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258" r:id="rId4"/>
    <p:sldId id="257" r:id="rId5"/>
    <p:sldId id="263" r:id="rId6"/>
    <p:sldId id="267" r:id="rId7"/>
    <p:sldId id="268" r:id="rId8"/>
    <p:sldId id="269" r:id="rId9"/>
    <p:sldId id="288" r:id="rId10"/>
    <p:sldId id="270" r:id="rId11"/>
    <p:sldId id="264" r:id="rId12"/>
    <p:sldId id="271" r:id="rId13"/>
    <p:sldId id="272" r:id="rId14"/>
    <p:sldId id="289" r:id="rId15"/>
    <p:sldId id="273" r:id="rId16"/>
    <p:sldId id="274" r:id="rId17"/>
    <p:sldId id="265" r:id="rId18"/>
    <p:sldId id="275" r:id="rId19"/>
    <p:sldId id="290" r:id="rId20"/>
    <p:sldId id="276" r:id="rId21"/>
    <p:sldId id="266" r:id="rId22"/>
    <p:sldId id="279" r:id="rId23"/>
    <p:sldId id="280" r:id="rId24"/>
    <p:sldId id="291" r:id="rId25"/>
  </p:sldIdLst>
  <p:sldSz cx="12192000" cy="6858000"/>
  <p:notesSz cx="6858000" cy="9144000"/>
  <p:embeddedFontLst>
    <p:embeddedFont>
      <p:font typeface="胖橘猫老师" panose="02010600030101010101" charset="-122"/>
      <p:regular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微软雅黑" panose="020B0503020204020204" pitchFamily="34" charset="-122"/>
      <p:regular r:id="rId34"/>
      <p:bold r:id="rId35"/>
    </p:embeddedFont>
    <p:embeddedFont>
      <p:font typeface="Open Sans" panose="02010600030101010101" charset="0"/>
      <p:regular r:id="rId36"/>
      <p:bold r:id="rId37"/>
      <p:italic r:id="rId38"/>
      <p:boldItalic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1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A44"/>
    <a:srgbClr val="010D33"/>
    <a:srgbClr val="01123E"/>
    <a:srgbClr val="C49A68"/>
    <a:srgbClr val="0D04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67" y="120"/>
      </p:cViewPr>
      <p:guideLst>
        <p:guide orient="horz" pos="2191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1F256-39B8-4159-AA15-3630D06EE1F6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AA69B-F53F-439C-B8B4-B11227EF22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AA69B-F53F-439C-B8B4-B11227EF226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AA69B-F53F-439C-B8B4-B11227EF226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AA69B-F53F-439C-B8B4-B11227EF226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AA69B-F53F-439C-B8B4-B11227EF226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AA69B-F53F-439C-B8B4-B11227EF2268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AA69B-F53F-439C-B8B4-B11227EF2268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9E125-5B11-47C2-A40C-32C28ED66BDF}" type="slidenum">
              <a:rPr lang="zh-CN" altLang="en-US" smtClean="0">
                <a:solidFill>
                  <a:prstClr val="black"/>
                </a:solidFill>
              </a:rPr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AA69B-F53F-439C-B8B4-B11227EF2268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二人吧"/>
          <p:cNvPicPr>
            <a:picLocks noChangeAspect="1"/>
          </p:cNvPicPr>
          <p:nvPr userDrawn="1"/>
        </p:nvPicPr>
        <p:blipFill>
          <a:blip r:embed="rId13"/>
          <a:srcRect l="25621" r="28430" b="29948"/>
          <a:stretch>
            <a:fillRect/>
          </a:stretch>
        </p:blipFill>
        <p:spPr>
          <a:xfrm>
            <a:off x="-38100" y="0"/>
            <a:ext cx="12268200" cy="68573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49AA0-0075-406D-823D-955BAC3FFEF8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F1D73-9778-4FB1-9A91-F7F4BEE5470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二人吧"/>
          <p:cNvPicPr>
            <a:picLocks noChangeAspect="1"/>
          </p:cNvPicPr>
          <p:nvPr userDrawn="1"/>
        </p:nvPicPr>
        <p:blipFill>
          <a:blip r:embed="rId13"/>
          <a:srcRect l="25621" r="28430" b="29948"/>
          <a:stretch>
            <a:fillRect/>
          </a:stretch>
        </p:blipFill>
        <p:spPr>
          <a:xfrm>
            <a:off x="-38100" y="0"/>
            <a:ext cx="12268200" cy="68573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notesSlide" Target="../notesSlides/notesSlide10.xml"/><Relationship Id="rId5" Type="http://schemas.openxmlformats.org/officeDocument/2006/relationships/tags" Target="../tags/tag1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.xml"/><Relationship Id="rId9" Type="http://schemas.openxmlformats.org/officeDocument/2006/relationships/tags" Target="../tags/tag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3" Type="http://schemas.openxmlformats.org/officeDocument/2006/relationships/tags" Target="../tags/tag2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二人吧"/>
          <p:cNvPicPr>
            <a:picLocks noChangeAspect="1"/>
          </p:cNvPicPr>
          <p:nvPr userDrawn="1"/>
        </p:nvPicPr>
        <p:blipFill>
          <a:blip r:embed="rId5"/>
          <a:srcRect l="11998" t="27719" r="42053" b="2229"/>
          <a:stretch>
            <a:fillRect/>
          </a:stretch>
        </p:blipFill>
        <p:spPr>
          <a:xfrm>
            <a:off x="-38100" y="0"/>
            <a:ext cx="12268200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1615" y="2777490"/>
            <a:ext cx="374777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20XX</a:t>
            </a:r>
            <a:endParaRPr lang="zh-CN" altLang="en-US" sz="115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69329" y="3094834"/>
            <a:ext cx="45719" cy="1710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17249" y="2966577"/>
            <a:ext cx="7974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工作总结计划汇报模板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828824" y="3889907"/>
            <a:ext cx="509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BUSINESS POWERPOINT</a:t>
            </a:r>
            <a:endParaRPr lang="zh-CN" altLang="en-US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828824" y="4387279"/>
            <a:ext cx="1320658" cy="360103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岗位竞聘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414172" y="4387279"/>
            <a:ext cx="1320658" cy="360103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7999521" y="4387279"/>
            <a:ext cx="1320658" cy="360103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总结计划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9584870" y="4387278"/>
            <a:ext cx="1320658" cy="360103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营销策划</a:t>
            </a:r>
          </a:p>
        </p:txBody>
      </p:sp>
      <p:pic>
        <p:nvPicPr>
          <p:cNvPr id="11" name="MitiS - Endeavor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45160" y="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25"/>
                            </p:stCondLst>
                            <p:childTnLst>
                              <p:par>
                                <p:cTn id="3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/>
      <p:bldP spid="4" grpId="0" bldLvl="0" animBg="1"/>
      <p:bldP spid="5" grpId="0"/>
      <p:bldP spid="6" grpId="0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4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12490" y="2042424"/>
            <a:ext cx="8914883" cy="3323710"/>
            <a:chOff x="840100" y="1749054"/>
            <a:chExt cx="8914883" cy="3323710"/>
          </a:xfrm>
        </p:grpSpPr>
        <p:sp>
          <p:nvSpPr>
            <p:cNvPr id="3" name="矩形 2"/>
            <p:cNvSpPr/>
            <p:nvPr/>
          </p:nvSpPr>
          <p:spPr>
            <a:xfrm>
              <a:off x="840100" y="3288095"/>
              <a:ext cx="4538345" cy="76835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Source Han Serif SC" panose="02020400000000000000" pitchFamily="18" charset="-122"/>
                </a:rPr>
                <a:t>目录/CONTENTS</a:t>
              </a:r>
            </a:p>
          </p:txBody>
        </p:sp>
        <p:sp>
          <p:nvSpPr>
            <p:cNvPr id="5" name="PA_库_矩形 4"/>
            <p:cNvSpPr/>
            <p:nvPr>
              <p:custDataLst>
                <p:tags r:id="rId1"/>
              </p:custDataLst>
            </p:nvPr>
          </p:nvSpPr>
          <p:spPr>
            <a:xfrm>
              <a:off x="6392053" y="1749054"/>
              <a:ext cx="3362930" cy="5219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6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输入标题内容</a:t>
              </a:r>
            </a:p>
          </p:txBody>
        </p:sp>
        <p:sp>
          <p:nvSpPr>
            <p:cNvPr id="6" name="PA_库_椭圆 5"/>
            <p:cNvSpPr/>
            <p:nvPr>
              <p:custDataLst>
                <p:tags r:id="rId2"/>
              </p:custDataLst>
            </p:nvPr>
          </p:nvSpPr>
          <p:spPr>
            <a:xfrm>
              <a:off x="5746756" y="1934474"/>
              <a:ext cx="553998" cy="553998"/>
            </a:xfrm>
            <a:prstGeom prst="ellipse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123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1</a:t>
              </a:r>
            </a:p>
          </p:txBody>
        </p:sp>
        <p:sp>
          <p:nvSpPr>
            <p:cNvPr id="7" name="PA_库_矩形 6"/>
            <p:cNvSpPr/>
            <p:nvPr>
              <p:custDataLst>
                <p:tags r:id="rId3"/>
              </p:custDataLst>
            </p:nvPr>
          </p:nvSpPr>
          <p:spPr>
            <a:xfrm>
              <a:off x="6392052" y="2211473"/>
              <a:ext cx="33629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CLICK HERE TO ADD TITLE</a:t>
              </a:r>
            </a:p>
          </p:txBody>
        </p:sp>
        <p:sp>
          <p:nvSpPr>
            <p:cNvPr id="8" name="PA_库_矩形 4"/>
            <p:cNvSpPr/>
            <p:nvPr>
              <p:custDataLst>
                <p:tags r:id="rId4"/>
              </p:custDataLst>
            </p:nvPr>
          </p:nvSpPr>
          <p:spPr>
            <a:xfrm>
              <a:off x="6392053" y="2580051"/>
              <a:ext cx="3362930" cy="5219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spc="6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输入标题内容</a:t>
              </a:r>
              <a:endPara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9" name="PA_库_椭圆 5"/>
            <p:cNvSpPr/>
            <p:nvPr>
              <p:custDataLst>
                <p:tags r:id="rId5"/>
              </p:custDataLst>
            </p:nvPr>
          </p:nvSpPr>
          <p:spPr>
            <a:xfrm>
              <a:off x="5746756" y="2765471"/>
              <a:ext cx="553998" cy="553998"/>
            </a:xfrm>
            <a:prstGeom prst="ellipse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123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2</a:t>
              </a:r>
            </a:p>
          </p:txBody>
        </p:sp>
        <p:sp>
          <p:nvSpPr>
            <p:cNvPr id="10" name="PA_库_矩形 6"/>
            <p:cNvSpPr/>
            <p:nvPr>
              <p:custDataLst>
                <p:tags r:id="rId6"/>
              </p:custDataLst>
            </p:nvPr>
          </p:nvSpPr>
          <p:spPr>
            <a:xfrm>
              <a:off x="6392052" y="3042470"/>
              <a:ext cx="33629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CLICK HERE TO ADD TITLE</a:t>
              </a:r>
            </a:p>
          </p:txBody>
        </p:sp>
        <p:sp>
          <p:nvSpPr>
            <p:cNvPr id="33" name="PA_库_矩形 4"/>
            <p:cNvSpPr/>
            <p:nvPr>
              <p:custDataLst>
                <p:tags r:id="rId7"/>
              </p:custDataLst>
            </p:nvPr>
          </p:nvSpPr>
          <p:spPr>
            <a:xfrm>
              <a:off x="6392053" y="3411048"/>
              <a:ext cx="3362930" cy="5219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spc="6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输入标题内容</a:t>
              </a:r>
              <a:endPara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4" name="PA_库_椭圆 5"/>
            <p:cNvSpPr/>
            <p:nvPr>
              <p:custDataLst>
                <p:tags r:id="rId8"/>
              </p:custDataLst>
            </p:nvPr>
          </p:nvSpPr>
          <p:spPr>
            <a:xfrm>
              <a:off x="5746756" y="3596468"/>
              <a:ext cx="553998" cy="553998"/>
            </a:xfrm>
            <a:prstGeom prst="ellipse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123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3</a:t>
              </a:r>
            </a:p>
          </p:txBody>
        </p:sp>
        <p:sp>
          <p:nvSpPr>
            <p:cNvPr id="35" name="PA_库_矩形 6"/>
            <p:cNvSpPr/>
            <p:nvPr>
              <p:custDataLst>
                <p:tags r:id="rId9"/>
              </p:custDataLst>
            </p:nvPr>
          </p:nvSpPr>
          <p:spPr>
            <a:xfrm>
              <a:off x="6392052" y="3873467"/>
              <a:ext cx="33629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CLICK HERE TO ADD TITLE</a:t>
              </a:r>
            </a:p>
          </p:txBody>
        </p:sp>
        <p:sp>
          <p:nvSpPr>
            <p:cNvPr id="36" name="PA_库_矩形 4"/>
            <p:cNvSpPr/>
            <p:nvPr>
              <p:custDataLst>
                <p:tags r:id="rId10"/>
              </p:custDataLst>
            </p:nvPr>
          </p:nvSpPr>
          <p:spPr>
            <a:xfrm>
              <a:off x="6392053" y="4242045"/>
              <a:ext cx="3362930" cy="5219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spc="6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输入标题内容</a:t>
              </a:r>
              <a:endPara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7" name="PA_库_椭圆 5"/>
            <p:cNvSpPr/>
            <p:nvPr>
              <p:custDataLst>
                <p:tags r:id="rId11"/>
              </p:custDataLst>
            </p:nvPr>
          </p:nvSpPr>
          <p:spPr>
            <a:xfrm>
              <a:off x="5746756" y="4427465"/>
              <a:ext cx="553998" cy="553998"/>
            </a:xfrm>
            <a:prstGeom prst="ellipse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1123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4</a:t>
              </a:r>
            </a:p>
          </p:txBody>
        </p:sp>
        <p:sp>
          <p:nvSpPr>
            <p:cNvPr id="38" name="PA_库_矩形 6"/>
            <p:cNvSpPr/>
            <p:nvPr>
              <p:custDataLst>
                <p:tags r:id="rId12"/>
              </p:custDataLst>
            </p:nvPr>
          </p:nvSpPr>
          <p:spPr>
            <a:xfrm>
              <a:off x="6392052" y="4704464"/>
              <a:ext cx="336293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rPr>
                <a:t>CLICK HERE TO ADD TITLE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0"/>
          <p:cNvSpPr txBox="1"/>
          <p:nvPr/>
        </p:nvSpPr>
        <p:spPr>
          <a:xfrm>
            <a:off x="1269377" y="2766723"/>
            <a:ext cx="1697581" cy="212365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3800" spc="-150" dirty="0">
                <a:solidFill>
                  <a:schemeClr val="bg1"/>
                </a:solidFill>
                <a:latin typeface="胖橘猫老师" charset="-122"/>
                <a:ea typeface="胖橘猫老师" charset="-122"/>
              </a:rPr>
              <a:t>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817197" y="2766723"/>
            <a:ext cx="616833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4916745" y="3868194"/>
            <a:ext cx="6155354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一、输入标题内容</a:t>
            </a:r>
          </a:p>
        </p:txBody>
      </p:sp>
      <p:grpSp>
        <p:nvGrpSpPr>
          <p:cNvPr id="24" name="组合 23"/>
          <p:cNvGrpSpPr>
            <a:grpSpLocks noChangeAspect="1"/>
          </p:cNvGrpSpPr>
          <p:nvPr/>
        </p:nvGrpSpPr>
        <p:grpSpPr>
          <a:xfrm>
            <a:off x="4792969" y="1758287"/>
            <a:ext cx="6403721" cy="4175134"/>
            <a:chOff x="4932680" y="1894205"/>
            <a:chExt cx="5532755" cy="3607270"/>
          </a:xfrm>
        </p:grpSpPr>
        <p:sp>
          <p:nvSpPr>
            <p:cNvPr id="25" name="矩形 24"/>
            <p:cNvSpPr/>
            <p:nvPr/>
          </p:nvSpPr>
          <p:spPr>
            <a:xfrm>
              <a:off x="4932680" y="1894205"/>
              <a:ext cx="5532755" cy="1009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defTabSz="1216025">
                <a:lnSpc>
                  <a:spcPct val="100000"/>
                </a:lnSpc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单击此处输入标题</a:t>
              </a:r>
              <a:endParaRPr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此处添加详细文本描述，建议与标题相关并符合整体语言风格，语言描述尽量此处添加详细文本描述，建议与标题相关并符合整体语言风格，语言描述尽量此处添加详细文本描述，建议与标题相关并符合整体语言风格，语言描述尽量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932680" y="3197225"/>
              <a:ext cx="5532755" cy="1009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defTabSz="1216025">
                <a:lnSpc>
                  <a:spcPct val="100000"/>
                </a:lnSpc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单击此处输入标题</a:t>
              </a:r>
              <a:endParaRPr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此处添加详细文本描述，建议与标题相关并符合整体语言风格，语言描述尽量此处添加详细文本描述，建议与标题相关并符合整体语言风格，语言描述尽量此处添加详细文本描述，建议与标题相关并符合整体语言风格，语言描述尽量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932680" y="4491990"/>
              <a:ext cx="5532755" cy="1009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defTabSz="1216025">
                <a:lnSpc>
                  <a:spcPct val="100000"/>
                </a:lnSpc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单击此处输入标题</a:t>
              </a:r>
              <a:endParaRPr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此处添加详细文本描述，建议与标题相关并符合整体语言风格，语言描述尽量此处添加详细文本描述，建议与标题相关并符合整体语言风格，语言描述尽量此处添加详细文本描述，建议与标题相关并符合整体语言风格，语言描述尽量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9" b="7409"/>
          <a:stretch>
            <a:fillRect/>
          </a:stretch>
        </p:blipFill>
        <p:spPr>
          <a:xfrm>
            <a:off x="971774" y="2209983"/>
            <a:ext cx="3373213" cy="3373213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1176338" y="2326208"/>
            <a:ext cx="490538" cy="492125"/>
          </a:xfrm>
          <a:custGeom>
            <a:avLst/>
            <a:gdLst>
              <a:gd name="T0" fmla="*/ 226 w 226"/>
              <a:gd name="T1" fmla="*/ 227 h 227"/>
              <a:gd name="T2" fmla="*/ 82 w 226"/>
              <a:gd name="T3" fmla="*/ 227 h 227"/>
              <a:gd name="T4" fmla="*/ 0 w 226"/>
              <a:gd name="T5" fmla="*/ 145 h 227"/>
              <a:gd name="T6" fmla="*/ 0 w 226"/>
              <a:gd name="T7" fmla="*/ 0 h 227"/>
              <a:gd name="T8" fmla="*/ 144 w 226"/>
              <a:gd name="T9" fmla="*/ 0 h 227"/>
              <a:gd name="T10" fmla="*/ 226 w 226"/>
              <a:gd name="T11" fmla="*/ 82 h 227"/>
              <a:gd name="T12" fmla="*/ 226 w 226"/>
              <a:gd name="T13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27">
                <a:moveTo>
                  <a:pt x="226" y="227"/>
                </a:moveTo>
                <a:cubicBezTo>
                  <a:pt x="82" y="227"/>
                  <a:pt x="82" y="227"/>
                  <a:pt x="82" y="227"/>
                </a:cubicBezTo>
                <a:cubicBezTo>
                  <a:pt x="36" y="227"/>
                  <a:pt x="0" y="190"/>
                  <a:pt x="0" y="145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90" y="0"/>
                  <a:pt x="226" y="37"/>
                  <a:pt x="226" y="82"/>
                </a:cubicBezTo>
                <a:lnTo>
                  <a:pt x="226" y="227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7"/>
          <p:cNvSpPr/>
          <p:nvPr/>
        </p:nvSpPr>
        <p:spPr bwMode="auto">
          <a:xfrm>
            <a:off x="10534650" y="2326208"/>
            <a:ext cx="493713" cy="492125"/>
          </a:xfrm>
          <a:custGeom>
            <a:avLst/>
            <a:gdLst>
              <a:gd name="T0" fmla="*/ 0 w 227"/>
              <a:gd name="T1" fmla="*/ 227 h 227"/>
              <a:gd name="T2" fmla="*/ 145 w 227"/>
              <a:gd name="T3" fmla="*/ 227 h 227"/>
              <a:gd name="T4" fmla="*/ 227 w 227"/>
              <a:gd name="T5" fmla="*/ 145 h 227"/>
              <a:gd name="T6" fmla="*/ 227 w 227"/>
              <a:gd name="T7" fmla="*/ 0 h 227"/>
              <a:gd name="T8" fmla="*/ 82 w 227"/>
              <a:gd name="T9" fmla="*/ 0 h 227"/>
              <a:gd name="T10" fmla="*/ 0 w 227"/>
              <a:gd name="T11" fmla="*/ 82 h 227"/>
              <a:gd name="T12" fmla="*/ 0 w 227"/>
              <a:gd name="T13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7" h="227">
                <a:moveTo>
                  <a:pt x="0" y="227"/>
                </a:moveTo>
                <a:cubicBezTo>
                  <a:pt x="145" y="227"/>
                  <a:pt x="145" y="227"/>
                  <a:pt x="145" y="227"/>
                </a:cubicBezTo>
                <a:cubicBezTo>
                  <a:pt x="190" y="227"/>
                  <a:pt x="227" y="190"/>
                  <a:pt x="227" y="145"/>
                </a:cubicBezTo>
                <a:cubicBezTo>
                  <a:pt x="227" y="0"/>
                  <a:pt x="227" y="0"/>
                  <a:pt x="227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37" y="0"/>
                  <a:pt x="0" y="37"/>
                  <a:pt x="0" y="82"/>
                </a:cubicBezTo>
                <a:lnTo>
                  <a:pt x="0" y="227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8"/>
          <p:cNvSpPr/>
          <p:nvPr/>
        </p:nvSpPr>
        <p:spPr bwMode="auto">
          <a:xfrm>
            <a:off x="1219201" y="4365624"/>
            <a:ext cx="490538" cy="492125"/>
          </a:xfrm>
          <a:custGeom>
            <a:avLst/>
            <a:gdLst>
              <a:gd name="T0" fmla="*/ 226 w 226"/>
              <a:gd name="T1" fmla="*/ 0 h 227"/>
              <a:gd name="T2" fmla="*/ 82 w 226"/>
              <a:gd name="T3" fmla="*/ 0 h 227"/>
              <a:gd name="T4" fmla="*/ 0 w 226"/>
              <a:gd name="T5" fmla="*/ 82 h 227"/>
              <a:gd name="T6" fmla="*/ 0 w 226"/>
              <a:gd name="T7" fmla="*/ 227 h 227"/>
              <a:gd name="T8" fmla="*/ 144 w 226"/>
              <a:gd name="T9" fmla="*/ 227 h 227"/>
              <a:gd name="T10" fmla="*/ 226 w 226"/>
              <a:gd name="T11" fmla="*/ 145 h 227"/>
              <a:gd name="T12" fmla="*/ 226 w 226"/>
              <a:gd name="T1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27">
                <a:moveTo>
                  <a:pt x="226" y="0"/>
                </a:moveTo>
                <a:cubicBezTo>
                  <a:pt x="82" y="0"/>
                  <a:pt x="82" y="0"/>
                  <a:pt x="82" y="0"/>
                </a:cubicBezTo>
                <a:cubicBezTo>
                  <a:pt x="36" y="0"/>
                  <a:pt x="0" y="37"/>
                  <a:pt x="0" y="82"/>
                </a:cubicBezTo>
                <a:cubicBezTo>
                  <a:pt x="0" y="227"/>
                  <a:pt x="0" y="227"/>
                  <a:pt x="0" y="227"/>
                </a:cubicBezTo>
                <a:cubicBezTo>
                  <a:pt x="144" y="227"/>
                  <a:pt x="144" y="227"/>
                  <a:pt x="144" y="227"/>
                </a:cubicBezTo>
                <a:cubicBezTo>
                  <a:pt x="190" y="227"/>
                  <a:pt x="226" y="190"/>
                  <a:pt x="226" y="145"/>
                </a:cubicBezTo>
                <a:lnTo>
                  <a:pt x="226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9"/>
          <p:cNvSpPr/>
          <p:nvPr/>
        </p:nvSpPr>
        <p:spPr bwMode="auto">
          <a:xfrm>
            <a:off x="10571956" y="4365625"/>
            <a:ext cx="493713" cy="492125"/>
          </a:xfrm>
          <a:custGeom>
            <a:avLst/>
            <a:gdLst>
              <a:gd name="T0" fmla="*/ 0 w 227"/>
              <a:gd name="T1" fmla="*/ 0 h 227"/>
              <a:gd name="T2" fmla="*/ 145 w 227"/>
              <a:gd name="T3" fmla="*/ 0 h 227"/>
              <a:gd name="T4" fmla="*/ 227 w 227"/>
              <a:gd name="T5" fmla="*/ 82 h 227"/>
              <a:gd name="T6" fmla="*/ 227 w 227"/>
              <a:gd name="T7" fmla="*/ 227 h 227"/>
              <a:gd name="T8" fmla="*/ 82 w 227"/>
              <a:gd name="T9" fmla="*/ 227 h 227"/>
              <a:gd name="T10" fmla="*/ 0 w 227"/>
              <a:gd name="T11" fmla="*/ 145 h 227"/>
              <a:gd name="T12" fmla="*/ 0 w 227"/>
              <a:gd name="T1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7" h="227">
                <a:moveTo>
                  <a:pt x="0" y="0"/>
                </a:moveTo>
                <a:cubicBezTo>
                  <a:pt x="145" y="0"/>
                  <a:pt x="145" y="0"/>
                  <a:pt x="145" y="0"/>
                </a:cubicBezTo>
                <a:cubicBezTo>
                  <a:pt x="190" y="0"/>
                  <a:pt x="227" y="37"/>
                  <a:pt x="227" y="82"/>
                </a:cubicBezTo>
                <a:cubicBezTo>
                  <a:pt x="227" y="227"/>
                  <a:pt x="227" y="227"/>
                  <a:pt x="227" y="227"/>
                </a:cubicBezTo>
                <a:cubicBezTo>
                  <a:pt x="82" y="227"/>
                  <a:pt x="82" y="227"/>
                  <a:pt x="82" y="227"/>
                </a:cubicBezTo>
                <a:cubicBezTo>
                  <a:pt x="37" y="227"/>
                  <a:pt x="0" y="190"/>
                  <a:pt x="0" y="14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773239" y="2420550"/>
            <a:ext cx="2354261" cy="1386668"/>
            <a:chOff x="1163638" y="2217765"/>
            <a:chExt cx="2354261" cy="1386668"/>
          </a:xfrm>
        </p:grpSpPr>
        <p:sp>
          <p:nvSpPr>
            <p:cNvPr id="29" name="矩形 28"/>
            <p:cNvSpPr/>
            <p:nvPr/>
          </p:nvSpPr>
          <p:spPr>
            <a:xfrm>
              <a:off x="1163638" y="2671870"/>
              <a:ext cx="2354261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1163638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773239" y="4314890"/>
            <a:ext cx="2354261" cy="1386668"/>
            <a:chOff x="1163638" y="2217765"/>
            <a:chExt cx="2354261" cy="1386668"/>
          </a:xfrm>
        </p:grpSpPr>
        <p:sp>
          <p:nvSpPr>
            <p:cNvPr id="32" name="矩形 31"/>
            <p:cNvSpPr/>
            <p:nvPr/>
          </p:nvSpPr>
          <p:spPr>
            <a:xfrm>
              <a:off x="1163638" y="2671870"/>
              <a:ext cx="2354261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163638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108158" y="2420550"/>
            <a:ext cx="2354261" cy="1386668"/>
            <a:chOff x="1163638" y="2217765"/>
            <a:chExt cx="2354261" cy="1386668"/>
          </a:xfrm>
        </p:grpSpPr>
        <p:sp>
          <p:nvSpPr>
            <p:cNvPr id="35" name="矩形 34"/>
            <p:cNvSpPr/>
            <p:nvPr/>
          </p:nvSpPr>
          <p:spPr>
            <a:xfrm>
              <a:off x="1163638" y="2671870"/>
              <a:ext cx="2354261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2307311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108158" y="4314890"/>
            <a:ext cx="2354261" cy="1386668"/>
            <a:chOff x="1163638" y="2217765"/>
            <a:chExt cx="2354261" cy="1386668"/>
          </a:xfrm>
        </p:grpSpPr>
        <p:sp>
          <p:nvSpPr>
            <p:cNvPr id="38" name="矩形 37"/>
            <p:cNvSpPr/>
            <p:nvPr/>
          </p:nvSpPr>
          <p:spPr>
            <a:xfrm>
              <a:off x="1163638" y="2671870"/>
              <a:ext cx="2354261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2307311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grpSp>
        <p:nvGrpSpPr>
          <p:cNvPr id="40" name="Group 22"/>
          <p:cNvGrpSpPr/>
          <p:nvPr/>
        </p:nvGrpSpPr>
        <p:grpSpPr>
          <a:xfrm>
            <a:off x="4251919" y="1883401"/>
            <a:ext cx="3814850" cy="4389271"/>
            <a:chOff x="7070680" y="1485705"/>
            <a:chExt cx="4469276" cy="4685160"/>
          </a:xfrm>
          <a:solidFill>
            <a:schemeClr val="accent1"/>
          </a:solidFill>
        </p:grpSpPr>
        <p:grpSp>
          <p:nvGrpSpPr>
            <p:cNvPr id="41" name="Group 3"/>
            <p:cNvGrpSpPr/>
            <p:nvPr/>
          </p:nvGrpSpPr>
          <p:grpSpPr>
            <a:xfrm>
              <a:off x="7070680" y="1485705"/>
              <a:ext cx="4469276" cy="4020315"/>
              <a:chOff x="3472716" y="1692370"/>
              <a:chExt cx="5246568" cy="4719524"/>
            </a:xfrm>
            <a:grpFill/>
          </p:grpSpPr>
          <p:sp>
            <p:nvSpPr>
              <p:cNvPr id="43" name="Freeform 4"/>
              <p:cNvSpPr/>
              <p:nvPr/>
            </p:nvSpPr>
            <p:spPr bwMode="auto">
              <a:xfrm flipH="1">
                <a:off x="5395367" y="4167630"/>
                <a:ext cx="1397174" cy="22442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id-ID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67"/>
              <p:cNvSpPr/>
              <p:nvPr/>
            </p:nvSpPr>
            <p:spPr bwMode="auto">
              <a:xfrm rot="1883109">
                <a:off x="3472716" y="3077532"/>
                <a:ext cx="1975673" cy="19695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67"/>
              <p:cNvSpPr/>
              <p:nvPr/>
            </p:nvSpPr>
            <p:spPr bwMode="auto">
              <a:xfrm rot="4961872">
                <a:off x="4339838" y="2042516"/>
                <a:ext cx="2397282" cy="23898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6" name="Freeform 67"/>
              <p:cNvSpPr/>
              <p:nvPr/>
            </p:nvSpPr>
            <p:spPr bwMode="auto">
              <a:xfrm rot="7696778">
                <a:off x="5819972" y="2184633"/>
                <a:ext cx="2112165" cy="2105606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67"/>
              <p:cNvSpPr/>
              <p:nvPr/>
            </p:nvSpPr>
            <p:spPr bwMode="auto">
              <a:xfrm rot="10345882">
                <a:off x="6798191" y="3266787"/>
                <a:ext cx="1921093" cy="191512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8" name="Freeform 67"/>
              <p:cNvSpPr/>
              <p:nvPr/>
            </p:nvSpPr>
            <p:spPr bwMode="auto">
              <a:xfrm rot="12440007">
                <a:off x="6858380" y="4596385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67"/>
              <p:cNvSpPr/>
              <p:nvPr/>
            </p:nvSpPr>
            <p:spPr bwMode="auto">
              <a:xfrm rot="20954305">
                <a:off x="3963464" y="4429907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/>
                <a:endParaRPr 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 67"/>
              <p:cNvSpPr/>
              <p:nvPr/>
            </p:nvSpPr>
            <p:spPr bwMode="auto">
              <a:xfrm rot="2241606">
                <a:off x="3489891" y="240632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67"/>
              <p:cNvSpPr/>
              <p:nvPr/>
            </p:nvSpPr>
            <p:spPr bwMode="auto">
              <a:xfrm rot="6355571">
                <a:off x="5654693" y="169421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67"/>
              <p:cNvSpPr/>
              <p:nvPr/>
            </p:nvSpPr>
            <p:spPr bwMode="auto">
              <a:xfrm rot="9774375">
                <a:off x="7378684" y="2652032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2" name="Freeform 20"/>
            <p:cNvSpPr/>
            <p:nvPr/>
          </p:nvSpPr>
          <p:spPr>
            <a:xfrm>
              <a:off x="7135090" y="5449748"/>
              <a:ext cx="4139963" cy="721117"/>
            </a:xfrm>
            <a:custGeom>
              <a:avLst/>
              <a:gdLst>
                <a:gd name="connsiteX0" fmla="*/ 2069981 w 4139963"/>
                <a:gd name="connsiteY0" fmla="*/ 0 h 721117"/>
                <a:gd name="connsiteX1" fmla="*/ 4041693 w 4139963"/>
                <a:gd name="connsiteY1" fmla="*/ 631822 h 721117"/>
                <a:gd name="connsiteX2" fmla="*/ 4139963 w 4139963"/>
                <a:gd name="connsiteY2" fmla="*/ 721117 h 721117"/>
                <a:gd name="connsiteX3" fmla="*/ 4029024 w 4139963"/>
                <a:gd name="connsiteY3" fmla="*/ 677936 h 721117"/>
                <a:gd name="connsiteX4" fmla="*/ 2069980 w 4139963"/>
                <a:gd name="connsiteY4" fmla="*/ 366464 h 721117"/>
                <a:gd name="connsiteX5" fmla="*/ 110936 w 4139963"/>
                <a:gd name="connsiteY5" fmla="*/ 677936 h 721117"/>
                <a:gd name="connsiteX6" fmla="*/ 0 w 4139963"/>
                <a:gd name="connsiteY6" fmla="*/ 721115 h 721117"/>
                <a:gd name="connsiteX7" fmla="*/ 98269 w 4139963"/>
                <a:gd name="connsiteY7" fmla="*/ 631822 h 721117"/>
                <a:gd name="connsiteX8" fmla="*/ 2069981 w 4139963"/>
                <a:gd name="connsiteY8" fmla="*/ 0 h 72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9963" h="721117">
                  <a:moveTo>
                    <a:pt x="2069981" y="0"/>
                  </a:moveTo>
                  <a:cubicBezTo>
                    <a:pt x="2863778" y="0"/>
                    <a:pt x="3573033" y="245952"/>
                    <a:pt x="4041693" y="631822"/>
                  </a:cubicBezTo>
                  <a:lnTo>
                    <a:pt x="4139963" y="721117"/>
                  </a:lnTo>
                  <a:lnTo>
                    <a:pt x="4029024" y="677936"/>
                  </a:lnTo>
                  <a:cubicBezTo>
                    <a:pt x="3469804" y="481289"/>
                    <a:pt x="2795654" y="366464"/>
                    <a:pt x="2069980" y="366464"/>
                  </a:cubicBezTo>
                  <a:cubicBezTo>
                    <a:pt x="1344306" y="366464"/>
                    <a:pt x="670157" y="481289"/>
                    <a:pt x="110936" y="677936"/>
                  </a:cubicBezTo>
                  <a:lnTo>
                    <a:pt x="0" y="721115"/>
                  </a:lnTo>
                  <a:lnTo>
                    <a:pt x="98269" y="631822"/>
                  </a:lnTo>
                  <a:cubicBezTo>
                    <a:pt x="566929" y="245952"/>
                    <a:pt x="1276184" y="0"/>
                    <a:pt x="2069981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5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5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5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3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5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85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85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5"/>
          <p:cNvSpPr/>
          <p:nvPr/>
        </p:nvSpPr>
        <p:spPr>
          <a:xfrm>
            <a:off x="6239187" y="1995895"/>
            <a:ext cx="5040000" cy="3240000"/>
          </a:xfrm>
          <a:prstGeom prst="rect">
            <a:avLst/>
          </a:prstGeom>
          <a:solidFill>
            <a:srgbClr val="202A4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21" name="Rectangle 6"/>
          <p:cNvSpPr/>
          <p:nvPr/>
        </p:nvSpPr>
        <p:spPr>
          <a:xfrm flipH="1">
            <a:off x="5619036" y="2282240"/>
            <a:ext cx="5400000" cy="334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262415" y="2183850"/>
            <a:ext cx="3600000" cy="3530575"/>
            <a:chOff x="1262415" y="2183850"/>
            <a:chExt cx="3600000" cy="3530575"/>
          </a:xfrm>
        </p:grpSpPr>
        <p:sp>
          <p:nvSpPr>
            <p:cNvPr id="23" name="TextBox 21"/>
            <p:cNvSpPr txBox="1"/>
            <p:nvPr/>
          </p:nvSpPr>
          <p:spPr>
            <a:xfrm>
              <a:off x="1262415" y="2183850"/>
              <a:ext cx="259034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spc="300" dirty="0" smtClean="0">
                  <a:solidFill>
                    <a:schemeClr val="bg1"/>
                  </a:solidFill>
                  <a:latin typeface="+mn-ea"/>
                </a:rPr>
                <a:t>ABOUT</a:t>
              </a:r>
            </a:p>
            <a:p>
              <a:r>
                <a:rPr lang="en-US" sz="3600" spc="300" dirty="0" smtClean="0">
                  <a:solidFill>
                    <a:schemeClr val="bg1"/>
                  </a:solidFill>
                  <a:latin typeface="+mn-ea"/>
                </a:rPr>
                <a:t>US</a:t>
              </a:r>
            </a:p>
          </p:txBody>
        </p:sp>
        <p:sp>
          <p:nvSpPr>
            <p:cNvPr id="24" name="TextBox 22"/>
            <p:cNvSpPr txBox="1"/>
            <p:nvPr/>
          </p:nvSpPr>
          <p:spPr>
            <a:xfrm>
              <a:off x="1262415" y="3407470"/>
              <a:ext cx="3600000" cy="230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此处添加详细文本描述，建议与标题相关并符合整体语言风格此处添加详细文本描述，建议与标题相关并符合整体语言风格此处添加详细文本描述，建议与标题相关并符合整体语言风格此处添加详细文本描述，建议与标题相关并符合整体语言风格此处添加详细文本描述，建议与标题相关并符合整体语言风格此处添加详细文本描述，建议与标题相关并符合整体语言风格</a:t>
              </a:r>
              <a:endParaRPr lang="zh-CN" altLang="en-US" sz="120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  <p:bldP spid="20" grpId="0" bldLvl="0" animBg="1"/>
      <p:bldP spid="21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752885" y="1952368"/>
            <a:ext cx="4225860" cy="3787579"/>
            <a:chOff x="1314663" y="1464276"/>
            <a:chExt cx="3169395" cy="2840684"/>
          </a:xfrm>
        </p:grpSpPr>
        <p:grpSp>
          <p:nvGrpSpPr>
            <p:cNvPr id="51" name="组合 50"/>
            <p:cNvGrpSpPr/>
            <p:nvPr/>
          </p:nvGrpSpPr>
          <p:grpSpPr>
            <a:xfrm>
              <a:off x="1314663" y="1464276"/>
              <a:ext cx="1496756" cy="1358289"/>
              <a:chOff x="1326551" y="1813938"/>
              <a:chExt cx="2384725" cy="2164111"/>
            </a:xfrm>
          </p:grpSpPr>
          <p:sp>
            <p:nvSpPr>
              <p:cNvPr id="52" name="îS1îďé"/>
              <p:cNvSpPr/>
              <p:nvPr/>
            </p:nvSpPr>
            <p:spPr bwMode="auto">
              <a:xfrm>
                <a:off x="1326551" y="1813938"/>
                <a:ext cx="2384725" cy="2164111"/>
              </a:xfrm>
              <a:prstGeom prst="rect">
                <a:avLst/>
              </a:prstGeom>
              <a:solidFill>
                <a:srgbClr val="010D33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53" name="îšḷïḋe"/>
              <p:cNvSpPr/>
              <p:nvPr/>
            </p:nvSpPr>
            <p:spPr bwMode="auto">
              <a:xfrm>
                <a:off x="2180014" y="2402240"/>
                <a:ext cx="677799" cy="677799"/>
              </a:xfrm>
              <a:custGeom>
                <a:avLst/>
                <a:gdLst/>
                <a:ahLst/>
                <a:cxnLst/>
                <a:rect l="0" t="0" r="r" b="b"/>
                <a:pathLst>
                  <a:path w="4629150" h="4629150">
                    <a:moveTo>
                      <a:pt x="2317164" y="3859790"/>
                    </a:moveTo>
                    <a:cubicBezTo>
                      <a:pt x="2297115" y="3859790"/>
                      <a:pt x="2280107" y="3866979"/>
                      <a:pt x="2266139" y="3881358"/>
                    </a:cubicBezTo>
                    <a:cubicBezTo>
                      <a:pt x="2252171" y="3895737"/>
                      <a:pt x="2245187" y="3914594"/>
                      <a:pt x="2245187" y="3937929"/>
                    </a:cubicBezTo>
                    <a:cubicBezTo>
                      <a:pt x="2245187" y="3953212"/>
                      <a:pt x="2248432" y="3967838"/>
                      <a:pt x="2254923" y="3981806"/>
                    </a:cubicBezTo>
                    <a:cubicBezTo>
                      <a:pt x="2261414" y="3995774"/>
                      <a:pt x="2270494" y="4006414"/>
                      <a:pt x="2282161" y="4013727"/>
                    </a:cubicBezTo>
                    <a:cubicBezTo>
                      <a:pt x="2293829" y="4021040"/>
                      <a:pt x="2306071" y="4024696"/>
                      <a:pt x="2318889" y="4024696"/>
                    </a:cubicBezTo>
                    <a:cubicBezTo>
                      <a:pt x="2337623" y="4024696"/>
                      <a:pt x="2353727" y="4017137"/>
                      <a:pt x="2367203" y="4002018"/>
                    </a:cubicBezTo>
                    <a:cubicBezTo>
                      <a:pt x="2380678" y="3986900"/>
                      <a:pt x="2387415" y="3966359"/>
                      <a:pt x="2387415" y="3940394"/>
                    </a:cubicBezTo>
                    <a:cubicBezTo>
                      <a:pt x="2387415" y="3915416"/>
                      <a:pt x="2380760" y="3895737"/>
                      <a:pt x="2367449" y="3881358"/>
                    </a:cubicBezTo>
                    <a:cubicBezTo>
                      <a:pt x="2354138" y="3866979"/>
                      <a:pt x="2337376" y="3859790"/>
                      <a:pt x="2317164" y="3859790"/>
                    </a:cubicBezTo>
                    <a:close/>
                    <a:moveTo>
                      <a:pt x="2323819" y="3692172"/>
                    </a:moveTo>
                    <a:cubicBezTo>
                      <a:pt x="2352248" y="3692172"/>
                      <a:pt x="2375542" y="3700142"/>
                      <a:pt x="2393701" y="3716082"/>
                    </a:cubicBezTo>
                    <a:cubicBezTo>
                      <a:pt x="2411860" y="3732023"/>
                      <a:pt x="2422746" y="3754043"/>
                      <a:pt x="2426362" y="3782144"/>
                    </a:cubicBezTo>
                    <a:lnTo>
                      <a:pt x="2382239" y="3785594"/>
                    </a:lnTo>
                    <a:cubicBezTo>
                      <a:pt x="2378295" y="3768175"/>
                      <a:pt x="2372708" y="3755522"/>
                      <a:pt x="2365477" y="3747634"/>
                    </a:cubicBezTo>
                    <a:cubicBezTo>
                      <a:pt x="2353481" y="3734980"/>
                      <a:pt x="2338691" y="3728654"/>
                      <a:pt x="2321108" y="3728654"/>
                    </a:cubicBezTo>
                    <a:cubicBezTo>
                      <a:pt x="2306975" y="3728654"/>
                      <a:pt x="2294568" y="3732598"/>
                      <a:pt x="2283887" y="3740486"/>
                    </a:cubicBezTo>
                    <a:cubicBezTo>
                      <a:pt x="2269919" y="3750674"/>
                      <a:pt x="2258908" y="3765546"/>
                      <a:pt x="2250856" y="3785101"/>
                    </a:cubicBezTo>
                    <a:cubicBezTo>
                      <a:pt x="2242804" y="3804657"/>
                      <a:pt x="2238614" y="3832511"/>
                      <a:pt x="2238285" y="3868664"/>
                    </a:cubicBezTo>
                    <a:cubicBezTo>
                      <a:pt x="2248966" y="3852395"/>
                      <a:pt x="2262031" y="3840317"/>
                      <a:pt x="2277478" y="3832429"/>
                    </a:cubicBezTo>
                    <a:cubicBezTo>
                      <a:pt x="2292925" y="3824541"/>
                      <a:pt x="2309112" y="3820597"/>
                      <a:pt x="2326038" y="3820597"/>
                    </a:cubicBezTo>
                    <a:cubicBezTo>
                      <a:pt x="2355617" y="3820597"/>
                      <a:pt x="2380801" y="3831484"/>
                      <a:pt x="2401589" y="3853258"/>
                    </a:cubicBezTo>
                    <a:cubicBezTo>
                      <a:pt x="2422377" y="3875032"/>
                      <a:pt x="2432771" y="3903173"/>
                      <a:pt x="2432771" y="3937683"/>
                    </a:cubicBezTo>
                    <a:cubicBezTo>
                      <a:pt x="2432771" y="3960361"/>
                      <a:pt x="2427882" y="3981436"/>
                      <a:pt x="2418104" y="4000909"/>
                    </a:cubicBezTo>
                    <a:cubicBezTo>
                      <a:pt x="2408326" y="4020382"/>
                      <a:pt x="2394892" y="4035296"/>
                      <a:pt x="2377802" y="4045648"/>
                    </a:cubicBezTo>
                    <a:cubicBezTo>
                      <a:pt x="2360712" y="4056001"/>
                      <a:pt x="2341320" y="4061178"/>
                      <a:pt x="2319629" y="4061178"/>
                    </a:cubicBezTo>
                    <a:cubicBezTo>
                      <a:pt x="2282654" y="4061178"/>
                      <a:pt x="2252500" y="4047579"/>
                      <a:pt x="2229164" y="4020382"/>
                    </a:cubicBezTo>
                    <a:cubicBezTo>
                      <a:pt x="2205829" y="3993186"/>
                      <a:pt x="2194162" y="3948364"/>
                      <a:pt x="2194162" y="3885919"/>
                    </a:cubicBezTo>
                    <a:cubicBezTo>
                      <a:pt x="2194162" y="3816078"/>
                      <a:pt x="2207062" y="3765300"/>
                      <a:pt x="2232862" y="3733584"/>
                    </a:cubicBezTo>
                    <a:cubicBezTo>
                      <a:pt x="2255375" y="3705976"/>
                      <a:pt x="2285694" y="3692172"/>
                      <a:pt x="2323819" y="3692172"/>
                    </a:cubicBezTo>
                    <a:close/>
                    <a:moveTo>
                      <a:pt x="3020074" y="3489300"/>
                    </a:moveTo>
                    <a:lnTo>
                      <a:pt x="3199770" y="3489300"/>
                    </a:lnTo>
                    <a:lnTo>
                      <a:pt x="3199770" y="3531698"/>
                    </a:lnTo>
                    <a:lnTo>
                      <a:pt x="3055570" y="3531698"/>
                    </a:lnTo>
                    <a:lnTo>
                      <a:pt x="3036097" y="3628817"/>
                    </a:lnTo>
                    <a:cubicBezTo>
                      <a:pt x="3057788" y="3613699"/>
                      <a:pt x="3080548" y="3606140"/>
                      <a:pt x="3104376" y="3606140"/>
                    </a:cubicBezTo>
                    <a:cubicBezTo>
                      <a:pt x="3135928" y="3606140"/>
                      <a:pt x="3162549" y="3617068"/>
                      <a:pt x="3184241" y="3638924"/>
                    </a:cubicBezTo>
                    <a:cubicBezTo>
                      <a:pt x="3205933" y="3660780"/>
                      <a:pt x="3216779" y="3688880"/>
                      <a:pt x="3216779" y="3723225"/>
                    </a:cubicBezTo>
                    <a:cubicBezTo>
                      <a:pt x="3216779" y="3755927"/>
                      <a:pt x="3207247" y="3784192"/>
                      <a:pt x="3188185" y="3808020"/>
                    </a:cubicBezTo>
                    <a:cubicBezTo>
                      <a:pt x="3165014" y="3837271"/>
                      <a:pt x="3133381" y="3851897"/>
                      <a:pt x="3093284" y="3851897"/>
                    </a:cubicBezTo>
                    <a:cubicBezTo>
                      <a:pt x="3060418" y="3851897"/>
                      <a:pt x="3033591" y="3842694"/>
                      <a:pt x="3012803" y="3824289"/>
                    </a:cubicBezTo>
                    <a:cubicBezTo>
                      <a:pt x="2992015" y="3805884"/>
                      <a:pt x="2980142" y="3781481"/>
                      <a:pt x="2977184" y="3751080"/>
                    </a:cubicBezTo>
                    <a:lnTo>
                      <a:pt x="3023772" y="3747136"/>
                    </a:lnTo>
                    <a:cubicBezTo>
                      <a:pt x="3027223" y="3769813"/>
                      <a:pt x="3035234" y="3786863"/>
                      <a:pt x="3047805" y="3798284"/>
                    </a:cubicBezTo>
                    <a:cubicBezTo>
                      <a:pt x="3060377" y="3809705"/>
                      <a:pt x="3075536" y="3815415"/>
                      <a:pt x="3093284" y="3815415"/>
                    </a:cubicBezTo>
                    <a:cubicBezTo>
                      <a:pt x="3114647" y="3815415"/>
                      <a:pt x="3132723" y="3807363"/>
                      <a:pt x="3147513" y="3791258"/>
                    </a:cubicBezTo>
                    <a:cubicBezTo>
                      <a:pt x="3162303" y="3775154"/>
                      <a:pt x="3169698" y="3753791"/>
                      <a:pt x="3169698" y="3727169"/>
                    </a:cubicBezTo>
                    <a:cubicBezTo>
                      <a:pt x="3169698" y="3701862"/>
                      <a:pt x="3162590" y="3681896"/>
                      <a:pt x="3148376" y="3667271"/>
                    </a:cubicBezTo>
                    <a:cubicBezTo>
                      <a:pt x="3134161" y="3652645"/>
                      <a:pt x="3115551" y="3645333"/>
                      <a:pt x="3092544" y="3645333"/>
                    </a:cubicBezTo>
                    <a:cubicBezTo>
                      <a:pt x="3078248" y="3645333"/>
                      <a:pt x="3065348" y="3648578"/>
                      <a:pt x="3053844" y="3655069"/>
                    </a:cubicBezTo>
                    <a:cubicBezTo>
                      <a:pt x="3042341" y="3661560"/>
                      <a:pt x="3033303" y="3669982"/>
                      <a:pt x="3026730" y="3680335"/>
                    </a:cubicBezTo>
                    <a:lnTo>
                      <a:pt x="2985072" y="3674912"/>
                    </a:lnTo>
                    <a:lnTo>
                      <a:pt x="3020074" y="3489300"/>
                    </a:lnTo>
                    <a:close/>
                    <a:moveTo>
                      <a:pt x="1418041" y="3489054"/>
                    </a:moveTo>
                    <a:lnTo>
                      <a:pt x="1651967" y="3489054"/>
                    </a:lnTo>
                    <a:lnTo>
                      <a:pt x="1651967" y="3523563"/>
                    </a:lnTo>
                    <a:cubicBezTo>
                      <a:pt x="1628960" y="3548049"/>
                      <a:pt x="1606159" y="3580586"/>
                      <a:pt x="1583564" y="3621176"/>
                    </a:cubicBezTo>
                    <a:cubicBezTo>
                      <a:pt x="1560968" y="3661766"/>
                      <a:pt x="1543508" y="3703506"/>
                      <a:pt x="1531183" y="3746396"/>
                    </a:cubicBezTo>
                    <a:cubicBezTo>
                      <a:pt x="1522309" y="3776633"/>
                      <a:pt x="1516640" y="3809746"/>
                      <a:pt x="1514175" y="3845734"/>
                    </a:cubicBezTo>
                    <a:lnTo>
                      <a:pt x="1468573" y="3845734"/>
                    </a:lnTo>
                    <a:cubicBezTo>
                      <a:pt x="1469066" y="3817305"/>
                      <a:pt x="1474653" y="3782960"/>
                      <a:pt x="1485335" y="3742699"/>
                    </a:cubicBezTo>
                    <a:cubicBezTo>
                      <a:pt x="1496017" y="3702438"/>
                      <a:pt x="1511340" y="3663614"/>
                      <a:pt x="1531307" y="3626229"/>
                    </a:cubicBezTo>
                    <a:cubicBezTo>
                      <a:pt x="1551273" y="3588844"/>
                      <a:pt x="1572513" y="3557333"/>
                      <a:pt x="1595026" y="3531698"/>
                    </a:cubicBezTo>
                    <a:lnTo>
                      <a:pt x="1418041" y="3531698"/>
                    </a:lnTo>
                    <a:lnTo>
                      <a:pt x="1418041" y="3489054"/>
                    </a:lnTo>
                    <a:close/>
                    <a:moveTo>
                      <a:pt x="960894" y="3097227"/>
                    </a:moveTo>
                    <a:cubicBezTo>
                      <a:pt x="940024" y="3097227"/>
                      <a:pt x="922728" y="3104129"/>
                      <a:pt x="909007" y="3117933"/>
                    </a:cubicBezTo>
                    <a:cubicBezTo>
                      <a:pt x="895285" y="3131737"/>
                      <a:pt x="888424" y="3148991"/>
                      <a:pt x="888424" y="3169697"/>
                    </a:cubicBezTo>
                    <a:cubicBezTo>
                      <a:pt x="888424" y="3182351"/>
                      <a:pt x="891423" y="3194593"/>
                      <a:pt x="897421" y="3206425"/>
                    </a:cubicBezTo>
                    <a:cubicBezTo>
                      <a:pt x="903420" y="3218257"/>
                      <a:pt x="912335" y="3227418"/>
                      <a:pt x="924166" y="3233910"/>
                    </a:cubicBezTo>
                    <a:cubicBezTo>
                      <a:pt x="935998" y="3240401"/>
                      <a:pt x="948734" y="3243646"/>
                      <a:pt x="962373" y="3243646"/>
                    </a:cubicBezTo>
                    <a:cubicBezTo>
                      <a:pt x="983572" y="3243646"/>
                      <a:pt x="1001073" y="3236826"/>
                      <a:pt x="1014877" y="3223187"/>
                    </a:cubicBezTo>
                    <a:cubicBezTo>
                      <a:pt x="1028681" y="3209547"/>
                      <a:pt x="1035583" y="3192211"/>
                      <a:pt x="1035583" y="3171176"/>
                    </a:cubicBezTo>
                    <a:cubicBezTo>
                      <a:pt x="1035583" y="3149813"/>
                      <a:pt x="1028476" y="3132148"/>
                      <a:pt x="1014261" y="3118179"/>
                    </a:cubicBezTo>
                    <a:cubicBezTo>
                      <a:pt x="1000046" y="3104211"/>
                      <a:pt x="982257" y="3097227"/>
                      <a:pt x="960894" y="3097227"/>
                    </a:cubicBezTo>
                    <a:close/>
                    <a:moveTo>
                      <a:pt x="3691180" y="2983839"/>
                    </a:moveTo>
                    <a:lnTo>
                      <a:pt x="3578039" y="3146773"/>
                    </a:lnTo>
                    <a:lnTo>
                      <a:pt x="3691180" y="3146773"/>
                    </a:lnTo>
                    <a:lnTo>
                      <a:pt x="3691180" y="2983839"/>
                    </a:lnTo>
                    <a:close/>
                    <a:moveTo>
                      <a:pt x="961634" y="2947604"/>
                    </a:moveTo>
                    <a:cubicBezTo>
                      <a:pt x="944708" y="2947604"/>
                      <a:pt x="930657" y="2953027"/>
                      <a:pt x="919483" y="2963872"/>
                    </a:cubicBezTo>
                    <a:cubicBezTo>
                      <a:pt x="908308" y="2974718"/>
                      <a:pt x="902721" y="2987700"/>
                      <a:pt x="902721" y="3002819"/>
                    </a:cubicBezTo>
                    <a:cubicBezTo>
                      <a:pt x="902721" y="3019909"/>
                      <a:pt x="908226" y="3033877"/>
                      <a:pt x="919236" y="3044723"/>
                    </a:cubicBezTo>
                    <a:cubicBezTo>
                      <a:pt x="930247" y="3055569"/>
                      <a:pt x="944543" y="3060992"/>
                      <a:pt x="962127" y="3060992"/>
                    </a:cubicBezTo>
                    <a:cubicBezTo>
                      <a:pt x="979217" y="3060992"/>
                      <a:pt x="993226" y="3055610"/>
                      <a:pt x="1004155" y="3044847"/>
                    </a:cubicBezTo>
                    <a:cubicBezTo>
                      <a:pt x="1015083" y="3034083"/>
                      <a:pt x="1020547" y="3020895"/>
                      <a:pt x="1020547" y="3005284"/>
                    </a:cubicBezTo>
                    <a:cubicBezTo>
                      <a:pt x="1020547" y="2989015"/>
                      <a:pt x="1014918" y="2975335"/>
                      <a:pt x="1003662" y="2964242"/>
                    </a:cubicBezTo>
                    <a:cubicBezTo>
                      <a:pt x="992405" y="2953150"/>
                      <a:pt x="978396" y="2947604"/>
                      <a:pt x="961634" y="2947604"/>
                    </a:cubicBezTo>
                    <a:close/>
                    <a:moveTo>
                      <a:pt x="3699315" y="2912601"/>
                    </a:moveTo>
                    <a:lnTo>
                      <a:pt x="3735550" y="2912601"/>
                    </a:lnTo>
                    <a:lnTo>
                      <a:pt x="3735550" y="3146773"/>
                    </a:lnTo>
                    <a:lnTo>
                      <a:pt x="3784356" y="3146773"/>
                    </a:lnTo>
                    <a:lnTo>
                      <a:pt x="3784356" y="3187445"/>
                    </a:lnTo>
                    <a:lnTo>
                      <a:pt x="3735550" y="3187445"/>
                    </a:lnTo>
                    <a:lnTo>
                      <a:pt x="3735550" y="3273965"/>
                    </a:lnTo>
                    <a:lnTo>
                      <a:pt x="3691180" y="3273965"/>
                    </a:lnTo>
                    <a:lnTo>
                      <a:pt x="3691180" y="3187445"/>
                    </a:lnTo>
                    <a:lnTo>
                      <a:pt x="3534409" y="3187445"/>
                    </a:lnTo>
                    <a:lnTo>
                      <a:pt x="3534409" y="3146773"/>
                    </a:lnTo>
                    <a:lnTo>
                      <a:pt x="3699315" y="2912601"/>
                    </a:lnTo>
                    <a:close/>
                    <a:moveTo>
                      <a:pt x="961141" y="2911122"/>
                    </a:moveTo>
                    <a:cubicBezTo>
                      <a:pt x="992692" y="2911122"/>
                      <a:pt x="1018082" y="2920284"/>
                      <a:pt x="1037308" y="2938607"/>
                    </a:cubicBezTo>
                    <a:cubicBezTo>
                      <a:pt x="1056535" y="2956929"/>
                      <a:pt x="1066148" y="2979237"/>
                      <a:pt x="1066148" y="3005530"/>
                    </a:cubicBezTo>
                    <a:cubicBezTo>
                      <a:pt x="1066148" y="3022292"/>
                      <a:pt x="1061753" y="3036877"/>
                      <a:pt x="1052961" y="3049284"/>
                    </a:cubicBezTo>
                    <a:cubicBezTo>
                      <a:pt x="1044169" y="3061690"/>
                      <a:pt x="1030817" y="3071263"/>
                      <a:pt x="1012905" y="3078000"/>
                    </a:cubicBezTo>
                    <a:cubicBezTo>
                      <a:pt x="1035090" y="3085231"/>
                      <a:pt x="1051975" y="3096899"/>
                      <a:pt x="1063560" y="3113003"/>
                    </a:cubicBezTo>
                    <a:cubicBezTo>
                      <a:pt x="1075146" y="3129107"/>
                      <a:pt x="1080938" y="3148334"/>
                      <a:pt x="1080938" y="3170683"/>
                    </a:cubicBezTo>
                    <a:cubicBezTo>
                      <a:pt x="1080938" y="3201577"/>
                      <a:pt x="1070010" y="3227542"/>
                      <a:pt x="1048154" y="3248576"/>
                    </a:cubicBezTo>
                    <a:cubicBezTo>
                      <a:pt x="1026298" y="3269610"/>
                      <a:pt x="997540" y="3280128"/>
                      <a:pt x="961880" y="3280128"/>
                    </a:cubicBezTo>
                    <a:cubicBezTo>
                      <a:pt x="926221" y="3280128"/>
                      <a:pt x="897463" y="3269569"/>
                      <a:pt x="875607" y="3248453"/>
                    </a:cubicBezTo>
                    <a:cubicBezTo>
                      <a:pt x="853751" y="3227336"/>
                      <a:pt x="842822" y="3201002"/>
                      <a:pt x="842822" y="3169451"/>
                    </a:cubicBezTo>
                    <a:cubicBezTo>
                      <a:pt x="842822" y="3145951"/>
                      <a:pt x="848779" y="3126273"/>
                      <a:pt x="860693" y="3110415"/>
                    </a:cubicBezTo>
                    <a:cubicBezTo>
                      <a:pt x="872607" y="3094557"/>
                      <a:pt x="889575" y="3083752"/>
                      <a:pt x="911595" y="3078000"/>
                    </a:cubicBezTo>
                    <a:cubicBezTo>
                      <a:pt x="893190" y="3071263"/>
                      <a:pt x="879550" y="3061649"/>
                      <a:pt x="870677" y="3049160"/>
                    </a:cubicBezTo>
                    <a:cubicBezTo>
                      <a:pt x="861803" y="3036671"/>
                      <a:pt x="857366" y="3021717"/>
                      <a:pt x="857366" y="3004298"/>
                    </a:cubicBezTo>
                    <a:cubicBezTo>
                      <a:pt x="857366" y="2978005"/>
                      <a:pt x="866815" y="2955902"/>
                      <a:pt x="885713" y="2937990"/>
                    </a:cubicBezTo>
                    <a:cubicBezTo>
                      <a:pt x="904611" y="2920078"/>
                      <a:pt x="929754" y="2911122"/>
                      <a:pt x="961141" y="2911122"/>
                    </a:cubicBezTo>
                    <a:close/>
                    <a:moveTo>
                      <a:pt x="753091" y="2166800"/>
                    </a:moveTo>
                    <a:cubicBezTo>
                      <a:pt x="733372" y="2166800"/>
                      <a:pt x="716199" y="2174852"/>
                      <a:pt x="701574" y="2190957"/>
                    </a:cubicBezTo>
                    <a:cubicBezTo>
                      <a:pt x="686948" y="2207061"/>
                      <a:pt x="679635" y="2227931"/>
                      <a:pt x="679635" y="2253567"/>
                    </a:cubicBezTo>
                    <a:cubicBezTo>
                      <a:pt x="679635" y="2276573"/>
                      <a:pt x="686578" y="2295266"/>
                      <a:pt x="700464" y="2309645"/>
                    </a:cubicBezTo>
                    <a:cubicBezTo>
                      <a:pt x="714350" y="2324024"/>
                      <a:pt x="731482" y="2331213"/>
                      <a:pt x="751859" y="2331213"/>
                    </a:cubicBezTo>
                    <a:cubicBezTo>
                      <a:pt x="772400" y="2331213"/>
                      <a:pt x="789285" y="2324024"/>
                      <a:pt x="802514" y="2309645"/>
                    </a:cubicBezTo>
                    <a:cubicBezTo>
                      <a:pt x="815743" y="2295266"/>
                      <a:pt x="822357" y="2275341"/>
                      <a:pt x="822357" y="2249870"/>
                    </a:cubicBezTo>
                    <a:cubicBezTo>
                      <a:pt x="822357" y="2224398"/>
                      <a:pt x="815578" y="2204185"/>
                      <a:pt x="802021" y="2189231"/>
                    </a:cubicBezTo>
                    <a:cubicBezTo>
                      <a:pt x="788464" y="2174277"/>
                      <a:pt x="772154" y="2166800"/>
                      <a:pt x="753091" y="2166800"/>
                    </a:cubicBezTo>
                    <a:close/>
                    <a:moveTo>
                      <a:pt x="3871622" y="2130072"/>
                    </a:moveTo>
                    <a:cubicBezTo>
                      <a:pt x="3891342" y="2130072"/>
                      <a:pt x="3909501" y="2134304"/>
                      <a:pt x="3926098" y="2142767"/>
                    </a:cubicBezTo>
                    <a:cubicBezTo>
                      <a:pt x="3942696" y="2151230"/>
                      <a:pt x="3955390" y="2162774"/>
                      <a:pt x="3964182" y="2177400"/>
                    </a:cubicBezTo>
                    <a:cubicBezTo>
                      <a:pt x="3972974" y="2192025"/>
                      <a:pt x="3977369" y="2207554"/>
                      <a:pt x="3977369" y="2223987"/>
                    </a:cubicBezTo>
                    <a:cubicBezTo>
                      <a:pt x="3977369" y="2239599"/>
                      <a:pt x="3973179" y="2253813"/>
                      <a:pt x="3964798" y="2266631"/>
                    </a:cubicBezTo>
                    <a:cubicBezTo>
                      <a:pt x="3956417" y="2279449"/>
                      <a:pt x="3944010" y="2289638"/>
                      <a:pt x="3927577" y="2297197"/>
                    </a:cubicBezTo>
                    <a:cubicBezTo>
                      <a:pt x="3948940" y="2302127"/>
                      <a:pt x="3965538" y="2312356"/>
                      <a:pt x="3977369" y="2327886"/>
                    </a:cubicBezTo>
                    <a:cubicBezTo>
                      <a:pt x="3989201" y="2343415"/>
                      <a:pt x="3995117" y="2362847"/>
                      <a:pt x="3995117" y="2386182"/>
                    </a:cubicBezTo>
                    <a:cubicBezTo>
                      <a:pt x="3995117" y="2417734"/>
                      <a:pt x="3983614" y="2444479"/>
                      <a:pt x="3960608" y="2466417"/>
                    </a:cubicBezTo>
                    <a:cubicBezTo>
                      <a:pt x="3937601" y="2488355"/>
                      <a:pt x="3908515" y="2499324"/>
                      <a:pt x="3873348" y="2499324"/>
                    </a:cubicBezTo>
                    <a:cubicBezTo>
                      <a:pt x="3841632" y="2499324"/>
                      <a:pt x="3815298" y="2489875"/>
                      <a:pt x="3794346" y="2470977"/>
                    </a:cubicBezTo>
                    <a:cubicBezTo>
                      <a:pt x="3773393" y="2452079"/>
                      <a:pt x="3761438" y="2427594"/>
                      <a:pt x="3758480" y="2397521"/>
                    </a:cubicBezTo>
                    <a:lnTo>
                      <a:pt x="3802850" y="2391605"/>
                    </a:lnTo>
                    <a:cubicBezTo>
                      <a:pt x="3807944" y="2416748"/>
                      <a:pt x="3816613" y="2434865"/>
                      <a:pt x="3828855" y="2445958"/>
                    </a:cubicBezTo>
                    <a:cubicBezTo>
                      <a:pt x="3841098" y="2457050"/>
                      <a:pt x="3856011" y="2462596"/>
                      <a:pt x="3873594" y="2462596"/>
                    </a:cubicBezTo>
                    <a:cubicBezTo>
                      <a:pt x="3894464" y="2462596"/>
                      <a:pt x="3912089" y="2455366"/>
                      <a:pt x="3926468" y="2440904"/>
                    </a:cubicBezTo>
                    <a:cubicBezTo>
                      <a:pt x="3940847" y="2426443"/>
                      <a:pt x="3948036" y="2408531"/>
                      <a:pt x="3948036" y="2387168"/>
                    </a:cubicBezTo>
                    <a:cubicBezTo>
                      <a:pt x="3948036" y="2366791"/>
                      <a:pt x="3941381" y="2349988"/>
                      <a:pt x="3928070" y="2336760"/>
                    </a:cubicBezTo>
                    <a:cubicBezTo>
                      <a:pt x="3914759" y="2323531"/>
                      <a:pt x="3897833" y="2316917"/>
                      <a:pt x="3877292" y="2316917"/>
                    </a:cubicBezTo>
                    <a:cubicBezTo>
                      <a:pt x="3868911" y="2316917"/>
                      <a:pt x="3858476" y="2318560"/>
                      <a:pt x="3845987" y="2321847"/>
                    </a:cubicBezTo>
                    <a:lnTo>
                      <a:pt x="3850917" y="2282900"/>
                    </a:lnTo>
                    <a:cubicBezTo>
                      <a:pt x="3853875" y="2283229"/>
                      <a:pt x="3856257" y="2283393"/>
                      <a:pt x="3858065" y="2283393"/>
                    </a:cubicBezTo>
                    <a:cubicBezTo>
                      <a:pt x="3876963" y="2283393"/>
                      <a:pt x="3893971" y="2278463"/>
                      <a:pt x="3909090" y="2268603"/>
                    </a:cubicBezTo>
                    <a:cubicBezTo>
                      <a:pt x="3924208" y="2258743"/>
                      <a:pt x="3931768" y="2243543"/>
                      <a:pt x="3931768" y="2223001"/>
                    </a:cubicBezTo>
                    <a:cubicBezTo>
                      <a:pt x="3931768" y="2206733"/>
                      <a:pt x="3926262" y="2193257"/>
                      <a:pt x="3915252" y="2182576"/>
                    </a:cubicBezTo>
                    <a:cubicBezTo>
                      <a:pt x="3904242" y="2171894"/>
                      <a:pt x="3890027" y="2166554"/>
                      <a:pt x="3872608" y="2166554"/>
                    </a:cubicBezTo>
                    <a:cubicBezTo>
                      <a:pt x="3855354" y="2166554"/>
                      <a:pt x="3840975" y="2171977"/>
                      <a:pt x="3829471" y="2182822"/>
                    </a:cubicBezTo>
                    <a:cubicBezTo>
                      <a:pt x="3817968" y="2193668"/>
                      <a:pt x="3810573" y="2209937"/>
                      <a:pt x="3807287" y="2231629"/>
                    </a:cubicBezTo>
                    <a:lnTo>
                      <a:pt x="3762917" y="2223741"/>
                    </a:lnTo>
                    <a:cubicBezTo>
                      <a:pt x="3768340" y="2193997"/>
                      <a:pt x="3780665" y="2170950"/>
                      <a:pt x="3799892" y="2154599"/>
                    </a:cubicBezTo>
                    <a:cubicBezTo>
                      <a:pt x="3819119" y="2138248"/>
                      <a:pt x="3843029" y="2130072"/>
                      <a:pt x="3871622" y="2130072"/>
                    </a:cubicBezTo>
                    <a:close/>
                    <a:moveTo>
                      <a:pt x="747668" y="2130072"/>
                    </a:moveTo>
                    <a:cubicBezTo>
                      <a:pt x="771168" y="2130072"/>
                      <a:pt x="792654" y="2136399"/>
                      <a:pt x="812127" y="2149052"/>
                    </a:cubicBezTo>
                    <a:cubicBezTo>
                      <a:pt x="831600" y="2161706"/>
                      <a:pt x="846390" y="2179741"/>
                      <a:pt x="856497" y="2203158"/>
                    </a:cubicBezTo>
                    <a:cubicBezTo>
                      <a:pt x="866603" y="2226576"/>
                      <a:pt x="871656" y="2260469"/>
                      <a:pt x="871656" y="2304838"/>
                    </a:cubicBezTo>
                    <a:cubicBezTo>
                      <a:pt x="871656" y="2351015"/>
                      <a:pt x="866644" y="2387784"/>
                      <a:pt x="856620" y="2415145"/>
                    </a:cubicBezTo>
                    <a:cubicBezTo>
                      <a:pt x="846596" y="2442507"/>
                      <a:pt x="831683" y="2463336"/>
                      <a:pt x="811881" y="2477632"/>
                    </a:cubicBezTo>
                    <a:cubicBezTo>
                      <a:pt x="792079" y="2491929"/>
                      <a:pt x="768867" y="2499078"/>
                      <a:pt x="742245" y="2499078"/>
                    </a:cubicBezTo>
                    <a:cubicBezTo>
                      <a:pt x="713981" y="2499078"/>
                      <a:pt x="690892" y="2491231"/>
                      <a:pt x="672980" y="2475537"/>
                    </a:cubicBezTo>
                    <a:cubicBezTo>
                      <a:pt x="655068" y="2459844"/>
                      <a:pt x="644304" y="2437782"/>
                      <a:pt x="640689" y="2409353"/>
                    </a:cubicBezTo>
                    <a:lnTo>
                      <a:pt x="683333" y="2405409"/>
                    </a:lnTo>
                    <a:cubicBezTo>
                      <a:pt x="686948" y="2425457"/>
                      <a:pt x="693850" y="2440001"/>
                      <a:pt x="704039" y="2449039"/>
                    </a:cubicBezTo>
                    <a:cubicBezTo>
                      <a:pt x="714227" y="2458077"/>
                      <a:pt x="727291" y="2462596"/>
                      <a:pt x="743231" y="2462596"/>
                    </a:cubicBezTo>
                    <a:cubicBezTo>
                      <a:pt x="756871" y="2462596"/>
                      <a:pt x="768826" y="2459474"/>
                      <a:pt x="779097" y="2453229"/>
                    </a:cubicBezTo>
                    <a:cubicBezTo>
                      <a:pt x="789367" y="2446985"/>
                      <a:pt x="797789" y="2438645"/>
                      <a:pt x="804363" y="2428210"/>
                    </a:cubicBezTo>
                    <a:cubicBezTo>
                      <a:pt x="810936" y="2417775"/>
                      <a:pt x="816441" y="2403683"/>
                      <a:pt x="820878" y="2385936"/>
                    </a:cubicBezTo>
                    <a:cubicBezTo>
                      <a:pt x="825315" y="2368188"/>
                      <a:pt x="827533" y="2350111"/>
                      <a:pt x="827533" y="2331706"/>
                    </a:cubicBezTo>
                    <a:cubicBezTo>
                      <a:pt x="827533" y="2329734"/>
                      <a:pt x="827451" y="2326776"/>
                      <a:pt x="827287" y="2322832"/>
                    </a:cubicBezTo>
                    <a:cubicBezTo>
                      <a:pt x="818413" y="2336965"/>
                      <a:pt x="806293" y="2348427"/>
                      <a:pt x="790929" y="2357219"/>
                    </a:cubicBezTo>
                    <a:cubicBezTo>
                      <a:pt x="775564" y="2366010"/>
                      <a:pt x="758925" y="2370406"/>
                      <a:pt x="741013" y="2370406"/>
                    </a:cubicBezTo>
                    <a:cubicBezTo>
                      <a:pt x="711105" y="2370406"/>
                      <a:pt x="685798" y="2359560"/>
                      <a:pt x="665092" y="2337869"/>
                    </a:cubicBezTo>
                    <a:cubicBezTo>
                      <a:pt x="644386" y="2316177"/>
                      <a:pt x="634033" y="2287583"/>
                      <a:pt x="634033" y="2252088"/>
                    </a:cubicBezTo>
                    <a:cubicBezTo>
                      <a:pt x="634033" y="2215442"/>
                      <a:pt x="644838" y="2185945"/>
                      <a:pt x="666448" y="2163596"/>
                    </a:cubicBezTo>
                    <a:cubicBezTo>
                      <a:pt x="688057" y="2141247"/>
                      <a:pt x="715131" y="2130072"/>
                      <a:pt x="747668" y="2130072"/>
                    </a:cubicBezTo>
                    <a:close/>
                    <a:moveTo>
                      <a:pt x="1552575" y="1936750"/>
                    </a:moveTo>
                    <a:lnTo>
                      <a:pt x="1562100" y="1939925"/>
                    </a:lnTo>
                    <a:lnTo>
                      <a:pt x="2228850" y="2241550"/>
                    </a:lnTo>
                    <a:lnTo>
                      <a:pt x="2247900" y="2225675"/>
                    </a:lnTo>
                    <a:lnTo>
                      <a:pt x="2266950" y="2212975"/>
                    </a:lnTo>
                    <a:lnTo>
                      <a:pt x="2289175" y="2206625"/>
                    </a:lnTo>
                    <a:lnTo>
                      <a:pt x="2314575" y="2203450"/>
                    </a:lnTo>
                    <a:lnTo>
                      <a:pt x="2336800" y="2206625"/>
                    </a:lnTo>
                    <a:lnTo>
                      <a:pt x="2359025" y="2212975"/>
                    </a:lnTo>
                    <a:lnTo>
                      <a:pt x="2378075" y="2222500"/>
                    </a:lnTo>
                    <a:lnTo>
                      <a:pt x="2393950" y="2235200"/>
                    </a:lnTo>
                    <a:lnTo>
                      <a:pt x="2406650" y="2251075"/>
                    </a:lnTo>
                    <a:lnTo>
                      <a:pt x="2419350" y="2270125"/>
                    </a:lnTo>
                    <a:lnTo>
                      <a:pt x="2425700" y="2292350"/>
                    </a:lnTo>
                    <a:lnTo>
                      <a:pt x="2425700" y="2314575"/>
                    </a:lnTo>
                    <a:lnTo>
                      <a:pt x="2425700" y="2336800"/>
                    </a:lnTo>
                    <a:lnTo>
                      <a:pt x="2419350" y="2359025"/>
                    </a:lnTo>
                    <a:lnTo>
                      <a:pt x="2406650" y="2378075"/>
                    </a:lnTo>
                    <a:lnTo>
                      <a:pt x="2393950" y="2393950"/>
                    </a:lnTo>
                    <a:lnTo>
                      <a:pt x="2378075" y="2406650"/>
                    </a:lnTo>
                    <a:lnTo>
                      <a:pt x="2359025" y="2419350"/>
                    </a:lnTo>
                    <a:lnTo>
                      <a:pt x="2336800" y="2425700"/>
                    </a:lnTo>
                    <a:lnTo>
                      <a:pt x="2330450" y="2425700"/>
                    </a:lnTo>
                    <a:lnTo>
                      <a:pt x="2330450" y="3467100"/>
                    </a:lnTo>
                    <a:lnTo>
                      <a:pt x="2327275" y="3470275"/>
                    </a:lnTo>
                    <a:lnTo>
                      <a:pt x="2324100" y="3473450"/>
                    </a:lnTo>
                    <a:lnTo>
                      <a:pt x="2320925" y="3476625"/>
                    </a:lnTo>
                    <a:lnTo>
                      <a:pt x="2314575" y="3476625"/>
                    </a:lnTo>
                    <a:lnTo>
                      <a:pt x="2308225" y="3476625"/>
                    </a:lnTo>
                    <a:lnTo>
                      <a:pt x="2305050" y="3473450"/>
                    </a:lnTo>
                    <a:lnTo>
                      <a:pt x="2301875" y="3470275"/>
                    </a:lnTo>
                    <a:lnTo>
                      <a:pt x="2301875" y="3467100"/>
                    </a:lnTo>
                    <a:lnTo>
                      <a:pt x="2301875" y="2425700"/>
                    </a:lnTo>
                    <a:lnTo>
                      <a:pt x="2292350" y="2425700"/>
                    </a:lnTo>
                    <a:lnTo>
                      <a:pt x="2270125" y="2416175"/>
                    </a:lnTo>
                    <a:lnTo>
                      <a:pt x="2251075" y="2406650"/>
                    </a:lnTo>
                    <a:lnTo>
                      <a:pt x="2232025" y="2390775"/>
                    </a:lnTo>
                    <a:lnTo>
                      <a:pt x="1098550" y="2882900"/>
                    </a:lnTo>
                    <a:lnTo>
                      <a:pt x="1089025" y="2886075"/>
                    </a:lnTo>
                    <a:lnTo>
                      <a:pt x="1076325" y="2882900"/>
                    </a:lnTo>
                    <a:lnTo>
                      <a:pt x="1066800" y="2873375"/>
                    </a:lnTo>
                    <a:lnTo>
                      <a:pt x="1060450" y="2863850"/>
                    </a:lnTo>
                    <a:lnTo>
                      <a:pt x="1057275" y="2851150"/>
                    </a:lnTo>
                    <a:lnTo>
                      <a:pt x="1057275" y="2838450"/>
                    </a:lnTo>
                    <a:lnTo>
                      <a:pt x="1063625" y="2828925"/>
                    </a:lnTo>
                    <a:lnTo>
                      <a:pt x="1069975" y="2819400"/>
                    </a:lnTo>
                    <a:lnTo>
                      <a:pt x="2203450" y="2330450"/>
                    </a:lnTo>
                    <a:lnTo>
                      <a:pt x="2203450" y="2314575"/>
                    </a:lnTo>
                    <a:lnTo>
                      <a:pt x="2203450" y="2305050"/>
                    </a:lnTo>
                    <a:lnTo>
                      <a:pt x="1533525" y="2003425"/>
                    </a:lnTo>
                    <a:lnTo>
                      <a:pt x="1527175" y="1993900"/>
                    </a:lnTo>
                    <a:lnTo>
                      <a:pt x="1520825" y="1984375"/>
                    </a:lnTo>
                    <a:lnTo>
                      <a:pt x="1520825" y="1971675"/>
                    </a:lnTo>
                    <a:lnTo>
                      <a:pt x="1524000" y="1958975"/>
                    </a:lnTo>
                    <a:lnTo>
                      <a:pt x="1530350" y="1949450"/>
                    </a:lnTo>
                    <a:lnTo>
                      <a:pt x="1539875" y="1939925"/>
                    </a:lnTo>
                    <a:lnTo>
                      <a:pt x="1552575" y="1936750"/>
                    </a:lnTo>
                    <a:close/>
                    <a:moveTo>
                      <a:pt x="1093997" y="1385750"/>
                    </a:moveTo>
                    <a:cubicBezTo>
                      <a:pt x="1073620" y="1385750"/>
                      <a:pt x="1057352" y="1394378"/>
                      <a:pt x="1045191" y="1411632"/>
                    </a:cubicBezTo>
                    <a:cubicBezTo>
                      <a:pt x="1029908" y="1433653"/>
                      <a:pt x="1022267" y="1474325"/>
                      <a:pt x="1022267" y="1533648"/>
                    </a:cubicBezTo>
                    <a:cubicBezTo>
                      <a:pt x="1022267" y="1592972"/>
                      <a:pt x="1029210" y="1632452"/>
                      <a:pt x="1043096" y="1652090"/>
                    </a:cubicBezTo>
                    <a:cubicBezTo>
                      <a:pt x="1056982" y="1671727"/>
                      <a:pt x="1074113" y="1681546"/>
                      <a:pt x="1094490" y="1681546"/>
                    </a:cubicBezTo>
                    <a:cubicBezTo>
                      <a:pt x="1114867" y="1681546"/>
                      <a:pt x="1131999" y="1671686"/>
                      <a:pt x="1145885" y="1651966"/>
                    </a:cubicBezTo>
                    <a:cubicBezTo>
                      <a:pt x="1159771" y="1632247"/>
                      <a:pt x="1166714" y="1592807"/>
                      <a:pt x="1166714" y="1533648"/>
                    </a:cubicBezTo>
                    <a:cubicBezTo>
                      <a:pt x="1166714" y="1474160"/>
                      <a:pt x="1159771" y="1434639"/>
                      <a:pt x="1145885" y="1415083"/>
                    </a:cubicBezTo>
                    <a:cubicBezTo>
                      <a:pt x="1131999" y="1395528"/>
                      <a:pt x="1114703" y="1385750"/>
                      <a:pt x="1093997" y="1385750"/>
                    </a:cubicBezTo>
                    <a:close/>
                    <a:moveTo>
                      <a:pt x="3668996" y="1349022"/>
                    </a:moveTo>
                    <a:cubicBezTo>
                      <a:pt x="3703670" y="1349022"/>
                      <a:pt x="3731113" y="1358636"/>
                      <a:pt x="3751326" y="1377862"/>
                    </a:cubicBezTo>
                    <a:cubicBezTo>
                      <a:pt x="3771538" y="1397089"/>
                      <a:pt x="3781645" y="1420917"/>
                      <a:pt x="3781645" y="1449346"/>
                    </a:cubicBezTo>
                    <a:cubicBezTo>
                      <a:pt x="3781645" y="1463807"/>
                      <a:pt x="3778687" y="1478022"/>
                      <a:pt x="3772771" y="1491990"/>
                    </a:cubicBezTo>
                    <a:cubicBezTo>
                      <a:pt x="3766855" y="1505958"/>
                      <a:pt x="3757036" y="1520666"/>
                      <a:pt x="3743315" y="1536113"/>
                    </a:cubicBezTo>
                    <a:cubicBezTo>
                      <a:pt x="3729593" y="1551560"/>
                      <a:pt x="3706792" y="1572759"/>
                      <a:pt x="3674912" y="1599709"/>
                    </a:cubicBezTo>
                    <a:cubicBezTo>
                      <a:pt x="3648290" y="1622058"/>
                      <a:pt x="3631200" y="1637218"/>
                      <a:pt x="3623640" y="1645188"/>
                    </a:cubicBezTo>
                    <a:cubicBezTo>
                      <a:pt x="3616081" y="1653158"/>
                      <a:pt x="3609837" y="1661169"/>
                      <a:pt x="3604907" y="1669221"/>
                    </a:cubicBezTo>
                    <a:lnTo>
                      <a:pt x="3782138" y="1669221"/>
                    </a:lnTo>
                    <a:lnTo>
                      <a:pt x="3782138" y="1711865"/>
                    </a:lnTo>
                    <a:lnTo>
                      <a:pt x="3543283" y="1711865"/>
                    </a:lnTo>
                    <a:cubicBezTo>
                      <a:pt x="3542954" y="1701184"/>
                      <a:pt x="3544679" y="1690913"/>
                      <a:pt x="3548459" y="1681053"/>
                    </a:cubicBezTo>
                    <a:cubicBezTo>
                      <a:pt x="3554539" y="1664784"/>
                      <a:pt x="3564276" y="1648762"/>
                      <a:pt x="3577669" y="1632986"/>
                    </a:cubicBezTo>
                    <a:cubicBezTo>
                      <a:pt x="3591062" y="1617210"/>
                      <a:pt x="3610412" y="1598970"/>
                      <a:pt x="3635719" y="1578264"/>
                    </a:cubicBezTo>
                    <a:cubicBezTo>
                      <a:pt x="3674994" y="1546055"/>
                      <a:pt x="3701533" y="1520543"/>
                      <a:pt x="3715337" y="1501727"/>
                    </a:cubicBezTo>
                    <a:cubicBezTo>
                      <a:pt x="3729141" y="1482911"/>
                      <a:pt x="3736043" y="1465122"/>
                      <a:pt x="3736043" y="1448360"/>
                    </a:cubicBezTo>
                    <a:cubicBezTo>
                      <a:pt x="3736043" y="1430777"/>
                      <a:pt x="3729757" y="1415946"/>
                      <a:pt x="3717186" y="1403868"/>
                    </a:cubicBezTo>
                    <a:cubicBezTo>
                      <a:pt x="3704615" y="1391789"/>
                      <a:pt x="3688223" y="1385750"/>
                      <a:pt x="3668010" y="1385750"/>
                    </a:cubicBezTo>
                    <a:cubicBezTo>
                      <a:pt x="3646647" y="1385750"/>
                      <a:pt x="3629556" y="1392159"/>
                      <a:pt x="3616739" y="1404977"/>
                    </a:cubicBezTo>
                    <a:cubicBezTo>
                      <a:pt x="3603921" y="1417795"/>
                      <a:pt x="3597430" y="1435542"/>
                      <a:pt x="3597265" y="1458220"/>
                    </a:cubicBezTo>
                    <a:lnTo>
                      <a:pt x="3551663" y="1453537"/>
                    </a:lnTo>
                    <a:cubicBezTo>
                      <a:pt x="3554786" y="1419520"/>
                      <a:pt x="3566535" y="1393597"/>
                      <a:pt x="3586912" y="1375767"/>
                    </a:cubicBezTo>
                    <a:cubicBezTo>
                      <a:pt x="3607289" y="1357937"/>
                      <a:pt x="3634651" y="1349022"/>
                      <a:pt x="3668996" y="1349022"/>
                    </a:cubicBezTo>
                    <a:close/>
                    <a:moveTo>
                      <a:pt x="1094490" y="1349022"/>
                    </a:moveTo>
                    <a:cubicBezTo>
                      <a:pt x="1113881" y="1349022"/>
                      <a:pt x="1130890" y="1352925"/>
                      <a:pt x="1145515" y="1360731"/>
                    </a:cubicBezTo>
                    <a:cubicBezTo>
                      <a:pt x="1160141" y="1368536"/>
                      <a:pt x="1172219" y="1379793"/>
                      <a:pt x="1181750" y="1394501"/>
                    </a:cubicBezTo>
                    <a:cubicBezTo>
                      <a:pt x="1191281" y="1409208"/>
                      <a:pt x="1198758" y="1427121"/>
                      <a:pt x="1204181" y="1448237"/>
                    </a:cubicBezTo>
                    <a:cubicBezTo>
                      <a:pt x="1209604" y="1469354"/>
                      <a:pt x="1212316" y="1497824"/>
                      <a:pt x="1212316" y="1533648"/>
                    </a:cubicBezTo>
                    <a:cubicBezTo>
                      <a:pt x="1212316" y="1576046"/>
                      <a:pt x="1207961" y="1610267"/>
                      <a:pt x="1199251" y="1636314"/>
                    </a:cubicBezTo>
                    <a:cubicBezTo>
                      <a:pt x="1190542" y="1662360"/>
                      <a:pt x="1177519" y="1682491"/>
                      <a:pt x="1160182" y="1696706"/>
                    </a:cubicBezTo>
                    <a:cubicBezTo>
                      <a:pt x="1142845" y="1710920"/>
                      <a:pt x="1120948" y="1718028"/>
                      <a:pt x="1094490" y="1718028"/>
                    </a:cubicBezTo>
                    <a:cubicBezTo>
                      <a:pt x="1059652" y="1718028"/>
                      <a:pt x="1032291" y="1705538"/>
                      <a:pt x="1012407" y="1680560"/>
                    </a:cubicBezTo>
                    <a:cubicBezTo>
                      <a:pt x="988579" y="1650487"/>
                      <a:pt x="976665" y="1601517"/>
                      <a:pt x="976665" y="1533648"/>
                    </a:cubicBezTo>
                    <a:cubicBezTo>
                      <a:pt x="976665" y="1490922"/>
                      <a:pt x="981061" y="1456536"/>
                      <a:pt x="989853" y="1430489"/>
                    </a:cubicBezTo>
                    <a:cubicBezTo>
                      <a:pt x="998644" y="1404443"/>
                      <a:pt x="1011709" y="1384353"/>
                      <a:pt x="1029045" y="1370221"/>
                    </a:cubicBezTo>
                    <a:cubicBezTo>
                      <a:pt x="1046382" y="1356088"/>
                      <a:pt x="1068197" y="1349022"/>
                      <a:pt x="1094490" y="1349022"/>
                    </a:cubicBezTo>
                    <a:close/>
                    <a:moveTo>
                      <a:pt x="838971" y="1349022"/>
                    </a:moveTo>
                    <a:lnTo>
                      <a:pt x="867565" y="1349022"/>
                    </a:lnTo>
                    <a:lnTo>
                      <a:pt x="867565" y="1711865"/>
                    </a:lnTo>
                    <a:lnTo>
                      <a:pt x="823195" y="1711865"/>
                    </a:lnTo>
                    <a:lnTo>
                      <a:pt x="823195" y="1429134"/>
                    </a:lnTo>
                    <a:cubicBezTo>
                      <a:pt x="812514" y="1439322"/>
                      <a:pt x="798505" y="1449511"/>
                      <a:pt x="781168" y="1459699"/>
                    </a:cubicBezTo>
                    <a:cubicBezTo>
                      <a:pt x="763831" y="1469888"/>
                      <a:pt x="748260" y="1477529"/>
                      <a:pt x="734456" y="1482623"/>
                    </a:cubicBezTo>
                    <a:lnTo>
                      <a:pt x="734456" y="1439733"/>
                    </a:lnTo>
                    <a:cubicBezTo>
                      <a:pt x="759270" y="1428065"/>
                      <a:pt x="780962" y="1413933"/>
                      <a:pt x="799532" y="1397335"/>
                    </a:cubicBezTo>
                    <a:cubicBezTo>
                      <a:pt x="818101" y="1380738"/>
                      <a:pt x="831247" y="1364634"/>
                      <a:pt x="838971" y="1349022"/>
                    </a:cubicBezTo>
                    <a:close/>
                    <a:moveTo>
                      <a:pt x="3115715" y="777254"/>
                    </a:moveTo>
                    <a:lnTo>
                      <a:pt x="3144309" y="777254"/>
                    </a:lnTo>
                    <a:lnTo>
                      <a:pt x="3144309" y="1140097"/>
                    </a:lnTo>
                    <a:lnTo>
                      <a:pt x="3099939" y="1140097"/>
                    </a:lnTo>
                    <a:lnTo>
                      <a:pt x="3099939" y="857366"/>
                    </a:lnTo>
                    <a:cubicBezTo>
                      <a:pt x="3089258" y="867554"/>
                      <a:pt x="3075249" y="877743"/>
                      <a:pt x="3057912" y="887931"/>
                    </a:cubicBezTo>
                    <a:cubicBezTo>
                      <a:pt x="3040575" y="898120"/>
                      <a:pt x="3025004" y="905761"/>
                      <a:pt x="3011200" y="910855"/>
                    </a:cubicBezTo>
                    <a:lnTo>
                      <a:pt x="3011200" y="867965"/>
                    </a:lnTo>
                    <a:cubicBezTo>
                      <a:pt x="3036014" y="856297"/>
                      <a:pt x="3057706" y="842165"/>
                      <a:pt x="3076276" y="825568"/>
                    </a:cubicBezTo>
                    <a:cubicBezTo>
                      <a:pt x="3094845" y="808970"/>
                      <a:pt x="3107991" y="792866"/>
                      <a:pt x="3115715" y="777254"/>
                    </a:cubicBezTo>
                    <a:close/>
                    <a:moveTo>
                      <a:pt x="1667915" y="777254"/>
                    </a:moveTo>
                    <a:lnTo>
                      <a:pt x="1696508" y="777254"/>
                    </a:lnTo>
                    <a:lnTo>
                      <a:pt x="1696508" y="1140097"/>
                    </a:lnTo>
                    <a:lnTo>
                      <a:pt x="1652139" y="1140097"/>
                    </a:lnTo>
                    <a:lnTo>
                      <a:pt x="1652139" y="857366"/>
                    </a:lnTo>
                    <a:cubicBezTo>
                      <a:pt x="1641457" y="867554"/>
                      <a:pt x="1627448" y="877743"/>
                      <a:pt x="1610111" y="887931"/>
                    </a:cubicBezTo>
                    <a:cubicBezTo>
                      <a:pt x="1592774" y="898120"/>
                      <a:pt x="1577204" y="905761"/>
                      <a:pt x="1563400" y="910856"/>
                    </a:cubicBezTo>
                    <a:lnTo>
                      <a:pt x="1563400" y="867965"/>
                    </a:lnTo>
                    <a:cubicBezTo>
                      <a:pt x="1588214" y="856297"/>
                      <a:pt x="1609906" y="842165"/>
                      <a:pt x="1628475" y="825568"/>
                    </a:cubicBezTo>
                    <a:cubicBezTo>
                      <a:pt x="1647045" y="808970"/>
                      <a:pt x="1660191" y="792866"/>
                      <a:pt x="1667915" y="777254"/>
                    </a:cubicBezTo>
                    <a:close/>
                    <a:moveTo>
                      <a:pt x="1429790" y="777254"/>
                    </a:moveTo>
                    <a:lnTo>
                      <a:pt x="1458383" y="777254"/>
                    </a:lnTo>
                    <a:lnTo>
                      <a:pt x="1458383" y="1140097"/>
                    </a:lnTo>
                    <a:lnTo>
                      <a:pt x="1414014" y="1140097"/>
                    </a:lnTo>
                    <a:lnTo>
                      <a:pt x="1414014" y="857366"/>
                    </a:lnTo>
                    <a:cubicBezTo>
                      <a:pt x="1403332" y="867554"/>
                      <a:pt x="1389323" y="877743"/>
                      <a:pt x="1371986" y="887931"/>
                    </a:cubicBezTo>
                    <a:cubicBezTo>
                      <a:pt x="1354649" y="898120"/>
                      <a:pt x="1339079" y="905761"/>
                      <a:pt x="1325275" y="910856"/>
                    </a:cubicBezTo>
                    <a:lnTo>
                      <a:pt x="1325275" y="867965"/>
                    </a:lnTo>
                    <a:cubicBezTo>
                      <a:pt x="1350089" y="856297"/>
                      <a:pt x="1371781" y="842165"/>
                      <a:pt x="1390350" y="825568"/>
                    </a:cubicBezTo>
                    <a:cubicBezTo>
                      <a:pt x="1408919" y="808970"/>
                      <a:pt x="1422066" y="792866"/>
                      <a:pt x="1429790" y="777254"/>
                    </a:cubicBezTo>
                    <a:close/>
                    <a:moveTo>
                      <a:pt x="2449527" y="567973"/>
                    </a:moveTo>
                    <a:cubicBezTo>
                      <a:pt x="2484201" y="567973"/>
                      <a:pt x="2511644" y="577587"/>
                      <a:pt x="2531857" y="596813"/>
                    </a:cubicBezTo>
                    <a:cubicBezTo>
                      <a:pt x="2552070" y="616040"/>
                      <a:pt x="2562176" y="639868"/>
                      <a:pt x="2562176" y="668297"/>
                    </a:cubicBezTo>
                    <a:cubicBezTo>
                      <a:pt x="2562176" y="682759"/>
                      <a:pt x="2559218" y="696973"/>
                      <a:pt x="2553302" y="710941"/>
                    </a:cubicBezTo>
                    <a:cubicBezTo>
                      <a:pt x="2547386" y="724909"/>
                      <a:pt x="2537568" y="739617"/>
                      <a:pt x="2523846" y="755064"/>
                    </a:cubicBezTo>
                    <a:cubicBezTo>
                      <a:pt x="2510124" y="770511"/>
                      <a:pt x="2487323" y="791710"/>
                      <a:pt x="2455443" y="818660"/>
                    </a:cubicBezTo>
                    <a:cubicBezTo>
                      <a:pt x="2428822" y="841009"/>
                      <a:pt x="2411731" y="856169"/>
                      <a:pt x="2404172" y="864139"/>
                    </a:cubicBezTo>
                    <a:cubicBezTo>
                      <a:pt x="2396613" y="872109"/>
                      <a:pt x="2390368" y="880120"/>
                      <a:pt x="2385438" y="888172"/>
                    </a:cubicBezTo>
                    <a:lnTo>
                      <a:pt x="2562669" y="888172"/>
                    </a:lnTo>
                    <a:lnTo>
                      <a:pt x="2562669" y="930816"/>
                    </a:lnTo>
                    <a:lnTo>
                      <a:pt x="2323814" y="930816"/>
                    </a:lnTo>
                    <a:cubicBezTo>
                      <a:pt x="2323485" y="920135"/>
                      <a:pt x="2325211" y="909864"/>
                      <a:pt x="2328990" y="900004"/>
                    </a:cubicBezTo>
                    <a:cubicBezTo>
                      <a:pt x="2335071" y="883735"/>
                      <a:pt x="2344807" y="867713"/>
                      <a:pt x="2358200" y="851937"/>
                    </a:cubicBezTo>
                    <a:cubicBezTo>
                      <a:pt x="2371593" y="836161"/>
                      <a:pt x="2390943" y="817921"/>
                      <a:pt x="2416250" y="797215"/>
                    </a:cubicBezTo>
                    <a:cubicBezTo>
                      <a:pt x="2455525" y="765006"/>
                      <a:pt x="2482065" y="739494"/>
                      <a:pt x="2495869" y="720678"/>
                    </a:cubicBezTo>
                    <a:cubicBezTo>
                      <a:pt x="2509672" y="701862"/>
                      <a:pt x="2516574" y="684073"/>
                      <a:pt x="2516574" y="667311"/>
                    </a:cubicBezTo>
                    <a:cubicBezTo>
                      <a:pt x="2516574" y="649728"/>
                      <a:pt x="2510289" y="634897"/>
                      <a:pt x="2497717" y="622819"/>
                    </a:cubicBezTo>
                    <a:cubicBezTo>
                      <a:pt x="2485146" y="610740"/>
                      <a:pt x="2468754" y="604701"/>
                      <a:pt x="2448541" y="604701"/>
                    </a:cubicBezTo>
                    <a:cubicBezTo>
                      <a:pt x="2427178" y="604701"/>
                      <a:pt x="2410088" y="611110"/>
                      <a:pt x="2397270" y="623928"/>
                    </a:cubicBezTo>
                    <a:cubicBezTo>
                      <a:pt x="2384452" y="636746"/>
                      <a:pt x="2377961" y="654494"/>
                      <a:pt x="2377797" y="677171"/>
                    </a:cubicBezTo>
                    <a:lnTo>
                      <a:pt x="2332195" y="672488"/>
                    </a:lnTo>
                    <a:cubicBezTo>
                      <a:pt x="2335317" y="638471"/>
                      <a:pt x="2347067" y="612548"/>
                      <a:pt x="2367444" y="594718"/>
                    </a:cubicBezTo>
                    <a:cubicBezTo>
                      <a:pt x="2387821" y="576888"/>
                      <a:pt x="2415182" y="567973"/>
                      <a:pt x="2449527" y="567973"/>
                    </a:cubicBezTo>
                    <a:close/>
                    <a:moveTo>
                      <a:pt x="2191790" y="567973"/>
                    </a:moveTo>
                    <a:lnTo>
                      <a:pt x="2220383" y="567973"/>
                    </a:lnTo>
                    <a:lnTo>
                      <a:pt x="2220383" y="930816"/>
                    </a:lnTo>
                    <a:lnTo>
                      <a:pt x="2176014" y="930816"/>
                    </a:lnTo>
                    <a:lnTo>
                      <a:pt x="2176014" y="648084"/>
                    </a:lnTo>
                    <a:cubicBezTo>
                      <a:pt x="2165332" y="658273"/>
                      <a:pt x="2151323" y="668462"/>
                      <a:pt x="2133986" y="678650"/>
                    </a:cubicBezTo>
                    <a:cubicBezTo>
                      <a:pt x="2116649" y="688839"/>
                      <a:pt x="2101079" y="696480"/>
                      <a:pt x="2087275" y="701574"/>
                    </a:cubicBezTo>
                    <a:lnTo>
                      <a:pt x="2087275" y="658684"/>
                    </a:lnTo>
                    <a:cubicBezTo>
                      <a:pt x="2112089" y="647016"/>
                      <a:pt x="2133781" y="632884"/>
                      <a:pt x="2152350" y="616287"/>
                    </a:cubicBezTo>
                    <a:cubicBezTo>
                      <a:pt x="2170919" y="599689"/>
                      <a:pt x="2184066" y="583585"/>
                      <a:pt x="2191790" y="567973"/>
                    </a:cubicBezTo>
                    <a:close/>
                    <a:moveTo>
                      <a:pt x="2298700" y="288925"/>
                    </a:moveTo>
                    <a:lnTo>
                      <a:pt x="2197100" y="292100"/>
                    </a:lnTo>
                    <a:lnTo>
                      <a:pt x="2092325" y="298450"/>
                    </a:lnTo>
                    <a:lnTo>
                      <a:pt x="1993900" y="311150"/>
                    </a:lnTo>
                    <a:lnTo>
                      <a:pt x="1892300" y="330200"/>
                    </a:lnTo>
                    <a:lnTo>
                      <a:pt x="1797050" y="352425"/>
                    </a:lnTo>
                    <a:lnTo>
                      <a:pt x="1701800" y="377825"/>
                    </a:lnTo>
                    <a:lnTo>
                      <a:pt x="1606550" y="409575"/>
                    </a:lnTo>
                    <a:lnTo>
                      <a:pt x="1514475" y="447675"/>
                    </a:lnTo>
                    <a:lnTo>
                      <a:pt x="1425575" y="485775"/>
                    </a:lnTo>
                    <a:lnTo>
                      <a:pt x="1339850" y="530225"/>
                    </a:lnTo>
                    <a:lnTo>
                      <a:pt x="1254125" y="581025"/>
                    </a:lnTo>
                    <a:lnTo>
                      <a:pt x="1174750" y="631825"/>
                    </a:lnTo>
                    <a:lnTo>
                      <a:pt x="1095375" y="688975"/>
                    </a:lnTo>
                    <a:lnTo>
                      <a:pt x="1019175" y="746125"/>
                    </a:lnTo>
                    <a:lnTo>
                      <a:pt x="946150" y="809625"/>
                    </a:lnTo>
                    <a:lnTo>
                      <a:pt x="876300" y="876300"/>
                    </a:lnTo>
                    <a:lnTo>
                      <a:pt x="809625" y="946150"/>
                    </a:lnTo>
                    <a:lnTo>
                      <a:pt x="746125" y="1019175"/>
                    </a:lnTo>
                    <a:lnTo>
                      <a:pt x="685800" y="1095375"/>
                    </a:lnTo>
                    <a:lnTo>
                      <a:pt x="631825" y="1174750"/>
                    </a:lnTo>
                    <a:lnTo>
                      <a:pt x="577850" y="1257300"/>
                    </a:lnTo>
                    <a:lnTo>
                      <a:pt x="530225" y="1339850"/>
                    </a:lnTo>
                    <a:lnTo>
                      <a:pt x="485775" y="1428750"/>
                    </a:lnTo>
                    <a:lnTo>
                      <a:pt x="444500" y="1517650"/>
                    </a:lnTo>
                    <a:lnTo>
                      <a:pt x="409575" y="1609725"/>
                    </a:lnTo>
                    <a:lnTo>
                      <a:pt x="377825" y="1701800"/>
                    </a:lnTo>
                    <a:lnTo>
                      <a:pt x="349250" y="1797050"/>
                    </a:lnTo>
                    <a:lnTo>
                      <a:pt x="327025" y="1895475"/>
                    </a:lnTo>
                    <a:lnTo>
                      <a:pt x="311150" y="1993900"/>
                    </a:lnTo>
                    <a:lnTo>
                      <a:pt x="298450" y="2095500"/>
                    </a:lnTo>
                    <a:lnTo>
                      <a:pt x="288925" y="2197100"/>
                    </a:lnTo>
                    <a:lnTo>
                      <a:pt x="285750" y="2301875"/>
                    </a:lnTo>
                    <a:lnTo>
                      <a:pt x="288925" y="2403475"/>
                    </a:lnTo>
                    <a:lnTo>
                      <a:pt x="298450" y="2505075"/>
                    </a:lnTo>
                    <a:lnTo>
                      <a:pt x="311150" y="2606675"/>
                    </a:lnTo>
                    <a:lnTo>
                      <a:pt x="327025" y="2705100"/>
                    </a:lnTo>
                    <a:lnTo>
                      <a:pt x="349250" y="2803525"/>
                    </a:lnTo>
                    <a:lnTo>
                      <a:pt x="377825" y="2898775"/>
                    </a:lnTo>
                    <a:lnTo>
                      <a:pt x="409575" y="2990850"/>
                    </a:lnTo>
                    <a:lnTo>
                      <a:pt x="444500" y="3082925"/>
                    </a:lnTo>
                    <a:lnTo>
                      <a:pt x="485775" y="3171825"/>
                    </a:lnTo>
                    <a:lnTo>
                      <a:pt x="530225" y="3260725"/>
                    </a:lnTo>
                    <a:lnTo>
                      <a:pt x="577850" y="3343275"/>
                    </a:lnTo>
                    <a:lnTo>
                      <a:pt x="631825" y="3425825"/>
                    </a:lnTo>
                    <a:lnTo>
                      <a:pt x="685800" y="3505200"/>
                    </a:lnTo>
                    <a:lnTo>
                      <a:pt x="746125" y="3581400"/>
                    </a:lnTo>
                    <a:lnTo>
                      <a:pt x="809625" y="3654425"/>
                    </a:lnTo>
                    <a:lnTo>
                      <a:pt x="876300" y="3724275"/>
                    </a:lnTo>
                    <a:lnTo>
                      <a:pt x="946150" y="3790950"/>
                    </a:lnTo>
                    <a:lnTo>
                      <a:pt x="1019175" y="3854450"/>
                    </a:lnTo>
                    <a:lnTo>
                      <a:pt x="1095375" y="3911600"/>
                    </a:lnTo>
                    <a:lnTo>
                      <a:pt x="1174750" y="3968750"/>
                    </a:lnTo>
                    <a:lnTo>
                      <a:pt x="1254125" y="4022725"/>
                    </a:lnTo>
                    <a:lnTo>
                      <a:pt x="1339850" y="4070350"/>
                    </a:lnTo>
                    <a:lnTo>
                      <a:pt x="1425575" y="4114800"/>
                    </a:lnTo>
                    <a:lnTo>
                      <a:pt x="1514475" y="4156075"/>
                    </a:lnTo>
                    <a:lnTo>
                      <a:pt x="1606550" y="4191000"/>
                    </a:lnTo>
                    <a:lnTo>
                      <a:pt x="1701800" y="4222750"/>
                    </a:lnTo>
                    <a:lnTo>
                      <a:pt x="1797050" y="4248150"/>
                    </a:lnTo>
                    <a:lnTo>
                      <a:pt x="1892300" y="4270375"/>
                    </a:lnTo>
                    <a:lnTo>
                      <a:pt x="1993900" y="4289425"/>
                    </a:lnTo>
                    <a:lnTo>
                      <a:pt x="2092325" y="4302125"/>
                    </a:lnTo>
                    <a:lnTo>
                      <a:pt x="2197100" y="4311650"/>
                    </a:lnTo>
                    <a:lnTo>
                      <a:pt x="2298700" y="4311650"/>
                    </a:lnTo>
                    <a:lnTo>
                      <a:pt x="2403475" y="4311650"/>
                    </a:lnTo>
                    <a:lnTo>
                      <a:pt x="2505075" y="4302125"/>
                    </a:lnTo>
                    <a:lnTo>
                      <a:pt x="2606675" y="4289425"/>
                    </a:lnTo>
                    <a:lnTo>
                      <a:pt x="2705100" y="4270375"/>
                    </a:lnTo>
                    <a:lnTo>
                      <a:pt x="2803525" y="4248150"/>
                    </a:lnTo>
                    <a:lnTo>
                      <a:pt x="2898775" y="4222750"/>
                    </a:lnTo>
                    <a:lnTo>
                      <a:pt x="2990850" y="4191000"/>
                    </a:lnTo>
                    <a:lnTo>
                      <a:pt x="3082925" y="4156075"/>
                    </a:lnTo>
                    <a:lnTo>
                      <a:pt x="3171825" y="4114800"/>
                    </a:lnTo>
                    <a:lnTo>
                      <a:pt x="3257550" y="4070350"/>
                    </a:lnTo>
                    <a:lnTo>
                      <a:pt x="3343275" y="4022725"/>
                    </a:lnTo>
                    <a:lnTo>
                      <a:pt x="3425825" y="3968750"/>
                    </a:lnTo>
                    <a:lnTo>
                      <a:pt x="3502025" y="3911600"/>
                    </a:lnTo>
                    <a:lnTo>
                      <a:pt x="3578225" y="3854450"/>
                    </a:lnTo>
                    <a:lnTo>
                      <a:pt x="3651250" y="3790950"/>
                    </a:lnTo>
                    <a:lnTo>
                      <a:pt x="3721100" y="3724275"/>
                    </a:lnTo>
                    <a:lnTo>
                      <a:pt x="3787775" y="3654425"/>
                    </a:lnTo>
                    <a:lnTo>
                      <a:pt x="3851275" y="3581400"/>
                    </a:lnTo>
                    <a:lnTo>
                      <a:pt x="3911600" y="3505200"/>
                    </a:lnTo>
                    <a:lnTo>
                      <a:pt x="3968750" y="3425825"/>
                    </a:lnTo>
                    <a:lnTo>
                      <a:pt x="4019550" y="3343275"/>
                    </a:lnTo>
                    <a:lnTo>
                      <a:pt x="4067175" y="3260725"/>
                    </a:lnTo>
                    <a:lnTo>
                      <a:pt x="4111625" y="3171825"/>
                    </a:lnTo>
                    <a:lnTo>
                      <a:pt x="4152900" y="3082925"/>
                    </a:lnTo>
                    <a:lnTo>
                      <a:pt x="4187825" y="2990850"/>
                    </a:lnTo>
                    <a:lnTo>
                      <a:pt x="4219575" y="2898775"/>
                    </a:lnTo>
                    <a:lnTo>
                      <a:pt x="4248150" y="2803525"/>
                    </a:lnTo>
                    <a:lnTo>
                      <a:pt x="4270375" y="2705100"/>
                    </a:lnTo>
                    <a:lnTo>
                      <a:pt x="4289425" y="2606675"/>
                    </a:lnTo>
                    <a:lnTo>
                      <a:pt x="4302125" y="2505075"/>
                    </a:lnTo>
                    <a:lnTo>
                      <a:pt x="4308475" y="2403475"/>
                    </a:lnTo>
                    <a:lnTo>
                      <a:pt x="4311650" y="2301875"/>
                    </a:lnTo>
                    <a:lnTo>
                      <a:pt x="4308475" y="2197100"/>
                    </a:lnTo>
                    <a:lnTo>
                      <a:pt x="4302125" y="2095500"/>
                    </a:lnTo>
                    <a:lnTo>
                      <a:pt x="4289425" y="1993900"/>
                    </a:lnTo>
                    <a:lnTo>
                      <a:pt x="4270375" y="1895475"/>
                    </a:lnTo>
                    <a:lnTo>
                      <a:pt x="4248150" y="1797050"/>
                    </a:lnTo>
                    <a:lnTo>
                      <a:pt x="4219575" y="1701800"/>
                    </a:lnTo>
                    <a:lnTo>
                      <a:pt x="4187825" y="1609725"/>
                    </a:lnTo>
                    <a:lnTo>
                      <a:pt x="4152900" y="1517650"/>
                    </a:lnTo>
                    <a:lnTo>
                      <a:pt x="4111625" y="1428750"/>
                    </a:lnTo>
                    <a:lnTo>
                      <a:pt x="4067175" y="1339850"/>
                    </a:lnTo>
                    <a:lnTo>
                      <a:pt x="4019550" y="1257300"/>
                    </a:lnTo>
                    <a:lnTo>
                      <a:pt x="3968750" y="1174750"/>
                    </a:lnTo>
                    <a:lnTo>
                      <a:pt x="3911600" y="1095375"/>
                    </a:lnTo>
                    <a:lnTo>
                      <a:pt x="3851275" y="1019175"/>
                    </a:lnTo>
                    <a:lnTo>
                      <a:pt x="3787775" y="946150"/>
                    </a:lnTo>
                    <a:lnTo>
                      <a:pt x="3721100" y="876300"/>
                    </a:lnTo>
                    <a:lnTo>
                      <a:pt x="3651250" y="809625"/>
                    </a:lnTo>
                    <a:lnTo>
                      <a:pt x="3578225" y="746125"/>
                    </a:lnTo>
                    <a:lnTo>
                      <a:pt x="3502025" y="688975"/>
                    </a:lnTo>
                    <a:lnTo>
                      <a:pt x="3425825" y="631825"/>
                    </a:lnTo>
                    <a:lnTo>
                      <a:pt x="3343275" y="581025"/>
                    </a:lnTo>
                    <a:lnTo>
                      <a:pt x="3257550" y="530225"/>
                    </a:lnTo>
                    <a:lnTo>
                      <a:pt x="3171825" y="485775"/>
                    </a:lnTo>
                    <a:lnTo>
                      <a:pt x="3082925" y="447675"/>
                    </a:lnTo>
                    <a:lnTo>
                      <a:pt x="2990850" y="409575"/>
                    </a:lnTo>
                    <a:lnTo>
                      <a:pt x="2898775" y="377825"/>
                    </a:lnTo>
                    <a:lnTo>
                      <a:pt x="2803525" y="352425"/>
                    </a:lnTo>
                    <a:lnTo>
                      <a:pt x="2705100" y="330200"/>
                    </a:lnTo>
                    <a:lnTo>
                      <a:pt x="2606675" y="311150"/>
                    </a:lnTo>
                    <a:lnTo>
                      <a:pt x="2505075" y="298450"/>
                    </a:lnTo>
                    <a:lnTo>
                      <a:pt x="2403475" y="292100"/>
                    </a:lnTo>
                    <a:lnTo>
                      <a:pt x="2298700" y="288925"/>
                    </a:lnTo>
                    <a:close/>
                    <a:moveTo>
                      <a:pt x="1146175" y="0"/>
                    </a:moveTo>
                    <a:lnTo>
                      <a:pt x="1285875" y="0"/>
                    </a:lnTo>
                    <a:lnTo>
                      <a:pt x="1454150" y="0"/>
                    </a:lnTo>
                    <a:lnTo>
                      <a:pt x="3175000" y="0"/>
                    </a:lnTo>
                    <a:lnTo>
                      <a:pt x="3343275" y="0"/>
                    </a:lnTo>
                    <a:lnTo>
                      <a:pt x="3482975" y="0"/>
                    </a:lnTo>
                    <a:lnTo>
                      <a:pt x="3562350" y="3175"/>
                    </a:lnTo>
                    <a:lnTo>
                      <a:pt x="3638550" y="9525"/>
                    </a:lnTo>
                    <a:lnTo>
                      <a:pt x="3714750" y="15875"/>
                    </a:lnTo>
                    <a:lnTo>
                      <a:pt x="3787775" y="28575"/>
                    </a:lnTo>
                    <a:lnTo>
                      <a:pt x="3860800" y="44450"/>
                    </a:lnTo>
                    <a:lnTo>
                      <a:pt x="3933825" y="63500"/>
                    </a:lnTo>
                    <a:lnTo>
                      <a:pt x="4003675" y="88900"/>
                    </a:lnTo>
                    <a:lnTo>
                      <a:pt x="4076700" y="120650"/>
                    </a:lnTo>
                    <a:lnTo>
                      <a:pt x="4108450" y="139700"/>
                    </a:lnTo>
                    <a:lnTo>
                      <a:pt x="4143375" y="158750"/>
                    </a:lnTo>
                    <a:lnTo>
                      <a:pt x="4206875" y="203200"/>
                    </a:lnTo>
                    <a:lnTo>
                      <a:pt x="4267200" y="254000"/>
                    </a:lnTo>
                    <a:lnTo>
                      <a:pt x="4324350" y="304800"/>
                    </a:lnTo>
                    <a:lnTo>
                      <a:pt x="4375150" y="361950"/>
                    </a:lnTo>
                    <a:lnTo>
                      <a:pt x="4425950" y="422275"/>
                    </a:lnTo>
                    <a:lnTo>
                      <a:pt x="4470400" y="485775"/>
                    </a:lnTo>
                    <a:lnTo>
                      <a:pt x="4489450" y="517525"/>
                    </a:lnTo>
                    <a:lnTo>
                      <a:pt x="4508500" y="552450"/>
                    </a:lnTo>
                    <a:lnTo>
                      <a:pt x="4540250" y="622300"/>
                    </a:lnTo>
                    <a:lnTo>
                      <a:pt x="4565650" y="695325"/>
                    </a:lnTo>
                    <a:lnTo>
                      <a:pt x="4584700" y="768350"/>
                    </a:lnTo>
                    <a:lnTo>
                      <a:pt x="4600575" y="841375"/>
                    </a:lnTo>
                    <a:lnTo>
                      <a:pt x="4613275" y="914400"/>
                    </a:lnTo>
                    <a:lnTo>
                      <a:pt x="4619625" y="990600"/>
                    </a:lnTo>
                    <a:lnTo>
                      <a:pt x="4625975" y="1066800"/>
                    </a:lnTo>
                    <a:lnTo>
                      <a:pt x="4625975" y="1146175"/>
                    </a:lnTo>
                    <a:lnTo>
                      <a:pt x="4629150" y="1282700"/>
                    </a:lnTo>
                    <a:lnTo>
                      <a:pt x="4629150" y="1454150"/>
                    </a:lnTo>
                    <a:lnTo>
                      <a:pt x="4629150" y="3175000"/>
                    </a:lnTo>
                    <a:lnTo>
                      <a:pt x="4629150" y="3343275"/>
                    </a:lnTo>
                    <a:lnTo>
                      <a:pt x="4625975" y="3482975"/>
                    </a:lnTo>
                    <a:lnTo>
                      <a:pt x="4625975" y="3562350"/>
                    </a:lnTo>
                    <a:lnTo>
                      <a:pt x="4619625" y="3638550"/>
                    </a:lnTo>
                    <a:lnTo>
                      <a:pt x="4613275" y="3714750"/>
                    </a:lnTo>
                    <a:lnTo>
                      <a:pt x="4600575" y="3787775"/>
                    </a:lnTo>
                    <a:lnTo>
                      <a:pt x="4584700" y="3860800"/>
                    </a:lnTo>
                    <a:lnTo>
                      <a:pt x="4565650" y="3933825"/>
                    </a:lnTo>
                    <a:lnTo>
                      <a:pt x="4540250" y="4003675"/>
                    </a:lnTo>
                    <a:lnTo>
                      <a:pt x="4508500" y="4073525"/>
                    </a:lnTo>
                    <a:lnTo>
                      <a:pt x="4489450" y="4108450"/>
                    </a:lnTo>
                    <a:lnTo>
                      <a:pt x="4470400" y="4143375"/>
                    </a:lnTo>
                    <a:lnTo>
                      <a:pt x="4425950" y="4206875"/>
                    </a:lnTo>
                    <a:lnTo>
                      <a:pt x="4375150" y="4267200"/>
                    </a:lnTo>
                    <a:lnTo>
                      <a:pt x="4324350" y="4324350"/>
                    </a:lnTo>
                    <a:lnTo>
                      <a:pt x="4267200" y="4375150"/>
                    </a:lnTo>
                    <a:lnTo>
                      <a:pt x="4206875" y="4425950"/>
                    </a:lnTo>
                    <a:lnTo>
                      <a:pt x="4143375" y="4470400"/>
                    </a:lnTo>
                    <a:lnTo>
                      <a:pt x="4108450" y="4489450"/>
                    </a:lnTo>
                    <a:lnTo>
                      <a:pt x="4076700" y="4508500"/>
                    </a:lnTo>
                    <a:lnTo>
                      <a:pt x="4003675" y="4540250"/>
                    </a:lnTo>
                    <a:lnTo>
                      <a:pt x="3933825" y="4565650"/>
                    </a:lnTo>
                    <a:lnTo>
                      <a:pt x="3860800" y="4584700"/>
                    </a:lnTo>
                    <a:lnTo>
                      <a:pt x="3787775" y="4600575"/>
                    </a:lnTo>
                    <a:lnTo>
                      <a:pt x="3714750" y="4613275"/>
                    </a:lnTo>
                    <a:lnTo>
                      <a:pt x="3638550" y="4619625"/>
                    </a:lnTo>
                    <a:lnTo>
                      <a:pt x="3562350" y="4625975"/>
                    </a:lnTo>
                    <a:lnTo>
                      <a:pt x="3482975" y="4625975"/>
                    </a:lnTo>
                    <a:lnTo>
                      <a:pt x="3343275" y="4629150"/>
                    </a:lnTo>
                    <a:lnTo>
                      <a:pt x="3175000" y="4629150"/>
                    </a:lnTo>
                    <a:lnTo>
                      <a:pt x="1454150" y="4629150"/>
                    </a:lnTo>
                    <a:lnTo>
                      <a:pt x="1285875" y="4629150"/>
                    </a:lnTo>
                    <a:lnTo>
                      <a:pt x="1146175" y="4625975"/>
                    </a:lnTo>
                    <a:lnTo>
                      <a:pt x="1066800" y="4625975"/>
                    </a:lnTo>
                    <a:lnTo>
                      <a:pt x="990600" y="4619625"/>
                    </a:lnTo>
                    <a:lnTo>
                      <a:pt x="914400" y="4613275"/>
                    </a:lnTo>
                    <a:lnTo>
                      <a:pt x="841375" y="4600575"/>
                    </a:lnTo>
                    <a:lnTo>
                      <a:pt x="768350" y="4584700"/>
                    </a:lnTo>
                    <a:lnTo>
                      <a:pt x="695325" y="4565650"/>
                    </a:lnTo>
                    <a:lnTo>
                      <a:pt x="625475" y="4540250"/>
                    </a:lnTo>
                    <a:lnTo>
                      <a:pt x="555625" y="4508500"/>
                    </a:lnTo>
                    <a:lnTo>
                      <a:pt x="520700" y="4489450"/>
                    </a:lnTo>
                    <a:lnTo>
                      <a:pt x="485775" y="4470400"/>
                    </a:lnTo>
                    <a:lnTo>
                      <a:pt x="422275" y="4425950"/>
                    </a:lnTo>
                    <a:lnTo>
                      <a:pt x="361950" y="4375150"/>
                    </a:lnTo>
                    <a:lnTo>
                      <a:pt x="304800" y="4324350"/>
                    </a:lnTo>
                    <a:lnTo>
                      <a:pt x="254000" y="4267200"/>
                    </a:lnTo>
                    <a:lnTo>
                      <a:pt x="203200" y="4206875"/>
                    </a:lnTo>
                    <a:lnTo>
                      <a:pt x="158750" y="4143375"/>
                    </a:lnTo>
                    <a:lnTo>
                      <a:pt x="139700" y="4108450"/>
                    </a:lnTo>
                    <a:lnTo>
                      <a:pt x="120650" y="4073525"/>
                    </a:lnTo>
                    <a:lnTo>
                      <a:pt x="88900" y="4003675"/>
                    </a:lnTo>
                    <a:lnTo>
                      <a:pt x="63500" y="3933825"/>
                    </a:lnTo>
                    <a:lnTo>
                      <a:pt x="44450" y="3860800"/>
                    </a:lnTo>
                    <a:lnTo>
                      <a:pt x="28575" y="3787775"/>
                    </a:lnTo>
                    <a:lnTo>
                      <a:pt x="15875" y="3714750"/>
                    </a:lnTo>
                    <a:lnTo>
                      <a:pt x="9525" y="3638550"/>
                    </a:lnTo>
                    <a:lnTo>
                      <a:pt x="3175" y="3562350"/>
                    </a:lnTo>
                    <a:lnTo>
                      <a:pt x="3175" y="3482975"/>
                    </a:lnTo>
                    <a:lnTo>
                      <a:pt x="0" y="3343275"/>
                    </a:lnTo>
                    <a:lnTo>
                      <a:pt x="0" y="3175000"/>
                    </a:lnTo>
                    <a:lnTo>
                      <a:pt x="0" y="1454150"/>
                    </a:lnTo>
                    <a:lnTo>
                      <a:pt x="0" y="1282700"/>
                    </a:lnTo>
                    <a:lnTo>
                      <a:pt x="3175" y="1146175"/>
                    </a:lnTo>
                    <a:lnTo>
                      <a:pt x="3175" y="1066800"/>
                    </a:lnTo>
                    <a:lnTo>
                      <a:pt x="9525" y="990600"/>
                    </a:lnTo>
                    <a:lnTo>
                      <a:pt x="15875" y="914400"/>
                    </a:lnTo>
                    <a:lnTo>
                      <a:pt x="28575" y="841375"/>
                    </a:lnTo>
                    <a:lnTo>
                      <a:pt x="44450" y="768350"/>
                    </a:lnTo>
                    <a:lnTo>
                      <a:pt x="63500" y="695325"/>
                    </a:lnTo>
                    <a:lnTo>
                      <a:pt x="88900" y="622300"/>
                    </a:lnTo>
                    <a:lnTo>
                      <a:pt x="120650" y="552450"/>
                    </a:lnTo>
                    <a:lnTo>
                      <a:pt x="139700" y="517525"/>
                    </a:lnTo>
                    <a:lnTo>
                      <a:pt x="158750" y="485775"/>
                    </a:lnTo>
                    <a:lnTo>
                      <a:pt x="203200" y="422275"/>
                    </a:lnTo>
                    <a:lnTo>
                      <a:pt x="254000" y="361950"/>
                    </a:lnTo>
                    <a:lnTo>
                      <a:pt x="304800" y="304800"/>
                    </a:lnTo>
                    <a:lnTo>
                      <a:pt x="361950" y="254000"/>
                    </a:lnTo>
                    <a:lnTo>
                      <a:pt x="422275" y="203200"/>
                    </a:lnTo>
                    <a:lnTo>
                      <a:pt x="485775" y="158750"/>
                    </a:lnTo>
                    <a:lnTo>
                      <a:pt x="520700" y="139700"/>
                    </a:lnTo>
                    <a:lnTo>
                      <a:pt x="555625" y="120650"/>
                    </a:lnTo>
                    <a:lnTo>
                      <a:pt x="625475" y="88900"/>
                    </a:lnTo>
                    <a:lnTo>
                      <a:pt x="695325" y="63500"/>
                    </a:lnTo>
                    <a:lnTo>
                      <a:pt x="768350" y="44450"/>
                    </a:lnTo>
                    <a:lnTo>
                      <a:pt x="841375" y="28575"/>
                    </a:lnTo>
                    <a:lnTo>
                      <a:pt x="914400" y="15875"/>
                    </a:lnTo>
                    <a:lnTo>
                      <a:pt x="990600" y="9525"/>
                    </a:lnTo>
                    <a:lnTo>
                      <a:pt x="1066800" y="3175"/>
                    </a:lnTo>
                    <a:lnTo>
                      <a:pt x="11461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452022" y="3211040"/>
                <a:ext cx="2133781" cy="4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Source Han Serif SC" panose="02020400000000000000" pitchFamily="18" charset="-122"/>
                    <a:ea typeface="Source Han Serif SC" panose="02020400000000000000" pitchFamily="18" charset="-122"/>
                    <a:cs typeface="+mn-ea"/>
                    <a:sym typeface="Source Han Serif SC" panose="02020400000000000000" pitchFamily="18" charset="-122"/>
                  </a:rPr>
                  <a:t>标题文字添加</a:t>
                </a: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2987302" y="1464276"/>
              <a:ext cx="1496756" cy="1358289"/>
              <a:chOff x="3711275" y="1813938"/>
              <a:chExt cx="2384725" cy="2164111"/>
            </a:xfrm>
          </p:grpSpPr>
          <p:sp>
            <p:nvSpPr>
              <p:cNvPr id="56" name="iṥļiḓe"/>
              <p:cNvSpPr/>
              <p:nvPr/>
            </p:nvSpPr>
            <p:spPr bwMode="auto">
              <a:xfrm>
                <a:off x="3711275" y="1813938"/>
                <a:ext cx="2384725" cy="2164111"/>
              </a:xfrm>
              <a:prstGeom prst="rect">
                <a:avLst/>
              </a:prstGeom>
              <a:solidFill>
                <a:srgbClr val="010D33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57" name="í$líḋê"/>
              <p:cNvSpPr/>
              <p:nvPr/>
            </p:nvSpPr>
            <p:spPr bwMode="auto">
              <a:xfrm>
                <a:off x="4564738" y="2454204"/>
                <a:ext cx="677799" cy="573870"/>
              </a:xfrm>
              <a:custGeom>
                <a:avLst/>
                <a:gdLst>
                  <a:gd name="T0" fmla="*/ 294416 w 1263650"/>
                  <a:gd name="T1" fmla="*/ 1098599 h 1069975"/>
                  <a:gd name="T2" fmla="*/ 1320142 w 1263650"/>
                  <a:gd name="T3" fmla="*/ 878240 h 1069975"/>
                  <a:gd name="T4" fmla="*/ 1613379 w 1263650"/>
                  <a:gd name="T5" fmla="*/ 878240 h 1069975"/>
                  <a:gd name="T6" fmla="*/ 74190 w 1263650"/>
                  <a:gd name="T7" fmla="*/ 1612900 h 1069975"/>
                  <a:gd name="T8" fmla="*/ 1538839 w 1263650"/>
                  <a:gd name="T9" fmla="*/ 732266 h 1069975"/>
                  <a:gd name="T10" fmla="*/ 1392852 w 1263650"/>
                  <a:gd name="T11" fmla="*/ 732266 h 1069975"/>
                  <a:gd name="T12" fmla="*/ 514542 w 1263650"/>
                  <a:gd name="T13" fmla="*/ 1026609 h 1069975"/>
                  <a:gd name="T14" fmla="*/ 725543 w 1263650"/>
                  <a:gd name="T15" fmla="*/ 146518 h 1069975"/>
                  <a:gd name="T16" fmla="*/ 708392 w 1263650"/>
                  <a:gd name="T17" fmla="*/ 149712 h 1069975"/>
                  <a:gd name="T18" fmla="*/ 694033 w 1263650"/>
                  <a:gd name="T19" fmla="*/ 155302 h 1069975"/>
                  <a:gd name="T20" fmla="*/ 683263 w 1263650"/>
                  <a:gd name="T21" fmla="*/ 163287 h 1069975"/>
                  <a:gd name="T22" fmla="*/ 674487 w 1263650"/>
                  <a:gd name="T23" fmla="*/ 172868 h 1069975"/>
                  <a:gd name="T24" fmla="*/ 665314 w 1263650"/>
                  <a:gd name="T25" fmla="*/ 189636 h 1069975"/>
                  <a:gd name="T26" fmla="*/ 660528 w 1263650"/>
                  <a:gd name="T27" fmla="*/ 208399 h 1069975"/>
                  <a:gd name="T28" fmla="*/ 659331 w 1263650"/>
                  <a:gd name="T29" fmla="*/ 293036 h 1069975"/>
                  <a:gd name="T30" fmla="*/ 1245270 w 1263650"/>
                  <a:gd name="T31" fmla="*/ 213190 h 1069975"/>
                  <a:gd name="T32" fmla="*/ 1242078 w 1263650"/>
                  <a:gd name="T33" fmla="*/ 195624 h 1069975"/>
                  <a:gd name="T34" fmla="*/ 1236494 w 1263650"/>
                  <a:gd name="T35" fmla="*/ 181252 h 1069975"/>
                  <a:gd name="T36" fmla="*/ 1228517 w 1263650"/>
                  <a:gd name="T37" fmla="*/ 170472 h 1069975"/>
                  <a:gd name="T38" fmla="*/ 1219343 w 1263650"/>
                  <a:gd name="T39" fmla="*/ 161689 h 1069975"/>
                  <a:gd name="T40" fmla="*/ 1201792 w 1263650"/>
                  <a:gd name="T41" fmla="*/ 152507 h 1069975"/>
                  <a:gd name="T42" fmla="*/ 1183446 w 1263650"/>
                  <a:gd name="T43" fmla="*/ 147716 h 1069975"/>
                  <a:gd name="T44" fmla="*/ 732324 w 1263650"/>
                  <a:gd name="T45" fmla="*/ 146518 h 1069975"/>
                  <a:gd name="T46" fmla="*/ 1172276 w 1263650"/>
                  <a:gd name="T47" fmla="*/ 0 h 1069975"/>
                  <a:gd name="T48" fmla="*/ 1202192 w 1263650"/>
                  <a:gd name="T49" fmla="*/ 1996 h 1069975"/>
                  <a:gd name="T50" fmla="*/ 1232108 w 1263650"/>
                  <a:gd name="T51" fmla="*/ 7985 h 1069975"/>
                  <a:gd name="T52" fmla="*/ 1260826 w 1263650"/>
                  <a:gd name="T53" fmla="*/ 17566 h 1069975"/>
                  <a:gd name="T54" fmla="*/ 1288348 w 1263650"/>
                  <a:gd name="T55" fmla="*/ 31939 h 1069975"/>
                  <a:gd name="T56" fmla="*/ 1313875 w 1263650"/>
                  <a:gd name="T57" fmla="*/ 49106 h 1069975"/>
                  <a:gd name="T58" fmla="*/ 1337010 w 1263650"/>
                  <a:gd name="T59" fmla="*/ 70665 h 1069975"/>
                  <a:gd name="T60" fmla="*/ 1356953 w 1263650"/>
                  <a:gd name="T61" fmla="*/ 96216 h 1069975"/>
                  <a:gd name="T62" fmla="*/ 1372509 w 1263650"/>
                  <a:gd name="T63" fmla="*/ 124960 h 1069975"/>
                  <a:gd name="T64" fmla="*/ 1384076 w 1263650"/>
                  <a:gd name="T65" fmla="*/ 157697 h 1069975"/>
                  <a:gd name="T66" fmla="*/ 1390857 w 1263650"/>
                  <a:gd name="T67" fmla="*/ 194027 h 1069975"/>
                  <a:gd name="T68" fmla="*/ 1392054 w 1263650"/>
                  <a:gd name="T69" fmla="*/ 283854 h 1069975"/>
                  <a:gd name="T70" fmla="*/ 1905000 w 1263650"/>
                  <a:gd name="T71" fmla="*/ 806451 h 1069975"/>
                  <a:gd name="T72" fmla="*/ 1318661 w 1263650"/>
                  <a:gd name="T73" fmla="*/ 659931 h 1069975"/>
                  <a:gd name="T74" fmla="*/ 585939 w 1263650"/>
                  <a:gd name="T75" fmla="*/ 659931 h 1069975"/>
                  <a:gd name="T76" fmla="*/ 0 w 1263650"/>
                  <a:gd name="T77" fmla="*/ 806451 h 1069975"/>
                  <a:gd name="T78" fmla="*/ 512946 w 1263650"/>
                  <a:gd name="T79" fmla="*/ 219578 h 1069975"/>
                  <a:gd name="T80" fmla="*/ 514940 w 1263650"/>
                  <a:gd name="T81" fmla="*/ 189636 h 1069975"/>
                  <a:gd name="T82" fmla="*/ 520924 w 1263650"/>
                  <a:gd name="T83" fmla="*/ 159693 h 1069975"/>
                  <a:gd name="T84" fmla="*/ 530496 w 1263650"/>
                  <a:gd name="T85" fmla="*/ 130548 h 1069975"/>
                  <a:gd name="T86" fmla="*/ 544856 w 1263650"/>
                  <a:gd name="T87" fmla="*/ 103002 h 1069975"/>
                  <a:gd name="T88" fmla="*/ 562007 w 1263650"/>
                  <a:gd name="T89" fmla="*/ 77451 h 1069975"/>
                  <a:gd name="T90" fmla="*/ 583545 w 1263650"/>
                  <a:gd name="T91" fmla="*/ 55095 h 1069975"/>
                  <a:gd name="T92" fmla="*/ 609074 w 1263650"/>
                  <a:gd name="T93" fmla="*/ 35132 h 1069975"/>
                  <a:gd name="T94" fmla="*/ 637792 w 1263650"/>
                  <a:gd name="T95" fmla="*/ 19162 h 1069975"/>
                  <a:gd name="T96" fmla="*/ 670498 w 1263650"/>
                  <a:gd name="T97" fmla="*/ 7585 h 1069975"/>
                  <a:gd name="T98" fmla="*/ 706795 w 1263650"/>
                  <a:gd name="T99" fmla="*/ 1197 h 106997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263650" h="1069975">
                    <a:moveTo>
                      <a:pt x="49213" y="582612"/>
                    </a:moveTo>
                    <a:lnTo>
                      <a:pt x="195296" y="582612"/>
                    </a:lnTo>
                    <a:lnTo>
                      <a:pt x="195296" y="728795"/>
                    </a:lnTo>
                    <a:lnTo>
                      <a:pt x="389544" y="728795"/>
                    </a:lnTo>
                    <a:lnTo>
                      <a:pt x="389544" y="582612"/>
                    </a:lnTo>
                    <a:lnTo>
                      <a:pt x="875694" y="582612"/>
                    </a:lnTo>
                    <a:lnTo>
                      <a:pt x="875694" y="728795"/>
                    </a:lnTo>
                    <a:lnTo>
                      <a:pt x="1070208" y="728795"/>
                    </a:lnTo>
                    <a:lnTo>
                      <a:pt x="1070208" y="582612"/>
                    </a:lnTo>
                    <a:lnTo>
                      <a:pt x="1216026" y="582612"/>
                    </a:lnTo>
                    <a:lnTo>
                      <a:pt x="1216026" y="1069975"/>
                    </a:lnTo>
                    <a:lnTo>
                      <a:pt x="49213" y="1069975"/>
                    </a:lnTo>
                    <a:lnTo>
                      <a:pt x="49213" y="582612"/>
                    </a:lnTo>
                    <a:close/>
                    <a:moveTo>
                      <a:pt x="923925" y="485775"/>
                    </a:moveTo>
                    <a:lnTo>
                      <a:pt x="1020763" y="485775"/>
                    </a:lnTo>
                    <a:lnTo>
                      <a:pt x="1020763" y="681038"/>
                    </a:lnTo>
                    <a:lnTo>
                      <a:pt x="923925" y="681038"/>
                    </a:lnTo>
                    <a:lnTo>
                      <a:pt x="923925" y="485775"/>
                    </a:lnTo>
                    <a:close/>
                    <a:moveTo>
                      <a:pt x="244475" y="485775"/>
                    </a:moveTo>
                    <a:lnTo>
                      <a:pt x="341313" y="485775"/>
                    </a:lnTo>
                    <a:lnTo>
                      <a:pt x="341313" y="681038"/>
                    </a:lnTo>
                    <a:lnTo>
                      <a:pt x="244475" y="681038"/>
                    </a:lnTo>
                    <a:lnTo>
                      <a:pt x="244475" y="485775"/>
                    </a:lnTo>
                    <a:close/>
                    <a:moveTo>
                      <a:pt x="481277" y="97198"/>
                    </a:moveTo>
                    <a:lnTo>
                      <a:pt x="477308" y="97728"/>
                    </a:lnTo>
                    <a:lnTo>
                      <a:pt x="473604" y="98258"/>
                    </a:lnTo>
                    <a:lnTo>
                      <a:pt x="469900" y="99317"/>
                    </a:lnTo>
                    <a:lnTo>
                      <a:pt x="466460" y="100376"/>
                    </a:lnTo>
                    <a:lnTo>
                      <a:pt x="463285" y="101701"/>
                    </a:lnTo>
                    <a:lnTo>
                      <a:pt x="460375" y="103025"/>
                    </a:lnTo>
                    <a:lnTo>
                      <a:pt x="457729" y="104614"/>
                    </a:lnTo>
                    <a:lnTo>
                      <a:pt x="455348" y="106468"/>
                    </a:lnTo>
                    <a:lnTo>
                      <a:pt x="453231" y="108322"/>
                    </a:lnTo>
                    <a:lnTo>
                      <a:pt x="451114" y="110440"/>
                    </a:lnTo>
                    <a:lnTo>
                      <a:pt x="448998" y="112559"/>
                    </a:lnTo>
                    <a:lnTo>
                      <a:pt x="447410" y="114678"/>
                    </a:lnTo>
                    <a:lnTo>
                      <a:pt x="445823" y="117062"/>
                    </a:lnTo>
                    <a:lnTo>
                      <a:pt x="443441" y="121299"/>
                    </a:lnTo>
                    <a:lnTo>
                      <a:pt x="441325" y="125802"/>
                    </a:lnTo>
                    <a:lnTo>
                      <a:pt x="439737" y="130569"/>
                    </a:lnTo>
                    <a:lnTo>
                      <a:pt x="438679" y="134541"/>
                    </a:lnTo>
                    <a:lnTo>
                      <a:pt x="438150" y="138249"/>
                    </a:lnTo>
                    <a:lnTo>
                      <a:pt x="437356" y="143546"/>
                    </a:lnTo>
                    <a:lnTo>
                      <a:pt x="437356" y="145665"/>
                    </a:lnTo>
                    <a:lnTo>
                      <a:pt x="437356" y="194396"/>
                    </a:lnTo>
                    <a:lnTo>
                      <a:pt x="826294" y="194396"/>
                    </a:lnTo>
                    <a:lnTo>
                      <a:pt x="826294" y="145665"/>
                    </a:lnTo>
                    <a:lnTo>
                      <a:pt x="826029" y="141427"/>
                    </a:lnTo>
                    <a:lnTo>
                      <a:pt x="825764" y="137190"/>
                    </a:lnTo>
                    <a:lnTo>
                      <a:pt x="824706" y="133482"/>
                    </a:lnTo>
                    <a:lnTo>
                      <a:pt x="823912" y="129774"/>
                    </a:lnTo>
                    <a:lnTo>
                      <a:pt x="822854" y="126331"/>
                    </a:lnTo>
                    <a:lnTo>
                      <a:pt x="821531" y="123153"/>
                    </a:lnTo>
                    <a:lnTo>
                      <a:pt x="820208" y="120240"/>
                    </a:lnTo>
                    <a:lnTo>
                      <a:pt x="818621" y="117591"/>
                    </a:lnTo>
                    <a:lnTo>
                      <a:pt x="816769" y="115208"/>
                    </a:lnTo>
                    <a:lnTo>
                      <a:pt x="814916" y="113089"/>
                    </a:lnTo>
                    <a:lnTo>
                      <a:pt x="812800" y="110970"/>
                    </a:lnTo>
                    <a:lnTo>
                      <a:pt x="810948" y="108851"/>
                    </a:lnTo>
                    <a:lnTo>
                      <a:pt x="808831" y="107262"/>
                    </a:lnTo>
                    <a:lnTo>
                      <a:pt x="806450" y="105673"/>
                    </a:lnTo>
                    <a:lnTo>
                      <a:pt x="801687" y="103290"/>
                    </a:lnTo>
                    <a:lnTo>
                      <a:pt x="797189" y="101171"/>
                    </a:lnTo>
                    <a:lnTo>
                      <a:pt x="792956" y="99582"/>
                    </a:lnTo>
                    <a:lnTo>
                      <a:pt x="788987" y="98522"/>
                    </a:lnTo>
                    <a:lnTo>
                      <a:pt x="785019" y="97993"/>
                    </a:lnTo>
                    <a:lnTo>
                      <a:pt x="779727" y="97198"/>
                    </a:lnTo>
                    <a:lnTo>
                      <a:pt x="777610" y="97198"/>
                    </a:lnTo>
                    <a:lnTo>
                      <a:pt x="485775" y="97198"/>
                    </a:lnTo>
                    <a:lnTo>
                      <a:pt x="481277" y="97198"/>
                    </a:lnTo>
                    <a:close/>
                    <a:moveTo>
                      <a:pt x="485775" y="0"/>
                    </a:moveTo>
                    <a:lnTo>
                      <a:pt x="777610" y="0"/>
                    </a:lnTo>
                    <a:lnTo>
                      <a:pt x="784225" y="0"/>
                    </a:lnTo>
                    <a:lnTo>
                      <a:pt x="790839" y="530"/>
                    </a:lnTo>
                    <a:lnTo>
                      <a:pt x="797454" y="1324"/>
                    </a:lnTo>
                    <a:lnTo>
                      <a:pt x="804069" y="2383"/>
                    </a:lnTo>
                    <a:lnTo>
                      <a:pt x="810683" y="3708"/>
                    </a:lnTo>
                    <a:lnTo>
                      <a:pt x="817298" y="5297"/>
                    </a:lnTo>
                    <a:lnTo>
                      <a:pt x="823648" y="7151"/>
                    </a:lnTo>
                    <a:lnTo>
                      <a:pt x="830262" y="9269"/>
                    </a:lnTo>
                    <a:lnTo>
                      <a:pt x="836348" y="11653"/>
                    </a:lnTo>
                    <a:lnTo>
                      <a:pt x="842433" y="14566"/>
                    </a:lnTo>
                    <a:lnTo>
                      <a:pt x="848783" y="17745"/>
                    </a:lnTo>
                    <a:lnTo>
                      <a:pt x="854604" y="21188"/>
                    </a:lnTo>
                    <a:lnTo>
                      <a:pt x="860425" y="24631"/>
                    </a:lnTo>
                    <a:lnTo>
                      <a:pt x="866246" y="28603"/>
                    </a:lnTo>
                    <a:lnTo>
                      <a:pt x="871537" y="32576"/>
                    </a:lnTo>
                    <a:lnTo>
                      <a:pt x="876829" y="37343"/>
                    </a:lnTo>
                    <a:lnTo>
                      <a:pt x="882121" y="42110"/>
                    </a:lnTo>
                    <a:lnTo>
                      <a:pt x="886883" y="46878"/>
                    </a:lnTo>
                    <a:lnTo>
                      <a:pt x="891381" y="52174"/>
                    </a:lnTo>
                    <a:lnTo>
                      <a:pt x="895879" y="58001"/>
                    </a:lnTo>
                    <a:lnTo>
                      <a:pt x="900112" y="63828"/>
                    </a:lnTo>
                    <a:lnTo>
                      <a:pt x="903816" y="69919"/>
                    </a:lnTo>
                    <a:lnTo>
                      <a:pt x="907256" y="76275"/>
                    </a:lnTo>
                    <a:lnTo>
                      <a:pt x="910431" y="82897"/>
                    </a:lnTo>
                    <a:lnTo>
                      <a:pt x="913341" y="89783"/>
                    </a:lnTo>
                    <a:lnTo>
                      <a:pt x="915987" y="97198"/>
                    </a:lnTo>
                    <a:lnTo>
                      <a:pt x="918104" y="104614"/>
                    </a:lnTo>
                    <a:lnTo>
                      <a:pt x="920221" y="112294"/>
                    </a:lnTo>
                    <a:lnTo>
                      <a:pt x="921544" y="120240"/>
                    </a:lnTo>
                    <a:lnTo>
                      <a:pt x="922602" y="128715"/>
                    </a:lnTo>
                    <a:lnTo>
                      <a:pt x="923131" y="136925"/>
                    </a:lnTo>
                    <a:lnTo>
                      <a:pt x="923396" y="145665"/>
                    </a:lnTo>
                    <a:lnTo>
                      <a:pt x="923396" y="188305"/>
                    </a:lnTo>
                    <a:lnTo>
                      <a:pt x="923396" y="194396"/>
                    </a:lnTo>
                    <a:lnTo>
                      <a:pt x="1263650" y="194396"/>
                    </a:lnTo>
                    <a:lnTo>
                      <a:pt x="1263650" y="534988"/>
                    </a:lnTo>
                    <a:lnTo>
                      <a:pt x="1069181" y="534988"/>
                    </a:lnTo>
                    <a:lnTo>
                      <a:pt x="1069181" y="437789"/>
                    </a:lnTo>
                    <a:lnTo>
                      <a:pt x="874712" y="437789"/>
                    </a:lnTo>
                    <a:lnTo>
                      <a:pt x="874712" y="534988"/>
                    </a:lnTo>
                    <a:lnTo>
                      <a:pt x="388673" y="534988"/>
                    </a:lnTo>
                    <a:lnTo>
                      <a:pt x="388673" y="437789"/>
                    </a:lnTo>
                    <a:lnTo>
                      <a:pt x="194469" y="437789"/>
                    </a:lnTo>
                    <a:lnTo>
                      <a:pt x="194469" y="534988"/>
                    </a:lnTo>
                    <a:lnTo>
                      <a:pt x="0" y="534988"/>
                    </a:lnTo>
                    <a:lnTo>
                      <a:pt x="0" y="194396"/>
                    </a:lnTo>
                    <a:lnTo>
                      <a:pt x="340254" y="194396"/>
                    </a:lnTo>
                    <a:lnTo>
                      <a:pt x="340254" y="145665"/>
                    </a:lnTo>
                    <a:lnTo>
                      <a:pt x="340254" y="139044"/>
                    </a:lnTo>
                    <a:lnTo>
                      <a:pt x="340783" y="132687"/>
                    </a:lnTo>
                    <a:lnTo>
                      <a:pt x="341577" y="125802"/>
                    </a:lnTo>
                    <a:lnTo>
                      <a:pt x="342635" y="119180"/>
                    </a:lnTo>
                    <a:lnTo>
                      <a:pt x="343958" y="112559"/>
                    </a:lnTo>
                    <a:lnTo>
                      <a:pt x="345546" y="105938"/>
                    </a:lnTo>
                    <a:lnTo>
                      <a:pt x="347398" y="99582"/>
                    </a:lnTo>
                    <a:lnTo>
                      <a:pt x="349514" y="93226"/>
                    </a:lnTo>
                    <a:lnTo>
                      <a:pt x="351896" y="86604"/>
                    </a:lnTo>
                    <a:lnTo>
                      <a:pt x="354806" y="80513"/>
                    </a:lnTo>
                    <a:lnTo>
                      <a:pt x="357981" y="74686"/>
                    </a:lnTo>
                    <a:lnTo>
                      <a:pt x="361421" y="68330"/>
                    </a:lnTo>
                    <a:lnTo>
                      <a:pt x="364860" y="62768"/>
                    </a:lnTo>
                    <a:lnTo>
                      <a:pt x="368829" y="57207"/>
                    </a:lnTo>
                    <a:lnTo>
                      <a:pt x="372798" y="51380"/>
                    </a:lnTo>
                    <a:lnTo>
                      <a:pt x="377560" y="46348"/>
                    </a:lnTo>
                    <a:lnTo>
                      <a:pt x="382323" y="41316"/>
                    </a:lnTo>
                    <a:lnTo>
                      <a:pt x="387085" y="36549"/>
                    </a:lnTo>
                    <a:lnTo>
                      <a:pt x="392377" y="31516"/>
                    </a:lnTo>
                    <a:lnTo>
                      <a:pt x="398198" y="27279"/>
                    </a:lnTo>
                    <a:lnTo>
                      <a:pt x="404019" y="23306"/>
                    </a:lnTo>
                    <a:lnTo>
                      <a:pt x="410104" y="19598"/>
                    </a:lnTo>
                    <a:lnTo>
                      <a:pt x="416454" y="16155"/>
                    </a:lnTo>
                    <a:lnTo>
                      <a:pt x="423069" y="12712"/>
                    </a:lnTo>
                    <a:lnTo>
                      <a:pt x="429948" y="9799"/>
                    </a:lnTo>
                    <a:lnTo>
                      <a:pt x="437356" y="7151"/>
                    </a:lnTo>
                    <a:lnTo>
                      <a:pt x="444764" y="5032"/>
                    </a:lnTo>
                    <a:lnTo>
                      <a:pt x="452437" y="3178"/>
                    </a:lnTo>
                    <a:lnTo>
                      <a:pt x="460375" y="1854"/>
                    </a:lnTo>
                    <a:lnTo>
                      <a:pt x="468841" y="794"/>
                    </a:lnTo>
                    <a:lnTo>
                      <a:pt x="477044" y="265"/>
                    </a:lnTo>
                    <a:lnTo>
                      <a:pt x="4857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3836746" y="3211040"/>
                <a:ext cx="2133781" cy="4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Source Han Serif SC" panose="02020400000000000000" pitchFamily="18" charset="-122"/>
                    <a:ea typeface="Source Han Serif SC" panose="02020400000000000000" pitchFamily="18" charset="-122"/>
                    <a:cs typeface="+mn-ea"/>
                    <a:sym typeface="Source Han Serif SC" panose="02020400000000000000" pitchFamily="18" charset="-122"/>
                  </a:rPr>
                  <a:t>标题文字添加</a:t>
                </a: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1314663" y="2946671"/>
              <a:ext cx="1496756" cy="1358289"/>
              <a:chOff x="1326551" y="3978049"/>
              <a:chExt cx="2384725" cy="2164111"/>
            </a:xfrm>
          </p:grpSpPr>
          <p:sp>
            <p:nvSpPr>
              <p:cNvPr id="60" name="íṧḻïďe"/>
              <p:cNvSpPr/>
              <p:nvPr/>
            </p:nvSpPr>
            <p:spPr bwMode="auto">
              <a:xfrm>
                <a:off x="1326551" y="3978049"/>
                <a:ext cx="2384725" cy="2164111"/>
              </a:xfrm>
              <a:prstGeom prst="rect">
                <a:avLst/>
              </a:prstGeom>
              <a:solidFill>
                <a:srgbClr val="010D33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61" name="íŝļíďê"/>
              <p:cNvSpPr/>
              <p:nvPr/>
            </p:nvSpPr>
            <p:spPr bwMode="auto">
              <a:xfrm>
                <a:off x="2180014" y="4566351"/>
                <a:ext cx="677799" cy="677799"/>
              </a:xfrm>
              <a:custGeom>
                <a:avLst/>
                <a:gdLst>
                  <a:gd name="T0" fmla="*/ 1424804 w 1341438"/>
                  <a:gd name="T1" fmla="*/ 976171 h 1341438"/>
                  <a:gd name="T2" fmla="*/ 277295 w 1341438"/>
                  <a:gd name="T3" fmla="*/ 649654 h 1341438"/>
                  <a:gd name="T4" fmla="*/ 216426 w 1341438"/>
                  <a:gd name="T5" fmla="*/ 876225 h 1341438"/>
                  <a:gd name="T6" fmla="*/ 240849 w 1341438"/>
                  <a:gd name="T7" fmla="*/ 1155024 h 1341438"/>
                  <a:gd name="T8" fmla="*/ 370479 w 1341438"/>
                  <a:gd name="T9" fmla="*/ 1409400 h 1341438"/>
                  <a:gd name="T10" fmla="*/ 584651 w 1341438"/>
                  <a:gd name="T11" fmla="*/ 1594639 h 1341438"/>
                  <a:gd name="T12" fmla="*/ 858189 w 1341438"/>
                  <a:gd name="T13" fmla="*/ 1686695 h 1341438"/>
                  <a:gd name="T14" fmla="*/ 1117075 w 1341438"/>
                  <a:gd name="T15" fmla="*/ 1673920 h 1341438"/>
                  <a:gd name="T16" fmla="*/ 1331997 w 1341438"/>
                  <a:gd name="T17" fmla="*/ 1588251 h 1341438"/>
                  <a:gd name="T18" fmla="*/ 1203960 w 1341438"/>
                  <a:gd name="T19" fmla="*/ 343359 h 1341438"/>
                  <a:gd name="T20" fmla="*/ 1297593 w 1341438"/>
                  <a:gd name="T21" fmla="*/ 448935 h 1341438"/>
                  <a:gd name="T22" fmla="*/ 1331436 w 1341438"/>
                  <a:gd name="T23" fmla="*/ 593446 h 1341438"/>
                  <a:gd name="T24" fmla="*/ 1507794 w 1341438"/>
                  <a:gd name="T25" fmla="*/ 672066 h 1341438"/>
                  <a:gd name="T26" fmla="*/ 1571343 w 1341438"/>
                  <a:gd name="T27" fmla="*/ 841663 h 1341438"/>
                  <a:gd name="T28" fmla="*/ 1485984 w 1341438"/>
                  <a:gd name="T29" fmla="*/ 738332 h 1341438"/>
                  <a:gd name="T30" fmla="*/ 1372423 w 1341438"/>
                  <a:gd name="T31" fmla="*/ 654845 h 1341438"/>
                  <a:gd name="T32" fmla="*/ 1212234 w 1341438"/>
                  <a:gd name="T33" fmla="*/ 623771 h 1341438"/>
                  <a:gd name="T34" fmla="*/ 1250588 w 1341438"/>
                  <a:gd name="T35" fmla="*/ 517072 h 1341438"/>
                  <a:gd name="T36" fmla="*/ 1219378 w 1341438"/>
                  <a:gd name="T37" fmla="*/ 424225 h 1341438"/>
                  <a:gd name="T38" fmla="*/ 1123491 w 1341438"/>
                  <a:gd name="T39" fmla="*/ 382294 h 1341438"/>
                  <a:gd name="T40" fmla="*/ 1086639 w 1341438"/>
                  <a:gd name="T41" fmla="*/ 356462 h 1341438"/>
                  <a:gd name="T42" fmla="*/ 1112209 w 1341438"/>
                  <a:gd name="T43" fmla="*/ 325387 h 1341438"/>
                  <a:gd name="T44" fmla="*/ 1078761 w 1341438"/>
                  <a:gd name="T45" fmla="*/ 288169 h 1341438"/>
                  <a:gd name="T46" fmla="*/ 1060385 w 1341438"/>
                  <a:gd name="T47" fmla="*/ 323825 h 1341438"/>
                  <a:gd name="T48" fmla="*/ 979380 w 1341438"/>
                  <a:gd name="T49" fmla="*/ 350849 h 1341438"/>
                  <a:gd name="T50" fmla="*/ 946002 w 1341438"/>
                  <a:gd name="T51" fmla="*/ 457065 h 1341438"/>
                  <a:gd name="T52" fmla="*/ 990255 w 1341438"/>
                  <a:gd name="T53" fmla="*/ 530628 h 1341438"/>
                  <a:gd name="T54" fmla="*/ 1093763 w 1341438"/>
                  <a:gd name="T55" fmla="*/ 556527 h 1341438"/>
                  <a:gd name="T56" fmla="*/ 1107264 w 1341438"/>
                  <a:gd name="T57" fmla="*/ 609071 h 1341438"/>
                  <a:gd name="T58" fmla="*/ 1131266 w 1341438"/>
                  <a:gd name="T59" fmla="*/ 714163 h 1341438"/>
                  <a:gd name="T60" fmla="*/ 1418162 w 1341438"/>
                  <a:gd name="T61" fmla="*/ 749818 h 1341438"/>
                  <a:gd name="T62" fmla="*/ 1481166 w 1341438"/>
                  <a:gd name="T63" fmla="*/ 868046 h 1341438"/>
                  <a:gd name="T64" fmla="*/ 1381785 w 1341438"/>
                  <a:gd name="T65" fmla="*/ 795608 h 1341438"/>
                  <a:gd name="T66" fmla="*/ 1106515 w 1341438"/>
                  <a:gd name="T67" fmla="*/ 766707 h 1341438"/>
                  <a:gd name="T68" fmla="*/ 1048010 w 1341438"/>
                  <a:gd name="T69" fmla="*/ 683011 h 1341438"/>
                  <a:gd name="T70" fmla="*/ 998881 w 1341438"/>
                  <a:gd name="T71" fmla="*/ 600064 h 1341438"/>
                  <a:gd name="T72" fmla="*/ 907374 w 1341438"/>
                  <a:gd name="T73" fmla="*/ 518619 h 1341438"/>
                  <a:gd name="T74" fmla="*/ 898374 w 1341438"/>
                  <a:gd name="T75" fmla="*/ 377121 h 1341438"/>
                  <a:gd name="T76" fmla="*/ 983504 w 1341438"/>
                  <a:gd name="T77" fmla="*/ 281038 h 1341438"/>
                  <a:gd name="T78" fmla="*/ 802580 w 1341438"/>
                  <a:gd name="T79" fmla="*/ 228074 h 1341438"/>
                  <a:gd name="T80" fmla="*/ 585402 w 1341438"/>
                  <a:gd name="T81" fmla="*/ 309985 h 1341438"/>
                  <a:gd name="T82" fmla="*/ 1615681 w 1341438"/>
                  <a:gd name="T83" fmla="*/ 1281648 h 1341438"/>
                  <a:gd name="T84" fmla="*/ 1685193 w 1341438"/>
                  <a:gd name="T85" fmla="*/ 1058459 h 1341438"/>
                  <a:gd name="T86" fmla="*/ 1673920 w 1341438"/>
                  <a:gd name="T87" fmla="*/ 785672 h 1341438"/>
                  <a:gd name="T88" fmla="*/ 1556314 w 1341438"/>
                  <a:gd name="T89" fmla="*/ 524533 h 1341438"/>
                  <a:gd name="T90" fmla="*/ 1351536 w 1341438"/>
                  <a:gd name="T91" fmla="*/ 328773 h 1341438"/>
                  <a:gd name="T92" fmla="*/ 1083632 w 1341438"/>
                  <a:gd name="T93" fmla="*/ 224316 h 1341438"/>
                  <a:gd name="T94" fmla="*/ 1121207 w 1341438"/>
                  <a:gd name="T95" fmla="*/ 15029 h 1341438"/>
                  <a:gd name="T96" fmla="*/ 1466137 w 1341438"/>
                  <a:gd name="T97" fmla="*/ 150295 h 1341438"/>
                  <a:gd name="T98" fmla="*/ 1729530 w 1341438"/>
                  <a:gd name="T99" fmla="*/ 400915 h 1341438"/>
                  <a:gd name="T100" fmla="*/ 1880577 w 1341438"/>
                  <a:gd name="T101" fmla="*/ 737577 h 1341438"/>
                  <a:gd name="T102" fmla="*/ 1889971 w 1341438"/>
                  <a:gd name="T103" fmla="*/ 1120832 h 1341438"/>
                  <a:gd name="T104" fmla="*/ 1755080 w 1341438"/>
                  <a:gd name="T105" fmla="*/ 1466137 h 1341438"/>
                  <a:gd name="T106" fmla="*/ 1504087 w 1341438"/>
                  <a:gd name="T107" fmla="*/ 1729154 h 1341438"/>
                  <a:gd name="T108" fmla="*/ 1167800 w 1341438"/>
                  <a:gd name="T109" fmla="*/ 1880577 h 1341438"/>
                  <a:gd name="T110" fmla="*/ 807465 w 1341438"/>
                  <a:gd name="T111" fmla="*/ 1893729 h 1341438"/>
                  <a:gd name="T112" fmla="*/ 458778 w 1341438"/>
                  <a:gd name="T113" fmla="*/ 1767104 h 1341438"/>
                  <a:gd name="T114" fmla="*/ 189748 w 1341438"/>
                  <a:gd name="T115" fmla="*/ 1522497 h 1341438"/>
                  <a:gd name="T116" fmla="*/ 30058 w 1341438"/>
                  <a:gd name="T117" fmla="*/ 1190719 h 1341438"/>
                  <a:gd name="T118" fmla="*/ 11271 w 1341438"/>
                  <a:gd name="T119" fmla="*/ 807841 h 1341438"/>
                  <a:gd name="T120" fmla="*/ 137896 w 1341438"/>
                  <a:gd name="T121" fmla="*/ 458779 h 1341438"/>
                  <a:gd name="T122" fmla="*/ 382503 w 1341438"/>
                  <a:gd name="T123" fmla="*/ 189373 h 1341438"/>
                  <a:gd name="T124" fmla="*/ 714656 w 1341438"/>
                  <a:gd name="T125" fmla="*/ 30060 h 134143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341438" h="1341438">
                    <a:moveTo>
                      <a:pt x="824769" y="688975"/>
                    </a:moveTo>
                    <a:lnTo>
                      <a:pt x="979487" y="688975"/>
                    </a:lnTo>
                    <a:lnTo>
                      <a:pt x="979487" y="809625"/>
                    </a:lnTo>
                    <a:lnTo>
                      <a:pt x="944636" y="809625"/>
                    </a:lnTo>
                    <a:lnTo>
                      <a:pt x="824769" y="688975"/>
                    </a:lnTo>
                    <a:close/>
                    <a:moveTo>
                      <a:pt x="230187" y="688975"/>
                    </a:moveTo>
                    <a:lnTo>
                      <a:pt x="553352" y="688975"/>
                    </a:lnTo>
                    <a:lnTo>
                      <a:pt x="673219" y="809625"/>
                    </a:lnTo>
                    <a:lnTo>
                      <a:pt x="230187" y="809625"/>
                    </a:lnTo>
                    <a:lnTo>
                      <a:pt x="230187" y="688975"/>
                    </a:lnTo>
                    <a:close/>
                    <a:moveTo>
                      <a:pt x="1066800" y="687387"/>
                    </a:moveTo>
                    <a:lnTo>
                      <a:pt x="1106488" y="687387"/>
                    </a:lnTo>
                    <a:lnTo>
                      <a:pt x="1106488" y="808037"/>
                    </a:lnTo>
                    <a:lnTo>
                      <a:pt x="1066800" y="808037"/>
                    </a:lnTo>
                    <a:lnTo>
                      <a:pt x="1066800" y="687387"/>
                    </a:lnTo>
                    <a:close/>
                    <a:moveTo>
                      <a:pt x="1003300" y="687387"/>
                    </a:moveTo>
                    <a:lnTo>
                      <a:pt x="1042988" y="687387"/>
                    </a:lnTo>
                    <a:lnTo>
                      <a:pt x="1042988" y="808037"/>
                    </a:lnTo>
                    <a:lnTo>
                      <a:pt x="1003300" y="808037"/>
                    </a:lnTo>
                    <a:lnTo>
                      <a:pt x="1003300" y="687387"/>
                    </a:lnTo>
                    <a:close/>
                    <a:moveTo>
                      <a:pt x="251354" y="361421"/>
                    </a:moveTo>
                    <a:lnTo>
                      <a:pt x="245533" y="369888"/>
                    </a:lnTo>
                    <a:lnTo>
                      <a:pt x="239712" y="378090"/>
                    </a:lnTo>
                    <a:lnTo>
                      <a:pt x="233892" y="386292"/>
                    </a:lnTo>
                    <a:lnTo>
                      <a:pt x="228600" y="395023"/>
                    </a:lnTo>
                    <a:lnTo>
                      <a:pt x="223573" y="403490"/>
                    </a:lnTo>
                    <a:lnTo>
                      <a:pt x="218281" y="412486"/>
                    </a:lnTo>
                    <a:lnTo>
                      <a:pt x="213254" y="421217"/>
                    </a:lnTo>
                    <a:lnTo>
                      <a:pt x="208492" y="430213"/>
                    </a:lnTo>
                    <a:lnTo>
                      <a:pt x="203729" y="439209"/>
                    </a:lnTo>
                    <a:lnTo>
                      <a:pt x="199496" y="448469"/>
                    </a:lnTo>
                    <a:lnTo>
                      <a:pt x="195262" y="457465"/>
                    </a:lnTo>
                    <a:lnTo>
                      <a:pt x="191294" y="466990"/>
                    </a:lnTo>
                    <a:lnTo>
                      <a:pt x="187060" y="476250"/>
                    </a:lnTo>
                    <a:lnTo>
                      <a:pt x="183356" y="485775"/>
                    </a:lnTo>
                    <a:lnTo>
                      <a:pt x="179916" y="495565"/>
                    </a:lnTo>
                    <a:lnTo>
                      <a:pt x="176741" y="505090"/>
                    </a:lnTo>
                    <a:lnTo>
                      <a:pt x="173566" y="514879"/>
                    </a:lnTo>
                    <a:lnTo>
                      <a:pt x="170391" y="524934"/>
                    </a:lnTo>
                    <a:lnTo>
                      <a:pt x="167481" y="534988"/>
                    </a:lnTo>
                    <a:lnTo>
                      <a:pt x="164835" y="544777"/>
                    </a:lnTo>
                    <a:lnTo>
                      <a:pt x="162719" y="554832"/>
                    </a:lnTo>
                    <a:lnTo>
                      <a:pt x="160337" y="565150"/>
                    </a:lnTo>
                    <a:lnTo>
                      <a:pt x="158221" y="575469"/>
                    </a:lnTo>
                    <a:lnTo>
                      <a:pt x="156633" y="585788"/>
                    </a:lnTo>
                    <a:lnTo>
                      <a:pt x="154781" y="596107"/>
                    </a:lnTo>
                    <a:lnTo>
                      <a:pt x="153458" y="606690"/>
                    </a:lnTo>
                    <a:lnTo>
                      <a:pt x="152400" y="617009"/>
                    </a:lnTo>
                    <a:lnTo>
                      <a:pt x="151606" y="627592"/>
                    </a:lnTo>
                    <a:lnTo>
                      <a:pt x="150548" y="638440"/>
                    </a:lnTo>
                    <a:lnTo>
                      <a:pt x="150019" y="649023"/>
                    </a:lnTo>
                    <a:lnTo>
                      <a:pt x="149754" y="659871"/>
                    </a:lnTo>
                    <a:lnTo>
                      <a:pt x="149754" y="670719"/>
                    </a:lnTo>
                    <a:lnTo>
                      <a:pt x="149754" y="684213"/>
                    </a:lnTo>
                    <a:lnTo>
                      <a:pt x="150283" y="697707"/>
                    </a:lnTo>
                    <a:lnTo>
                      <a:pt x="151077" y="710671"/>
                    </a:lnTo>
                    <a:lnTo>
                      <a:pt x="152400" y="724165"/>
                    </a:lnTo>
                    <a:lnTo>
                      <a:pt x="153723" y="737130"/>
                    </a:lnTo>
                    <a:lnTo>
                      <a:pt x="155839" y="750094"/>
                    </a:lnTo>
                    <a:lnTo>
                      <a:pt x="157691" y="763059"/>
                    </a:lnTo>
                    <a:lnTo>
                      <a:pt x="160337" y="776023"/>
                    </a:lnTo>
                    <a:lnTo>
                      <a:pt x="162983" y="788459"/>
                    </a:lnTo>
                    <a:lnTo>
                      <a:pt x="166158" y="801159"/>
                    </a:lnTo>
                    <a:lnTo>
                      <a:pt x="169598" y="813330"/>
                    </a:lnTo>
                    <a:lnTo>
                      <a:pt x="173302" y="825765"/>
                    </a:lnTo>
                    <a:lnTo>
                      <a:pt x="177271" y="837936"/>
                    </a:lnTo>
                    <a:lnTo>
                      <a:pt x="181239" y="849842"/>
                    </a:lnTo>
                    <a:lnTo>
                      <a:pt x="185737" y="861748"/>
                    </a:lnTo>
                    <a:lnTo>
                      <a:pt x="190500" y="873655"/>
                    </a:lnTo>
                    <a:lnTo>
                      <a:pt x="195791" y="885296"/>
                    </a:lnTo>
                    <a:lnTo>
                      <a:pt x="201083" y="896673"/>
                    </a:lnTo>
                    <a:lnTo>
                      <a:pt x="206639" y="907786"/>
                    </a:lnTo>
                    <a:lnTo>
                      <a:pt x="212460" y="918898"/>
                    </a:lnTo>
                    <a:lnTo>
                      <a:pt x="218546" y="930011"/>
                    </a:lnTo>
                    <a:lnTo>
                      <a:pt x="225160" y="940859"/>
                    </a:lnTo>
                    <a:lnTo>
                      <a:pt x="231775" y="951442"/>
                    </a:lnTo>
                    <a:lnTo>
                      <a:pt x="238654" y="962026"/>
                    </a:lnTo>
                    <a:lnTo>
                      <a:pt x="245798" y="972344"/>
                    </a:lnTo>
                    <a:lnTo>
                      <a:pt x="253206" y="982398"/>
                    </a:lnTo>
                    <a:lnTo>
                      <a:pt x="260879" y="992453"/>
                    </a:lnTo>
                    <a:lnTo>
                      <a:pt x="268552" y="1001978"/>
                    </a:lnTo>
                    <a:lnTo>
                      <a:pt x="276754" y="1011767"/>
                    </a:lnTo>
                    <a:lnTo>
                      <a:pt x="285221" y="1021292"/>
                    </a:lnTo>
                    <a:lnTo>
                      <a:pt x="293687" y="1030288"/>
                    </a:lnTo>
                    <a:lnTo>
                      <a:pt x="302154" y="1039284"/>
                    </a:lnTo>
                    <a:lnTo>
                      <a:pt x="311414" y="1048015"/>
                    </a:lnTo>
                    <a:lnTo>
                      <a:pt x="320410" y="1056746"/>
                    </a:lnTo>
                    <a:lnTo>
                      <a:pt x="329935" y="1064949"/>
                    </a:lnTo>
                    <a:lnTo>
                      <a:pt x="339460" y="1072886"/>
                    </a:lnTo>
                    <a:lnTo>
                      <a:pt x="348985" y="1080559"/>
                    </a:lnTo>
                    <a:lnTo>
                      <a:pt x="359039" y="1088232"/>
                    </a:lnTo>
                    <a:lnTo>
                      <a:pt x="369358" y="1095640"/>
                    </a:lnTo>
                    <a:lnTo>
                      <a:pt x="379677" y="1102784"/>
                    </a:lnTo>
                    <a:lnTo>
                      <a:pt x="389996" y="1109663"/>
                    </a:lnTo>
                    <a:lnTo>
                      <a:pt x="400844" y="1116542"/>
                    </a:lnTo>
                    <a:lnTo>
                      <a:pt x="411692" y="1122892"/>
                    </a:lnTo>
                    <a:lnTo>
                      <a:pt x="422540" y="1128978"/>
                    </a:lnTo>
                    <a:lnTo>
                      <a:pt x="433652" y="1134799"/>
                    </a:lnTo>
                    <a:lnTo>
                      <a:pt x="445029" y="1140619"/>
                    </a:lnTo>
                    <a:lnTo>
                      <a:pt x="456406" y="1145911"/>
                    </a:lnTo>
                    <a:lnTo>
                      <a:pt x="467783" y="1150938"/>
                    </a:lnTo>
                    <a:lnTo>
                      <a:pt x="479954" y="1155701"/>
                    </a:lnTo>
                    <a:lnTo>
                      <a:pt x="491596" y="1160199"/>
                    </a:lnTo>
                    <a:lnTo>
                      <a:pt x="503502" y="1164696"/>
                    </a:lnTo>
                    <a:lnTo>
                      <a:pt x="515937" y="1168665"/>
                    </a:lnTo>
                    <a:lnTo>
                      <a:pt x="528108" y="1172105"/>
                    </a:lnTo>
                    <a:lnTo>
                      <a:pt x="540544" y="1175544"/>
                    </a:lnTo>
                    <a:lnTo>
                      <a:pt x="552979" y="1178455"/>
                    </a:lnTo>
                    <a:lnTo>
                      <a:pt x="565944" y="1181365"/>
                    </a:lnTo>
                    <a:lnTo>
                      <a:pt x="578379" y="1183746"/>
                    </a:lnTo>
                    <a:lnTo>
                      <a:pt x="591344" y="1185863"/>
                    </a:lnTo>
                    <a:lnTo>
                      <a:pt x="604308" y="1187715"/>
                    </a:lnTo>
                    <a:lnTo>
                      <a:pt x="617538" y="1189038"/>
                    </a:lnTo>
                    <a:lnTo>
                      <a:pt x="630767" y="1190361"/>
                    </a:lnTo>
                    <a:lnTo>
                      <a:pt x="643731" y="1191155"/>
                    </a:lnTo>
                    <a:lnTo>
                      <a:pt x="657225" y="1191684"/>
                    </a:lnTo>
                    <a:lnTo>
                      <a:pt x="670719" y="1191949"/>
                    </a:lnTo>
                    <a:lnTo>
                      <a:pt x="681567" y="1191684"/>
                    </a:lnTo>
                    <a:lnTo>
                      <a:pt x="692415" y="1191419"/>
                    </a:lnTo>
                    <a:lnTo>
                      <a:pt x="703263" y="1190890"/>
                    </a:lnTo>
                    <a:lnTo>
                      <a:pt x="713846" y="1190361"/>
                    </a:lnTo>
                    <a:lnTo>
                      <a:pt x="724429" y="1189038"/>
                    </a:lnTo>
                    <a:lnTo>
                      <a:pt x="735013" y="1187980"/>
                    </a:lnTo>
                    <a:lnTo>
                      <a:pt x="745331" y="1186657"/>
                    </a:lnTo>
                    <a:lnTo>
                      <a:pt x="755915" y="1184805"/>
                    </a:lnTo>
                    <a:lnTo>
                      <a:pt x="766234" y="1183217"/>
                    </a:lnTo>
                    <a:lnTo>
                      <a:pt x="776553" y="1181101"/>
                    </a:lnTo>
                    <a:lnTo>
                      <a:pt x="786607" y="1178719"/>
                    </a:lnTo>
                    <a:lnTo>
                      <a:pt x="796926" y="1176603"/>
                    </a:lnTo>
                    <a:lnTo>
                      <a:pt x="806980" y="1173957"/>
                    </a:lnTo>
                    <a:lnTo>
                      <a:pt x="816769" y="1171046"/>
                    </a:lnTo>
                    <a:lnTo>
                      <a:pt x="826559" y="1168401"/>
                    </a:lnTo>
                    <a:lnTo>
                      <a:pt x="836613" y="1165226"/>
                    </a:lnTo>
                    <a:lnTo>
                      <a:pt x="846138" y="1161786"/>
                    </a:lnTo>
                    <a:lnTo>
                      <a:pt x="855663" y="1158082"/>
                    </a:lnTo>
                    <a:lnTo>
                      <a:pt x="865453" y="1154378"/>
                    </a:lnTo>
                    <a:lnTo>
                      <a:pt x="874713" y="1150674"/>
                    </a:lnTo>
                    <a:lnTo>
                      <a:pt x="883973" y="1146176"/>
                    </a:lnTo>
                    <a:lnTo>
                      <a:pt x="893498" y="1141942"/>
                    </a:lnTo>
                    <a:lnTo>
                      <a:pt x="902494" y="1137709"/>
                    </a:lnTo>
                    <a:lnTo>
                      <a:pt x="911755" y="1133211"/>
                    </a:lnTo>
                    <a:lnTo>
                      <a:pt x="920486" y="1128184"/>
                    </a:lnTo>
                    <a:lnTo>
                      <a:pt x="929482" y="1123421"/>
                    </a:lnTo>
                    <a:lnTo>
                      <a:pt x="937948" y="1118394"/>
                    </a:lnTo>
                    <a:lnTo>
                      <a:pt x="946680" y="1112838"/>
                    </a:lnTo>
                    <a:lnTo>
                      <a:pt x="955146" y="1107546"/>
                    </a:lnTo>
                    <a:lnTo>
                      <a:pt x="963613" y="1101990"/>
                    </a:lnTo>
                    <a:lnTo>
                      <a:pt x="971815" y="1095905"/>
                    </a:lnTo>
                    <a:lnTo>
                      <a:pt x="980017" y="1090349"/>
                    </a:lnTo>
                    <a:lnTo>
                      <a:pt x="251354" y="361421"/>
                    </a:lnTo>
                    <a:close/>
                    <a:moveTo>
                      <a:pt x="785564" y="228600"/>
                    </a:moveTo>
                    <a:lnTo>
                      <a:pt x="792978" y="229127"/>
                    </a:lnTo>
                    <a:lnTo>
                      <a:pt x="800392" y="229655"/>
                    </a:lnTo>
                    <a:lnTo>
                      <a:pt x="807806" y="230446"/>
                    </a:lnTo>
                    <a:lnTo>
                      <a:pt x="814956" y="231500"/>
                    </a:lnTo>
                    <a:lnTo>
                      <a:pt x="821840" y="233082"/>
                    </a:lnTo>
                    <a:lnTo>
                      <a:pt x="828725" y="234664"/>
                    </a:lnTo>
                    <a:lnTo>
                      <a:pt x="835080" y="236773"/>
                    </a:lnTo>
                    <a:lnTo>
                      <a:pt x="841434" y="239145"/>
                    </a:lnTo>
                    <a:lnTo>
                      <a:pt x="847789" y="241782"/>
                    </a:lnTo>
                    <a:lnTo>
                      <a:pt x="853615" y="244681"/>
                    </a:lnTo>
                    <a:lnTo>
                      <a:pt x="859440" y="247845"/>
                    </a:lnTo>
                    <a:lnTo>
                      <a:pt x="865001" y="251536"/>
                    </a:lnTo>
                    <a:lnTo>
                      <a:pt x="870032" y="255227"/>
                    </a:lnTo>
                    <a:lnTo>
                      <a:pt x="875327" y="259181"/>
                    </a:lnTo>
                    <a:lnTo>
                      <a:pt x="880094" y="263135"/>
                    </a:lnTo>
                    <a:lnTo>
                      <a:pt x="884595" y="267617"/>
                    </a:lnTo>
                    <a:lnTo>
                      <a:pt x="888832" y="272362"/>
                    </a:lnTo>
                    <a:lnTo>
                      <a:pt x="892804" y="277371"/>
                    </a:lnTo>
                    <a:lnTo>
                      <a:pt x="897040" y="282117"/>
                    </a:lnTo>
                    <a:lnTo>
                      <a:pt x="900482" y="287653"/>
                    </a:lnTo>
                    <a:lnTo>
                      <a:pt x="903395" y="292925"/>
                    </a:lnTo>
                    <a:lnTo>
                      <a:pt x="906573" y="298462"/>
                    </a:lnTo>
                    <a:lnTo>
                      <a:pt x="909220" y="303998"/>
                    </a:lnTo>
                    <a:lnTo>
                      <a:pt x="911868" y="310061"/>
                    </a:lnTo>
                    <a:lnTo>
                      <a:pt x="913722" y="316125"/>
                    </a:lnTo>
                    <a:lnTo>
                      <a:pt x="915840" y="321924"/>
                    </a:lnTo>
                    <a:lnTo>
                      <a:pt x="917164" y="328252"/>
                    </a:lnTo>
                    <a:lnTo>
                      <a:pt x="918753" y="334579"/>
                    </a:lnTo>
                    <a:lnTo>
                      <a:pt x="919547" y="341169"/>
                    </a:lnTo>
                    <a:lnTo>
                      <a:pt x="920342" y="347496"/>
                    </a:lnTo>
                    <a:lnTo>
                      <a:pt x="920606" y="353824"/>
                    </a:lnTo>
                    <a:lnTo>
                      <a:pt x="920871" y="360678"/>
                    </a:lnTo>
                    <a:lnTo>
                      <a:pt x="920606" y="367532"/>
                    </a:lnTo>
                    <a:lnTo>
                      <a:pt x="920077" y="374650"/>
                    </a:lnTo>
                    <a:lnTo>
                      <a:pt x="919018" y="381768"/>
                    </a:lnTo>
                    <a:lnTo>
                      <a:pt x="917694" y="388886"/>
                    </a:lnTo>
                    <a:lnTo>
                      <a:pt x="915840" y="396268"/>
                    </a:lnTo>
                    <a:lnTo>
                      <a:pt x="913722" y="403386"/>
                    </a:lnTo>
                    <a:lnTo>
                      <a:pt x="911339" y="410767"/>
                    </a:lnTo>
                    <a:lnTo>
                      <a:pt x="908426" y="417885"/>
                    </a:lnTo>
                    <a:lnTo>
                      <a:pt x="937553" y="417885"/>
                    </a:lnTo>
                    <a:lnTo>
                      <a:pt x="947350" y="418149"/>
                    </a:lnTo>
                    <a:lnTo>
                      <a:pt x="956618" y="418940"/>
                    </a:lnTo>
                    <a:lnTo>
                      <a:pt x="966150" y="420258"/>
                    </a:lnTo>
                    <a:lnTo>
                      <a:pt x="974888" y="421840"/>
                    </a:lnTo>
                    <a:lnTo>
                      <a:pt x="983891" y="424212"/>
                    </a:lnTo>
                    <a:lnTo>
                      <a:pt x="992364" y="426849"/>
                    </a:lnTo>
                    <a:lnTo>
                      <a:pt x="1000308" y="430012"/>
                    </a:lnTo>
                    <a:lnTo>
                      <a:pt x="1008252" y="433176"/>
                    </a:lnTo>
                    <a:lnTo>
                      <a:pt x="1016195" y="436866"/>
                    </a:lnTo>
                    <a:lnTo>
                      <a:pt x="1023609" y="441348"/>
                    </a:lnTo>
                    <a:lnTo>
                      <a:pt x="1030759" y="445830"/>
                    </a:lnTo>
                    <a:lnTo>
                      <a:pt x="1037643" y="450575"/>
                    </a:lnTo>
                    <a:lnTo>
                      <a:pt x="1043998" y="455848"/>
                    </a:lnTo>
                    <a:lnTo>
                      <a:pt x="1050353" y="461120"/>
                    </a:lnTo>
                    <a:lnTo>
                      <a:pt x="1056443" y="467184"/>
                    </a:lnTo>
                    <a:lnTo>
                      <a:pt x="1061739" y="473247"/>
                    </a:lnTo>
                    <a:lnTo>
                      <a:pt x="1067299" y="479311"/>
                    </a:lnTo>
                    <a:lnTo>
                      <a:pt x="1072066" y="485901"/>
                    </a:lnTo>
                    <a:lnTo>
                      <a:pt x="1076567" y="492756"/>
                    </a:lnTo>
                    <a:lnTo>
                      <a:pt x="1081068" y="499610"/>
                    </a:lnTo>
                    <a:lnTo>
                      <a:pt x="1085040" y="506728"/>
                    </a:lnTo>
                    <a:lnTo>
                      <a:pt x="1088747" y="514109"/>
                    </a:lnTo>
                    <a:lnTo>
                      <a:pt x="1091925" y="521491"/>
                    </a:lnTo>
                    <a:lnTo>
                      <a:pt x="1095102" y="528873"/>
                    </a:lnTo>
                    <a:lnTo>
                      <a:pt x="1097485" y="536518"/>
                    </a:lnTo>
                    <a:lnTo>
                      <a:pt x="1099869" y="544163"/>
                    </a:lnTo>
                    <a:lnTo>
                      <a:pt x="1101722" y="552336"/>
                    </a:lnTo>
                    <a:lnTo>
                      <a:pt x="1103576" y="560244"/>
                    </a:lnTo>
                    <a:lnTo>
                      <a:pt x="1104635" y="568153"/>
                    </a:lnTo>
                    <a:lnTo>
                      <a:pt x="1105429" y="576326"/>
                    </a:lnTo>
                    <a:lnTo>
                      <a:pt x="1106223" y="584498"/>
                    </a:lnTo>
                    <a:lnTo>
                      <a:pt x="1106488" y="592671"/>
                    </a:lnTo>
                    <a:lnTo>
                      <a:pt x="1106488" y="666223"/>
                    </a:lnTo>
                    <a:lnTo>
                      <a:pt x="1106488" y="666750"/>
                    </a:lnTo>
                    <a:lnTo>
                      <a:pt x="1066240" y="666223"/>
                    </a:lnTo>
                    <a:lnTo>
                      <a:pt x="1066240" y="592671"/>
                    </a:lnTo>
                    <a:lnTo>
                      <a:pt x="1065711" y="586080"/>
                    </a:lnTo>
                    <a:lnTo>
                      <a:pt x="1065446" y="579753"/>
                    </a:lnTo>
                    <a:lnTo>
                      <a:pt x="1064652" y="573689"/>
                    </a:lnTo>
                    <a:lnTo>
                      <a:pt x="1063857" y="567362"/>
                    </a:lnTo>
                    <a:lnTo>
                      <a:pt x="1062268" y="561035"/>
                    </a:lnTo>
                    <a:lnTo>
                      <a:pt x="1060945" y="554708"/>
                    </a:lnTo>
                    <a:lnTo>
                      <a:pt x="1059356" y="548908"/>
                    </a:lnTo>
                    <a:lnTo>
                      <a:pt x="1056973" y="542581"/>
                    </a:lnTo>
                    <a:lnTo>
                      <a:pt x="1054590" y="536781"/>
                    </a:lnTo>
                    <a:lnTo>
                      <a:pt x="1052206" y="530982"/>
                    </a:lnTo>
                    <a:lnTo>
                      <a:pt x="1049294" y="525182"/>
                    </a:lnTo>
                    <a:lnTo>
                      <a:pt x="1046381" y="519909"/>
                    </a:lnTo>
                    <a:lnTo>
                      <a:pt x="1042939" y="514373"/>
                    </a:lnTo>
                    <a:lnTo>
                      <a:pt x="1039497" y="509364"/>
                    </a:lnTo>
                    <a:lnTo>
                      <a:pt x="1035525" y="504355"/>
                    </a:lnTo>
                    <a:lnTo>
                      <a:pt x="1031553" y="499610"/>
                    </a:lnTo>
                    <a:lnTo>
                      <a:pt x="1027316" y="495128"/>
                    </a:lnTo>
                    <a:lnTo>
                      <a:pt x="1023080" y="490383"/>
                    </a:lnTo>
                    <a:lnTo>
                      <a:pt x="1018049" y="486428"/>
                    </a:lnTo>
                    <a:lnTo>
                      <a:pt x="1013283" y="482474"/>
                    </a:lnTo>
                    <a:lnTo>
                      <a:pt x="1007987" y="478783"/>
                    </a:lnTo>
                    <a:lnTo>
                      <a:pt x="1002956" y="475356"/>
                    </a:lnTo>
                    <a:lnTo>
                      <a:pt x="997130" y="472193"/>
                    </a:lnTo>
                    <a:lnTo>
                      <a:pt x="991570" y="469556"/>
                    </a:lnTo>
                    <a:lnTo>
                      <a:pt x="985480" y="466920"/>
                    </a:lnTo>
                    <a:lnTo>
                      <a:pt x="979390" y="464811"/>
                    </a:lnTo>
                    <a:lnTo>
                      <a:pt x="973035" y="462966"/>
                    </a:lnTo>
                    <a:lnTo>
                      <a:pt x="966415" y="461120"/>
                    </a:lnTo>
                    <a:lnTo>
                      <a:pt x="959530" y="459802"/>
                    </a:lnTo>
                    <a:lnTo>
                      <a:pt x="952381" y="459011"/>
                    </a:lnTo>
                    <a:lnTo>
                      <a:pt x="945232" y="458220"/>
                    </a:lnTo>
                    <a:lnTo>
                      <a:pt x="937553" y="457957"/>
                    </a:lnTo>
                    <a:lnTo>
                      <a:pt x="873739" y="457957"/>
                    </a:lnTo>
                    <a:lnTo>
                      <a:pt x="870826" y="457957"/>
                    </a:lnTo>
                    <a:lnTo>
                      <a:pt x="868178" y="457429"/>
                    </a:lnTo>
                    <a:lnTo>
                      <a:pt x="865530" y="456375"/>
                    </a:lnTo>
                    <a:lnTo>
                      <a:pt x="863147" y="455320"/>
                    </a:lnTo>
                    <a:lnTo>
                      <a:pt x="861029" y="453475"/>
                    </a:lnTo>
                    <a:lnTo>
                      <a:pt x="858911" y="451893"/>
                    </a:lnTo>
                    <a:lnTo>
                      <a:pt x="857322" y="449521"/>
                    </a:lnTo>
                    <a:lnTo>
                      <a:pt x="855733" y="447148"/>
                    </a:lnTo>
                    <a:lnTo>
                      <a:pt x="854674" y="444775"/>
                    </a:lnTo>
                    <a:lnTo>
                      <a:pt x="854144" y="441875"/>
                    </a:lnTo>
                    <a:lnTo>
                      <a:pt x="853615" y="439239"/>
                    </a:lnTo>
                    <a:lnTo>
                      <a:pt x="853615" y="436339"/>
                    </a:lnTo>
                    <a:lnTo>
                      <a:pt x="854144" y="433966"/>
                    </a:lnTo>
                    <a:lnTo>
                      <a:pt x="854674" y="431330"/>
                    </a:lnTo>
                    <a:lnTo>
                      <a:pt x="855733" y="428694"/>
                    </a:lnTo>
                    <a:lnTo>
                      <a:pt x="857587" y="426058"/>
                    </a:lnTo>
                    <a:lnTo>
                      <a:pt x="860234" y="422103"/>
                    </a:lnTo>
                    <a:lnTo>
                      <a:pt x="862882" y="418149"/>
                    </a:lnTo>
                    <a:lnTo>
                      <a:pt x="865530" y="413931"/>
                    </a:lnTo>
                    <a:lnTo>
                      <a:pt x="867649" y="409713"/>
                    </a:lnTo>
                    <a:lnTo>
                      <a:pt x="869767" y="405495"/>
                    </a:lnTo>
                    <a:lnTo>
                      <a:pt x="871885" y="401013"/>
                    </a:lnTo>
                    <a:lnTo>
                      <a:pt x="874798" y="392313"/>
                    </a:lnTo>
                    <a:lnTo>
                      <a:pt x="877446" y="384141"/>
                    </a:lnTo>
                    <a:lnTo>
                      <a:pt x="879299" y="375705"/>
                    </a:lnTo>
                    <a:lnTo>
                      <a:pt x="880358" y="367796"/>
                    </a:lnTo>
                    <a:lnTo>
                      <a:pt x="880623" y="364105"/>
                    </a:lnTo>
                    <a:lnTo>
                      <a:pt x="880623" y="360414"/>
                    </a:lnTo>
                    <a:lnTo>
                      <a:pt x="880623" y="355669"/>
                    </a:lnTo>
                    <a:lnTo>
                      <a:pt x="880358" y="351187"/>
                    </a:lnTo>
                    <a:lnTo>
                      <a:pt x="879829" y="346178"/>
                    </a:lnTo>
                    <a:lnTo>
                      <a:pt x="879035" y="341697"/>
                    </a:lnTo>
                    <a:lnTo>
                      <a:pt x="877975" y="337215"/>
                    </a:lnTo>
                    <a:lnTo>
                      <a:pt x="876916" y="332733"/>
                    </a:lnTo>
                    <a:lnTo>
                      <a:pt x="875857" y="328515"/>
                    </a:lnTo>
                    <a:lnTo>
                      <a:pt x="874004" y="324297"/>
                    </a:lnTo>
                    <a:lnTo>
                      <a:pt x="872415" y="320343"/>
                    </a:lnTo>
                    <a:lnTo>
                      <a:pt x="870561" y="316388"/>
                    </a:lnTo>
                    <a:lnTo>
                      <a:pt x="868708" y="312698"/>
                    </a:lnTo>
                    <a:lnTo>
                      <a:pt x="866325" y="309007"/>
                    </a:lnTo>
                    <a:lnTo>
                      <a:pt x="863942" y="305580"/>
                    </a:lnTo>
                    <a:lnTo>
                      <a:pt x="861558" y="302152"/>
                    </a:lnTo>
                    <a:lnTo>
                      <a:pt x="858646" y="298725"/>
                    </a:lnTo>
                    <a:lnTo>
                      <a:pt x="855733" y="295562"/>
                    </a:lnTo>
                    <a:lnTo>
                      <a:pt x="852556" y="292662"/>
                    </a:lnTo>
                    <a:lnTo>
                      <a:pt x="849378" y="289762"/>
                    </a:lnTo>
                    <a:lnTo>
                      <a:pt x="845936" y="287389"/>
                    </a:lnTo>
                    <a:lnTo>
                      <a:pt x="842494" y="284753"/>
                    </a:lnTo>
                    <a:lnTo>
                      <a:pt x="838787" y="282380"/>
                    </a:lnTo>
                    <a:lnTo>
                      <a:pt x="834815" y="280271"/>
                    </a:lnTo>
                    <a:lnTo>
                      <a:pt x="830578" y="278162"/>
                    </a:lnTo>
                    <a:lnTo>
                      <a:pt x="826342" y="276317"/>
                    </a:lnTo>
                    <a:lnTo>
                      <a:pt x="822105" y="274735"/>
                    </a:lnTo>
                    <a:lnTo>
                      <a:pt x="817074" y="273153"/>
                    </a:lnTo>
                    <a:lnTo>
                      <a:pt x="812572" y="271835"/>
                    </a:lnTo>
                    <a:lnTo>
                      <a:pt x="807541" y="270781"/>
                    </a:lnTo>
                    <a:lnTo>
                      <a:pt x="802246" y="269990"/>
                    </a:lnTo>
                    <a:lnTo>
                      <a:pt x="796950" y="269462"/>
                    </a:lnTo>
                    <a:lnTo>
                      <a:pt x="791125" y="269199"/>
                    </a:lnTo>
                    <a:lnTo>
                      <a:pt x="785564" y="268935"/>
                    </a:lnTo>
                    <a:lnTo>
                      <a:pt x="783181" y="268935"/>
                    </a:lnTo>
                    <a:lnTo>
                      <a:pt x="781063" y="268672"/>
                    </a:lnTo>
                    <a:lnTo>
                      <a:pt x="779474" y="267881"/>
                    </a:lnTo>
                    <a:lnTo>
                      <a:pt x="777356" y="267353"/>
                    </a:lnTo>
                    <a:lnTo>
                      <a:pt x="775767" y="266563"/>
                    </a:lnTo>
                    <a:lnTo>
                      <a:pt x="773913" y="265508"/>
                    </a:lnTo>
                    <a:lnTo>
                      <a:pt x="772589" y="264190"/>
                    </a:lnTo>
                    <a:lnTo>
                      <a:pt x="771265" y="263135"/>
                    </a:lnTo>
                    <a:lnTo>
                      <a:pt x="769677" y="261817"/>
                    </a:lnTo>
                    <a:lnTo>
                      <a:pt x="768618" y="259972"/>
                    </a:lnTo>
                    <a:lnTo>
                      <a:pt x="767823" y="258654"/>
                    </a:lnTo>
                    <a:lnTo>
                      <a:pt x="766764" y="256545"/>
                    </a:lnTo>
                    <a:lnTo>
                      <a:pt x="765970" y="254963"/>
                    </a:lnTo>
                    <a:lnTo>
                      <a:pt x="765705" y="252854"/>
                    </a:lnTo>
                    <a:lnTo>
                      <a:pt x="765175" y="251009"/>
                    </a:lnTo>
                    <a:lnTo>
                      <a:pt x="765175" y="248899"/>
                    </a:lnTo>
                    <a:lnTo>
                      <a:pt x="765175" y="247054"/>
                    </a:lnTo>
                    <a:lnTo>
                      <a:pt x="765705" y="244945"/>
                    </a:lnTo>
                    <a:lnTo>
                      <a:pt x="765970" y="242836"/>
                    </a:lnTo>
                    <a:lnTo>
                      <a:pt x="766764" y="241254"/>
                    </a:lnTo>
                    <a:lnTo>
                      <a:pt x="767823" y="239145"/>
                    </a:lnTo>
                    <a:lnTo>
                      <a:pt x="768618" y="237827"/>
                    </a:lnTo>
                    <a:lnTo>
                      <a:pt x="769677" y="235982"/>
                    </a:lnTo>
                    <a:lnTo>
                      <a:pt x="771265" y="234664"/>
                    </a:lnTo>
                    <a:lnTo>
                      <a:pt x="772589" y="233609"/>
                    </a:lnTo>
                    <a:lnTo>
                      <a:pt x="773913" y="232291"/>
                    </a:lnTo>
                    <a:lnTo>
                      <a:pt x="775767" y="231236"/>
                    </a:lnTo>
                    <a:lnTo>
                      <a:pt x="777356" y="230446"/>
                    </a:lnTo>
                    <a:lnTo>
                      <a:pt x="779474" y="229918"/>
                    </a:lnTo>
                    <a:lnTo>
                      <a:pt x="781063" y="229391"/>
                    </a:lnTo>
                    <a:lnTo>
                      <a:pt x="783181" y="229127"/>
                    </a:lnTo>
                    <a:lnTo>
                      <a:pt x="785564" y="228600"/>
                    </a:lnTo>
                    <a:close/>
                    <a:moveTo>
                      <a:pt x="732956" y="188912"/>
                    </a:moveTo>
                    <a:lnTo>
                      <a:pt x="740614" y="188912"/>
                    </a:lnTo>
                    <a:lnTo>
                      <a:pt x="742727" y="188912"/>
                    </a:lnTo>
                    <a:lnTo>
                      <a:pt x="744576" y="189176"/>
                    </a:lnTo>
                    <a:lnTo>
                      <a:pt x="746688" y="189705"/>
                    </a:lnTo>
                    <a:lnTo>
                      <a:pt x="748273" y="190233"/>
                    </a:lnTo>
                    <a:lnTo>
                      <a:pt x="750121" y="191026"/>
                    </a:lnTo>
                    <a:lnTo>
                      <a:pt x="751706" y="192348"/>
                    </a:lnTo>
                    <a:lnTo>
                      <a:pt x="753290" y="193405"/>
                    </a:lnTo>
                    <a:lnTo>
                      <a:pt x="754611" y="194462"/>
                    </a:lnTo>
                    <a:lnTo>
                      <a:pt x="755931" y="196048"/>
                    </a:lnTo>
                    <a:lnTo>
                      <a:pt x="757251" y="197633"/>
                    </a:lnTo>
                    <a:lnTo>
                      <a:pt x="758308" y="198955"/>
                    </a:lnTo>
                    <a:lnTo>
                      <a:pt x="759100" y="201069"/>
                    </a:lnTo>
                    <a:lnTo>
                      <a:pt x="759628" y="202919"/>
                    </a:lnTo>
                    <a:lnTo>
                      <a:pt x="760420" y="204769"/>
                    </a:lnTo>
                    <a:lnTo>
                      <a:pt x="760685" y="206884"/>
                    </a:lnTo>
                    <a:lnTo>
                      <a:pt x="760685" y="208734"/>
                    </a:lnTo>
                    <a:lnTo>
                      <a:pt x="760685" y="210848"/>
                    </a:lnTo>
                    <a:lnTo>
                      <a:pt x="760420" y="212698"/>
                    </a:lnTo>
                    <a:lnTo>
                      <a:pt x="759628" y="214812"/>
                    </a:lnTo>
                    <a:lnTo>
                      <a:pt x="759100" y="216398"/>
                    </a:lnTo>
                    <a:lnTo>
                      <a:pt x="758308" y="218512"/>
                    </a:lnTo>
                    <a:lnTo>
                      <a:pt x="757251" y="219834"/>
                    </a:lnTo>
                    <a:lnTo>
                      <a:pt x="755931" y="221684"/>
                    </a:lnTo>
                    <a:lnTo>
                      <a:pt x="754875" y="223005"/>
                    </a:lnTo>
                    <a:lnTo>
                      <a:pt x="753554" y="224063"/>
                    </a:lnTo>
                    <a:lnTo>
                      <a:pt x="751706" y="225384"/>
                    </a:lnTo>
                    <a:lnTo>
                      <a:pt x="750121" y="226441"/>
                    </a:lnTo>
                    <a:lnTo>
                      <a:pt x="748273" y="227234"/>
                    </a:lnTo>
                    <a:lnTo>
                      <a:pt x="746688" y="228027"/>
                    </a:lnTo>
                    <a:lnTo>
                      <a:pt x="744576" y="228556"/>
                    </a:lnTo>
                    <a:lnTo>
                      <a:pt x="742727" y="228820"/>
                    </a:lnTo>
                    <a:lnTo>
                      <a:pt x="740614" y="228820"/>
                    </a:lnTo>
                    <a:lnTo>
                      <a:pt x="735069" y="229084"/>
                    </a:lnTo>
                    <a:lnTo>
                      <a:pt x="729787" y="229349"/>
                    </a:lnTo>
                    <a:lnTo>
                      <a:pt x="725034" y="230142"/>
                    </a:lnTo>
                    <a:lnTo>
                      <a:pt x="720280" y="230934"/>
                    </a:lnTo>
                    <a:lnTo>
                      <a:pt x="716055" y="232256"/>
                    </a:lnTo>
                    <a:lnTo>
                      <a:pt x="711829" y="233313"/>
                    </a:lnTo>
                    <a:lnTo>
                      <a:pt x="708132" y="234634"/>
                    </a:lnTo>
                    <a:lnTo>
                      <a:pt x="704699" y="236484"/>
                    </a:lnTo>
                    <a:lnTo>
                      <a:pt x="701266" y="238070"/>
                    </a:lnTo>
                    <a:lnTo>
                      <a:pt x="698097" y="240185"/>
                    </a:lnTo>
                    <a:lnTo>
                      <a:pt x="694928" y="242563"/>
                    </a:lnTo>
                    <a:lnTo>
                      <a:pt x="692287" y="244678"/>
                    </a:lnTo>
                    <a:lnTo>
                      <a:pt x="689647" y="247056"/>
                    </a:lnTo>
                    <a:lnTo>
                      <a:pt x="687006" y="249699"/>
                    </a:lnTo>
                    <a:lnTo>
                      <a:pt x="684893" y="252342"/>
                    </a:lnTo>
                    <a:lnTo>
                      <a:pt x="682516" y="255249"/>
                    </a:lnTo>
                    <a:lnTo>
                      <a:pt x="680140" y="258156"/>
                    </a:lnTo>
                    <a:lnTo>
                      <a:pt x="678555" y="261328"/>
                    </a:lnTo>
                    <a:lnTo>
                      <a:pt x="676442" y="264499"/>
                    </a:lnTo>
                    <a:lnTo>
                      <a:pt x="674858" y="267935"/>
                    </a:lnTo>
                    <a:lnTo>
                      <a:pt x="671953" y="274807"/>
                    </a:lnTo>
                    <a:lnTo>
                      <a:pt x="669576" y="281678"/>
                    </a:lnTo>
                    <a:lnTo>
                      <a:pt x="667992" y="288814"/>
                    </a:lnTo>
                    <a:lnTo>
                      <a:pt x="666407" y="296479"/>
                    </a:lnTo>
                    <a:lnTo>
                      <a:pt x="665615" y="303879"/>
                    </a:lnTo>
                    <a:lnTo>
                      <a:pt x="665615" y="311015"/>
                    </a:lnTo>
                    <a:lnTo>
                      <a:pt x="665615" y="314715"/>
                    </a:lnTo>
                    <a:lnTo>
                      <a:pt x="665879" y="318150"/>
                    </a:lnTo>
                    <a:lnTo>
                      <a:pt x="666143" y="321850"/>
                    </a:lnTo>
                    <a:lnTo>
                      <a:pt x="667200" y="325551"/>
                    </a:lnTo>
                    <a:lnTo>
                      <a:pt x="667728" y="328986"/>
                    </a:lnTo>
                    <a:lnTo>
                      <a:pt x="668784" y="332686"/>
                    </a:lnTo>
                    <a:lnTo>
                      <a:pt x="669840" y="336122"/>
                    </a:lnTo>
                    <a:lnTo>
                      <a:pt x="671425" y="339822"/>
                    </a:lnTo>
                    <a:lnTo>
                      <a:pt x="672745" y="343258"/>
                    </a:lnTo>
                    <a:lnTo>
                      <a:pt x="674594" y="346694"/>
                    </a:lnTo>
                    <a:lnTo>
                      <a:pt x="676178" y="349865"/>
                    </a:lnTo>
                    <a:lnTo>
                      <a:pt x="678291" y="353037"/>
                    </a:lnTo>
                    <a:lnTo>
                      <a:pt x="680404" y="356473"/>
                    </a:lnTo>
                    <a:lnTo>
                      <a:pt x="683045" y="359644"/>
                    </a:lnTo>
                    <a:lnTo>
                      <a:pt x="685421" y="362551"/>
                    </a:lnTo>
                    <a:lnTo>
                      <a:pt x="688326" y="365458"/>
                    </a:lnTo>
                    <a:lnTo>
                      <a:pt x="690967" y="368366"/>
                    </a:lnTo>
                    <a:lnTo>
                      <a:pt x="694136" y="371009"/>
                    </a:lnTo>
                    <a:lnTo>
                      <a:pt x="697305" y="373651"/>
                    </a:lnTo>
                    <a:lnTo>
                      <a:pt x="700738" y="376030"/>
                    </a:lnTo>
                    <a:lnTo>
                      <a:pt x="704435" y="378144"/>
                    </a:lnTo>
                    <a:lnTo>
                      <a:pt x="708132" y="380523"/>
                    </a:lnTo>
                    <a:lnTo>
                      <a:pt x="712094" y="382373"/>
                    </a:lnTo>
                    <a:lnTo>
                      <a:pt x="716055" y="384223"/>
                    </a:lnTo>
                    <a:lnTo>
                      <a:pt x="720808" y="385809"/>
                    </a:lnTo>
                    <a:lnTo>
                      <a:pt x="725298" y="387395"/>
                    </a:lnTo>
                    <a:lnTo>
                      <a:pt x="729787" y="388452"/>
                    </a:lnTo>
                    <a:lnTo>
                      <a:pt x="735069" y="389509"/>
                    </a:lnTo>
                    <a:lnTo>
                      <a:pt x="740086" y="390566"/>
                    </a:lnTo>
                    <a:lnTo>
                      <a:pt x="745368" y="391095"/>
                    </a:lnTo>
                    <a:lnTo>
                      <a:pt x="750914" y="391623"/>
                    </a:lnTo>
                    <a:lnTo>
                      <a:pt x="756987" y="391623"/>
                    </a:lnTo>
                    <a:lnTo>
                      <a:pt x="764910" y="391359"/>
                    </a:lnTo>
                    <a:lnTo>
                      <a:pt x="767815" y="391359"/>
                    </a:lnTo>
                    <a:lnTo>
                      <a:pt x="770192" y="391888"/>
                    </a:lnTo>
                    <a:lnTo>
                      <a:pt x="772833" y="392680"/>
                    </a:lnTo>
                    <a:lnTo>
                      <a:pt x="775474" y="393738"/>
                    </a:lnTo>
                    <a:lnTo>
                      <a:pt x="777586" y="395059"/>
                    </a:lnTo>
                    <a:lnTo>
                      <a:pt x="779699" y="396645"/>
                    </a:lnTo>
                    <a:lnTo>
                      <a:pt x="781812" y="398759"/>
                    </a:lnTo>
                    <a:lnTo>
                      <a:pt x="783396" y="401138"/>
                    </a:lnTo>
                    <a:lnTo>
                      <a:pt x="784452" y="403516"/>
                    </a:lnTo>
                    <a:lnTo>
                      <a:pt x="785509" y="406159"/>
                    </a:lnTo>
                    <a:lnTo>
                      <a:pt x="786037" y="408802"/>
                    </a:lnTo>
                    <a:lnTo>
                      <a:pt x="786301" y="411445"/>
                    </a:lnTo>
                    <a:lnTo>
                      <a:pt x="786037" y="414088"/>
                    </a:lnTo>
                    <a:lnTo>
                      <a:pt x="785509" y="416731"/>
                    </a:lnTo>
                    <a:lnTo>
                      <a:pt x="784452" y="419374"/>
                    </a:lnTo>
                    <a:lnTo>
                      <a:pt x="783396" y="421752"/>
                    </a:lnTo>
                    <a:lnTo>
                      <a:pt x="781283" y="425188"/>
                    </a:lnTo>
                    <a:lnTo>
                      <a:pt x="779699" y="428888"/>
                    </a:lnTo>
                    <a:lnTo>
                      <a:pt x="778378" y="433117"/>
                    </a:lnTo>
                    <a:lnTo>
                      <a:pt x="777058" y="437081"/>
                    </a:lnTo>
                    <a:lnTo>
                      <a:pt x="776266" y="441310"/>
                    </a:lnTo>
                    <a:lnTo>
                      <a:pt x="775738" y="445274"/>
                    </a:lnTo>
                    <a:lnTo>
                      <a:pt x="775210" y="449767"/>
                    </a:lnTo>
                    <a:lnTo>
                      <a:pt x="775210" y="453996"/>
                    </a:lnTo>
                    <a:lnTo>
                      <a:pt x="775474" y="459810"/>
                    </a:lnTo>
                    <a:lnTo>
                      <a:pt x="776002" y="465625"/>
                    </a:lnTo>
                    <a:lnTo>
                      <a:pt x="777058" y="471175"/>
                    </a:lnTo>
                    <a:lnTo>
                      <a:pt x="778907" y="476725"/>
                    </a:lnTo>
                    <a:lnTo>
                      <a:pt x="780755" y="482011"/>
                    </a:lnTo>
                    <a:lnTo>
                      <a:pt x="783132" y="487032"/>
                    </a:lnTo>
                    <a:lnTo>
                      <a:pt x="786037" y="491525"/>
                    </a:lnTo>
                    <a:lnTo>
                      <a:pt x="789206" y="495754"/>
                    </a:lnTo>
                    <a:lnTo>
                      <a:pt x="792639" y="499454"/>
                    </a:lnTo>
                    <a:lnTo>
                      <a:pt x="796600" y="502890"/>
                    </a:lnTo>
                    <a:lnTo>
                      <a:pt x="800561" y="506061"/>
                    </a:lnTo>
                    <a:lnTo>
                      <a:pt x="805051" y="508176"/>
                    </a:lnTo>
                    <a:lnTo>
                      <a:pt x="809804" y="510290"/>
                    </a:lnTo>
                    <a:lnTo>
                      <a:pt x="815350" y="512140"/>
                    </a:lnTo>
                    <a:lnTo>
                      <a:pt x="821424" y="512933"/>
                    </a:lnTo>
                    <a:lnTo>
                      <a:pt x="827498" y="513197"/>
                    </a:lnTo>
                    <a:lnTo>
                      <a:pt x="881370" y="513197"/>
                    </a:lnTo>
                    <a:lnTo>
                      <a:pt x="935507" y="513197"/>
                    </a:lnTo>
                    <a:lnTo>
                      <a:pt x="944486" y="513461"/>
                    </a:lnTo>
                    <a:lnTo>
                      <a:pt x="952936" y="513990"/>
                    </a:lnTo>
                    <a:lnTo>
                      <a:pt x="961651" y="515047"/>
                    </a:lnTo>
                    <a:lnTo>
                      <a:pt x="969574" y="516897"/>
                    </a:lnTo>
                    <a:lnTo>
                      <a:pt x="977232" y="518747"/>
                    </a:lnTo>
                    <a:lnTo>
                      <a:pt x="984626" y="521390"/>
                    </a:lnTo>
                    <a:lnTo>
                      <a:pt x="991756" y="524562"/>
                    </a:lnTo>
                    <a:lnTo>
                      <a:pt x="998623" y="527997"/>
                    </a:lnTo>
                    <a:lnTo>
                      <a:pt x="1004960" y="531962"/>
                    </a:lnTo>
                    <a:lnTo>
                      <a:pt x="1010770" y="536455"/>
                    </a:lnTo>
                    <a:lnTo>
                      <a:pt x="1016316" y="541476"/>
                    </a:lnTo>
                    <a:lnTo>
                      <a:pt x="1021069" y="546762"/>
                    </a:lnTo>
                    <a:lnTo>
                      <a:pt x="1025559" y="552576"/>
                    </a:lnTo>
                    <a:lnTo>
                      <a:pt x="1029784" y="558919"/>
                    </a:lnTo>
                    <a:lnTo>
                      <a:pt x="1032953" y="564998"/>
                    </a:lnTo>
                    <a:lnTo>
                      <a:pt x="1036122" y="571870"/>
                    </a:lnTo>
                    <a:lnTo>
                      <a:pt x="1037971" y="576363"/>
                    </a:lnTo>
                    <a:lnTo>
                      <a:pt x="1039291" y="581384"/>
                    </a:lnTo>
                    <a:lnTo>
                      <a:pt x="1040612" y="585877"/>
                    </a:lnTo>
                    <a:lnTo>
                      <a:pt x="1041404" y="590899"/>
                    </a:lnTo>
                    <a:lnTo>
                      <a:pt x="1042196" y="595920"/>
                    </a:lnTo>
                    <a:lnTo>
                      <a:pt x="1042460" y="600942"/>
                    </a:lnTo>
                    <a:lnTo>
                      <a:pt x="1042988" y="606228"/>
                    </a:lnTo>
                    <a:lnTo>
                      <a:pt x="1042988" y="611249"/>
                    </a:lnTo>
                    <a:lnTo>
                      <a:pt x="1042988" y="666222"/>
                    </a:lnTo>
                    <a:lnTo>
                      <a:pt x="1042724" y="666750"/>
                    </a:lnTo>
                    <a:lnTo>
                      <a:pt x="1002848" y="666750"/>
                    </a:lnTo>
                    <a:lnTo>
                      <a:pt x="1002848" y="666222"/>
                    </a:lnTo>
                    <a:lnTo>
                      <a:pt x="1002848" y="611249"/>
                    </a:lnTo>
                    <a:lnTo>
                      <a:pt x="1002584" y="604377"/>
                    </a:lnTo>
                    <a:lnTo>
                      <a:pt x="1001792" y="597770"/>
                    </a:lnTo>
                    <a:lnTo>
                      <a:pt x="1000207" y="591956"/>
                    </a:lnTo>
                    <a:lnTo>
                      <a:pt x="998623" y="586406"/>
                    </a:lnTo>
                    <a:lnTo>
                      <a:pt x="996246" y="581648"/>
                    </a:lnTo>
                    <a:lnTo>
                      <a:pt x="993869" y="577156"/>
                    </a:lnTo>
                    <a:lnTo>
                      <a:pt x="990700" y="572927"/>
                    </a:lnTo>
                    <a:lnTo>
                      <a:pt x="987003" y="569227"/>
                    </a:lnTo>
                    <a:lnTo>
                      <a:pt x="983042" y="566055"/>
                    </a:lnTo>
                    <a:lnTo>
                      <a:pt x="978288" y="563148"/>
                    </a:lnTo>
                    <a:lnTo>
                      <a:pt x="973007" y="560241"/>
                    </a:lnTo>
                    <a:lnTo>
                      <a:pt x="966933" y="557862"/>
                    </a:lnTo>
                    <a:lnTo>
                      <a:pt x="960067" y="556012"/>
                    </a:lnTo>
                    <a:lnTo>
                      <a:pt x="952672" y="554426"/>
                    </a:lnTo>
                    <a:lnTo>
                      <a:pt x="944486" y="553634"/>
                    </a:lnTo>
                    <a:lnTo>
                      <a:pt x="935243" y="553369"/>
                    </a:lnTo>
                    <a:lnTo>
                      <a:pt x="827498" y="553369"/>
                    </a:lnTo>
                    <a:lnTo>
                      <a:pt x="822216" y="553369"/>
                    </a:lnTo>
                    <a:lnTo>
                      <a:pt x="816670" y="552841"/>
                    </a:lnTo>
                    <a:lnTo>
                      <a:pt x="811653" y="552312"/>
                    </a:lnTo>
                    <a:lnTo>
                      <a:pt x="806371" y="550991"/>
                    </a:lnTo>
                    <a:lnTo>
                      <a:pt x="801618" y="549934"/>
                    </a:lnTo>
                    <a:lnTo>
                      <a:pt x="796864" y="548348"/>
                    </a:lnTo>
                    <a:lnTo>
                      <a:pt x="791847" y="546498"/>
                    </a:lnTo>
                    <a:lnTo>
                      <a:pt x="787621" y="544648"/>
                    </a:lnTo>
                    <a:lnTo>
                      <a:pt x="783396" y="542269"/>
                    </a:lnTo>
                    <a:lnTo>
                      <a:pt x="779171" y="539890"/>
                    </a:lnTo>
                    <a:lnTo>
                      <a:pt x="775210" y="536983"/>
                    </a:lnTo>
                    <a:lnTo>
                      <a:pt x="771512" y="534340"/>
                    </a:lnTo>
                    <a:lnTo>
                      <a:pt x="767815" y="531433"/>
                    </a:lnTo>
                    <a:lnTo>
                      <a:pt x="764382" y="528262"/>
                    </a:lnTo>
                    <a:lnTo>
                      <a:pt x="760949" y="524826"/>
                    </a:lnTo>
                    <a:lnTo>
                      <a:pt x="758044" y="521390"/>
                    </a:lnTo>
                    <a:lnTo>
                      <a:pt x="755139" y="517690"/>
                    </a:lnTo>
                    <a:lnTo>
                      <a:pt x="752498" y="513990"/>
                    </a:lnTo>
                    <a:lnTo>
                      <a:pt x="750121" y="510026"/>
                    </a:lnTo>
                    <a:lnTo>
                      <a:pt x="747745" y="506061"/>
                    </a:lnTo>
                    <a:lnTo>
                      <a:pt x="745896" y="502097"/>
                    </a:lnTo>
                    <a:lnTo>
                      <a:pt x="743783" y="498133"/>
                    </a:lnTo>
                    <a:lnTo>
                      <a:pt x="742199" y="493640"/>
                    </a:lnTo>
                    <a:lnTo>
                      <a:pt x="740614" y="489411"/>
                    </a:lnTo>
                    <a:lnTo>
                      <a:pt x="739294" y="485182"/>
                    </a:lnTo>
                    <a:lnTo>
                      <a:pt x="737974" y="480954"/>
                    </a:lnTo>
                    <a:lnTo>
                      <a:pt x="737181" y="476461"/>
                    </a:lnTo>
                    <a:lnTo>
                      <a:pt x="736389" y="471968"/>
                    </a:lnTo>
                    <a:lnTo>
                      <a:pt x="735861" y="467475"/>
                    </a:lnTo>
                    <a:lnTo>
                      <a:pt x="735333" y="462982"/>
                    </a:lnTo>
                    <a:lnTo>
                      <a:pt x="735069" y="458753"/>
                    </a:lnTo>
                    <a:lnTo>
                      <a:pt x="735069" y="453996"/>
                    </a:lnTo>
                    <a:lnTo>
                      <a:pt x="735069" y="448182"/>
                    </a:lnTo>
                    <a:lnTo>
                      <a:pt x="735597" y="442367"/>
                    </a:lnTo>
                    <a:lnTo>
                      <a:pt x="736389" y="436817"/>
                    </a:lnTo>
                    <a:lnTo>
                      <a:pt x="737445" y="430738"/>
                    </a:lnTo>
                    <a:lnTo>
                      <a:pt x="731107" y="429945"/>
                    </a:lnTo>
                    <a:lnTo>
                      <a:pt x="725562" y="428888"/>
                    </a:lnTo>
                    <a:lnTo>
                      <a:pt x="719752" y="427567"/>
                    </a:lnTo>
                    <a:lnTo>
                      <a:pt x="714206" y="426245"/>
                    </a:lnTo>
                    <a:lnTo>
                      <a:pt x="708660" y="424395"/>
                    </a:lnTo>
                    <a:lnTo>
                      <a:pt x="703379" y="422545"/>
                    </a:lnTo>
                    <a:lnTo>
                      <a:pt x="698097" y="420431"/>
                    </a:lnTo>
                    <a:lnTo>
                      <a:pt x="693344" y="418052"/>
                    </a:lnTo>
                    <a:lnTo>
                      <a:pt x="688590" y="415674"/>
                    </a:lnTo>
                    <a:lnTo>
                      <a:pt x="683837" y="413031"/>
                    </a:lnTo>
                    <a:lnTo>
                      <a:pt x="679347" y="410124"/>
                    </a:lnTo>
                    <a:lnTo>
                      <a:pt x="675122" y="406952"/>
                    </a:lnTo>
                    <a:lnTo>
                      <a:pt x="670897" y="403781"/>
                    </a:lnTo>
                    <a:lnTo>
                      <a:pt x="666936" y="400873"/>
                    </a:lnTo>
                    <a:lnTo>
                      <a:pt x="663238" y="397438"/>
                    </a:lnTo>
                    <a:lnTo>
                      <a:pt x="659541" y="393738"/>
                    </a:lnTo>
                    <a:lnTo>
                      <a:pt x="655316" y="389245"/>
                    </a:lnTo>
                    <a:lnTo>
                      <a:pt x="651355" y="384752"/>
                    </a:lnTo>
                    <a:lnTo>
                      <a:pt x="647922" y="379994"/>
                    </a:lnTo>
                    <a:lnTo>
                      <a:pt x="644489" y="374973"/>
                    </a:lnTo>
                    <a:lnTo>
                      <a:pt x="641584" y="370216"/>
                    </a:lnTo>
                    <a:lnTo>
                      <a:pt x="638943" y="365194"/>
                    </a:lnTo>
                    <a:lnTo>
                      <a:pt x="636302" y="359908"/>
                    </a:lnTo>
                    <a:lnTo>
                      <a:pt x="633925" y="354887"/>
                    </a:lnTo>
                    <a:lnTo>
                      <a:pt x="632077" y="349337"/>
                    </a:lnTo>
                    <a:lnTo>
                      <a:pt x="630228" y="344051"/>
                    </a:lnTo>
                    <a:lnTo>
                      <a:pt x="628908" y="338501"/>
                    </a:lnTo>
                    <a:lnTo>
                      <a:pt x="627587" y="333215"/>
                    </a:lnTo>
                    <a:lnTo>
                      <a:pt x="626531" y="327401"/>
                    </a:lnTo>
                    <a:lnTo>
                      <a:pt x="626003" y="322115"/>
                    </a:lnTo>
                    <a:lnTo>
                      <a:pt x="625475" y="316300"/>
                    </a:lnTo>
                    <a:lnTo>
                      <a:pt x="625475" y="311015"/>
                    </a:lnTo>
                    <a:lnTo>
                      <a:pt x="625475" y="303614"/>
                    </a:lnTo>
                    <a:lnTo>
                      <a:pt x="626003" y="295950"/>
                    </a:lnTo>
                    <a:lnTo>
                      <a:pt x="627323" y="288286"/>
                    </a:lnTo>
                    <a:lnTo>
                      <a:pt x="628644" y="280885"/>
                    </a:lnTo>
                    <a:lnTo>
                      <a:pt x="630228" y="273221"/>
                    </a:lnTo>
                    <a:lnTo>
                      <a:pt x="632605" y="265556"/>
                    </a:lnTo>
                    <a:lnTo>
                      <a:pt x="635510" y="257892"/>
                    </a:lnTo>
                    <a:lnTo>
                      <a:pt x="638679" y="250492"/>
                    </a:lnTo>
                    <a:lnTo>
                      <a:pt x="642640" y="243092"/>
                    </a:lnTo>
                    <a:lnTo>
                      <a:pt x="646865" y="235956"/>
                    </a:lnTo>
                    <a:lnTo>
                      <a:pt x="651883" y="229084"/>
                    </a:lnTo>
                    <a:lnTo>
                      <a:pt x="654524" y="225648"/>
                    </a:lnTo>
                    <a:lnTo>
                      <a:pt x="657693" y="222213"/>
                    </a:lnTo>
                    <a:lnTo>
                      <a:pt x="660598" y="219041"/>
                    </a:lnTo>
                    <a:lnTo>
                      <a:pt x="664031" y="216134"/>
                    </a:lnTo>
                    <a:lnTo>
                      <a:pt x="667464" y="212962"/>
                    </a:lnTo>
                    <a:lnTo>
                      <a:pt x="670897" y="210319"/>
                    </a:lnTo>
                    <a:lnTo>
                      <a:pt x="674594" y="207677"/>
                    </a:lnTo>
                    <a:lnTo>
                      <a:pt x="678555" y="205034"/>
                    </a:lnTo>
                    <a:lnTo>
                      <a:pt x="682516" y="202919"/>
                    </a:lnTo>
                    <a:lnTo>
                      <a:pt x="686742" y="200541"/>
                    </a:lnTo>
                    <a:lnTo>
                      <a:pt x="692551" y="197898"/>
                    </a:lnTo>
                    <a:lnTo>
                      <a:pt x="698625" y="195255"/>
                    </a:lnTo>
                    <a:lnTo>
                      <a:pt x="704963" y="193405"/>
                    </a:lnTo>
                    <a:lnTo>
                      <a:pt x="711565" y="191555"/>
                    </a:lnTo>
                    <a:lnTo>
                      <a:pt x="718431" y="190498"/>
                    </a:lnTo>
                    <a:lnTo>
                      <a:pt x="725562" y="189440"/>
                    </a:lnTo>
                    <a:lnTo>
                      <a:pt x="732956" y="188912"/>
                    </a:lnTo>
                    <a:close/>
                    <a:moveTo>
                      <a:pt x="660135" y="149754"/>
                    </a:moveTo>
                    <a:lnTo>
                      <a:pt x="649288" y="150283"/>
                    </a:lnTo>
                    <a:lnTo>
                      <a:pt x="638440" y="150548"/>
                    </a:lnTo>
                    <a:lnTo>
                      <a:pt x="627856" y="151342"/>
                    </a:lnTo>
                    <a:lnTo>
                      <a:pt x="617273" y="152400"/>
                    </a:lnTo>
                    <a:lnTo>
                      <a:pt x="606690" y="153723"/>
                    </a:lnTo>
                    <a:lnTo>
                      <a:pt x="596106" y="155046"/>
                    </a:lnTo>
                    <a:lnTo>
                      <a:pt x="585787" y="156633"/>
                    </a:lnTo>
                    <a:lnTo>
                      <a:pt x="575204" y="158485"/>
                    </a:lnTo>
                    <a:lnTo>
                      <a:pt x="565150" y="160602"/>
                    </a:lnTo>
                    <a:lnTo>
                      <a:pt x="555096" y="162454"/>
                    </a:lnTo>
                    <a:lnTo>
                      <a:pt x="544777" y="165100"/>
                    </a:lnTo>
                    <a:lnTo>
                      <a:pt x="534723" y="167746"/>
                    </a:lnTo>
                    <a:lnTo>
                      <a:pt x="524669" y="170392"/>
                    </a:lnTo>
                    <a:lnTo>
                      <a:pt x="514879" y="173302"/>
                    </a:lnTo>
                    <a:lnTo>
                      <a:pt x="505354" y="176477"/>
                    </a:lnTo>
                    <a:lnTo>
                      <a:pt x="495565" y="179917"/>
                    </a:lnTo>
                    <a:lnTo>
                      <a:pt x="485775" y="183356"/>
                    </a:lnTo>
                    <a:lnTo>
                      <a:pt x="476515" y="187060"/>
                    </a:lnTo>
                    <a:lnTo>
                      <a:pt x="466725" y="191029"/>
                    </a:lnTo>
                    <a:lnTo>
                      <a:pt x="457729" y="194998"/>
                    </a:lnTo>
                    <a:lnTo>
                      <a:pt x="448204" y="199231"/>
                    </a:lnTo>
                    <a:lnTo>
                      <a:pt x="438944" y="203994"/>
                    </a:lnTo>
                    <a:lnTo>
                      <a:pt x="430212" y="208492"/>
                    </a:lnTo>
                    <a:lnTo>
                      <a:pt x="420952" y="213254"/>
                    </a:lnTo>
                    <a:lnTo>
                      <a:pt x="412221" y="218281"/>
                    </a:lnTo>
                    <a:lnTo>
                      <a:pt x="403754" y="223308"/>
                    </a:lnTo>
                    <a:lnTo>
                      <a:pt x="395023" y="228600"/>
                    </a:lnTo>
                    <a:lnTo>
                      <a:pt x="386556" y="234156"/>
                    </a:lnTo>
                    <a:lnTo>
                      <a:pt x="377825" y="239713"/>
                    </a:lnTo>
                    <a:lnTo>
                      <a:pt x="369623" y="245269"/>
                    </a:lnTo>
                    <a:lnTo>
                      <a:pt x="361685" y="251354"/>
                    </a:lnTo>
                    <a:lnTo>
                      <a:pt x="1090349" y="979753"/>
                    </a:lnTo>
                    <a:lnTo>
                      <a:pt x="1096169" y="971815"/>
                    </a:lnTo>
                    <a:lnTo>
                      <a:pt x="1101726" y="963613"/>
                    </a:lnTo>
                    <a:lnTo>
                      <a:pt x="1107546" y="954882"/>
                    </a:lnTo>
                    <a:lnTo>
                      <a:pt x="1113103" y="946680"/>
                    </a:lnTo>
                    <a:lnTo>
                      <a:pt x="1118394" y="937948"/>
                    </a:lnTo>
                    <a:lnTo>
                      <a:pt x="1123421" y="929217"/>
                    </a:lnTo>
                    <a:lnTo>
                      <a:pt x="1128449" y="920486"/>
                    </a:lnTo>
                    <a:lnTo>
                      <a:pt x="1133211" y="911490"/>
                    </a:lnTo>
                    <a:lnTo>
                      <a:pt x="1137709" y="902494"/>
                    </a:lnTo>
                    <a:lnTo>
                      <a:pt x="1142207" y="893234"/>
                    </a:lnTo>
                    <a:lnTo>
                      <a:pt x="1146440" y="884238"/>
                    </a:lnTo>
                    <a:lnTo>
                      <a:pt x="1150409" y="874713"/>
                    </a:lnTo>
                    <a:lnTo>
                      <a:pt x="1154378" y="865188"/>
                    </a:lnTo>
                    <a:lnTo>
                      <a:pt x="1158082" y="855928"/>
                    </a:lnTo>
                    <a:lnTo>
                      <a:pt x="1161786" y="846138"/>
                    </a:lnTo>
                    <a:lnTo>
                      <a:pt x="1164961" y="836348"/>
                    </a:lnTo>
                    <a:lnTo>
                      <a:pt x="1168136" y="826823"/>
                    </a:lnTo>
                    <a:lnTo>
                      <a:pt x="1171311" y="816769"/>
                    </a:lnTo>
                    <a:lnTo>
                      <a:pt x="1173957" y="806715"/>
                    </a:lnTo>
                    <a:lnTo>
                      <a:pt x="1176603" y="796661"/>
                    </a:lnTo>
                    <a:lnTo>
                      <a:pt x="1178984" y="786871"/>
                    </a:lnTo>
                    <a:lnTo>
                      <a:pt x="1181101" y="776553"/>
                    </a:lnTo>
                    <a:lnTo>
                      <a:pt x="1183217" y="766234"/>
                    </a:lnTo>
                    <a:lnTo>
                      <a:pt x="1184805" y="755915"/>
                    </a:lnTo>
                    <a:lnTo>
                      <a:pt x="1186657" y="745332"/>
                    </a:lnTo>
                    <a:lnTo>
                      <a:pt x="1187980" y="735013"/>
                    </a:lnTo>
                    <a:lnTo>
                      <a:pt x="1189303" y="724430"/>
                    </a:lnTo>
                    <a:lnTo>
                      <a:pt x="1190096" y="713846"/>
                    </a:lnTo>
                    <a:lnTo>
                      <a:pt x="1190890" y="702998"/>
                    </a:lnTo>
                    <a:lnTo>
                      <a:pt x="1191419" y="692415"/>
                    </a:lnTo>
                    <a:lnTo>
                      <a:pt x="1191684" y="681567"/>
                    </a:lnTo>
                    <a:lnTo>
                      <a:pt x="1191949" y="670719"/>
                    </a:lnTo>
                    <a:lnTo>
                      <a:pt x="1191684" y="657490"/>
                    </a:lnTo>
                    <a:lnTo>
                      <a:pt x="1191155" y="643996"/>
                    </a:lnTo>
                    <a:lnTo>
                      <a:pt x="1190361" y="630502"/>
                    </a:lnTo>
                    <a:lnTo>
                      <a:pt x="1189303" y="617538"/>
                    </a:lnTo>
                    <a:lnTo>
                      <a:pt x="1187715" y="604309"/>
                    </a:lnTo>
                    <a:lnTo>
                      <a:pt x="1185863" y="591344"/>
                    </a:lnTo>
                    <a:lnTo>
                      <a:pt x="1183746" y="578644"/>
                    </a:lnTo>
                    <a:lnTo>
                      <a:pt x="1181101" y="565680"/>
                    </a:lnTo>
                    <a:lnTo>
                      <a:pt x="1178719" y="553244"/>
                    </a:lnTo>
                    <a:lnTo>
                      <a:pt x="1175544" y="540544"/>
                    </a:lnTo>
                    <a:lnTo>
                      <a:pt x="1172105" y="528109"/>
                    </a:lnTo>
                    <a:lnTo>
                      <a:pt x="1168401" y="515673"/>
                    </a:lnTo>
                    <a:lnTo>
                      <a:pt x="1164696" y="503767"/>
                    </a:lnTo>
                    <a:lnTo>
                      <a:pt x="1160463" y="491596"/>
                    </a:lnTo>
                    <a:lnTo>
                      <a:pt x="1155701" y="479690"/>
                    </a:lnTo>
                    <a:lnTo>
                      <a:pt x="1150938" y="468048"/>
                    </a:lnTo>
                    <a:lnTo>
                      <a:pt x="1145911" y="456407"/>
                    </a:lnTo>
                    <a:lnTo>
                      <a:pt x="1140619" y="445029"/>
                    </a:lnTo>
                    <a:lnTo>
                      <a:pt x="1135063" y="433388"/>
                    </a:lnTo>
                    <a:lnTo>
                      <a:pt x="1128978" y="422275"/>
                    </a:lnTo>
                    <a:lnTo>
                      <a:pt x="1122892" y="411427"/>
                    </a:lnTo>
                    <a:lnTo>
                      <a:pt x="1116278" y="400579"/>
                    </a:lnTo>
                    <a:lnTo>
                      <a:pt x="1109928" y="389996"/>
                    </a:lnTo>
                    <a:lnTo>
                      <a:pt x="1103049" y="379413"/>
                    </a:lnTo>
                    <a:lnTo>
                      <a:pt x="1095905" y="369359"/>
                    </a:lnTo>
                    <a:lnTo>
                      <a:pt x="1088496" y="359040"/>
                    </a:lnTo>
                    <a:lnTo>
                      <a:pt x="1080824" y="348986"/>
                    </a:lnTo>
                    <a:lnTo>
                      <a:pt x="1072886" y="339196"/>
                    </a:lnTo>
                    <a:lnTo>
                      <a:pt x="1064684" y="329936"/>
                    </a:lnTo>
                    <a:lnTo>
                      <a:pt x="1056482" y="320411"/>
                    </a:lnTo>
                    <a:lnTo>
                      <a:pt x="1047751" y="311415"/>
                    </a:lnTo>
                    <a:lnTo>
                      <a:pt x="1039284" y="302154"/>
                    </a:lnTo>
                    <a:lnTo>
                      <a:pt x="1030288" y="293688"/>
                    </a:lnTo>
                    <a:lnTo>
                      <a:pt x="1021028" y="284956"/>
                    </a:lnTo>
                    <a:lnTo>
                      <a:pt x="1011503" y="276754"/>
                    </a:lnTo>
                    <a:lnTo>
                      <a:pt x="1002242" y="268817"/>
                    </a:lnTo>
                    <a:lnTo>
                      <a:pt x="992453" y="260615"/>
                    </a:lnTo>
                    <a:lnTo>
                      <a:pt x="982399" y="252942"/>
                    </a:lnTo>
                    <a:lnTo>
                      <a:pt x="972344" y="245798"/>
                    </a:lnTo>
                    <a:lnTo>
                      <a:pt x="962290" y="238654"/>
                    </a:lnTo>
                    <a:lnTo>
                      <a:pt x="951707" y="231511"/>
                    </a:lnTo>
                    <a:lnTo>
                      <a:pt x="941123" y="225160"/>
                    </a:lnTo>
                    <a:lnTo>
                      <a:pt x="930276" y="218810"/>
                    </a:lnTo>
                    <a:lnTo>
                      <a:pt x="919163" y="212460"/>
                    </a:lnTo>
                    <a:lnTo>
                      <a:pt x="908051" y="206640"/>
                    </a:lnTo>
                    <a:lnTo>
                      <a:pt x="896673" y="201083"/>
                    </a:lnTo>
                    <a:lnTo>
                      <a:pt x="885296" y="195527"/>
                    </a:lnTo>
                    <a:lnTo>
                      <a:pt x="873655" y="190500"/>
                    </a:lnTo>
                    <a:lnTo>
                      <a:pt x="862013" y="185737"/>
                    </a:lnTo>
                    <a:lnTo>
                      <a:pt x="849842" y="181240"/>
                    </a:lnTo>
                    <a:lnTo>
                      <a:pt x="837936" y="177006"/>
                    </a:lnTo>
                    <a:lnTo>
                      <a:pt x="825765" y="173037"/>
                    </a:lnTo>
                    <a:lnTo>
                      <a:pt x="813330" y="169333"/>
                    </a:lnTo>
                    <a:lnTo>
                      <a:pt x="801159" y="165894"/>
                    </a:lnTo>
                    <a:lnTo>
                      <a:pt x="788459" y="162983"/>
                    </a:lnTo>
                    <a:lnTo>
                      <a:pt x="776023" y="160337"/>
                    </a:lnTo>
                    <a:lnTo>
                      <a:pt x="763058" y="157956"/>
                    </a:lnTo>
                    <a:lnTo>
                      <a:pt x="750358" y="155575"/>
                    </a:lnTo>
                    <a:lnTo>
                      <a:pt x="737129" y="153987"/>
                    </a:lnTo>
                    <a:lnTo>
                      <a:pt x="724165" y="152135"/>
                    </a:lnTo>
                    <a:lnTo>
                      <a:pt x="710935" y="151077"/>
                    </a:lnTo>
                    <a:lnTo>
                      <a:pt x="697706" y="150283"/>
                    </a:lnTo>
                    <a:lnTo>
                      <a:pt x="684213" y="150019"/>
                    </a:lnTo>
                    <a:lnTo>
                      <a:pt x="670983" y="149754"/>
                    </a:lnTo>
                    <a:lnTo>
                      <a:pt x="660135" y="149754"/>
                    </a:lnTo>
                    <a:close/>
                    <a:moveTo>
                      <a:pt x="670719" y="0"/>
                    </a:moveTo>
                    <a:lnTo>
                      <a:pt x="688181" y="264"/>
                    </a:lnTo>
                    <a:lnTo>
                      <a:pt x="705115" y="794"/>
                    </a:lnTo>
                    <a:lnTo>
                      <a:pt x="722313" y="2117"/>
                    </a:lnTo>
                    <a:lnTo>
                      <a:pt x="739246" y="3439"/>
                    </a:lnTo>
                    <a:lnTo>
                      <a:pt x="755915" y="5556"/>
                    </a:lnTo>
                    <a:lnTo>
                      <a:pt x="772848" y="7673"/>
                    </a:lnTo>
                    <a:lnTo>
                      <a:pt x="789517" y="10583"/>
                    </a:lnTo>
                    <a:lnTo>
                      <a:pt x="805921" y="13758"/>
                    </a:lnTo>
                    <a:lnTo>
                      <a:pt x="822326" y="17462"/>
                    </a:lnTo>
                    <a:lnTo>
                      <a:pt x="838201" y="21167"/>
                    </a:lnTo>
                    <a:lnTo>
                      <a:pt x="854340" y="25664"/>
                    </a:lnTo>
                    <a:lnTo>
                      <a:pt x="870215" y="30162"/>
                    </a:lnTo>
                    <a:lnTo>
                      <a:pt x="885826" y="35454"/>
                    </a:lnTo>
                    <a:lnTo>
                      <a:pt x="901436" y="40746"/>
                    </a:lnTo>
                    <a:lnTo>
                      <a:pt x="916782" y="46567"/>
                    </a:lnTo>
                    <a:lnTo>
                      <a:pt x="931863" y="52917"/>
                    </a:lnTo>
                    <a:lnTo>
                      <a:pt x="946680" y="59531"/>
                    </a:lnTo>
                    <a:lnTo>
                      <a:pt x="961496" y="66146"/>
                    </a:lnTo>
                    <a:lnTo>
                      <a:pt x="976313" y="73819"/>
                    </a:lnTo>
                    <a:lnTo>
                      <a:pt x="990336" y="81227"/>
                    </a:lnTo>
                    <a:lnTo>
                      <a:pt x="1004624" y="89164"/>
                    </a:lnTo>
                    <a:lnTo>
                      <a:pt x="1018382" y="97367"/>
                    </a:lnTo>
                    <a:lnTo>
                      <a:pt x="1032405" y="105833"/>
                    </a:lnTo>
                    <a:lnTo>
                      <a:pt x="1045899" y="114829"/>
                    </a:lnTo>
                    <a:lnTo>
                      <a:pt x="1059128" y="123825"/>
                    </a:lnTo>
                    <a:lnTo>
                      <a:pt x="1072092" y="133350"/>
                    </a:lnTo>
                    <a:lnTo>
                      <a:pt x="1085057" y="143404"/>
                    </a:lnTo>
                    <a:lnTo>
                      <a:pt x="1097492" y="153458"/>
                    </a:lnTo>
                    <a:lnTo>
                      <a:pt x="1109928" y="163512"/>
                    </a:lnTo>
                    <a:lnTo>
                      <a:pt x="1121834" y="174625"/>
                    </a:lnTo>
                    <a:lnTo>
                      <a:pt x="1133476" y="185473"/>
                    </a:lnTo>
                    <a:lnTo>
                      <a:pt x="1144853" y="196585"/>
                    </a:lnTo>
                    <a:lnTo>
                      <a:pt x="1155965" y="208227"/>
                    </a:lnTo>
                    <a:lnTo>
                      <a:pt x="1167342" y="219869"/>
                    </a:lnTo>
                    <a:lnTo>
                      <a:pt x="1177926" y="231775"/>
                    </a:lnTo>
                    <a:lnTo>
                      <a:pt x="1188244" y="244211"/>
                    </a:lnTo>
                    <a:lnTo>
                      <a:pt x="1198299" y="256646"/>
                    </a:lnTo>
                    <a:lnTo>
                      <a:pt x="1208088" y="269611"/>
                    </a:lnTo>
                    <a:lnTo>
                      <a:pt x="1217878" y="282311"/>
                    </a:lnTo>
                    <a:lnTo>
                      <a:pt x="1226874" y="295804"/>
                    </a:lnTo>
                    <a:lnTo>
                      <a:pt x="1235869" y="309298"/>
                    </a:lnTo>
                    <a:lnTo>
                      <a:pt x="1244336" y="323057"/>
                    </a:lnTo>
                    <a:lnTo>
                      <a:pt x="1252538" y="337079"/>
                    </a:lnTo>
                    <a:lnTo>
                      <a:pt x="1260211" y="351102"/>
                    </a:lnTo>
                    <a:lnTo>
                      <a:pt x="1268149" y="365654"/>
                    </a:lnTo>
                    <a:lnTo>
                      <a:pt x="1275292" y="380207"/>
                    </a:lnTo>
                    <a:lnTo>
                      <a:pt x="1281907" y="394759"/>
                    </a:lnTo>
                    <a:lnTo>
                      <a:pt x="1288522" y="409840"/>
                    </a:lnTo>
                    <a:lnTo>
                      <a:pt x="1294872" y="424921"/>
                    </a:lnTo>
                    <a:lnTo>
                      <a:pt x="1300692" y="440267"/>
                    </a:lnTo>
                    <a:lnTo>
                      <a:pt x="1306249" y="455877"/>
                    </a:lnTo>
                    <a:lnTo>
                      <a:pt x="1311276" y="471488"/>
                    </a:lnTo>
                    <a:lnTo>
                      <a:pt x="1316038" y="487098"/>
                    </a:lnTo>
                    <a:lnTo>
                      <a:pt x="1320272" y="503238"/>
                    </a:lnTo>
                    <a:lnTo>
                      <a:pt x="1324240" y="519377"/>
                    </a:lnTo>
                    <a:lnTo>
                      <a:pt x="1327680" y="535782"/>
                    </a:lnTo>
                    <a:lnTo>
                      <a:pt x="1330855" y="551921"/>
                    </a:lnTo>
                    <a:lnTo>
                      <a:pt x="1333765" y="568590"/>
                    </a:lnTo>
                    <a:lnTo>
                      <a:pt x="1335882" y="585523"/>
                    </a:lnTo>
                    <a:lnTo>
                      <a:pt x="1337999" y="602192"/>
                    </a:lnTo>
                    <a:lnTo>
                      <a:pt x="1339322" y="619125"/>
                    </a:lnTo>
                    <a:lnTo>
                      <a:pt x="1340644" y="636323"/>
                    </a:lnTo>
                    <a:lnTo>
                      <a:pt x="1341174" y="653521"/>
                    </a:lnTo>
                    <a:lnTo>
                      <a:pt x="1341438" y="670719"/>
                    </a:lnTo>
                    <a:lnTo>
                      <a:pt x="1341174" y="687917"/>
                    </a:lnTo>
                    <a:lnTo>
                      <a:pt x="1340644" y="705380"/>
                    </a:lnTo>
                    <a:lnTo>
                      <a:pt x="1339322" y="722313"/>
                    </a:lnTo>
                    <a:lnTo>
                      <a:pt x="1337999" y="739246"/>
                    </a:lnTo>
                    <a:lnTo>
                      <a:pt x="1335882" y="756180"/>
                    </a:lnTo>
                    <a:lnTo>
                      <a:pt x="1333765" y="772848"/>
                    </a:lnTo>
                    <a:lnTo>
                      <a:pt x="1330855" y="789253"/>
                    </a:lnTo>
                    <a:lnTo>
                      <a:pt x="1327680" y="805921"/>
                    </a:lnTo>
                    <a:lnTo>
                      <a:pt x="1324240" y="822061"/>
                    </a:lnTo>
                    <a:lnTo>
                      <a:pt x="1320272" y="838465"/>
                    </a:lnTo>
                    <a:lnTo>
                      <a:pt x="1316038" y="854340"/>
                    </a:lnTo>
                    <a:lnTo>
                      <a:pt x="1311540" y="870215"/>
                    </a:lnTo>
                    <a:lnTo>
                      <a:pt x="1306249" y="885825"/>
                    </a:lnTo>
                    <a:lnTo>
                      <a:pt x="1300957" y="901171"/>
                    </a:lnTo>
                    <a:lnTo>
                      <a:pt x="1294872" y="916782"/>
                    </a:lnTo>
                    <a:lnTo>
                      <a:pt x="1288522" y="931863"/>
                    </a:lnTo>
                    <a:lnTo>
                      <a:pt x="1282436" y="946680"/>
                    </a:lnTo>
                    <a:lnTo>
                      <a:pt x="1275292" y="961496"/>
                    </a:lnTo>
                    <a:lnTo>
                      <a:pt x="1268149" y="976048"/>
                    </a:lnTo>
                    <a:lnTo>
                      <a:pt x="1260740" y="990336"/>
                    </a:lnTo>
                    <a:lnTo>
                      <a:pt x="1252538" y="1004623"/>
                    </a:lnTo>
                    <a:lnTo>
                      <a:pt x="1244336" y="1018646"/>
                    </a:lnTo>
                    <a:lnTo>
                      <a:pt x="1235869" y="1032405"/>
                    </a:lnTo>
                    <a:lnTo>
                      <a:pt x="1226874" y="1045898"/>
                    </a:lnTo>
                    <a:lnTo>
                      <a:pt x="1217878" y="1058863"/>
                    </a:lnTo>
                    <a:lnTo>
                      <a:pt x="1208088" y="1072092"/>
                    </a:lnTo>
                    <a:lnTo>
                      <a:pt x="1198299" y="1084792"/>
                    </a:lnTo>
                    <a:lnTo>
                      <a:pt x="1188244" y="1097492"/>
                    </a:lnTo>
                    <a:lnTo>
                      <a:pt x="1177926" y="1109663"/>
                    </a:lnTo>
                    <a:lnTo>
                      <a:pt x="1167342" y="1121834"/>
                    </a:lnTo>
                    <a:lnTo>
                      <a:pt x="1156494" y="1133476"/>
                    </a:lnTo>
                    <a:lnTo>
                      <a:pt x="1144853" y="1144853"/>
                    </a:lnTo>
                    <a:lnTo>
                      <a:pt x="1133476" y="1156230"/>
                    </a:lnTo>
                    <a:lnTo>
                      <a:pt x="1121834" y="1167078"/>
                    </a:lnTo>
                    <a:lnTo>
                      <a:pt x="1109928" y="1177661"/>
                    </a:lnTo>
                    <a:lnTo>
                      <a:pt x="1097492" y="1188244"/>
                    </a:lnTo>
                    <a:lnTo>
                      <a:pt x="1085057" y="1198299"/>
                    </a:lnTo>
                    <a:lnTo>
                      <a:pt x="1072092" y="1208088"/>
                    </a:lnTo>
                    <a:lnTo>
                      <a:pt x="1059128" y="1217613"/>
                    </a:lnTo>
                    <a:lnTo>
                      <a:pt x="1045899" y="1226874"/>
                    </a:lnTo>
                    <a:lnTo>
                      <a:pt x="1032405" y="1235605"/>
                    </a:lnTo>
                    <a:lnTo>
                      <a:pt x="1018646" y="1244336"/>
                    </a:lnTo>
                    <a:lnTo>
                      <a:pt x="1004624" y="1252538"/>
                    </a:lnTo>
                    <a:lnTo>
                      <a:pt x="990336" y="1260476"/>
                    </a:lnTo>
                    <a:lnTo>
                      <a:pt x="976313" y="1267884"/>
                    </a:lnTo>
                    <a:lnTo>
                      <a:pt x="961496" y="1275028"/>
                    </a:lnTo>
                    <a:lnTo>
                      <a:pt x="946680" y="1282171"/>
                    </a:lnTo>
                    <a:lnTo>
                      <a:pt x="931863" y="1288786"/>
                    </a:lnTo>
                    <a:lnTo>
                      <a:pt x="916782" y="1294872"/>
                    </a:lnTo>
                    <a:lnTo>
                      <a:pt x="901436" y="1300692"/>
                    </a:lnTo>
                    <a:lnTo>
                      <a:pt x="885826" y="1306249"/>
                    </a:lnTo>
                    <a:lnTo>
                      <a:pt x="870215" y="1311276"/>
                    </a:lnTo>
                    <a:lnTo>
                      <a:pt x="854605" y="1316038"/>
                    </a:lnTo>
                    <a:lnTo>
                      <a:pt x="838465" y="1320272"/>
                    </a:lnTo>
                    <a:lnTo>
                      <a:pt x="822326" y="1324240"/>
                    </a:lnTo>
                    <a:lnTo>
                      <a:pt x="805921" y="1327680"/>
                    </a:lnTo>
                    <a:lnTo>
                      <a:pt x="789782" y="1331119"/>
                    </a:lnTo>
                    <a:lnTo>
                      <a:pt x="772848" y="1333501"/>
                    </a:lnTo>
                    <a:lnTo>
                      <a:pt x="756179" y="1335882"/>
                    </a:lnTo>
                    <a:lnTo>
                      <a:pt x="739510" y="1337999"/>
                    </a:lnTo>
                    <a:lnTo>
                      <a:pt x="722577" y="1339322"/>
                    </a:lnTo>
                    <a:lnTo>
                      <a:pt x="705379" y="1340380"/>
                    </a:lnTo>
                    <a:lnTo>
                      <a:pt x="688446" y="1341174"/>
                    </a:lnTo>
                    <a:lnTo>
                      <a:pt x="670983" y="1341438"/>
                    </a:lnTo>
                    <a:lnTo>
                      <a:pt x="670719" y="1341438"/>
                    </a:lnTo>
                    <a:lnTo>
                      <a:pt x="653521" y="1341438"/>
                    </a:lnTo>
                    <a:lnTo>
                      <a:pt x="636323" y="1340380"/>
                    </a:lnTo>
                    <a:lnTo>
                      <a:pt x="619125" y="1339322"/>
                    </a:lnTo>
                    <a:lnTo>
                      <a:pt x="602456" y="1337999"/>
                    </a:lnTo>
                    <a:lnTo>
                      <a:pt x="585523" y="1335882"/>
                    </a:lnTo>
                    <a:lnTo>
                      <a:pt x="568590" y="1333501"/>
                    </a:lnTo>
                    <a:lnTo>
                      <a:pt x="552185" y="1331119"/>
                    </a:lnTo>
                    <a:lnTo>
                      <a:pt x="535781" y="1327944"/>
                    </a:lnTo>
                    <a:lnTo>
                      <a:pt x="519377" y="1324240"/>
                    </a:lnTo>
                    <a:lnTo>
                      <a:pt x="503237" y="1320272"/>
                    </a:lnTo>
                    <a:lnTo>
                      <a:pt x="487362" y="1316038"/>
                    </a:lnTo>
                    <a:lnTo>
                      <a:pt x="471223" y="1311276"/>
                    </a:lnTo>
                    <a:lnTo>
                      <a:pt x="455877" y="1306249"/>
                    </a:lnTo>
                    <a:lnTo>
                      <a:pt x="440267" y="1300692"/>
                    </a:lnTo>
                    <a:lnTo>
                      <a:pt x="424921" y="1294872"/>
                    </a:lnTo>
                    <a:lnTo>
                      <a:pt x="409840" y="1288786"/>
                    </a:lnTo>
                    <a:lnTo>
                      <a:pt x="394758" y="1282171"/>
                    </a:lnTo>
                    <a:lnTo>
                      <a:pt x="379942" y="1275292"/>
                    </a:lnTo>
                    <a:lnTo>
                      <a:pt x="365389" y="1267884"/>
                    </a:lnTo>
                    <a:lnTo>
                      <a:pt x="351102" y="1260476"/>
                    </a:lnTo>
                    <a:lnTo>
                      <a:pt x="337079" y="1252538"/>
                    </a:lnTo>
                    <a:lnTo>
                      <a:pt x="323056" y="1244336"/>
                    </a:lnTo>
                    <a:lnTo>
                      <a:pt x="309298" y="1235605"/>
                    </a:lnTo>
                    <a:lnTo>
                      <a:pt x="295804" y="1226874"/>
                    </a:lnTo>
                    <a:lnTo>
                      <a:pt x="282575" y="1217613"/>
                    </a:lnTo>
                    <a:lnTo>
                      <a:pt x="269346" y="1208088"/>
                    </a:lnTo>
                    <a:lnTo>
                      <a:pt x="256910" y="1198299"/>
                    </a:lnTo>
                    <a:lnTo>
                      <a:pt x="244210" y="1188244"/>
                    </a:lnTo>
                    <a:lnTo>
                      <a:pt x="232039" y="1177661"/>
                    </a:lnTo>
                    <a:lnTo>
                      <a:pt x="220133" y="1167078"/>
                    </a:lnTo>
                    <a:lnTo>
                      <a:pt x="207962" y="1156230"/>
                    </a:lnTo>
                    <a:lnTo>
                      <a:pt x="196585" y="1144853"/>
                    </a:lnTo>
                    <a:lnTo>
                      <a:pt x="185473" y="1133476"/>
                    </a:lnTo>
                    <a:lnTo>
                      <a:pt x="174625" y="1121834"/>
                    </a:lnTo>
                    <a:lnTo>
                      <a:pt x="163777" y="1109663"/>
                    </a:lnTo>
                    <a:lnTo>
                      <a:pt x="153458" y="1097492"/>
                    </a:lnTo>
                    <a:lnTo>
                      <a:pt x="143139" y="1084792"/>
                    </a:lnTo>
                    <a:lnTo>
                      <a:pt x="133614" y="1072092"/>
                    </a:lnTo>
                    <a:lnTo>
                      <a:pt x="124089" y="1058863"/>
                    </a:lnTo>
                    <a:lnTo>
                      <a:pt x="114829" y="1045898"/>
                    </a:lnTo>
                    <a:lnTo>
                      <a:pt x="105833" y="1032405"/>
                    </a:lnTo>
                    <a:lnTo>
                      <a:pt x="97102" y="1018646"/>
                    </a:lnTo>
                    <a:lnTo>
                      <a:pt x="89164" y="1004623"/>
                    </a:lnTo>
                    <a:lnTo>
                      <a:pt x="81227" y="990336"/>
                    </a:lnTo>
                    <a:lnTo>
                      <a:pt x="73554" y="976048"/>
                    </a:lnTo>
                    <a:lnTo>
                      <a:pt x="66410" y="961496"/>
                    </a:lnTo>
                    <a:lnTo>
                      <a:pt x="59531" y="946680"/>
                    </a:lnTo>
                    <a:lnTo>
                      <a:pt x="52916" y="931863"/>
                    </a:lnTo>
                    <a:lnTo>
                      <a:pt x="46566" y="916782"/>
                    </a:lnTo>
                    <a:lnTo>
                      <a:pt x="41010" y="901171"/>
                    </a:lnTo>
                    <a:lnTo>
                      <a:pt x="35454" y="885825"/>
                    </a:lnTo>
                    <a:lnTo>
                      <a:pt x="30427" y="870215"/>
                    </a:lnTo>
                    <a:lnTo>
                      <a:pt x="25664" y="854340"/>
                    </a:lnTo>
                    <a:lnTo>
                      <a:pt x="21166" y="838465"/>
                    </a:lnTo>
                    <a:lnTo>
                      <a:pt x="17198" y="822061"/>
                    </a:lnTo>
                    <a:lnTo>
                      <a:pt x="13758" y="805921"/>
                    </a:lnTo>
                    <a:lnTo>
                      <a:pt x="10583" y="789253"/>
                    </a:lnTo>
                    <a:lnTo>
                      <a:pt x="7937" y="772848"/>
                    </a:lnTo>
                    <a:lnTo>
                      <a:pt x="5556" y="756180"/>
                    </a:lnTo>
                    <a:lnTo>
                      <a:pt x="3439" y="739246"/>
                    </a:lnTo>
                    <a:lnTo>
                      <a:pt x="2116" y="722313"/>
                    </a:lnTo>
                    <a:lnTo>
                      <a:pt x="1058" y="705380"/>
                    </a:lnTo>
                    <a:lnTo>
                      <a:pt x="529" y="687917"/>
                    </a:lnTo>
                    <a:lnTo>
                      <a:pt x="0" y="670719"/>
                    </a:lnTo>
                    <a:lnTo>
                      <a:pt x="529" y="653521"/>
                    </a:lnTo>
                    <a:lnTo>
                      <a:pt x="1058" y="636323"/>
                    </a:lnTo>
                    <a:lnTo>
                      <a:pt x="2116" y="619125"/>
                    </a:lnTo>
                    <a:lnTo>
                      <a:pt x="3439" y="602192"/>
                    </a:lnTo>
                    <a:lnTo>
                      <a:pt x="5556" y="585523"/>
                    </a:lnTo>
                    <a:lnTo>
                      <a:pt x="7937" y="568855"/>
                    </a:lnTo>
                    <a:lnTo>
                      <a:pt x="10583" y="551921"/>
                    </a:lnTo>
                    <a:lnTo>
                      <a:pt x="13758" y="535782"/>
                    </a:lnTo>
                    <a:lnTo>
                      <a:pt x="17198" y="519377"/>
                    </a:lnTo>
                    <a:lnTo>
                      <a:pt x="21166" y="503238"/>
                    </a:lnTo>
                    <a:lnTo>
                      <a:pt x="25664" y="487098"/>
                    </a:lnTo>
                    <a:lnTo>
                      <a:pt x="30427" y="471488"/>
                    </a:lnTo>
                    <a:lnTo>
                      <a:pt x="35454" y="455877"/>
                    </a:lnTo>
                    <a:lnTo>
                      <a:pt x="41010" y="440267"/>
                    </a:lnTo>
                    <a:lnTo>
                      <a:pt x="46566" y="424921"/>
                    </a:lnTo>
                    <a:lnTo>
                      <a:pt x="52916" y="409840"/>
                    </a:lnTo>
                    <a:lnTo>
                      <a:pt x="59531" y="394759"/>
                    </a:lnTo>
                    <a:lnTo>
                      <a:pt x="66410" y="380207"/>
                    </a:lnTo>
                    <a:lnTo>
                      <a:pt x="73554" y="365654"/>
                    </a:lnTo>
                    <a:lnTo>
                      <a:pt x="81227" y="351102"/>
                    </a:lnTo>
                    <a:lnTo>
                      <a:pt x="89164" y="337079"/>
                    </a:lnTo>
                    <a:lnTo>
                      <a:pt x="97102" y="323057"/>
                    </a:lnTo>
                    <a:lnTo>
                      <a:pt x="105833" y="309298"/>
                    </a:lnTo>
                    <a:lnTo>
                      <a:pt x="114564" y="295804"/>
                    </a:lnTo>
                    <a:lnTo>
                      <a:pt x="124089" y="282311"/>
                    </a:lnTo>
                    <a:lnTo>
                      <a:pt x="133614" y="269611"/>
                    </a:lnTo>
                    <a:lnTo>
                      <a:pt x="143139" y="256646"/>
                    </a:lnTo>
                    <a:lnTo>
                      <a:pt x="153458" y="244211"/>
                    </a:lnTo>
                    <a:lnTo>
                      <a:pt x="163777" y="231775"/>
                    </a:lnTo>
                    <a:lnTo>
                      <a:pt x="174625" y="219869"/>
                    </a:lnTo>
                    <a:lnTo>
                      <a:pt x="185473" y="208227"/>
                    </a:lnTo>
                    <a:lnTo>
                      <a:pt x="196585" y="196585"/>
                    </a:lnTo>
                    <a:lnTo>
                      <a:pt x="207962" y="185473"/>
                    </a:lnTo>
                    <a:lnTo>
                      <a:pt x="220133" y="174625"/>
                    </a:lnTo>
                    <a:lnTo>
                      <a:pt x="232039" y="163512"/>
                    </a:lnTo>
                    <a:lnTo>
                      <a:pt x="244210" y="153458"/>
                    </a:lnTo>
                    <a:lnTo>
                      <a:pt x="256910" y="143404"/>
                    </a:lnTo>
                    <a:lnTo>
                      <a:pt x="269346" y="133350"/>
                    </a:lnTo>
                    <a:lnTo>
                      <a:pt x="282575" y="123825"/>
                    </a:lnTo>
                    <a:lnTo>
                      <a:pt x="295804" y="114829"/>
                    </a:lnTo>
                    <a:lnTo>
                      <a:pt x="309298" y="105833"/>
                    </a:lnTo>
                    <a:lnTo>
                      <a:pt x="323056" y="97367"/>
                    </a:lnTo>
                    <a:lnTo>
                      <a:pt x="337079" y="89164"/>
                    </a:lnTo>
                    <a:lnTo>
                      <a:pt x="351102" y="81227"/>
                    </a:lnTo>
                    <a:lnTo>
                      <a:pt x="365389" y="73819"/>
                    </a:lnTo>
                    <a:lnTo>
                      <a:pt x="379942" y="66146"/>
                    </a:lnTo>
                    <a:lnTo>
                      <a:pt x="394758" y="59531"/>
                    </a:lnTo>
                    <a:lnTo>
                      <a:pt x="409575" y="52917"/>
                    </a:lnTo>
                    <a:lnTo>
                      <a:pt x="424921" y="46567"/>
                    </a:lnTo>
                    <a:lnTo>
                      <a:pt x="440267" y="40746"/>
                    </a:lnTo>
                    <a:lnTo>
                      <a:pt x="455612" y="35454"/>
                    </a:lnTo>
                    <a:lnTo>
                      <a:pt x="471223" y="30162"/>
                    </a:lnTo>
                    <a:lnTo>
                      <a:pt x="487362" y="25664"/>
                    </a:lnTo>
                    <a:lnTo>
                      <a:pt x="503237" y="21167"/>
                    </a:lnTo>
                    <a:lnTo>
                      <a:pt x="519377" y="17462"/>
                    </a:lnTo>
                    <a:lnTo>
                      <a:pt x="535781" y="13758"/>
                    </a:lnTo>
                    <a:lnTo>
                      <a:pt x="552185" y="10583"/>
                    </a:lnTo>
                    <a:lnTo>
                      <a:pt x="568590" y="7673"/>
                    </a:lnTo>
                    <a:lnTo>
                      <a:pt x="585523" y="5556"/>
                    </a:lnTo>
                    <a:lnTo>
                      <a:pt x="602456" y="3439"/>
                    </a:lnTo>
                    <a:lnTo>
                      <a:pt x="619125" y="2117"/>
                    </a:lnTo>
                    <a:lnTo>
                      <a:pt x="636323" y="794"/>
                    </a:lnTo>
                    <a:lnTo>
                      <a:pt x="653521" y="264"/>
                    </a:lnTo>
                    <a:lnTo>
                      <a:pt x="67071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1452022" y="5396667"/>
                <a:ext cx="2133781" cy="4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Source Han Serif SC" panose="02020400000000000000" pitchFamily="18" charset="-122"/>
                    <a:ea typeface="Source Han Serif SC" panose="02020400000000000000" pitchFamily="18" charset="-122"/>
                    <a:cs typeface="+mn-ea"/>
                    <a:sym typeface="Source Han Serif SC" panose="02020400000000000000" pitchFamily="18" charset="-122"/>
                  </a:rPr>
                  <a:t>标题文字添加</a:t>
                </a: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2987302" y="2946671"/>
              <a:ext cx="1496756" cy="1358289"/>
              <a:chOff x="3711275" y="3978049"/>
              <a:chExt cx="2384725" cy="2164111"/>
            </a:xfrm>
          </p:grpSpPr>
          <p:sp>
            <p:nvSpPr>
              <p:cNvPr id="64" name="î$lîďe"/>
              <p:cNvSpPr/>
              <p:nvPr/>
            </p:nvSpPr>
            <p:spPr bwMode="auto">
              <a:xfrm>
                <a:off x="3711275" y="3978049"/>
                <a:ext cx="2384725" cy="2164111"/>
              </a:xfrm>
              <a:prstGeom prst="rect">
                <a:avLst/>
              </a:prstGeom>
              <a:solidFill>
                <a:srgbClr val="010D33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65" name="î$ḻiḋé"/>
              <p:cNvSpPr/>
              <p:nvPr/>
            </p:nvSpPr>
            <p:spPr bwMode="auto">
              <a:xfrm>
                <a:off x="4564738" y="4582731"/>
                <a:ext cx="677799" cy="645039"/>
              </a:xfrm>
              <a:custGeom>
                <a:avLst/>
                <a:gdLst>
                  <a:gd name="T0" fmla="*/ 2147483646 w 5871"/>
                  <a:gd name="T1" fmla="*/ 2147483646 h 5585"/>
                  <a:gd name="T2" fmla="*/ 2147483646 w 5871"/>
                  <a:gd name="T3" fmla="*/ 2147483646 h 5585"/>
                  <a:gd name="T4" fmla="*/ 2147483646 w 5871"/>
                  <a:gd name="T5" fmla="*/ 2147483646 h 5585"/>
                  <a:gd name="T6" fmla="*/ 2147483646 w 5871"/>
                  <a:gd name="T7" fmla="*/ 2147483646 h 5585"/>
                  <a:gd name="T8" fmla="*/ 2147483646 w 5871"/>
                  <a:gd name="T9" fmla="*/ 2147483646 h 5585"/>
                  <a:gd name="T10" fmla="*/ 2147483646 w 5871"/>
                  <a:gd name="T11" fmla="*/ 2147483646 h 5585"/>
                  <a:gd name="T12" fmla="*/ 2147483646 w 5871"/>
                  <a:gd name="T13" fmla="*/ 2147483646 h 5585"/>
                  <a:gd name="T14" fmla="*/ 2147483646 w 5871"/>
                  <a:gd name="T15" fmla="*/ 2147483646 h 5585"/>
                  <a:gd name="T16" fmla="*/ 2147483646 w 5871"/>
                  <a:gd name="T17" fmla="*/ 2147483646 h 5585"/>
                  <a:gd name="T18" fmla="*/ 2147483646 w 5871"/>
                  <a:gd name="T19" fmla="*/ 2147483646 h 5585"/>
                  <a:gd name="T20" fmla="*/ 2147483646 w 5871"/>
                  <a:gd name="T21" fmla="*/ 2147483646 h 5585"/>
                  <a:gd name="T22" fmla="*/ 2147483646 w 5871"/>
                  <a:gd name="T23" fmla="*/ 2147483646 h 5585"/>
                  <a:gd name="T24" fmla="*/ 2147483646 w 5871"/>
                  <a:gd name="T25" fmla="*/ 2147483646 h 5585"/>
                  <a:gd name="T26" fmla="*/ 2147483646 w 5871"/>
                  <a:gd name="T27" fmla="*/ 2147483646 h 5585"/>
                  <a:gd name="T28" fmla="*/ 2147483646 w 5871"/>
                  <a:gd name="T29" fmla="*/ 2147483646 h 5585"/>
                  <a:gd name="T30" fmla="*/ 2147483646 w 5871"/>
                  <a:gd name="T31" fmla="*/ 2147483646 h 5585"/>
                  <a:gd name="T32" fmla="*/ 2147483646 w 5871"/>
                  <a:gd name="T33" fmla="*/ 2147483646 h 5585"/>
                  <a:gd name="T34" fmla="*/ 2147483646 w 5871"/>
                  <a:gd name="T35" fmla="*/ 2147483646 h 5585"/>
                  <a:gd name="T36" fmla="*/ 2147483646 w 5871"/>
                  <a:gd name="T37" fmla="*/ 2147483646 h 5585"/>
                  <a:gd name="T38" fmla="*/ 2147483646 w 5871"/>
                  <a:gd name="T39" fmla="*/ 2147483646 h 5585"/>
                  <a:gd name="T40" fmla="*/ 2147483646 w 5871"/>
                  <a:gd name="T41" fmla="*/ 2147483646 h 5585"/>
                  <a:gd name="T42" fmla="*/ 2147483646 w 5871"/>
                  <a:gd name="T43" fmla="*/ 2147483646 h 5585"/>
                  <a:gd name="T44" fmla="*/ 2147483646 w 5871"/>
                  <a:gd name="T45" fmla="*/ 2147483646 h 5585"/>
                  <a:gd name="T46" fmla="*/ 2147483646 w 5871"/>
                  <a:gd name="T47" fmla="*/ 2147483646 h 5585"/>
                  <a:gd name="T48" fmla="*/ 2147483646 w 5871"/>
                  <a:gd name="T49" fmla="*/ 2147483646 h 5585"/>
                  <a:gd name="T50" fmla="*/ 2147483646 w 5871"/>
                  <a:gd name="T51" fmla="*/ 2147483646 h 5585"/>
                  <a:gd name="T52" fmla="*/ 2147483646 w 5871"/>
                  <a:gd name="T53" fmla="*/ 2147483646 h 5585"/>
                  <a:gd name="T54" fmla="*/ 2147483646 w 5871"/>
                  <a:gd name="T55" fmla="*/ 2147483646 h 5585"/>
                  <a:gd name="T56" fmla="*/ 2147483646 w 5871"/>
                  <a:gd name="T57" fmla="*/ 2147483646 h 5585"/>
                  <a:gd name="T58" fmla="*/ 2147483646 w 5871"/>
                  <a:gd name="T59" fmla="*/ 2147483646 h 5585"/>
                  <a:gd name="T60" fmla="*/ 2147483646 w 5871"/>
                  <a:gd name="T61" fmla="*/ 2147483646 h 5585"/>
                  <a:gd name="T62" fmla="*/ 2147483646 w 5871"/>
                  <a:gd name="T63" fmla="*/ 2147483646 h 5585"/>
                  <a:gd name="T64" fmla="*/ 2147483646 w 5871"/>
                  <a:gd name="T65" fmla="*/ 2147483646 h 5585"/>
                  <a:gd name="T66" fmla="*/ 2147483646 w 5871"/>
                  <a:gd name="T67" fmla="*/ 2147483646 h 5585"/>
                  <a:gd name="T68" fmla="*/ 2147483646 w 5871"/>
                  <a:gd name="T69" fmla="*/ 2147483646 h 5585"/>
                  <a:gd name="T70" fmla="*/ 2147483646 w 5871"/>
                  <a:gd name="T71" fmla="*/ 2147483646 h 5585"/>
                  <a:gd name="T72" fmla="*/ 2147483646 w 5871"/>
                  <a:gd name="T73" fmla="*/ 2147483646 h 5585"/>
                  <a:gd name="T74" fmla="*/ 2147483646 w 5871"/>
                  <a:gd name="T75" fmla="*/ 2147483646 h 5585"/>
                  <a:gd name="T76" fmla="*/ 2147483646 w 5871"/>
                  <a:gd name="T77" fmla="*/ 2147483646 h 5585"/>
                  <a:gd name="T78" fmla="*/ 2147483646 w 5871"/>
                  <a:gd name="T79" fmla="*/ 2147483646 h 5585"/>
                  <a:gd name="T80" fmla="*/ 2147483646 w 5871"/>
                  <a:gd name="T81" fmla="*/ 2147483646 h 5585"/>
                  <a:gd name="T82" fmla="*/ 2147483646 w 5871"/>
                  <a:gd name="T83" fmla="*/ 2147483646 h 5585"/>
                  <a:gd name="T84" fmla="*/ 2147483646 w 5871"/>
                  <a:gd name="T85" fmla="*/ 2147483646 h 5585"/>
                  <a:gd name="T86" fmla="*/ 2147483646 w 5871"/>
                  <a:gd name="T87" fmla="*/ 2147483646 h 5585"/>
                  <a:gd name="T88" fmla="*/ 2147483646 w 5871"/>
                  <a:gd name="T89" fmla="*/ 2147483646 h 5585"/>
                  <a:gd name="T90" fmla="*/ 2147483646 w 5871"/>
                  <a:gd name="T91" fmla="*/ 2147483646 h 5585"/>
                  <a:gd name="T92" fmla="*/ 2147483646 w 5871"/>
                  <a:gd name="T93" fmla="*/ 2147483646 h 5585"/>
                  <a:gd name="T94" fmla="*/ 2147483646 w 5871"/>
                  <a:gd name="T95" fmla="*/ 2147483646 h 5585"/>
                  <a:gd name="T96" fmla="*/ 2147483646 w 5871"/>
                  <a:gd name="T97" fmla="*/ 2147483646 h 5585"/>
                  <a:gd name="T98" fmla="*/ 2147483646 w 5871"/>
                  <a:gd name="T99" fmla="*/ 2147483646 h 5585"/>
                  <a:gd name="T100" fmla="*/ 2147483646 w 5871"/>
                  <a:gd name="T101" fmla="*/ 2147483646 h 5585"/>
                  <a:gd name="T102" fmla="*/ 2147483646 w 5871"/>
                  <a:gd name="T103" fmla="*/ 2147483646 h 5585"/>
                  <a:gd name="T104" fmla="*/ 0 w 5871"/>
                  <a:gd name="T105" fmla="*/ 2147483646 h 5585"/>
                  <a:gd name="T106" fmla="*/ 2147483646 w 5871"/>
                  <a:gd name="T107" fmla="*/ 0 h 5585"/>
                  <a:gd name="T108" fmla="*/ 2147483646 w 5871"/>
                  <a:gd name="T109" fmla="*/ 2147483646 h 5585"/>
                  <a:gd name="T110" fmla="*/ 2147483646 w 5871"/>
                  <a:gd name="T111" fmla="*/ 2147483646 h 558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5871" h="5585">
                    <a:moveTo>
                      <a:pt x="774" y="374"/>
                    </a:moveTo>
                    <a:lnTo>
                      <a:pt x="774" y="1910"/>
                    </a:lnTo>
                    <a:lnTo>
                      <a:pt x="5107" y="1910"/>
                    </a:lnTo>
                    <a:lnTo>
                      <a:pt x="5107" y="374"/>
                    </a:lnTo>
                    <a:lnTo>
                      <a:pt x="774" y="374"/>
                    </a:lnTo>
                    <a:close/>
                    <a:moveTo>
                      <a:pt x="1597" y="3265"/>
                    </a:moveTo>
                    <a:lnTo>
                      <a:pt x="1597" y="3265"/>
                    </a:lnTo>
                    <a:lnTo>
                      <a:pt x="1591" y="3265"/>
                    </a:lnTo>
                    <a:lnTo>
                      <a:pt x="1587" y="3265"/>
                    </a:lnTo>
                    <a:lnTo>
                      <a:pt x="1586" y="3265"/>
                    </a:lnTo>
                    <a:lnTo>
                      <a:pt x="1581" y="3265"/>
                    </a:lnTo>
                    <a:lnTo>
                      <a:pt x="1576" y="3265"/>
                    </a:lnTo>
                    <a:lnTo>
                      <a:pt x="1571" y="3265"/>
                    </a:lnTo>
                    <a:lnTo>
                      <a:pt x="1570" y="3265"/>
                    </a:lnTo>
                    <a:lnTo>
                      <a:pt x="1566" y="3265"/>
                    </a:lnTo>
                    <a:lnTo>
                      <a:pt x="1560" y="3265"/>
                    </a:lnTo>
                    <a:lnTo>
                      <a:pt x="1555" y="3265"/>
                    </a:lnTo>
                    <a:lnTo>
                      <a:pt x="1550" y="3265"/>
                    </a:lnTo>
                    <a:lnTo>
                      <a:pt x="1545" y="3265"/>
                    </a:lnTo>
                    <a:lnTo>
                      <a:pt x="1540" y="3265"/>
                    </a:lnTo>
                    <a:lnTo>
                      <a:pt x="1539" y="3265"/>
                    </a:lnTo>
                    <a:lnTo>
                      <a:pt x="1535" y="3265"/>
                    </a:lnTo>
                    <a:lnTo>
                      <a:pt x="1529" y="3265"/>
                    </a:lnTo>
                    <a:lnTo>
                      <a:pt x="1525" y="3265"/>
                    </a:lnTo>
                    <a:lnTo>
                      <a:pt x="1524" y="3265"/>
                    </a:lnTo>
                    <a:lnTo>
                      <a:pt x="1519" y="3265"/>
                    </a:lnTo>
                    <a:lnTo>
                      <a:pt x="1514" y="3265"/>
                    </a:lnTo>
                    <a:lnTo>
                      <a:pt x="1509" y="3265"/>
                    </a:lnTo>
                    <a:lnTo>
                      <a:pt x="1508" y="3265"/>
                    </a:lnTo>
                    <a:lnTo>
                      <a:pt x="1504" y="3265"/>
                    </a:lnTo>
                    <a:lnTo>
                      <a:pt x="1498" y="3265"/>
                    </a:lnTo>
                    <a:lnTo>
                      <a:pt x="1494" y="3265"/>
                    </a:lnTo>
                    <a:lnTo>
                      <a:pt x="1493" y="3265"/>
                    </a:lnTo>
                    <a:lnTo>
                      <a:pt x="1488" y="3265"/>
                    </a:lnTo>
                    <a:lnTo>
                      <a:pt x="1483" y="3265"/>
                    </a:lnTo>
                    <a:lnTo>
                      <a:pt x="1478" y="3265"/>
                    </a:lnTo>
                    <a:lnTo>
                      <a:pt x="1477" y="3265"/>
                    </a:lnTo>
                    <a:lnTo>
                      <a:pt x="1473" y="3265"/>
                    </a:lnTo>
                    <a:lnTo>
                      <a:pt x="1467" y="3265"/>
                    </a:lnTo>
                    <a:lnTo>
                      <a:pt x="1463" y="3265"/>
                    </a:lnTo>
                    <a:lnTo>
                      <a:pt x="1462" y="3265"/>
                    </a:lnTo>
                    <a:lnTo>
                      <a:pt x="1457" y="3265"/>
                    </a:lnTo>
                    <a:lnTo>
                      <a:pt x="1452" y="3265"/>
                    </a:lnTo>
                    <a:lnTo>
                      <a:pt x="1446" y="3265"/>
                    </a:lnTo>
                    <a:lnTo>
                      <a:pt x="1442" y="3265"/>
                    </a:lnTo>
                    <a:lnTo>
                      <a:pt x="1266" y="3265"/>
                    </a:lnTo>
                    <a:lnTo>
                      <a:pt x="1345" y="3830"/>
                    </a:lnTo>
                    <a:lnTo>
                      <a:pt x="1294" y="3911"/>
                    </a:lnTo>
                    <a:lnTo>
                      <a:pt x="1345" y="3977"/>
                    </a:lnTo>
                    <a:lnTo>
                      <a:pt x="1117" y="4116"/>
                    </a:lnTo>
                    <a:lnTo>
                      <a:pt x="1112" y="4144"/>
                    </a:lnTo>
                    <a:lnTo>
                      <a:pt x="1106" y="4173"/>
                    </a:lnTo>
                    <a:lnTo>
                      <a:pt x="1103" y="4201"/>
                    </a:lnTo>
                    <a:lnTo>
                      <a:pt x="1099" y="4228"/>
                    </a:lnTo>
                    <a:lnTo>
                      <a:pt x="1097" y="4255"/>
                    </a:lnTo>
                    <a:lnTo>
                      <a:pt x="1096" y="4281"/>
                    </a:lnTo>
                    <a:lnTo>
                      <a:pt x="1096" y="4308"/>
                    </a:lnTo>
                    <a:lnTo>
                      <a:pt x="1096" y="4333"/>
                    </a:lnTo>
                    <a:lnTo>
                      <a:pt x="1097" y="4359"/>
                    </a:lnTo>
                    <a:lnTo>
                      <a:pt x="1098" y="4383"/>
                    </a:lnTo>
                    <a:lnTo>
                      <a:pt x="1100" y="4407"/>
                    </a:lnTo>
                    <a:lnTo>
                      <a:pt x="1104" y="4432"/>
                    </a:lnTo>
                    <a:lnTo>
                      <a:pt x="1112" y="4478"/>
                    </a:lnTo>
                    <a:lnTo>
                      <a:pt x="1121" y="4523"/>
                    </a:lnTo>
                    <a:lnTo>
                      <a:pt x="1133" y="4568"/>
                    </a:lnTo>
                    <a:lnTo>
                      <a:pt x="1147" y="4611"/>
                    </a:lnTo>
                    <a:lnTo>
                      <a:pt x="1162" y="4653"/>
                    </a:lnTo>
                    <a:lnTo>
                      <a:pt x="1179" y="4694"/>
                    </a:lnTo>
                    <a:lnTo>
                      <a:pt x="1198" y="4733"/>
                    </a:lnTo>
                    <a:lnTo>
                      <a:pt x="1218" y="4772"/>
                    </a:lnTo>
                    <a:lnTo>
                      <a:pt x="1238" y="4812"/>
                    </a:lnTo>
                    <a:lnTo>
                      <a:pt x="1259" y="4849"/>
                    </a:lnTo>
                    <a:lnTo>
                      <a:pt x="774" y="4849"/>
                    </a:lnTo>
                    <a:lnTo>
                      <a:pt x="774" y="2135"/>
                    </a:lnTo>
                    <a:lnTo>
                      <a:pt x="2185" y="2135"/>
                    </a:lnTo>
                    <a:lnTo>
                      <a:pt x="2185" y="4849"/>
                    </a:lnTo>
                    <a:lnTo>
                      <a:pt x="1780" y="4849"/>
                    </a:lnTo>
                    <a:lnTo>
                      <a:pt x="1801" y="4812"/>
                    </a:lnTo>
                    <a:lnTo>
                      <a:pt x="1821" y="4772"/>
                    </a:lnTo>
                    <a:lnTo>
                      <a:pt x="1841" y="4733"/>
                    </a:lnTo>
                    <a:lnTo>
                      <a:pt x="1859" y="4694"/>
                    </a:lnTo>
                    <a:lnTo>
                      <a:pt x="1876" y="4653"/>
                    </a:lnTo>
                    <a:lnTo>
                      <a:pt x="1892" y="4611"/>
                    </a:lnTo>
                    <a:lnTo>
                      <a:pt x="1905" y="4568"/>
                    </a:lnTo>
                    <a:lnTo>
                      <a:pt x="1917" y="4523"/>
                    </a:lnTo>
                    <a:lnTo>
                      <a:pt x="1927" y="4478"/>
                    </a:lnTo>
                    <a:lnTo>
                      <a:pt x="1935" y="4432"/>
                    </a:lnTo>
                    <a:lnTo>
                      <a:pt x="1938" y="4407"/>
                    </a:lnTo>
                    <a:lnTo>
                      <a:pt x="1941" y="4383"/>
                    </a:lnTo>
                    <a:lnTo>
                      <a:pt x="1942" y="4359"/>
                    </a:lnTo>
                    <a:lnTo>
                      <a:pt x="1943" y="4333"/>
                    </a:lnTo>
                    <a:lnTo>
                      <a:pt x="1943" y="4308"/>
                    </a:lnTo>
                    <a:lnTo>
                      <a:pt x="1942" y="4281"/>
                    </a:lnTo>
                    <a:lnTo>
                      <a:pt x="1941" y="4255"/>
                    </a:lnTo>
                    <a:lnTo>
                      <a:pt x="1938" y="4228"/>
                    </a:lnTo>
                    <a:lnTo>
                      <a:pt x="1936" y="4201"/>
                    </a:lnTo>
                    <a:lnTo>
                      <a:pt x="1932" y="4173"/>
                    </a:lnTo>
                    <a:lnTo>
                      <a:pt x="1927" y="4144"/>
                    </a:lnTo>
                    <a:lnTo>
                      <a:pt x="1922" y="4116"/>
                    </a:lnTo>
                    <a:lnTo>
                      <a:pt x="1694" y="3977"/>
                    </a:lnTo>
                    <a:lnTo>
                      <a:pt x="1745" y="3911"/>
                    </a:lnTo>
                    <a:lnTo>
                      <a:pt x="1694" y="3830"/>
                    </a:lnTo>
                    <a:lnTo>
                      <a:pt x="1771" y="3265"/>
                    </a:lnTo>
                    <a:lnTo>
                      <a:pt x="1597" y="3265"/>
                    </a:lnTo>
                    <a:close/>
                    <a:moveTo>
                      <a:pt x="4819" y="863"/>
                    </a:moveTo>
                    <a:lnTo>
                      <a:pt x="4819" y="1057"/>
                    </a:lnTo>
                    <a:lnTo>
                      <a:pt x="3585" y="1057"/>
                    </a:lnTo>
                    <a:lnTo>
                      <a:pt x="3585" y="863"/>
                    </a:lnTo>
                    <a:lnTo>
                      <a:pt x="4819" y="863"/>
                    </a:lnTo>
                    <a:close/>
                    <a:moveTo>
                      <a:pt x="5002" y="1108"/>
                    </a:moveTo>
                    <a:lnTo>
                      <a:pt x="5002" y="1379"/>
                    </a:lnTo>
                    <a:lnTo>
                      <a:pt x="3769" y="1379"/>
                    </a:lnTo>
                    <a:lnTo>
                      <a:pt x="3769" y="1108"/>
                    </a:lnTo>
                    <a:lnTo>
                      <a:pt x="5002" y="1108"/>
                    </a:lnTo>
                    <a:close/>
                    <a:moveTo>
                      <a:pt x="4891" y="1429"/>
                    </a:moveTo>
                    <a:lnTo>
                      <a:pt x="4891" y="1623"/>
                    </a:lnTo>
                    <a:lnTo>
                      <a:pt x="3657" y="1623"/>
                    </a:lnTo>
                    <a:lnTo>
                      <a:pt x="3657" y="1429"/>
                    </a:lnTo>
                    <a:lnTo>
                      <a:pt x="4891" y="1429"/>
                    </a:lnTo>
                    <a:close/>
                    <a:moveTo>
                      <a:pt x="4977" y="1659"/>
                    </a:moveTo>
                    <a:lnTo>
                      <a:pt x="4977" y="1853"/>
                    </a:lnTo>
                    <a:lnTo>
                      <a:pt x="3743" y="1853"/>
                    </a:lnTo>
                    <a:lnTo>
                      <a:pt x="3743" y="1659"/>
                    </a:lnTo>
                    <a:lnTo>
                      <a:pt x="4977" y="1659"/>
                    </a:lnTo>
                    <a:close/>
                    <a:moveTo>
                      <a:pt x="1643" y="596"/>
                    </a:moveTo>
                    <a:lnTo>
                      <a:pt x="1833" y="561"/>
                    </a:lnTo>
                    <a:lnTo>
                      <a:pt x="2061" y="1773"/>
                    </a:lnTo>
                    <a:lnTo>
                      <a:pt x="1871" y="1809"/>
                    </a:lnTo>
                    <a:lnTo>
                      <a:pt x="1643" y="596"/>
                    </a:lnTo>
                    <a:close/>
                    <a:moveTo>
                      <a:pt x="1388" y="596"/>
                    </a:moveTo>
                    <a:lnTo>
                      <a:pt x="1579" y="561"/>
                    </a:lnTo>
                    <a:lnTo>
                      <a:pt x="1807" y="1773"/>
                    </a:lnTo>
                    <a:lnTo>
                      <a:pt x="1616" y="1809"/>
                    </a:lnTo>
                    <a:lnTo>
                      <a:pt x="1388" y="596"/>
                    </a:lnTo>
                    <a:close/>
                    <a:moveTo>
                      <a:pt x="1134" y="596"/>
                    </a:moveTo>
                    <a:lnTo>
                      <a:pt x="1324" y="561"/>
                    </a:lnTo>
                    <a:lnTo>
                      <a:pt x="1551" y="1773"/>
                    </a:lnTo>
                    <a:lnTo>
                      <a:pt x="1361" y="1809"/>
                    </a:lnTo>
                    <a:lnTo>
                      <a:pt x="1134" y="596"/>
                    </a:lnTo>
                    <a:close/>
                    <a:moveTo>
                      <a:pt x="884" y="568"/>
                    </a:moveTo>
                    <a:lnTo>
                      <a:pt x="1077" y="568"/>
                    </a:lnTo>
                    <a:lnTo>
                      <a:pt x="1077" y="1802"/>
                    </a:lnTo>
                    <a:lnTo>
                      <a:pt x="884" y="1802"/>
                    </a:lnTo>
                    <a:lnTo>
                      <a:pt x="884" y="568"/>
                    </a:lnTo>
                    <a:close/>
                    <a:moveTo>
                      <a:pt x="3540" y="2418"/>
                    </a:moveTo>
                    <a:lnTo>
                      <a:pt x="3807" y="2354"/>
                    </a:lnTo>
                    <a:lnTo>
                      <a:pt x="4033" y="3306"/>
                    </a:lnTo>
                    <a:lnTo>
                      <a:pt x="3765" y="3369"/>
                    </a:lnTo>
                    <a:lnTo>
                      <a:pt x="3540" y="2418"/>
                    </a:lnTo>
                    <a:close/>
                    <a:moveTo>
                      <a:pt x="3622" y="2531"/>
                    </a:moveTo>
                    <a:lnTo>
                      <a:pt x="3639" y="2606"/>
                    </a:lnTo>
                    <a:lnTo>
                      <a:pt x="3791" y="2570"/>
                    </a:lnTo>
                    <a:lnTo>
                      <a:pt x="3773" y="2496"/>
                    </a:lnTo>
                    <a:lnTo>
                      <a:pt x="3622" y="2531"/>
                    </a:lnTo>
                    <a:close/>
                    <a:moveTo>
                      <a:pt x="3739" y="3028"/>
                    </a:moveTo>
                    <a:lnTo>
                      <a:pt x="3776" y="3184"/>
                    </a:lnTo>
                    <a:lnTo>
                      <a:pt x="3928" y="3148"/>
                    </a:lnTo>
                    <a:lnTo>
                      <a:pt x="3890" y="2991"/>
                    </a:lnTo>
                    <a:lnTo>
                      <a:pt x="3739" y="3028"/>
                    </a:lnTo>
                    <a:close/>
                    <a:moveTo>
                      <a:pt x="3193" y="2418"/>
                    </a:moveTo>
                    <a:lnTo>
                      <a:pt x="3418" y="3369"/>
                    </a:lnTo>
                    <a:lnTo>
                      <a:pt x="3687" y="3306"/>
                    </a:lnTo>
                    <a:lnTo>
                      <a:pt x="3461" y="2354"/>
                    </a:lnTo>
                    <a:lnTo>
                      <a:pt x="3193" y="2418"/>
                    </a:lnTo>
                    <a:close/>
                    <a:moveTo>
                      <a:pt x="3276" y="2531"/>
                    </a:moveTo>
                    <a:lnTo>
                      <a:pt x="3426" y="2496"/>
                    </a:lnTo>
                    <a:lnTo>
                      <a:pt x="3444" y="2570"/>
                    </a:lnTo>
                    <a:lnTo>
                      <a:pt x="3292" y="2606"/>
                    </a:lnTo>
                    <a:lnTo>
                      <a:pt x="3276" y="2531"/>
                    </a:lnTo>
                    <a:close/>
                    <a:moveTo>
                      <a:pt x="3393" y="3028"/>
                    </a:moveTo>
                    <a:lnTo>
                      <a:pt x="3429" y="3184"/>
                    </a:lnTo>
                    <a:lnTo>
                      <a:pt x="3581" y="3148"/>
                    </a:lnTo>
                    <a:lnTo>
                      <a:pt x="3544" y="2991"/>
                    </a:lnTo>
                    <a:lnTo>
                      <a:pt x="3393" y="3028"/>
                    </a:lnTo>
                    <a:close/>
                    <a:moveTo>
                      <a:pt x="2841" y="2418"/>
                    </a:moveTo>
                    <a:lnTo>
                      <a:pt x="3109" y="2354"/>
                    </a:lnTo>
                    <a:lnTo>
                      <a:pt x="3335" y="3306"/>
                    </a:lnTo>
                    <a:lnTo>
                      <a:pt x="3067" y="3369"/>
                    </a:lnTo>
                    <a:lnTo>
                      <a:pt x="2841" y="2418"/>
                    </a:lnTo>
                    <a:close/>
                    <a:moveTo>
                      <a:pt x="2923" y="2531"/>
                    </a:moveTo>
                    <a:lnTo>
                      <a:pt x="2941" y="2606"/>
                    </a:lnTo>
                    <a:lnTo>
                      <a:pt x="3092" y="2570"/>
                    </a:lnTo>
                    <a:lnTo>
                      <a:pt x="3075" y="2496"/>
                    </a:lnTo>
                    <a:lnTo>
                      <a:pt x="2923" y="2531"/>
                    </a:lnTo>
                    <a:close/>
                    <a:moveTo>
                      <a:pt x="3041" y="3028"/>
                    </a:moveTo>
                    <a:lnTo>
                      <a:pt x="3192" y="2991"/>
                    </a:lnTo>
                    <a:lnTo>
                      <a:pt x="3229" y="3148"/>
                    </a:lnTo>
                    <a:lnTo>
                      <a:pt x="3078" y="3184"/>
                    </a:lnTo>
                    <a:lnTo>
                      <a:pt x="3041" y="3028"/>
                    </a:lnTo>
                    <a:close/>
                    <a:moveTo>
                      <a:pt x="2553" y="2372"/>
                    </a:moveTo>
                    <a:lnTo>
                      <a:pt x="2828" y="2372"/>
                    </a:lnTo>
                    <a:lnTo>
                      <a:pt x="2828" y="3352"/>
                    </a:lnTo>
                    <a:lnTo>
                      <a:pt x="2553" y="3352"/>
                    </a:lnTo>
                    <a:lnTo>
                      <a:pt x="2553" y="2372"/>
                    </a:lnTo>
                    <a:close/>
                    <a:moveTo>
                      <a:pt x="2606" y="2503"/>
                    </a:moveTo>
                    <a:lnTo>
                      <a:pt x="2606" y="2579"/>
                    </a:lnTo>
                    <a:lnTo>
                      <a:pt x="2762" y="2579"/>
                    </a:lnTo>
                    <a:lnTo>
                      <a:pt x="2762" y="2503"/>
                    </a:lnTo>
                    <a:lnTo>
                      <a:pt x="2606" y="2503"/>
                    </a:lnTo>
                    <a:close/>
                    <a:moveTo>
                      <a:pt x="2606" y="3012"/>
                    </a:moveTo>
                    <a:lnTo>
                      <a:pt x="2606" y="3173"/>
                    </a:lnTo>
                    <a:lnTo>
                      <a:pt x="2762" y="3173"/>
                    </a:lnTo>
                    <a:lnTo>
                      <a:pt x="2762" y="3012"/>
                    </a:lnTo>
                    <a:lnTo>
                      <a:pt x="2606" y="3012"/>
                    </a:lnTo>
                    <a:close/>
                    <a:moveTo>
                      <a:pt x="5555" y="151"/>
                    </a:moveTo>
                    <a:lnTo>
                      <a:pt x="5555" y="374"/>
                    </a:lnTo>
                    <a:lnTo>
                      <a:pt x="5555" y="4849"/>
                    </a:lnTo>
                    <a:lnTo>
                      <a:pt x="5871" y="4849"/>
                    </a:lnTo>
                    <a:lnTo>
                      <a:pt x="5871" y="5585"/>
                    </a:lnTo>
                    <a:lnTo>
                      <a:pt x="0" y="5585"/>
                    </a:lnTo>
                    <a:lnTo>
                      <a:pt x="0" y="4849"/>
                    </a:lnTo>
                    <a:lnTo>
                      <a:pt x="326" y="4849"/>
                    </a:lnTo>
                    <a:lnTo>
                      <a:pt x="326" y="374"/>
                    </a:lnTo>
                    <a:lnTo>
                      <a:pt x="326" y="151"/>
                    </a:lnTo>
                    <a:lnTo>
                      <a:pt x="326" y="0"/>
                    </a:lnTo>
                    <a:lnTo>
                      <a:pt x="5555" y="0"/>
                    </a:lnTo>
                    <a:lnTo>
                      <a:pt x="5555" y="151"/>
                    </a:lnTo>
                    <a:close/>
                    <a:moveTo>
                      <a:pt x="2409" y="2135"/>
                    </a:moveTo>
                    <a:lnTo>
                      <a:pt x="2409" y="3385"/>
                    </a:lnTo>
                    <a:lnTo>
                      <a:pt x="5107" y="3385"/>
                    </a:lnTo>
                    <a:lnTo>
                      <a:pt x="5107" y="2135"/>
                    </a:lnTo>
                    <a:lnTo>
                      <a:pt x="2409" y="2135"/>
                    </a:lnTo>
                    <a:close/>
                    <a:moveTo>
                      <a:pt x="2409" y="3609"/>
                    </a:moveTo>
                    <a:lnTo>
                      <a:pt x="2409" y="4849"/>
                    </a:lnTo>
                    <a:lnTo>
                      <a:pt x="5107" y="4849"/>
                    </a:lnTo>
                    <a:lnTo>
                      <a:pt x="5107" y="3609"/>
                    </a:lnTo>
                    <a:lnTo>
                      <a:pt x="2409" y="360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3836746" y="5396667"/>
                <a:ext cx="2133781" cy="4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Source Han Serif SC" panose="02020400000000000000" pitchFamily="18" charset="-122"/>
                    <a:ea typeface="Source Han Serif SC" panose="02020400000000000000" pitchFamily="18" charset="-122"/>
                    <a:cs typeface="+mn-ea"/>
                    <a:sym typeface="Source Han Serif SC" panose="02020400000000000000" pitchFamily="18" charset="-122"/>
                  </a:rPr>
                  <a:t>标题文字添加</a:t>
                </a: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6213256" y="1952368"/>
            <a:ext cx="4225861" cy="3787579"/>
            <a:chOff x="4659942" y="1464276"/>
            <a:chExt cx="3169396" cy="2840684"/>
          </a:xfrm>
        </p:grpSpPr>
        <p:grpSp>
          <p:nvGrpSpPr>
            <p:cNvPr id="68" name="组合 67"/>
            <p:cNvGrpSpPr/>
            <p:nvPr/>
          </p:nvGrpSpPr>
          <p:grpSpPr>
            <a:xfrm>
              <a:off x="4659942" y="1464276"/>
              <a:ext cx="1496756" cy="1358289"/>
              <a:chOff x="6096000" y="1813938"/>
              <a:chExt cx="2384725" cy="2164111"/>
            </a:xfrm>
          </p:grpSpPr>
          <p:sp>
            <p:nvSpPr>
              <p:cNvPr id="69" name="îsḷïde"/>
              <p:cNvSpPr/>
              <p:nvPr/>
            </p:nvSpPr>
            <p:spPr bwMode="auto">
              <a:xfrm>
                <a:off x="6096000" y="1813938"/>
                <a:ext cx="2384725" cy="2164111"/>
              </a:xfrm>
              <a:prstGeom prst="rect">
                <a:avLst/>
              </a:prstGeom>
              <a:solidFill>
                <a:srgbClr val="010D33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70" name="ïSlîďé"/>
              <p:cNvSpPr/>
              <p:nvPr/>
            </p:nvSpPr>
            <p:spPr bwMode="auto">
              <a:xfrm>
                <a:off x="7057911" y="2420879"/>
                <a:ext cx="460903" cy="640521"/>
              </a:xfrm>
              <a:custGeom>
                <a:avLst/>
                <a:gdLst>
                  <a:gd name="T0" fmla="*/ 1260453 w 2358"/>
                  <a:gd name="T1" fmla="*/ 1658275 h 3281"/>
                  <a:gd name="T2" fmla="*/ 1293926 w 2358"/>
                  <a:gd name="T3" fmla="*/ 1691748 h 3281"/>
                  <a:gd name="T4" fmla="*/ 1293926 w 2358"/>
                  <a:gd name="T5" fmla="*/ 1800397 h 3281"/>
                  <a:gd name="T6" fmla="*/ 0 w 2358"/>
                  <a:gd name="T7" fmla="*/ 1800397 h 3281"/>
                  <a:gd name="T8" fmla="*/ 0 w 2358"/>
                  <a:gd name="T9" fmla="*/ 1691748 h 3281"/>
                  <a:gd name="T10" fmla="*/ 33473 w 2358"/>
                  <a:gd name="T11" fmla="*/ 1658275 h 3281"/>
                  <a:gd name="T12" fmla="*/ 144867 w 2358"/>
                  <a:gd name="T13" fmla="*/ 1658275 h 3281"/>
                  <a:gd name="T14" fmla="*/ 440088 w 2358"/>
                  <a:gd name="T15" fmla="*/ 900473 h 3281"/>
                  <a:gd name="T16" fmla="*/ 142123 w 2358"/>
                  <a:gd name="T17" fmla="*/ 142671 h 3281"/>
                  <a:gd name="T18" fmla="*/ 33473 w 2358"/>
                  <a:gd name="T19" fmla="*/ 142671 h 3281"/>
                  <a:gd name="T20" fmla="*/ 0 w 2358"/>
                  <a:gd name="T21" fmla="*/ 109198 h 3281"/>
                  <a:gd name="T22" fmla="*/ 0 w 2358"/>
                  <a:gd name="T23" fmla="*/ 0 h 3281"/>
                  <a:gd name="T24" fmla="*/ 1293926 w 2358"/>
                  <a:gd name="T25" fmla="*/ 0 h 3281"/>
                  <a:gd name="T26" fmla="*/ 1293926 w 2358"/>
                  <a:gd name="T27" fmla="*/ 109198 h 3281"/>
                  <a:gd name="T28" fmla="*/ 1260453 w 2358"/>
                  <a:gd name="T29" fmla="*/ 142671 h 3281"/>
                  <a:gd name="T30" fmla="*/ 1131499 w 2358"/>
                  <a:gd name="T31" fmla="*/ 142671 h 3281"/>
                  <a:gd name="T32" fmla="*/ 833534 w 2358"/>
                  <a:gd name="T33" fmla="*/ 900473 h 3281"/>
                  <a:gd name="T34" fmla="*/ 1128756 w 2358"/>
                  <a:gd name="T35" fmla="*/ 1658275 h 3281"/>
                  <a:gd name="T36" fmla="*/ 1260453 w 2358"/>
                  <a:gd name="T37" fmla="*/ 1658275 h 3281"/>
                  <a:gd name="T38" fmla="*/ 740797 w 2358"/>
                  <a:gd name="T39" fmla="*/ 900473 h 3281"/>
                  <a:gd name="T40" fmla="*/ 1038762 w 2358"/>
                  <a:gd name="T41" fmla="*/ 142671 h 3281"/>
                  <a:gd name="T42" fmla="*/ 234860 w 2358"/>
                  <a:gd name="T43" fmla="*/ 142671 h 3281"/>
                  <a:gd name="T44" fmla="*/ 532825 w 2358"/>
                  <a:gd name="T45" fmla="*/ 900473 h 3281"/>
                  <a:gd name="T46" fmla="*/ 237055 w 2358"/>
                  <a:gd name="T47" fmla="*/ 1658275 h 3281"/>
                  <a:gd name="T48" fmla="*/ 287539 w 2358"/>
                  <a:gd name="T49" fmla="*/ 1658275 h 3281"/>
                  <a:gd name="T50" fmla="*/ 407164 w 2358"/>
                  <a:gd name="T51" fmla="*/ 1544687 h 3281"/>
                  <a:gd name="T52" fmla="*/ 495511 w 2358"/>
                  <a:gd name="T53" fmla="*/ 1499691 h 3281"/>
                  <a:gd name="T54" fmla="*/ 595382 w 2358"/>
                  <a:gd name="T55" fmla="*/ 1441525 h 3281"/>
                  <a:gd name="T56" fmla="*/ 633245 w 2358"/>
                  <a:gd name="T57" fmla="*/ 1374579 h 3281"/>
                  <a:gd name="T58" fmla="*/ 671108 w 2358"/>
                  <a:gd name="T59" fmla="*/ 1441525 h 3281"/>
                  <a:gd name="T60" fmla="*/ 769880 w 2358"/>
                  <a:gd name="T61" fmla="*/ 1499691 h 3281"/>
                  <a:gd name="T62" fmla="*/ 858227 w 2358"/>
                  <a:gd name="T63" fmla="*/ 1544687 h 3281"/>
                  <a:gd name="T64" fmla="*/ 976755 w 2358"/>
                  <a:gd name="T65" fmla="*/ 1658275 h 3281"/>
                  <a:gd name="T66" fmla="*/ 1036568 w 2358"/>
                  <a:gd name="T67" fmla="*/ 1658275 h 3281"/>
                  <a:gd name="T68" fmla="*/ 740797 w 2358"/>
                  <a:gd name="T69" fmla="*/ 900473 h 3281"/>
                  <a:gd name="T70" fmla="*/ 671656 w 2358"/>
                  <a:gd name="T71" fmla="*/ 802798 h 3281"/>
                  <a:gd name="T72" fmla="*/ 651353 w 2358"/>
                  <a:gd name="T73" fmla="*/ 892791 h 3281"/>
                  <a:gd name="T74" fmla="*/ 642573 w 2358"/>
                  <a:gd name="T75" fmla="*/ 952603 h 3281"/>
                  <a:gd name="T76" fmla="*/ 633245 w 2358"/>
                  <a:gd name="T77" fmla="*/ 892791 h 3281"/>
                  <a:gd name="T78" fmla="*/ 613490 w 2358"/>
                  <a:gd name="T79" fmla="*/ 802798 h 3281"/>
                  <a:gd name="T80" fmla="*/ 544898 w 2358"/>
                  <a:gd name="T81" fmla="*/ 718293 h 3281"/>
                  <a:gd name="T82" fmla="*/ 461489 w 2358"/>
                  <a:gd name="T83" fmla="*/ 627203 h 3281"/>
                  <a:gd name="T84" fmla="*/ 351742 w 2358"/>
                  <a:gd name="T85" fmla="*/ 494410 h 3281"/>
                  <a:gd name="T86" fmla="*/ 641476 w 2358"/>
                  <a:gd name="T87" fmla="*/ 589341 h 3281"/>
                  <a:gd name="T88" fmla="*/ 932307 w 2358"/>
                  <a:gd name="T89" fmla="*/ 494410 h 3281"/>
                  <a:gd name="T90" fmla="*/ 822559 w 2358"/>
                  <a:gd name="T91" fmla="*/ 627203 h 3281"/>
                  <a:gd name="T92" fmla="*/ 739700 w 2358"/>
                  <a:gd name="T93" fmla="*/ 718293 h 3281"/>
                  <a:gd name="T94" fmla="*/ 671656 w 2358"/>
                  <a:gd name="T95" fmla="*/ 802798 h 3281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358" h="3281">
                    <a:moveTo>
                      <a:pt x="2297" y="3022"/>
                    </a:moveTo>
                    <a:cubicBezTo>
                      <a:pt x="2331" y="3022"/>
                      <a:pt x="2358" y="3049"/>
                      <a:pt x="2358" y="3083"/>
                    </a:cubicBezTo>
                    <a:cubicBezTo>
                      <a:pt x="2358" y="3116"/>
                      <a:pt x="2358" y="3281"/>
                      <a:pt x="2358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3281"/>
                      <a:pt x="0" y="3116"/>
                      <a:pt x="0" y="3083"/>
                    </a:cubicBezTo>
                    <a:cubicBezTo>
                      <a:pt x="0" y="3049"/>
                      <a:pt x="27" y="3022"/>
                      <a:pt x="61" y="3022"/>
                    </a:cubicBezTo>
                    <a:cubicBezTo>
                      <a:pt x="264" y="3022"/>
                      <a:pt x="264" y="3022"/>
                      <a:pt x="264" y="3022"/>
                    </a:cubicBezTo>
                    <a:cubicBezTo>
                      <a:pt x="274" y="2213"/>
                      <a:pt x="802" y="1968"/>
                      <a:pt x="802" y="1641"/>
                    </a:cubicBezTo>
                    <a:cubicBezTo>
                      <a:pt x="802" y="1313"/>
                      <a:pt x="264" y="1307"/>
                      <a:pt x="259" y="260"/>
                    </a:cubicBezTo>
                    <a:cubicBezTo>
                      <a:pt x="61" y="260"/>
                      <a:pt x="61" y="260"/>
                      <a:pt x="61" y="260"/>
                    </a:cubicBezTo>
                    <a:cubicBezTo>
                      <a:pt x="27" y="260"/>
                      <a:pt x="0" y="233"/>
                      <a:pt x="0" y="199"/>
                    </a:cubicBezTo>
                    <a:cubicBezTo>
                      <a:pt x="0" y="166"/>
                      <a:pt x="0" y="0"/>
                      <a:pt x="0" y="0"/>
                    </a:cubicBezTo>
                    <a:cubicBezTo>
                      <a:pt x="2358" y="0"/>
                      <a:pt x="2358" y="0"/>
                      <a:pt x="2358" y="0"/>
                    </a:cubicBezTo>
                    <a:cubicBezTo>
                      <a:pt x="2358" y="0"/>
                      <a:pt x="2358" y="166"/>
                      <a:pt x="2358" y="199"/>
                    </a:cubicBezTo>
                    <a:cubicBezTo>
                      <a:pt x="2358" y="233"/>
                      <a:pt x="2331" y="260"/>
                      <a:pt x="2297" y="260"/>
                    </a:cubicBezTo>
                    <a:cubicBezTo>
                      <a:pt x="2062" y="260"/>
                      <a:pt x="2062" y="260"/>
                      <a:pt x="2062" y="260"/>
                    </a:cubicBezTo>
                    <a:cubicBezTo>
                      <a:pt x="2057" y="1307"/>
                      <a:pt x="1519" y="1313"/>
                      <a:pt x="1519" y="1641"/>
                    </a:cubicBezTo>
                    <a:cubicBezTo>
                      <a:pt x="1519" y="1968"/>
                      <a:pt x="2047" y="2213"/>
                      <a:pt x="2057" y="3022"/>
                    </a:cubicBezTo>
                    <a:lnTo>
                      <a:pt x="2297" y="3022"/>
                    </a:lnTo>
                    <a:close/>
                    <a:moveTo>
                      <a:pt x="1350" y="1641"/>
                    </a:moveTo>
                    <a:cubicBezTo>
                      <a:pt x="1350" y="1311"/>
                      <a:pt x="1888" y="1307"/>
                      <a:pt x="1893" y="260"/>
                    </a:cubicBezTo>
                    <a:cubicBezTo>
                      <a:pt x="428" y="260"/>
                      <a:pt x="428" y="260"/>
                      <a:pt x="428" y="260"/>
                    </a:cubicBezTo>
                    <a:cubicBezTo>
                      <a:pt x="433" y="1307"/>
                      <a:pt x="971" y="1311"/>
                      <a:pt x="971" y="1641"/>
                    </a:cubicBezTo>
                    <a:cubicBezTo>
                      <a:pt x="971" y="1959"/>
                      <a:pt x="442" y="2210"/>
                      <a:pt x="432" y="3022"/>
                    </a:cubicBezTo>
                    <a:cubicBezTo>
                      <a:pt x="524" y="3022"/>
                      <a:pt x="524" y="3022"/>
                      <a:pt x="524" y="3022"/>
                    </a:cubicBezTo>
                    <a:cubicBezTo>
                      <a:pt x="546" y="2950"/>
                      <a:pt x="618" y="2880"/>
                      <a:pt x="742" y="2815"/>
                    </a:cubicBezTo>
                    <a:cubicBezTo>
                      <a:pt x="903" y="2733"/>
                      <a:pt x="903" y="2733"/>
                      <a:pt x="903" y="2733"/>
                    </a:cubicBezTo>
                    <a:cubicBezTo>
                      <a:pt x="1004" y="2681"/>
                      <a:pt x="1065" y="2645"/>
                      <a:pt x="1085" y="2627"/>
                    </a:cubicBezTo>
                    <a:cubicBezTo>
                      <a:pt x="1105" y="2609"/>
                      <a:pt x="1128" y="2568"/>
                      <a:pt x="1154" y="2505"/>
                    </a:cubicBezTo>
                    <a:cubicBezTo>
                      <a:pt x="1180" y="2568"/>
                      <a:pt x="1204" y="2609"/>
                      <a:pt x="1223" y="2627"/>
                    </a:cubicBezTo>
                    <a:cubicBezTo>
                      <a:pt x="1243" y="2645"/>
                      <a:pt x="1303" y="2681"/>
                      <a:pt x="1403" y="2733"/>
                    </a:cubicBezTo>
                    <a:cubicBezTo>
                      <a:pt x="1564" y="2815"/>
                      <a:pt x="1564" y="2815"/>
                      <a:pt x="1564" y="2815"/>
                    </a:cubicBezTo>
                    <a:cubicBezTo>
                      <a:pt x="1687" y="2880"/>
                      <a:pt x="1759" y="2950"/>
                      <a:pt x="1780" y="3022"/>
                    </a:cubicBezTo>
                    <a:cubicBezTo>
                      <a:pt x="1889" y="3022"/>
                      <a:pt x="1889" y="3022"/>
                      <a:pt x="1889" y="3022"/>
                    </a:cubicBezTo>
                    <a:cubicBezTo>
                      <a:pt x="1878" y="2210"/>
                      <a:pt x="1350" y="1959"/>
                      <a:pt x="1350" y="1641"/>
                    </a:cubicBezTo>
                    <a:close/>
                    <a:moveTo>
                      <a:pt x="1224" y="1463"/>
                    </a:moveTo>
                    <a:cubicBezTo>
                      <a:pt x="1209" y="1492"/>
                      <a:pt x="1197" y="1546"/>
                      <a:pt x="1187" y="1627"/>
                    </a:cubicBezTo>
                    <a:cubicBezTo>
                      <a:pt x="1185" y="1651"/>
                      <a:pt x="1179" y="1688"/>
                      <a:pt x="1171" y="1736"/>
                    </a:cubicBezTo>
                    <a:cubicBezTo>
                      <a:pt x="1162" y="1688"/>
                      <a:pt x="1157" y="1651"/>
                      <a:pt x="1154" y="1627"/>
                    </a:cubicBezTo>
                    <a:cubicBezTo>
                      <a:pt x="1144" y="1546"/>
                      <a:pt x="1132" y="1492"/>
                      <a:pt x="1118" y="1463"/>
                    </a:cubicBezTo>
                    <a:cubicBezTo>
                      <a:pt x="1103" y="1435"/>
                      <a:pt x="1061" y="1383"/>
                      <a:pt x="993" y="1309"/>
                    </a:cubicBezTo>
                    <a:cubicBezTo>
                      <a:pt x="841" y="1143"/>
                      <a:pt x="841" y="1143"/>
                      <a:pt x="841" y="1143"/>
                    </a:cubicBezTo>
                    <a:cubicBezTo>
                      <a:pt x="737" y="1030"/>
                      <a:pt x="670" y="950"/>
                      <a:pt x="641" y="901"/>
                    </a:cubicBezTo>
                    <a:cubicBezTo>
                      <a:pt x="821" y="1016"/>
                      <a:pt x="997" y="1074"/>
                      <a:pt x="1169" y="1074"/>
                    </a:cubicBezTo>
                    <a:cubicBezTo>
                      <a:pt x="1341" y="1074"/>
                      <a:pt x="1518" y="1016"/>
                      <a:pt x="1699" y="901"/>
                    </a:cubicBezTo>
                    <a:cubicBezTo>
                      <a:pt x="1669" y="950"/>
                      <a:pt x="1602" y="1030"/>
                      <a:pt x="1499" y="1143"/>
                    </a:cubicBezTo>
                    <a:cubicBezTo>
                      <a:pt x="1348" y="1309"/>
                      <a:pt x="1348" y="1309"/>
                      <a:pt x="1348" y="1309"/>
                    </a:cubicBezTo>
                    <a:cubicBezTo>
                      <a:pt x="1279" y="1383"/>
                      <a:pt x="1238" y="1435"/>
                      <a:pt x="1224" y="14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6221469" y="3211040"/>
                <a:ext cx="2133781" cy="4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Source Han Serif SC" panose="02020400000000000000" pitchFamily="18" charset="-122"/>
                    <a:ea typeface="Source Han Serif SC" panose="02020400000000000000" pitchFamily="18" charset="-122"/>
                    <a:cs typeface="+mn-ea"/>
                    <a:sym typeface="Source Han Serif SC" panose="02020400000000000000" pitchFamily="18" charset="-122"/>
                  </a:rPr>
                  <a:t>标题文字添加</a:t>
                </a: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6332582" y="1464276"/>
              <a:ext cx="1496756" cy="1358289"/>
              <a:chOff x="8480725" y="1813938"/>
              <a:chExt cx="2384725" cy="2164111"/>
            </a:xfrm>
          </p:grpSpPr>
          <p:sp>
            <p:nvSpPr>
              <p:cNvPr id="73" name="îś1îḋe"/>
              <p:cNvSpPr/>
              <p:nvPr/>
            </p:nvSpPr>
            <p:spPr bwMode="auto">
              <a:xfrm>
                <a:off x="8480725" y="1813938"/>
                <a:ext cx="2384725" cy="2164111"/>
              </a:xfrm>
              <a:prstGeom prst="rect">
                <a:avLst/>
              </a:prstGeom>
              <a:solidFill>
                <a:srgbClr val="010D33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74" name="íṧlíḓé"/>
              <p:cNvSpPr/>
              <p:nvPr/>
            </p:nvSpPr>
            <p:spPr bwMode="auto">
              <a:xfrm>
                <a:off x="9352826" y="2428222"/>
                <a:ext cx="640521" cy="625835"/>
              </a:xfrm>
              <a:custGeom>
                <a:avLst/>
                <a:gdLst>
                  <a:gd name="T0" fmla="*/ 0 w 3951"/>
                  <a:gd name="T1" fmla="*/ 1583116 h 3950"/>
                  <a:gd name="T2" fmla="*/ 108452 w 3951"/>
                  <a:gd name="T3" fmla="*/ 1477575 h 3950"/>
                  <a:gd name="T4" fmla="*/ 1692401 w 3951"/>
                  <a:gd name="T5" fmla="*/ 1477575 h 3950"/>
                  <a:gd name="T6" fmla="*/ 1800397 w 3951"/>
                  <a:gd name="T7" fmla="*/ 1583116 h 3950"/>
                  <a:gd name="T8" fmla="*/ 756431 w 3951"/>
                  <a:gd name="T9" fmla="*/ 771741 h 3950"/>
                  <a:gd name="T10" fmla="*/ 1044422 w 3951"/>
                  <a:gd name="T11" fmla="*/ 771741 h 3950"/>
                  <a:gd name="T12" fmla="*/ 1512406 w 3951"/>
                  <a:gd name="T13" fmla="*/ 771741 h 3950"/>
                  <a:gd name="T14" fmla="*/ 1512406 w 3951"/>
                  <a:gd name="T15" fmla="*/ 1547936 h 3950"/>
                  <a:gd name="T16" fmla="*/ 1044422 w 3951"/>
                  <a:gd name="T17" fmla="*/ 1547936 h 3950"/>
                  <a:gd name="T18" fmla="*/ 756431 w 3951"/>
                  <a:gd name="T19" fmla="*/ 1547936 h 3950"/>
                  <a:gd name="T20" fmla="*/ 288446 w 3951"/>
                  <a:gd name="T21" fmla="*/ 1547936 h 3950"/>
                  <a:gd name="T22" fmla="*/ 288446 w 3951"/>
                  <a:gd name="T23" fmla="*/ 771741 h 3950"/>
                  <a:gd name="T24" fmla="*/ 1296413 w 3951"/>
                  <a:gd name="T25" fmla="*/ 1512755 h 3950"/>
                  <a:gd name="T26" fmla="*/ 1296413 w 3951"/>
                  <a:gd name="T27" fmla="*/ 1301673 h 3950"/>
                  <a:gd name="T28" fmla="*/ 1512406 w 3951"/>
                  <a:gd name="T29" fmla="*/ 1266493 h 3950"/>
                  <a:gd name="T30" fmla="*/ 1296413 w 3951"/>
                  <a:gd name="T31" fmla="*/ 1266493 h 3950"/>
                  <a:gd name="T32" fmla="*/ 1512406 w 3951"/>
                  <a:gd name="T33" fmla="*/ 806922 h 3950"/>
                  <a:gd name="T34" fmla="*/ 1044422 w 3951"/>
                  <a:gd name="T35" fmla="*/ 1512755 h 3950"/>
                  <a:gd name="T36" fmla="*/ 1044422 w 3951"/>
                  <a:gd name="T37" fmla="*/ 1301673 h 3950"/>
                  <a:gd name="T38" fmla="*/ 1260415 w 3951"/>
                  <a:gd name="T39" fmla="*/ 1266493 h 3950"/>
                  <a:gd name="T40" fmla="*/ 1044422 w 3951"/>
                  <a:gd name="T41" fmla="*/ 1266493 h 3950"/>
                  <a:gd name="T42" fmla="*/ 1260415 w 3951"/>
                  <a:gd name="T43" fmla="*/ 806922 h 3950"/>
                  <a:gd name="T44" fmla="*/ 792430 w 3951"/>
                  <a:gd name="T45" fmla="*/ 1512755 h 3950"/>
                  <a:gd name="T46" fmla="*/ 792430 w 3951"/>
                  <a:gd name="T47" fmla="*/ 1301673 h 3950"/>
                  <a:gd name="T48" fmla="*/ 1008423 w 3951"/>
                  <a:gd name="T49" fmla="*/ 1266493 h 3950"/>
                  <a:gd name="T50" fmla="*/ 792430 w 3951"/>
                  <a:gd name="T51" fmla="*/ 1266493 h 3950"/>
                  <a:gd name="T52" fmla="*/ 1008423 w 3951"/>
                  <a:gd name="T53" fmla="*/ 806922 h 3950"/>
                  <a:gd name="T54" fmla="*/ 540438 w 3951"/>
                  <a:gd name="T55" fmla="*/ 1512755 h 3950"/>
                  <a:gd name="T56" fmla="*/ 540438 w 3951"/>
                  <a:gd name="T57" fmla="*/ 1301673 h 3950"/>
                  <a:gd name="T58" fmla="*/ 756431 w 3951"/>
                  <a:gd name="T59" fmla="*/ 1266493 h 3950"/>
                  <a:gd name="T60" fmla="*/ 540438 w 3951"/>
                  <a:gd name="T61" fmla="*/ 1266493 h 3950"/>
                  <a:gd name="T62" fmla="*/ 756431 w 3951"/>
                  <a:gd name="T63" fmla="*/ 806922 h 3950"/>
                  <a:gd name="T64" fmla="*/ 288446 w 3951"/>
                  <a:gd name="T65" fmla="*/ 1512755 h 3950"/>
                  <a:gd name="T66" fmla="*/ 288446 w 3951"/>
                  <a:gd name="T67" fmla="*/ 1301673 h 3950"/>
                  <a:gd name="T68" fmla="*/ 504439 w 3951"/>
                  <a:gd name="T69" fmla="*/ 1266493 h 3950"/>
                  <a:gd name="T70" fmla="*/ 288446 w 3951"/>
                  <a:gd name="T71" fmla="*/ 1266493 h 3950"/>
                  <a:gd name="T72" fmla="*/ 504439 w 3951"/>
                  <a:gd name="T73" fmla="*/ 806922 h 3950"/>
                  <a:gd name="T74" fmla="*/ 0 w 3951"/>
                  <a:gd name="T75" fmla="*/ 316623 h 3950"/>
                  <a:gd name="T76" fmla="*/ 252447 w 3951"/>
                  <a:gd name="T77" fmla="*/ 492525 h 3950"/>
                  <a:gd name="T78" fmla="*/ 1260415 w 3951"/>
                  <a:gd name="T79" fmla="*/ 140721 h 3950"/>
                  <a:gd name="T80" fmla="*/ 1548405 w 3951"/>
                  <a:gd name="T81" fmla="*/ 140721 h 3950"/>
                  <a:gd name="T82" fmla="*/ 1800397 w 3951"/>
                  <a:gd name="T83" fmla="*/ 703607 h 3950"/>
                  <a:gd name="T84" fmla="*/ 1296413 w 3951"/>
                  <a:gd name="T85" fmla="*/ 105541 h 3950"/>
                  <a:gd name="T86" fmla="*/ 1512406 w 3951"/>
                  <a:gd name="T87" fmla="*/ 457345 h 3950"/>
                  <a:gd name="T88" fmla="*/ 288446 w 3951"/>
                  <a:gd name="T89" fmla="*/ 105541 h 3950"/>
                  <a:gd name="T90" fmla="*/ 504439 w 3951"/>
                  <a:gd name="T91" fmla="*/ 457345 h 395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951" h="3950">
                    <a:moveTo>
                      <a:pt x="3556" y="3950"/>
                    </a:moveTo>
                    <a:cubicBezTo>
                      <a:pt x="396" y="3950"/>
                      <a:pt x="396" y="3950"/>
                      <a:pt x="396" y="3950"/>
                    </a:cubicBezTo>
                    <a:cubicBezTo>
                      <a:pt x="177" y="3950"/>
                      <a:pt x="0" y="3773"/>
                      <a:pt x="0" y="3555"/>
                    </a:cubicBezTo>
                    <a:cubicBezTo>
                      <a:pt x="0" y="1738"/>
                      <a:pt x="0" y="1738"/>
                      <a:pt x="0" y="1738"/>
                    </a:cubicBezTo>
                    <a:cubicBezTo>
                      <a:pt x="244" y="1738"/>
                      <a:pt x="244" y="1738"/>
                      <a:pt x="244" y="1738"/>
                    </a:cubicBezTo>
                    <a:cubicBezTo>
                      <a:pt x="243" y="2424"/>
                      <a:pt x="238" y="3318"/>
                      <a:pt x="238" y="3318"/>
                    </a:cubicBezTo>
                    <a:cubicBezTo>
                      <a:pt x="238" y="3536"/>
                      <a:pt x="494" y="3713"/>
                      <a:pt x="712" y="3713"/>
                    </a:cubicBezTo>
                    <a:cubicBezTo>
                      <a:pt x="3240" y="3713"/>
                      <a:pt x="3240" y="3713"/>
                      <a:pt x="3240" y="3713"/>
                    </a:cubicBezTo>
                    <a:cubicBezTo>
                      <a:pt x="3458" y="3713"/>
                      <a:pt x="3714" y="3536"/>
                      <a:pt x="3714" y="3318"/>
                    </a:cubicBezTo>
                    <a:cubicBezTo>
                      <a:pt x="3714" y="3318"/>
                      <a:pt x="3709" y="2404"/>
                      <a:pt x="3707" y="1738"/>
                    </a:cubicBezTo>
                    <a:cubicBezTo>
                      <a:pt x="3951" y="1738"/>
                      <a:pt x="3951" y="1738"/>
                      <a:pt x="3951" y="1738"/>
                    </a:cubicBezTo>
                    <a:cubicBezTo>
                      <a:pt x="3951" y="3555"/>
                      <a:pt x="3951" y="3555"/>
                      <a:pt x="3951" y="3555"/>
                    </a:cubicBezTo>
                    <a:cubicBezTo>
                      <a:pt x="3951" y="3773"/>
                      <a:pt x="3774" y="3950"/>
                      <a:pt x="3556" y="3950"/>
                    </a:cubicBezTo>
                    <a:close/>
                    <a:moveTo>
                      <a:pt x="1186" y="1733"/>
                    </a:moveTo>
                    <a:cubicBezTo>
                      <a:pt x="1660" y="1733"/>
                      <a:pt x="1660" y="1733"/>
                      <a:pt x="1660" y="1733"/>
                    </a:cubicBezTo>
                    <a:cubicBezTo>
                      <a:pt x="1739" y="1733"/>
                      <a:pt x="1739" y="1733"/>
                      <a:pt x="1739" y="1733"/>
                    </a:cubicBezTo>
                    <a:cubicBezTo>
                      <a:pt x="2213" y="1733"/>
                      <a:pt x="2213" y="1733"/>
                      <a:pt x="2213" y="1733"/>
                    </a:cubicBezTo>
                    <a:cubicBezTo>
                      <a:pt x="2292" y="1733"/>
                      <a:pt x="2292" y="1733"/>
                      <a:pt x="2292" y="1733"/>
                    </a:cubicBezTo>
                    <a:cubicBezTo>
                      <a:pt x="2766" y="1733"/>
                      <a:pt x="2766" y="1733"/>
                      <a:pt x="2766" y="1733"/>
                    </a:cubicBezTo>
                    <a:cubicBezTo>
                      <a:pt x="2845" y="1733"/>
                      <a:pt x="2845" y="1733"/>
                      <a:pt x="2845" y="1733"/>
                    </a:cubicBezTo>
                    <a:cubicBezTo>
                      <a:pt x="3319" y="1733"/>
                      <a:pt x="3319" y="1733"/>
                      <a:pt x="3319" y="1733"/>
                    </a:cubicBezTo>
                    <a:cubicBezTo>
                      <a:pt x="3398" y="1733"/>
                      <a:pt x="3398" y="1733"/>
                      <a:pt x="3398" y="1733"/>
                    </a:cubicBezTo>
                    <a:cubicBezTo>
                      <a:pt x="3398" y="3476"/>
                      <a:pt x="3398" y="3476"/>
                      <a:pt x="3398" y="3476"/>
                    </a:cubicBezTo>
                    <a:cubicBezTo>
                      <a:pt x="3319" y="3476"/>
                      <a:pt x="3319" y="3476"/>
                      <a:pt x="3319" y="3476"/>
                    </a:cubicBezTo>
                    <a:cubicBezTo>
                      <a:pt x="2845" y="3476"/>
                      <a:pt x="2845" y="3476"/>
                      <a:pt x="2845" y="3476"/>
                    </a:cubicBezTo>
                    <a:cubicBezTo>
                      <a:pt x="2766" y="3476"/>
                      <a:pt x="2766" y="3476"/>
                      <a:pt x="2766" y="3476"/>
                    </a:cubicBezTo>
                    <a:cubicBezTo>
                      <a:pt x="2292" y="3476"/>
                      <a:pt x="2292" y="3476"/>
                      <a:pt x="2292" y="3476"/>
                    </a:cubicBezTo>
                    <a:cubicBezTo>
                      <a:pt x="2213" y="3476"/>
                      <a:pt x="2213" y="3476"/>
                      <a:pt x="2213" y="3476"/>
                    </a:cubicBezTo>
                    <a:cubicBezTo>
                      <a:pt x="1739" y="3476"/>
                      <a:pt x="1739" y="3476"/>
                      <a:pt x="1739" y="3476"/>
                    </a:cubicBezTo>
                    <a:cubicBezTo>
                      <a:pt x="1660" y="3476"/>
                      <a:pt x="1660" y="3476"/>
                      <a:pt x="1660" y="3476"/>
                    </a:cubicBezTo>
                    <a:cubicBezTo>
                      <a:pt x="1186" y="3476"/>
                      <a:pt x="1186" y="3476"/>
                      <a:pt x="1186" y="3476"/>
                    </a:cubicBezTo>
                    <a:cubicBezTo>
                      <a:pt x="1107" y="3476"/>
                      <a:pt x="1107" y="3476"/>
                      <a:pt x="1107" y="3476"/>
                    </a:cubicBezTo>
                    <a:cubicBezTo>
                      <a:pt x="633" y="3476"/>
                      <a:pt x="633" y="3476"/>
                      <a:pt x="633" y="3476"/>
                    </a:cubicBezTo>
                    <a:cubicBezTo>
                      <a:pt x="554" y="3476"/>
                      <a:pt x="554" y="3476"/>
                      <a:pt x="554" y="3476"/>
                    </a:cubicBezTo>
                    <a:cubicBezTo>
                      <a:pt x="554" y="1733"/>
                      <a:pt x="554" y="1733"/>
                      <a:pt x="554" y="1733"/>
                    </a:cubicBezTo>
                    <a:cubicBezTo>
                      <a:pt x="633" y="1733"/>
                      <a:pt x="633" y="1733"/>
                      <a:pt x="633" y="1733"/>
                    </a:cubicBezTo>
                    <a:cubicBezTo>
                      <a:pt x="1107" y="1733"/>
                      <a:pt x="1107" y="1733"/>
                      <a:pt x="1107" y="1733"/>
                    </a:cubicBezTo>
                    <a:lnTo>
                      <a:pt x="1186" y="1733"/>
                    </a:lnTo>
                    <a:close/>
                    <a:moveTo>
                      <a:pt x="2845" y="3397"/>
                    </a:moveTo>
                    <a:cubicBezTo>
                      <a:pt x="3319" y="3397"/>
                      <a:pt x="3319" y="3397"/>
                      <a:pt x="3319" y="3397"/>
                    </a:cubicBezTo>
                    <a:cubicBezTo>
                      <a:pt x="3319" y="2923"/>
                      <a:pt x="3319" y="2923"/>
                      <a:pt x="3319" y="2923"/>
                    </a:cubicBezTo>
                    <a:cubicBezTo>
                      <a:pt x="2845" y="2923"/>
                      <a:pt x="2845" y="2923"/>
                      <a:pt x="2845" y="2923"/>
                    </a:cubicBezTo>
                    <a:lnTo>
                      <a:pt x="2845" y="3397"/>
                    </a:lnTo>
                    <a:close/>
                    <a:moveTo>
                      <a:pt x="2845" y="2844"/>
                    </a:moveTo>
                    <a:cubicBezTo>
                      <a:pt x="3319" y="2844"/>
                      <a:pt x="3319" y="2844"/>
                      <a:pt x="3319" y="2844"/>
                    </a:cubicBezTo>
                    <a:cubicBezTo>
                      <a:pt x="3319" y="2370"/>
                      <a:pt x="3319" y="2370"/>
                      <a:pt x="3319" y="2370"/>
                    </a:cubicBezTo>
                    <a:cubicBezTo>
                      <a:pt x="2845" y="2370"/>
                      <a:pt x="2845" y="2370"/>
                      <a:pt x="2845" y="2370"/>
                    </a:cubicBezTo>
                    <a:lnTo>
                      <a:pt x="2845" y="2844"/>
                    </a:lnTo>
                    <a:close/>
                    <a:moveTo>
                      <a:pt x="2845" y="2291"/>
                    </a:moveTo>
                    <a:cubicBezTo>
                      <a:pt x="3319" y="2291"/>
                      <a:pt x="3319" y="2291"/>
                      <a:pt x="3319" y="2291"/>
                    </a:cubicBezTo>
                    <a:cubicBezTo>
                      <a:pt x="3319" y="1812"/>
                      <a:pt x="3319" y="1812"/>
                      <a:pt x="3319" y="1812"/>
                    </a:cubicBezTo>
                    <a:cubicBezTo>
                      <a:pt x="2845" y="1812"/>
                      <a:pt x="2845" y="1812"/>
                      <a:pt x="2845" y="1812"/>
                    </a:cubicBezTo>
                    <a:lnTo>
                      <a:pt x="2845" y="2291"/>
                    </a:lnTo>
                    <a:close/>
                    <a:moveTo>
                      <a:pt x="2292" y="3397"/>
                    </a:moveTo>
                    <a:cubicBezTo>
                      <a:pt x="2766" y="3397"/>
                      <a:pt x="2766" y="3397"/>
                      <a:pt x="2766" y="3397"/>
                    </a:cubicBezTo>
                    <a:cubicBezTo>
                      <a:pt x="2766" y="2923"/>
                      <a:pt x="2766" y="2923"/>
                      <a:pt x="2766" y="2923"/>
                    </a:cubicBezTo>
                    <a:cubicBezTo>
                      <a:pt x="2292" y="2923"/>
                      <a:pt x="2292" y="2923"/>
                      <a:pt x="2292" y="2923"/>
                    </a:cubicBezTo>
                    <a:lnTo>
                      <a:pt x="2292" y="3397"/>
                    </a:lnTo>
                    <a:close/>
                    <a:moveTo>
                      <a:pt x="2292" y="2844"/>
                    </a:moveTo>
                    <a:cubicBezTo>
                      <a:pt x="2766" y="2844"/>
                      <a:pt x="2766" y="2844"/>
                      <a:pt x="2766" y="2844"/>
                    </a:cubicBezTo>
                    <a:cubicBezTo>
                      <a:pt x="2766" y="2370"/>
                      <a:pt x="2766" y="2370"/>
                      <a:pt x="2766" y="2370"/>
                    </a:cubicBezTo>
                    <a:cubicBezTo>
                      <a:pt x="2292" y="2370"/>
                      <a:pt x="2292" y="2370"/>
                      <a:pt x="2292" y="2370"/>
                    </a:cubicBezTo>
                    <a:lnTo>
                      <a:pt x="2292" y="2844"/>
                    </a:lnTo>
                    <a:close/>
                    <a:moveTo>
                      <a:pt x="2292" y="2291"/>
                    </a:moveTo>
                    <a:cubicBezTo>
                      <a:pt x="2766" y="2291"/>
                      <a:pt x="2766" y="2291"/>
                      <a:pt x="2766" y="2291"/>
                    </a:cubicBezTo>
                    <a:cubicBezTo>
                      <a:pt x="2766" y="1812"/>
                      <a:pt x="2766" y="1812"/>
                      <a:pt x="2766" y="1812"/>
                    </a:cubicBezTo>
                    <a:cubicBezTo>
                      <a:pt x="2292" y="1812"/>
                      <a:pt x="2292" y="1812"/>
                      <a:pt x="2292" y="1812"/>
                    </a:cubicBezTo>
                    <a:lnTo>
                      <a:pt x="2292" y="2291"/>
                    </a:lnTo>
                    <a:close/>
                    <a:moveTo>
                      <a:pt x="1739" y="3397"/>
                    </a:moveTo>
                    <a:cubicBezTo>
                      <a:pt x="2213" y="3397"/>
                      <a:pt x="2213" y="3397"/>
                      <a:pt x="2213" y="3397"/>
                    </a:cubicBezTo>
                    <a:cubicBezTo>
                      <a:pt x="2213" y="2923"/>
                      <a:pt x="2213" y="2923"/>
                      <a:pt x="2213" y="2923"/>
                    </a:cubicBezTo>
                    <a:cubicBezTo>
                      <a:pt x="1739" y="2923"/>
                      <a:pt x="1739" y="2923"/>
                      <a:pt x="1739" y="2923"/>
                    </a:cubicBezTo>
                    <a:lnTo>
                      <a:pt x="1739" y="3397"/>
                    </a:lnTo>
                    <a:close/>
                    <a:moveTo>
                      <a:pt x="1739" y="2844"/>
                    </a:moveTo>
                    <a:cubicBezTo>
                      <a:pt x="2213" y="2844"/>
                      <a:pt x="2213" y="2844"/>
                      <a:pt x="2213" y="2844"/>
                    </a:cubicBezTo>
                    <a:cubicBezTo>
                      <a:pt x="2213" y="2370"/>
                      <a:pt x="2213" y="2370"/>
                      <a:pt x="2213" y="2370"/>
                    </a:cubicBezTo>
                    <a:cubicBezTo>
                      <a:pt x="1739" y="2370"/>
                      <a:pt x="1739" y="2370"/>
                      <a:pt x="1739" y="2370"/>
                    </a:cubicBezTo>
                    <a:lnTo>
                      <a:pt x="1739" y="2844"/>
                    </a:lnTo>
                    <a:close/>
                    <a:moveTo>
                      <a:pt x="1739" y="2291"/>
                    </a:moveTo>
                    <a:cubicBezTo>
                      <a:pt x="2213" y="2291"/>
                      <a:pt x="2213" y="2291"/>
                      <a:pt x="2213" y="2291"/>
                    </a:cubicBezTo>
                    <a:cubicBezTo>
                      <a:pt x="2213" y="1812"/>
                      <a:pt x="2213" y="1812"/>
                      <a:pt x="2213" y="1812"/>
                    </a:cubicBezTo>
                    <a:cubicBezTo>
                      <a:pt x="1739" y="1812"/>
                      <a:pt x="1739" y="1812"/>
                      <a:pt x="1739" y="1812"/>
                    </a:cubicBezTo>
                    <a:lnTo>
                      <a:pt x="1739" y="2291"/>
                    </a:lnTo>
                    <a:close/>
                    <a:moveTo>
                      <a:pt x="1186" y="3397"/>
                    </a:moveTo>
                    <a:cubicBezTo>
                      <a:pt x="1660" y="3397"/>
                      <a:pt x="1660" y="3397"/>
                      <a:pt x="1660" y="3397"/>
                    </a:cubicBezTo>
                    <a:cubicBezTo>
                      <a:pt x="1660" y="2923"/>
                      <a:pt x="1660" y="2923"/>
                      <a:pt x="1660" y="2923"/>
                    </a:cubicBezTo>
                    <a:cubicBezTo>
                      <a:pt x="1186" y="2923"/>
                      <a:pt x="1186" y="2923"/>
                      <a:pt x="1186" y="2923"/>
                    </a:cubicBezTo>
                    <a:lnTo>
                      <a:pt x="1186" y="3397"/>
                    </a:lnTo>
                    <a:close/>
                    <a:moveTo>
                      <a:pt x="1186" y="2844"/>
                    </a:moveTo>
                    <a:cubicBezTo>
                      <a:pt x="1660" y="2844"/>
                      <a:pt x="1660" y="2844"/>
                      <a:pt x="1660" y="2844"/>
                    </a:cubicBezTo>
                    <a:cubicBezTo>
                      <a:pt x="1660" y="2370"/>
                      <a:pt x="1660" y="2370"/>
                      <a:pt x="1660" y="2370"/>
                    </a:cubicBezTo>
                    <a:cubicBezTo>
                      <a:pt x="1186" y="2370"/>
                      <a:pt x="1186" y="2370"/>
                      <a:pt x="1186" y="2370"/>
                    </a:cubicBezTo>
                    <a:lnTo>
                      <a:pt x="1186" y="2844"/>
                    </a:lnTo>
                    <a:close/>
                    <a:moveTo>
                      <a:pt x="1186" y="2291"/>
                    </a:moveTo>
                    <a:cubicBezTo>
                      <a:pt x="1660" y="2291"/>
                      <a:pt x="1660" y="2291"/>
                      <a:pt x="1660" y="2291"/>
                    </a:cubicBezTo>
                    <a:cubicBezTo>
                      <a:pt x="1660" y="1812"/>
                      <a:pt x="1660" y="1812"/>
                      <a:pt x="1660" y="1812"/>
                    </a:cubicBezTo>
                    <a:cubicBezTo>
                      <a:pt x="1186" y="1812"/>
                      <a:pt x="1186" y="1812"/>
                      <a:pt x="1186" y="1812"/>
                    </a:cubicBezTo>
                    <a:lnTo>
                      <a:pt x="1186" y="2291"/>
                    </a:lnTo>
                    <a:close/>
                    <a:moveTo>
                      <a:pt x="633" y="3397"/>
                    </a:moveTo>
                    <a:cubicBezTo>
                      <a:pt x="1107" y="3397"/>
                      <a:pt x="1107" y="3397"/>
                      <a:pt x="1107" y="3397"/>
                    </a:cubicBezTo>
                    <a:cubicBezTo>
                      <a:pt x="1107" y="2923"/>
                      <a:pt x="1107" y="2923"/>
                      <a:pt x="1107" y="2923"/>
                    </a:cubicBezTo>
                    <a:cubicBezTo>
                      <a:pt x="633" y="2923"/>
                      <a:pt x="633" y="2923"/>
                      <a:pt x="633" y="2923"/>
                    </a:cubicBezTo>
                    <a:lnTo>
                      <a:pt x="633" y="3397"/>
                    </a:lnTo>
                    <a:close/>
                    <a:moveTo>
                      <a:pt x="633" y="2844"/>
                    </a:moveTo>
                    <a:cubicBezTo>
                      <a:pt x="1107" y="2844"/>
                      <a:pt x="1107" y="2844"/>
                      <a:pt x="1107" y="2844"/>
                    </a:cubicBezTo>
                    <a:cubicBezTo>
                      <a:pt x="1107" y="2370"/>
                      <a:pt x="1107" y="2370"/>
                      <a:pt x="1107" y="2370"/>
                    </a:cubicBezTo>
                    <a:cubicBezTo>
                      <a:pt x="633" y="2370"/>
                      <a:pt x="633" y="2370"/>
                      <a:pt x="633" y="2370"/>
                    </a:cubicBezTo>
                    <a:lnTo>
                      <a:pt x="633" y="2844"/>
                    </a:lnTo>
                    <a:close/>
                    <a:moveTo>
                      <a:pt x="633" y="2291"/>
                    </a:moveTo>
                    <a:cubicBezTo>
                      <a:pt x="1107" y="2291"/>
                      <a:pt x="1107" y="2291"/>
                      <a:pt x="1107" y="2291"/>
                    </a:cubicBezTo>
                    <a:cubicBezTo>
                      <a:pt x="1107" y="1812"/>
                      <a:pt x="1107" y="1812"/>
                      <a:pt x="1107" y="1812"/>
                    </a:cubicBezTo>
                    <a:cubicBezTo>
                      <a:pt x="633" y="1812"/>
                      <a:pt x="633" y="1812"/>
                      <a:pt x="633" y="1812"/>
                    </a:cubicBezTo>
                    <a:lnTo>
                      <a:pt x="633" y="2291"/>
                    </a:lnTo>
                    <a:close/>
                    <a:moveTo>
                      <a:pt x="0" y="711"/>
                    </a:moveTo>
                    <a:cubicBezTo>
                      <a:pt x="0" y="493"/>
                      <a:pt x="177" y="316"/>
                      <a:pt x="396" y="316"/>
                    </a:cubicBezTo>
                    <a:cubicBezTo>
                      <a:pt x="554" y="316"/>
                      <a:pt x="554" y="316"/>
                      <a:pt x="554" y="316"/>
                    </a:cubicBezTo>
                    <a:cubicBezTo>
                      <a:pt x="554" y="1106"/>
                      <a:pt x="554" y="1106"/>
                      <a:pt x="554" y="1106"/>
                    </a:cubicBezTo>
                    <a:cubicBezTo>
                      <a:pt x="870" y="1106"/>
                      <a:pt x="858" y="1106"/>
                      <a:pt x="1186" y="1106"/>
                    </a:cubicBezTo>
                    <a:cubicBezTo>
                      <a:pt x="1186" y="316"/>
                      <a:pt x="1186" y="316"/>
                      <a:pt x="1186" y="316"/>
                    </a:cubicBezTo>
                    <a:cubicBezTo>
                      <a:pt x="2766" y="316"/>
                      <a:pt x="2766" y="316"/>
                      <a:pt x="2766" y="316"/>
                    </a:cubicBezTo>
                    <a:cubicBezTo>
                      <a:pt x="2766" y="1106"/>
                      <a:pt x="2766" y="1106"/>
                      <a:pt x="2766" y="1106"/>
                    </a:cubicBezTo>
                    <a:cubicBezTo>
                      <a:pt x="3070" y="1106"/>
                      <a:pt x="3070" y="1106"/>
                      <a:pt x="3398" y="1106"/>
                    </a:cubicBezTo>
                    <a:cubicBezTo>
                      <a:pt x="3398" y="316"/>
                      <a:pt x="3398" y="316"/>
                      <a:pt x="3398" y="316"/>
                    </a:cubicBezTo>
                    <a:cubicBezTo>
                      <a:pt x="3556" y="316"/>
                      <a:pt x="3556" y="316"/>
                      <a:pt x="3556" y="316"/>
                    </a:cubicBezTo>
                    <a:cubicBezTo>
                      <a:pt x="3774" y="316"/>
                      <a:pt x="3951" y="493"/>
                      <a:pt x="3951" y="711"/>
                    </a:cubicBezTo>
                    <a:cubicBezTo>
                      <a:pt x="3951" y="1580"/>
                      <a:pt x="3951" y="1580"/>
                      <a:pt x="3951" y="1580"/>
                    </a:cubicBezTo>
                    <a:cubicBezTo>
                      <a:pt x="2260" y="1580"/>
                      <a:pt x="1897" y="1580"/>
                      <a:pt x="0" y="1580"/>
                    </a:cubicBezTo>
                    <a:lnTo>
                      <a:pt x="0" y="711"/>
                    </a:lnTo>
                    <a:close/>
                    <a:moveTo>
                      <a:pt x="2845" y="237"/>
                    </a:moveTo>
                    <a:cubicBezTo>
                      <a:pt x="2845" y="106"/>
                      <a:pt x="2951" y="0"/>
                      <a:pt x="3082" y="0"/>
                    </a:cubicBezTo>
                    <a:cubicBezTo>
                      <a:pt x="3213" y="0"/>
                      <a:pt x="3319" y="106"/>
                      <a:pt x="3319" y="237"/>
                    </a:cubicBezTo>
                    <a:cubicBezTo>
                      <a:pt x="3319" y="1027"/>
                      <a:pt x="3319" y="1027"/>
                      <a:pt x="3319" y="1027"/>
                    </a:cubicBezTo>
                    <a:cubicBezTo>
                      <a:pt x="3319" y="1027"/>
                      <a:pt x="3138" y="1027"/>
                      <a:pt x="2845" y="1027"/>
                    </a:cubicBezTo>
                    <a:cubicBezTo>
                      <a:pt x="2845" y="891"/>
                      <a:pt x="2845" y="237"/>
                      <a:pt x="2845" y="237"/>
                    </a:cubicBezTo>
                    <a:close/>
                    <a:moveTo>
                      <a:pt x="633" y="237"/>
                    </a:moveTo>
                    <a:cubicBezTo>
                      <a:pt x="633" y="106"/>
                      <a:pt x="739" y="0"/>
                      <a:pt x="870" y="0"/>
                    </a:cubicBezTo>
                    <a:cubicBezTo>
                      <a:pt x="1001" y="0"/>
                      <a:pt x="1107" y="106"/>
                      <a:pt x="1107" y="237"/>
                    </a:cubicBezTo>
                    <a:cubicBezTo>
                      <a:pt x="1107" y="1027"/>
                      <a:pt x="1107" y="1027"/>
                      <a:pt x="1107" y="1027"/>
                    </a:cubicBezTo>
                    <a:cubicBezTo>
                      <a:pt x="1107" y="1027"/>
                      <a:pt x="847" y="1027"/>
                      <a:pt x="633" y="1027"/>
                    </a:cubicBezTo>
                    <a:cubicBezTo>
                      <a:pt x="633" y="1072"/>
                      <a:pt x="633" y="237"/>
                      <a:pt x="633" y="23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8606194" y="3211040"/>
                <a:ext cx="2133781" cy="4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Source Han Serif SC" panose="02020400000000000000" pitchFamily="18" charset="-122"/>
                    <a:ea typeface="Source Han Serif SC" panose="02020400000000000000" pitchFamily="18" charset="-122"/>
                    <a:cs typeface="+mn-ea"/>
                    <a:sym typeface="Source Han Serif SC" panose="02020400000000000000" pitchFamily="18" charset="-122"/>
                  </a:rPr>
                  <a:t>标题文字添加</a:t>
                </a: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4659942" y="2946671"/>
              <a:ext cx="1496756" cy="1358289"/>
              <a:chOff x="6096000" y="3978049"/>
              <a:chExt cx="2384725" cy="2164111"/>
            </a:xfrm>
          </p:grpSpPr>
          <p:sp>
            <p:nvSpPr>
              <p:cNvPr id="77" name="iṩļïdé"/>
              <p:cNvSpPr/>
              <p:nvPr/>
            </p:nvSpPr>
            <p:spPr bwMode="auto">
              <a:xfrm>
                <a:off x="6096000" y="3978049"/>
                <a:ext cx="2384725" cy="2164111"/>
              </a:xfrm>
              <a:prstGeom prst="rect">
                <a:avLst/>
              </a:prstGeom>
              <a:solidFill>
                <a:srgbClr val="010D33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78" name="îṡḷïḓé"/>
              <p:cNvSpPr/>
              <p:nvPr/>
            </p:nvSpPr>
            <p:spPr bwMode="auto">
              <a:xfrm>
                <a:off x="6949463" y="4566351"/>
                <a:ext cx="677799" cy="677799"/>
              </a:xfrm>
              <a:custGeom>
                <a:avLst/>
                <a:gdLst/>
                <a:ahLst/>
                <a:cxnLst/>
                <a:rect l="0" t="0" r="r" b="b"/>
                <a:pathLst>
                  <a:path w="14245316" h="14255088">
                    <a:moveTo>
                      <a:pt x="7593642" y="12119807"/>
                    </a:moveTo>
                    <a:lnTo>
                      <a:pt x="7662036" y="12774427"/>
                    </a:lnTo>
                    <a:lnTo>
                      <a:pt x="7564332" y="12784197"/>
                    </a:lnTo>
                    <a:lnTo>
                      <a:pt x="7505708" y="12129577"/>
                    </a:lnTo>
                    <a:lnTo>
                      <a:pt x="7593642" y="12119807"/>
                    </a:lnTo>
                    <a:close/>
                    <a:moveTo>
                      <a:pt x="6626368" y="12119807"/>
                    </a:moveTo>
                    <a:lnTo>
                      <a:pt x="6714302" y="12129577"/>
                    </a:lnTo>
                    <a:lnTo>
                      <a:pt x="6665448" y="12784197"/>
                    </a:lnTo>
                    <a:lnTo>
                      <a:pt x="6567744" y="12774427"/>
                    </a:lnTo>
                    <a:lnTo>
                      <a:pt x="6626368" y="12119807"/>
                    </a:lnTo>
                    <a:close/>
                    <a:moveTo>
                      <a:pt x="8463212" y="11963479"/>
                    </a:moveTo>
                    <a:lnTo>
                      <a:pt x="8639080" y="12598559"/>
                    </a:lnTo>
                    <a:lnTo>
                      <a:pt x="8541376" y="12618100"/>
                    </a:lnTo>
                    <a:lnTo>
                      <a:pt x="8375278" y="11983020"/>
                    </a:lnTo>
                    <a:lnTo>
                      <a:pt x="8463212" y="11963479"/>
                    </a:lnTo>
                    <a:close/>
                    <a:moveTo>
                      <a:pt x="5756798" y="11953709"/>
                    </a:moveTo>
                    <a:lnTo>
                      <a:pt x="5844732" y="11983020"/>
                    </a:lnTo>
                    <a:lnTo>
                      <a:pt x="5678634" y="12618100"/>
                    </a:lnTo>
                    <a:lnTo>
                      <a:pt x="5590700" y="12598559"/>
                    </a:lnTo>
                    <a:lnTo>
                      <a:pt x="5756798" y="11953709"/>
                    </a:lnTo>
                    <a:close/>
                    <a:moveTo>
                      <a:pt x="7085580" y="11728989"/>
                    </a:moveTo>
                    <a:lnTo>
                      <a:pt x="7173512" y="11728989"/>
                    </a:lnTo>
                    <a:lnTo>
                      <a:pt x="7173512" y="12803738"/>
                    </a:lnTo>
                    <a:lnTo>
                      <a:pt x="7085580" y="12803738"/>
                    </a:lnTo>
                    <a:lnTo>
                      <a:pt x="7085580" y="11728989"/>
                    </a:lnTo>
                    <a:close/>
                    <a:moveTo>
                      <a:pt x="6264860" y="11650825"/>
                    </a:moveTo>
                    <a:lnTo>
                      <a:pt x="6352796" y="11660595"/>
                    </a:lnTo>
                    <a:lnTo>
                      <a:pt x="6167156" y="12725575"/>
                    </a:lnTo>
                    <a:lnTo>
                      <a:pt x="6079222" y="12706034"/>
                    </a:lnTo>
                    <a:lnTo>
                      <a:pt x="6264860" y="11650825"/>
                    </a:lnTo>
                    <a:close/>
                    <a:moveTo>
                      <a:pt x="4936080" y="11650825"/>
                    </a:moveTo>
                    <a:lnTo>
                      <a:pt x="5014244" y="11689907"/>
                    </a:lnTo>
                    <a:lnTo>
                      <a:pt x="4740672" y="12285904"/>
                    </a:lnTo>
                    <a:lnTo>
                      <a:pt x="4652736" y="12246823"/>
                    </a:lnTo>
                    <a:lnTo>
                      <a:pt x="4936080" y="11650825"/>
                    </a:lnTo>
                    <a:close/>
                    <a:moveTo>
                      <a:pt x="9303472" y="11641055"/>
                    </a:moveTo>
                    <a:lnTo>
                      <a:pt x="9596584" y="12237052"/>
                    </a:lnTo>
                    <a:lnTo>
                      <a:pt x="9508650" y="12276134"/>
                    </a:lnTo>
                    <a:lnTo>
                      <a:pt x="9225308" y="11680136"/>
                    </a:lnTo>
                    <a:lnTo>
                      <a:pt x="9303472" y="11641055"/>
                    </a:lnTo>
                    <a:close/>
                    <a:moveTo>
                      <a:pt x="7974690" y="11641055"/>
                    </a:moveTo>
                    <a:lnTo>
                      <a:pt x="8160328" y="12706034"/>
                    </a:lnTo>
                    <a:lnTo>
                      <a:pt x="8072394" y="12725575"/>
                    </a:lnTo>
                    <a:lnTo>
                      <a:pt x="7886756" y="11660595"/>
                    </a:lnTo>
                    <a:lnTo>
                      <a:pt x="7974690" y="11641055"/>
                    </a:lnTo>
                    <a:close/>
                    <a:moveTo>
                      <a:pt x="5492996" y="11435875"/>
                    </a:moveTo>
                    <a:lnTo>
                      <a:pt x="5580928" y="11465186"/>
                    </a:lnTo>
                    <a:lnTo>
                      <a:pt x="5209652" y="12481313"/>
                    </a:lnTo>
                    <a:lnTo>
                      <a:pt x="5121718" y="12452002"/>
                    </a:lnTo>
                    <a:lnTo>
                      <a:pt x="5492996" y="11435875"/>
                    </a:lnTo>
                    <a:close/>
                    <a:moveTo>
                      <a:pt x="8756326" y="11426105"/>
                    </a:moveTo>
                    <a:lnTo>
                      <a:pt x="9127604" y="12442232"/>
                    </a:lnTo>
                    <a:lnTo>
                      <a:pt x="9039668" y="12471543"/>
                    </a:lnTo>
                    <a:lnTo>
                      <a:pt x="8668392" y="11455416"/>
                    </a:lnTo>
                    <a:lnTo>
                      <a:pt x="8756326" y="11426105"/>
                    </a:lnTo>
                    <a:close/>
                    <a:moveTo>
                      <a:pt x="10065566" y="11191614"/>
                    </a:moveTo>
                    <a:lnTo>
                      <a:pt x="10446612" y="11738759"/>
                    </a:lnTo>
                    <a:lnTo>
                      <a:pt x="10368450" y="11787611"/>
                    </a:lnTo>
                    <a:lnTo>
                      <a:pt x="9987402" y="11250237"/>
                    </a:lnTo>
                    <a:lnTo>
                      <a:pt x="10065566" y="11191614"/>
                    </a:lnTo>
                    <a:close/>
                    <a:moveTo>
                      <a:pt x="4154444" y="11191614"/>
                    </a:moveTo>
                    <a:lnTo>
                      <a:pt x="4232608" y="11240466"/>
                    </a:lnTo>
                    <a:lnTo>
                      <a:pt x="3851560" y="11787611"/>
                    </a:lnTo>
                    <a:lnTo>
                      <a:pt x="3773396" y="11728989"/>
                    </a:lnTo>
                    <a:lnTo>
                      <a:pt x="4154444" y="11191614"/>
                    </a:lnTo>
                    <a:close/>
                    <a:moveTo>
                      <a:pt x="4760212" y="11084139"/>
                    </a:moveTo>
                    <a:lnTo>
                      <a:pt x="4838376" y="11132991"/>
                    </a:lnTo>
                    <a:lnTo>
                      <a:pt x="4301000" y="12070954"/>
                    </a:lnTo>
                    <a:lnTo>
                      <a:pt x="4222836" y="12022102"/>
                    </a:lnTo>
                    <a:lnTo>
                      <a:pt x="4760212" y="11084139"/>
                    </a:lnTo>
                    <a:close/>
                    <a:moveTo>
                      <a:pt x="9489108" y="11074368"/>
                    </a:moveTo>
                    <a:lnTo>
                      <a:pt x="10026484" y="12012332"/>
                    </a:lnTo>
                    <a:lnTo>
                      <a:pt x="9948320" y="12051414"/>
                    </a:lnTo>
                    <a:lnTo>
                      <a:pt x="9401176" y="11123221"/>
                    </a:lnTo>
                    <a:lnTo>
                      <a:pt x="9489108" y="11074368"/>
                    </a:lnTo>
                    <a:close/>
                    <a:moveTo>
                      <a:pt x="10739728" y="10615157"/>
                    </a:moveTo>
                    <a:lnTo>
                      <a:pt x="11208708" y="11084139"/>
                    </a:lnTo>
                    <a:lnTo>
                      <a:pt x="11140316" y="11152532"/>
                    </a:lnTo>
                    <a:lnTo>
                      <a:pt x="10671334" y="10683550"/>
                    </a:lnTo>
                    <a:lnTo>
                      <a:pt x="10739728" y="10615157"/>
                    </a:lnTo>
                    <a:close/>
                    <a:moveTo>
                      <a:pt x="4095820" y="10615157"/>
                    </a:moveTo>
                    <a:lnTo>
                      <a:pt x="4164214" y="10673780"/>
                    </a:lnTo>
                    <a:lnTo>
                      <a:pt x="3470512" y="11504268"/>
                    </a:lnTo>
                    <a:lnTo>
                      <a:pt x="3402120" y="11435875"/>
                    </a:lnTo>
                    <a:lnTo>
                      <a:pt x="4095820" y="10615157"/>
                    </a:lnTo>
                    <a:close/>
                    <a:moveTo>
                      <a:pt x="10133960" y="10605387"/>
                    </a:moveTo>
                    <a:lnTo>
                      <a:pt x="10827660" y="11435875"/>
                    </a:lnTo>
                    <a:lnTo>
                      <a:pt x="10759268" y="11494498"/>
                    </a:lnTo>
                    <a:lnTo>
                      <a:pt x="10065566" y="10664009"/>
                    </a:lnTo>
                    <a:lnTo>
                      <a:pt x="10133960" y="10605387"/>
                    </a:lnTo>
                    <a:close/>
                    <a:moveTo>
                      <a:pt x="3529136" y="10038701"/>
                    </a:moveTo>
                    <a:lnTo>
                      <a:pt x="3587758" y="10116864"/>
                    </a:lnTo>
                    <a:lnTo>
                      <a:pt x="2767040" y="10810566"/>
                    </a:lnTo>
                    <a:lnTo>
                      <a:pt x="2708416" y="10732403"/>
                    </a:lnTo>
                    <a:lnTo>
                      <a:pt x="3529136" y="10038701"/>
                    </a:lnTo>
                    <a:close/>
                    <a:moveTo>
                      <a:pt x="10710416" y="10019160"/>
                    </a:moveTo>
                    <a:lnTo>
                      <a:pt x="11540904" y="10712862"/>
                    </a:lnTo>
                    <a:lnTo>
                      <a:pt x="11482280" y="10781255"/>
                    </a:lnTo>
                    <a:lnTo>
                      <a:pt x="10651792" y="10087553"/>
                    </a:lnTo>
                    <a:lnTo>
                      <a:pt x="10710416" y="10019160"/>
                    </a:lnTo>
                    <a:close/>
                    <a:moveTo>
                      <a:pt x="11296644" y="9940996"/>
                    </a:moveTo>
                    <a:lnTo>
                      <a:pt x="11843788" y="10312273"/>
                    </a:lnTo>
                    <a:lnTo>
                      <a:pt x="11785164" y="10390437"/>
                    </a:lnTo>
                    <a:lnTo>
                      <a:pt x="11238020" y="10009389"/>
                    </a:lnTo>
                    <a:lnTo>
                      <a:pt x="11296644" y="9940996"/>
                    </a:lnTo>
                    <a:close/>
                    <a:moveTo>
                      <a:pt x="2933136" y="9940996"/>
                    </a:moveTo>
                    <a:lnTo>
                      <a:pt x="2981990" y="10009389"/>
                    </a:lnTo>
                    <a:lnTo>
                      <a:pt x="2444616" y="10400207"/>
                    </a:lnTo>
                    <a:lnTo>
                      <a:pt x="2385992" y="10322044"/>
                    </a:lnTo>
                    <a:lnTo>
                      <a:pt x="2933136" y="9940996"/>
                    </a:lnTo>
                    <a:close/>
                    <a:moveTo>
                      <a:pt x="3069924" y="9364540"/>
                    </a:moveTo>
                    <a:lnTo>
                      <a:pt x="3109006" y="9442703"/>
                    </a:lnTo>
                    <a:lnTo>
                      <a:pt x="2180812" y="9989848"/>
                    </a:lnTo>
                    <a:lnTo>
                      <a:pt x="2131960" y="9901914"/>
                    </a:lnTo>
                    <a:lnTo>
                      <a:pt x="3069924" y="9364540"/>
                    </a:lnTo>
                    <a:close/>
                    <a:moveTo>
                      <a:pt x="11159856" y="9354769"/>
                    </a:moveTo>
                    <a:lnTo>
                      <a:pt x="12097820" y="9892144"/>
                    </a:lnTo>
                    <a:lnTo>
                      <a:pt x="12048968" y="9980078"/>
                    </a:lnTo>
                    <a:lnTo>
                      <a:pt x="11120774" y="9432933"/>
                    </a:lnTo>
                    <a:lnTo>
                      <a:pt x="11159856" y="9354769"/>
                    </a:lnTo>
                    <a:close/>
                    <a:moveTo>
                      <a:pt x="2513008" y="9208213"/>
                    </a:moveTo>
                    <a:lnTo>
                      <a:pt x="2552090" y="9286376"/>
                    </a:lnTo>
                    <a:lnTo>
                      <a:pt x="1965864" y="9589260"/>
                    </a:lnTo>
                    <a:lnTo>
                      <a:pt x="1917012" y="9501326"/>
                    </a:lnTo>
                    <a:lnTo>
                      <a:pt x="2513008" y="9208213"/>
                    </a:lnTo>
                    <a:close/>
                    <a:moveTo>
                      <a:pt x="11726542" y="9169131"/>
                    </a:moveTo>
                    <a:lnTo>
                      <a:pt x="12332310" y="9442703"/>
                    </a:lnTo>
                    <a:lnTo>
                      <a:pt x="12283458" y="9530637"/>
                    </a:lnTo>
                    <a:lnTo>
                      <a:pt x="11687460" y="9257065"/>
                    </a:lnTo>
                    <a:lnTo>
                      <a:pt x="11726542" y="9169131"/>
                    </a:lnTo>
                    <a:close/>
                    <a:moveTo>
                      <a:pt x="2737728" y="8641526"/>
                    </a:moveTo>
                    <a:lnTo>
                      <a:pt x="2767040" y="8719690"/>
                    </a:lnTo>
                    <a:lnTo>
                      <a:pt x="1750912" y="9100738"/>
                    </a:lnTo>
                    <a:lnTo>
                      <a:pt x="1721602" y="9003033"/>
                    </a:lnTo>
                    <a:lnTo>
                      <a:pt x="2737728" y="8641526"/>
                    </a:lnTo>
                    <a:close/>
                    <a:moveTo>
                      <a:pt x="11462740" y="8612215"/>
                    </a:moveTo>
                    <a:lnTo>
                      <a:pt x="12517948" y="8983492"/>
                    </a:lnTo>
                    <a:lnTo>
                      <a:pt x="12478868" y="9071426"/>
                    </a:lnTo>
                    <a:lnTo>
                      <a:pt x="11433428" y="8690379"/>
                    </a:lnTo>
                    <a:lnTo>
                      <a:pt x="11462740" y="8612215"/>
                    </a:lnTo>
                    <a:close/>
                    <a:moveTo>
                      <a:pt x="2219896" y="8377724"/>
                    </a:moveTo>
                    <a:lnTo>
                      <a:pt x="2239436" y="8465658"/>
                    </a:lnTo>
                    <a:lnTo>
                      <a:pt x="1604356" y="8661067"/>
                    </a:lnTo>
                    <a:lnTo>
                      <a:pt x="1584816" y="8563363"/>
                    </a:lnTo>
                    <a:lnTo>
                      <a:pt x="2219896" y="8377724"/>
                    </a:lnTo>
                    <a:close/>
                    <a:moveTo>
                      <a:pt x="12019656" y="8319101"/>
                    </a:moveTo>
                    <a:lnTo>
                      <a:pt x="12664506" y="8485199"/>
                    </a:lnTo>
                    <a:lnTo>
                      <a:pt x="12644964" y="8573133"/>
                    </a:lnTo>
                    <a:lnTo>
                      <a:pt x="12000116" y="8407036"/>
                    </a:lnTo>
                    <a:lnTo>
                      <a:pt x="12019656" y="8319101"/>
                    </a:lnTo>
                    <a:close/>
                    <a:moveTo>
                      <a:pt x="2532548" y="7859890"/>
                    </a:moveTo>
                    <a:lnTo>
                      <a:pt x="2542320" y="7947824"/>
                    </a:lnTo>
                    <a:lnTo>
                      <a:pt x="1487112" y="8133463"/>
                    </a:lnTo>
                    <a:lnTo>
                      <a:pt x="1467570" y="8045529"/>
                    </a:lnTo>
                    <a:lnTo>
                      <a:pt x="2532548" y="7859890"/>
                    </a:lnTo>
                    <a:close/>
                    <a:moveTo>
                      <a:pt x="11667920" y="7830579"/>
                    </a:moveTo>
                    <a:lnTo>
                      <a:pt x="12762210" y="8016218"/>
                    </a:lnTo>
                    <a:lnTo>
                      <a:pt x="12742668" y="8113922"/>
                    </a:lnTo>
                    <a:lnTo>
                      <a:pt x="11648380" y="7918513"/>
                    </a:lnTo>
                    <a:lnTo>
                      <a:pt x="11667920" y="7830579"/>
                    </a:lnTo>
                    <a:close/>
                    <a:moveTo>
                      <a:pt x="2063568" y="7488613"/>
                    </a:moveTo>
                    <a:lnTo>
                      <a:pt x="2073338" y="7586318"/>
                    </a:lnTo>
                    <a:lnTo>
                      <a:pt x="1408948" y="7654711"/>
                    </a:lnTo>
                    <a:lnTo>
                      <a:pt x="1408948" y="7566777"/>
                    </a:lnTo>
                    <a:lnTo>
                      <a:pt x="2063568" y="7488613"/>
                    </a:lnTo>
                    <a:close/>
                    <a:moveTo>
                      <a:pt x="12166212" y="7459302"/>
                    </a:moveTo>
                    <a:lnTo>
                      <a:pt x="12830604" y="7508154"/>
                    </a:lnTo>
                    <a:lnTo>
                      <a:pt x="12820832" y="7596088"/>
                    </a:lnTo>
                    <a:lnTo>
                      <a:pt x="12156442" y="7547236"/>
                    </a:lnTo>
                    <a:lnTo>
                      <a:pt x="12166212" y="7459302"/>
                    </a:lnTo>
                    <a:close/>
                    <a:moveTo>
                      <a:pt x="1379636" y="7039172"/>
                    </a:moveTo>
                    <a:lnTo>
                      <a:pt x="2464156" y="7039172"/>
                    </a:lnTo>
                    <a:lnTo>
                      <a:pt x="2464156" y="7127106"/>
                    </a:lnTo>
                    <a:lnTo>
                      <a:pt x="1379636" y="7136877"/>
                    </a:lnTo>
                    <a:lnTo>
                      <a:pt x="1379636" y="7039172"/>
                    </a:lnTo>
                    <a:close/>
                    <a:moveTo>
                      <a:pt x="11726542" y="7019632"/>
                    </a:moveTo>
                    <a:lnTo>
                      <a:pt x="12840374" y="7019632"/>
                    </a:lnTo>
                    <a:lnTo>
                      <a:pt x="12840374" y="7107566"/>
                    </a:lnTo>
                    <a:lnTo>
                      <a:pt x="11726542" y="7117336"/>
                    </a:lnTo>
                    <a:lnTo>
                      <a:pt x="11726542" y="7019632"/>
                    </a:lnTo>
                    <a:close/>
                    <a:moveTo>
                      <a:pt x="1408948" y="6550650"/>
                    </a:moveTo>
                    <a:lnTo>
                      <a:pt x="2063568" y="6599502"/>
                    </a:lnTo>
                    <a:lnTo>
                      <a:pt x="2063568" y="6687436"/>
                    </a:lnTo>
                    <a:lnTo>
                      <a:pt x="1399176" y="6648354"/>
                    </a:lnTo>
                    <a:lnTo>
                      <a:pt x="1408948" y="6550650"/>
                    </a:lnTo>
                    <a:close/>
                    <a:moveTo>
                      <a:pt x="12811062" y="6492028"/>
                    </a:moveTo>
                    <a:lnTo>
                      <a:pt x="12820832" y="6589732"/>
                    </a:lnTo>
                    <a:lnTo>
                      <a:pt x="12166212" y="6648354"/>
                    </a:lnTo>
                    <a:lnTo>
                      <a:pt x="12156442" y="6560420"/>
                    </a:lnTo>
                    <a:lnTo>
                      <a:pt x="12811062" y="6492028"/>
                    </a:lnTo>
                    <a:close/>
                    <a:moveTo>
                      <a:pt x="1477340" y="6032816"/>
                    </a:moveTo>
                    <a:lnTo>
                      <a:pt x="2542320" y="6228225"/>
                    </a:lnTo>
                    <a:lnTo>
                      <a:pt x="2522778" y="6316159"/>
                    </a:lnTo>
                    <a:lnTo>
                      <a:pt x="1457800" y="6130520"/>
                    </a:lnTo>
                    <a:lnTo>
                      <a:pt x="1477340" y="6032816"/>
                    </a:lnTo>
                    <a:close/>
                    <a:moveTo>
                      <a:pt x="12742668" y="6013276"/>
                    </a:moveTo>
                    <a:lnTo>
                      <a:pt x="12762210" y="6110980"/>
                    </a:lnTo>
                    <a:lnTo>
                      <a:pt x="11658148" y="6306389"/>
                    </a:lnTo>
                    <a:lnTo>
                      <a:pt x="11648380" y="6218455"/>
                    </a:lnTo>
                    <a:lnTo>
                      <a:pt x="12742668" y="6013276"/>
                    </a:lnTo>
                    <a:close/>
                    <a:moveTo>
                      <a:pt x="1584816" y="5573605"/>
                    </a:moveTo>
                    <a:lnTo>
                      <a:pt x="2229664" y="5729932"/>
                    </a:lnTo>
                    <a:lnTo>
                      <a:pt x="2200354" y="5817866"/>
                    </a:lnTo>
                    <a:lnTo>
                      <a:pt x="1555504" y="5661539"/>
                    </a:lnTo>
                    <a:lnTo>
                      <a:pt x="1584816" y="5573605"/>
                    </a:lnTo>
                    <a:close/>
                    <a:moveTo>
                      <a:pt x="12615652" y="5495441"/>
                    </a:moveTo>
                    <a:lnTo>
                      <a:pt x="12644964" y="5583375"/>
                    </a:lnTo>
                    <a:lnTo>
                      <a:pt x="12009884" y="5759243"/>
                    </a:lnTo>
                    <a:lnTo>
                      <a:pt x="11980574" y="5671309"/>
                    </a:lnTo>
                    <a:lnTo>
                      <a:pt x="12615652" y="5495441"/>
                    </a:lnTo>
                    <a:close/>
                    <a:moveTo>
                      <a:pt x="1741144" y="5075312"/>
                    </a:moveTo>
                    <a:lnTo>
                      <a:pt x="2757268" y="5446589"/>
                    </a:lnTo>
                    <a:lnTo>
                      <a:pt x="2727958" y="5534523"/>
                    </a:lnTo>
                    <a:lnTo>
                      <a:pt x="1711832" y="5163246"/>
                    </a:lnTo>
                    <a:lnTo>
                      <a:pt x="1741144" y="5075312"/>
                    </a:lnTo>
                    <a:close/>
                    <a:moveTo>
                      <a:pt x="12469096" y="5055771"/>
                    </a:moveTo>
                    <a:lnTo>
                      <a:pt x="12508178" y="5143705"/>
                    </a:lnTo>
                    <a:lnTo>
                      <a:pt x="11462740" y="5524752"/>
                    </a:lnTo>
                    <a:lnTo>
                      <a:pt x="11423658" y="5446589"/>
                    </a:lnTo>
                    <a:lnTo>
                      <a:pt x="12469096" y="5055771"/>
                    </a:lnTo>
                    <a:close/>
                    <a:moveTo>
                      <a:pt x="1936552" y="4616101"/>
                    </a:moveTo>
                    <a:lnTo>
                      <a:pt x="2542320" y="4889673"/>
                    </a:lnTo>
                    <a:lnTo>
                      <a:pt x="2503238" y="4967837"/>
                    </a:lnTo>
                    <a:lnTo>
                      <a:pt x="1897470" y="4704035"/>
                    </a:lnTo>
                    <a:lnTo>
                      <a:pt x="1936552" y="4616101"/>
                    </a:lnTo>
                    <a:close/>
                    <a:moveTo>
                      <a:pt x="12263916" y="4567248"/>
                    </a:moveTo>
                    <a:lnTo>
                      <a:pt x="12303000" y="4645412"/>
                    </a:lnTo>
                    <a:lnTo>
                      <a:pt x="11707000" y="4938527"/>
                    </a:lnTo>
                    <a:lnTo>
                      <a:pt x="11667920" y="4850592"/>
                    </a:lnTo>
                    <a:lnTo>
                      <a:pt x="12263916" y="4567248"/>
                    </a:lnTo>
                    <a:close/>
                    <a:moveTo>
                      <a:pt x="12048968" y="4166660"/>
                    </a:moveTo>
                    <a:lnTo>
                      <a:pt x="12097820" y="4244824"/>
                    </a:lnTo>
                    <a:lnTo>
                      <a:pt x="11130544" y="4801739"/>
                    </a:lnTo>
                    <a:lnTo>
                      <a:pt x="11081692" y="4723576"/>
                    </a:lnTo>
                    <a:lnTo>
                      <a:pt x="12048968" y="4166660"/>
                    </a:lnTo>
                    <a:close/>
                    <a:moveTo>
                      <a:pt x="2171042" y="4166660"/>
                    </a:moveTo>
                    <a:lnTo>
                      <a:pt x="3138316" y="4723576"/>
                    </a:lnTo>
                    <a:lnTo>
                      <a:pt x="3099236" y="4811510"/>
                    </a:lnTo>
                    <a:lnTo>
                      <a:pt x="2122190" y="4254594"/>
                    </a:lnTo>
                    <a:lnTo>
                      <a:pt x="2171042" y="4166660"/>
                    </a:lnTo>
                    <a:close/>
                    <a:moveTo>
                      <a:pt x="11785164" y="3756301"/>
                    </a:moveTo>
                    <a:lnTo>
                      <a:pt x="11834016" y="3834465"/>
                    </a:lnTo>
                    <a:lnTo>
                      <a:pt x="11296644" y="4215512"/>
                    </a:lnTo>
                    <a:lnTo>
                      <a:pt x="11247790" y="4147119"/>
                    </a:lnTo>
                    <a:lnTo>
                      <a:pt x="11785164" y="3756301"/>
                    </a:lnTo>
                    <a:close/>
                    <a:moveTo>
                      <a:pt x="2444616" y="3756301"/>
                    </a:moveTo>
                    <a:lnTo>
                      <a:pt x="2991760" y="4127578"/>
                    </a:lnTo>
                    <a:lnTo>
                      <a:pt x="2933136" y="4205742"/>
                    </a:lnTo>
                    <a:lnTo>
                      <a:pt x="2385992" y="3834465"/>
                    </a:lnTo>
                    <a:lnTo>
                      <a:pt x="2444616" y="3756301"/>
                    </a:lnTo>
                    <a:close/>
                    <a:moveTo>
                      <a:pt x="2747500" y="3365483"/>
                    </a:moveTo>
                    <a:lnTo>
                      <a:pt x="3607300" y="4078726"/>
                    </a:lnTo>
                    <a:lnTo>
                      <a:pt x="3548676" y="4147119"/>
                    </a:lnTo>
                    <a:lnTo>
                      <a:pt x="2688876" y="3433876"/>
                    </a:lnTo>
                    <a:lnTo>
                      <a:pt x="2747500" y="3365483"/>
                    </a:lnTo>
                    <a:close/>
                    <a:moveTo>
                      <a:pt x="11462740" y="3336172"/>
                    </a:moveTo>
                    <a:lnTo>
                      <a:pt x="11521364" y="3414335"/>
                    </a:lnTo>
                    <a:lnTo>
                      <a:pt x="10671334" y="4137349"/>
                    </a:lnTo>
                    <a:lnTo>
                      <a:pt x="10602940" y="4059185"/>
                    </a:lnTo>
                    <a:lnTo>
                      <a:pt x="11462740" y="3336172"/>
                    </a:lnTo>
                    <a:close/>
                    <a:moveTo>
                      <a:pt x="3079694" y="3003979"/>
                    </a:moveTo>
                    <a:lnTo>
                      <a:pt x="3558446" y="3463187"/>
                    </a:lnTo>
                    <a:lnTo>
                      <a:pt x="3490052" y="3521810"/>
                    </a:lnTo>
                    <a:lnTo>
                      <a:pt x="3021072" y="3072369"/>
                    </a:lnTo>
                    <a:lnTo>
                      <a:pt x="3079694" y="3003979"/>
                    </a:lnTo>
                    <a:close/>
                    <a:moveTo>
                      <a:pt x="11391810" y="2760793"/>
                    </a:moveTo>
                    <a:lnTo>
                      <a:pt x="7705476" y="7719161"/>
                    </a:lnTo>
                    <a:lnTo>
                      <a:pt x="7706432" y="7720110"/>
                    </a:lnTo>
                    <a:lnTo>
                      <a:pt x="7702608" y="7723017"/>
                    </a:lnTo>
                    <a:lnTo>
                      <a:pt x="7699740" y="7726874"/>
                    </a:lnTo>
                    <a:lnTo>
                      <a:pt x="7698782" y="7725925"/>
                    </a:lnTo>
                    <a:lnTo>
                      <a:pt x="2779492" y="11464244"/>
                    </a:lnTo>
                    <a:lnTo>
                      <a:pt x="2968736" y="11644670"/>
                    </a:lnTo>
                    <a:cubicBezTo>
                      <a:pt x="4056068" y="12632934"/>
                      <a:pt x="5500482" y="13235266"/>
                      <a:pt x="7085580" y="13235266"/>
                    </a:cubicBezTo>
                    <a:cubicBezTo>
                      <a:pt x="10467116" y="13235266"/>
                      <a:pt x="13208396" y="10493988"/>
                      <a:pt x="13208396" y="7112449"/>
                    </a:cubicBezTo>
                    <a:cubicBezTo>
                      <a:pt x="13208396" y="5421680"/>
                      <a:pt x="12523076" y="3890975"/>
                      <a:pt x="11415064" y="2782964"/>
                    </a:cubicBezTo>
                    <a:lnTo>
                      <a:pt x="11391810" y="2760793"/>
                    </a:lnTo>
                    <a:close/>
                    <a:moveTo>
                      <a:pt x="10749496" y="2652240"/>
                    </a:moveTo>
                    <a:lnTo>
                      <a:pt x="10827660" y="2710863"/>
                    </a:lnTo>
                    <a:lnTo>
                      <a:pt x="10104648" y="3570662"/>
                    </a:lnTo>
                    <a:lnTo>
                      <a:pt x="10036254" y="3512040"/>
                    </a:lnTo>
                    <a:lnTo>
                      <a:pt x="10749496" y="2652240"/>
                    </a:lnTo>
                    <a:close/>
                    <a:moveTo>
                      <a:pt x="3470512" y="2652240"/>
                    </a:moveTo>
                    <a:lnTo>
                      <a:pt x="4183756" y="3512040"/>
                    </a:lnTo>
                    <a:lnTo>
                      <a:pt x="4115362" y="3570662"/>
                    </a:lnTo>
                    <a:lnTo>
                      <a:pt x="3392348" y="2710863"/>
                    </a:lnTo>
                    <a:lnTo>
                      <a:pt x="3470512" y="2652240"/>
                    </a:lnTo>
                    <a:close/>
                    <a:moveTo>
                      <a:pt x="10368450" y="2359126"/>
                    </a:moveTo>
                    <a:lnTo>
                      <a:pt x="10446612" y="2417749"/>
                    </a:lnTo>
                    <a:lnTo>
                      <a:pt x="10075336" y="2964894"/>
                    </a:lnTo>
                    <a:lnTo>
                      <a:pt x="9997172" y="2906275"/>
                    </a:lnTo>
                    <a:lnTo>
                      <a:pt x="10368450" y="2359126"/>
                    </a:lnTo>
                    <a:close/>
                    <a:moveTo>
                      <a:pt x="3861330" y="2359126"/>
                    </a:moveTo>
                    <a:lnTo>
                      <a:pt x="4242378" y="2896501"/>
                    </a:lnTo>
                    <a:lnTo>
                      <a:pt x="4173984" y="2945353"/>
                    </a:lnTo>
                    <a:lnTo>
                      <a:pt x="3783168" y="2417749"/>
                    </a:lnTo>
                    <a:lnTo>
                      <a:pt x="3861330" y="2359126"/>
                    </a:lnTo>
                    <a:close/>
                    <a:moveTo>
                      <a:pt x="4281460" y="2095324"/>
                    </a:moveTo>
                    <a:lnTo>
                      <a:pt x="4838376" y="3062599"/>
                    </a:lnTo>
                    <a:lnTo>
                      <a:pt x="4760212" y="3101681"/>
                    </a:lnTo>
                    <a:lnTo>
                      <a:pt x="4203296" y="2144177"/>
                    </a:lnTo>
                    <a:lnTo>
                      <a:pt x="4281460" y="2095324"/>
                    </a:lnTo>
                    <a:close/>
                    <a:moveTo>
                      <a:pt x="9919008" y="2075783"/>
                    </a:moveTo>
                    <a:lnTo>
                      <a:pt x="10006944" y="2124636"/>
                    </a:lnTo>
                    <a:lnTo>
                      <a:pt x="9450028" y="3091910"/>
                    </a:lnTo>
                    <a:lnTo>
                      <a:pt x="9371864" y="3052828"/>
                    </a:lnTo>
                    <a:lnTo>
                      <a:pt x="9919008" y="2075783"/>
                    </a:lnTo>
                    <a:close/>
                    <a:moveTo>
                      <a:pt x="4721130" y="1870604"/>
                    </a:moveTo>
                    <a:lnTo>
                      <a:pt x="5004472" y="2466601"/>
                    </a:lnTo>
                    <a:lnTo>
                      <a:pt x="4926308" y="2505683"/>
                    </a:lnTo>
                    <a:lnTo>
                      <a:pt x="4633196" y="1909686"/>
                    </a:lnTo>
                    <a:lnTo>
                      <a:pt x="4721130" y="1870604"/>
                    </a:lnTo>
                    <a:close/>
                    <a:moveTo>
                      <a:pt x="9479340" y="1860833"/>
                    </a:moveTo>
                    <a:lnTo>
                      <a:pt x="9567272" y="1899915"/>
                    </a:lnTo>
                    <a:lnTo>
                      <a:pt x="9303472" y="2505683"/>
                    </a:lnTo>
                    <a:lnTo>
                      <a:pt x="9215536" y="2466601"/>
                    </a:lnTo>
                    <a:lnTo>
                      <a:pt x="9479340" y="1860833"/>
                    </a:lnTo>
                    <a:close/>
                    <a:moveTo>
                      <a:pt x="5190112" y="1675195"/>
                    </a:moveTo>
                    <a:lnTo>
                      <a:pt x="5571160" y="2730403"/>
                    </a:lnTo>
                    <a:lnTo>
                      <a:pt x="5483224" y="2759715"/>
                    </a:lnTo>
                    <a:lnTo>
                      <a:pt x="5102176" y="1714277"/>
                    </a:lnTo>
                    <a:lnTo>
                      <a:pt x="5190112" y="1675195"/>
                    </a:lnTo>
                    <a:close/>
                    <a:moveTo>
                      <a:pt x="9010356" y="1665425"/>
                    </a:moveTo>
                    <a:lnTo>
                      <a:pt x="9098292" y="1704506"/>
                    </a:lnTo>
                    <a:lnTo>
                      <a:pt x="8727014" y="2749944"/>
                    </a:lnTo>
                    <a:lnTo>
                      <a:pt x="8639080" y="2720633"/>
                    </a:lnTo>
                    <a:lnTo>
                      <a:pt x="9010356" y="1665425"/>
                    </a:lnTo>
                    <a:close/>
                    <a:moveTo>
                      <a:pt x="8551146" y="1528638"/>
                    </a:moveTo>
                    <a:lnTo>
                      <a:pt x="8639080" y="1548179"/>
                    </a:lnTo>
                    <a:lnTo>
                      <a:pt x="8472984" y="2193029"/>
                    </a:lnTo>
                    <a:lnTo>
                      <a:pt x="8385048" y="2173488"/>
                    </a:lnTo>
                    <a:lnTo>
                      <a:pt x="8551146" y="1528638"/>
                    </a:lnTo>
                    <a:close/>
                    <a:moveTo>
                      <a:pt x="5678634" y="1528638"/>
                    </a:moveTo>
                    <a:lnTo>
                      <a:pt x="5864272" y="2163717"/>
                    </a:lnTo>
                    <a:lnTo>
                      <a:pt x="5766568" y="2183261"/>
                    </a:lnTo>
                    <a:lnTo>
                      <a:pt x="5590700" y="1548179"/>
                    </a:lnTo>
                    <a:lnTo>
                      <a:pt x="5678634" y="1528638"/>
                    </a:lnTo>
                    <a:close/>
                    <a:moveTo>
                      <a:pt x="8052852" y="1421164"/>
                    </a:moveTo>
                    <a:lnTo>
                      <a:pt x="8150558" y="1440704"/>
                    </a:lnTo>
                    <a:lnTo>
                      <a:pt x="7955148" y="2534995"/>
                    </a:lnTo>
                    <a:lnTo>
                      <a:pt x="7867216" y="2525224"/>
                    </a:lnTo>
                    <a:lnTo>
                      <a:pt x="8052852" y="1421164"/>
                    </a:lnTo>
                    <a:close/>
                    <a:moveTo>
                      <a:pt x="6157386" y="1421164"/>
                    </a:moveTo>
                    <a:lnTo>
                      <a:pt x="6352796" y="2525224"/>
                    </a:lnTo>
                    <a:lnTo>
                      <a:pt x="6264860" y="2544768"/>
                    </a:lnTo>
                    <a:lnTo>
                      <a:pt x="6059680" y="1440704"/>
                    </a:lnTo>
                    <a:lnTo>
                      <a:pt x="6157386" y="1421164"/>
                    </a:lnTo>
                    <a:close/>
                    <a:moveTo>
                      <a:pt x="7564332" y="1362543"/>
                    </a:moveTo>
                    <a:lnTo>
                      <a:pt x="7652264" y="1372311"/>
                    </a:lnTo>
                    <a:lnTo>
                      <a:pt x="7603412" y="2026931"/>
                    </a:lnTo>
                    <a:lnTo>
                      <a:pt x="7515480" y="2026931"/>
                    </a:lnTo>
                    <a:lnTo>
                      <a:pt x="7564332" y="1362543"/>
                    </a:lnTo>
                    <a:close/>
                    <a:moveTo>
                      <a:pt x="6655680" y="1362543"/>
                    </a:moveTo>
                    <a:lnTo>
                      <a:pt x="6724072" y="2017164"/>
                    </a:lnTo>
                    <a:lnTo>
                      <a:pt x="6636138" y="2026931"/>
                    </a:lnTo>
                    <a:lnTo>
                      <a:pt x="6567744" y="1372311"/>
                    </a:lnTo>
                    <a:lnTo>
                      <a:pt x="6655680" y="1362543"/>
                    </a:lnTo>
                    <a:close/>
                    <a:moveTo>
                      <a:pt x="7046496" y="1342999"/>
                    </a:moveTo>
                    <a:lnTo>
                      <a:pt x="7144200" y="1342999"/>
                    </a:lnTo>
                    <a:lnTo>
                      <a:pt x="7144200" y="2466601"/>
                    </a:lnTo>
                    <a:lnTo>
                      <a:pt x="7056268" y="2466601"/>
                    </a:lnTo>
                    <a:lnTo>
                      <a:pt x="7046496" y="1342999"/>
                    </a:lnTo>
                    <a:close/>
                    <a:moveTo>
                      <a:pt x="7085580" y="989632"/>
                    </a:moveTo>
                    <a:cubicBezTo>
                      <a:pt x="3704040" y="989632"/>
                      <a:pt x="962764" y="3730910"/>
                      <a:pt x="962764" y="7112449"/>
                    </a:cubicBezTo>
                    <a:cubicBezTo>
                      <a:pt x="962764" y="8803219"/>
                      <a:pt x="1648082" y="10333923"/>
                      <a:pt x="2756092" y="11441934"/>
                    </a:cubicBezTo>
                    <a:lnTo>
                      <a:pt x="2779362" y="11464120"/>
                    </a:lnTo>
                    <a:lnTo>
                      <a:pt x="6588734" y="6627501"/>
                    </a:lnTo>
                    <a:lnTo>
                      <a:pt x="6587966" y="6626741"/>
                    </a:lnTo>
                    <a:lnTo>
                      <a:pt x="6591696" y="6623740"/>
                    </a:lnTo>
                    <a:lnTo>
                      <a:pt x="6594660" y="6619978"/>
                    </a:lnTo>
                    <a:lnTo>
                      <a:pt x="6595428" y="6620737"/>
                    </a:lnTo>
                    <a:lnTo>
                      <a:pt x="11391680" y="2760668"/>
                    </a:lnTo>
                    <a:lnTo>
                      <a:pt x="11202422" y="2580229"/>
                    </a:lnTo>
                    <a:cubicBezTo>
                      <a:pt x="10115088" y="1591964"/>
                      <a:pt x="8670676" y="989632"/>
                      <a:pt x="7085580" y="989632"/>
                    </a:cubicBezTo>
                    <a:close/>
                    <a:moveTo>
                      <a:pt x="4474866" y="0"/>
                    </a:moveTo>
                    <a:lnTo>
                      <a:pt x="9770450" y="0"/>
                    </a:lnTo>
                    <a:lnTo>
                      <a:pt x="10288284" y="9771"/>
                    </a:lnTo>
                    <a:lnTo>
                      <a:pt x="10718184" y="9771"/>
                    </a:lnTo>
                    <a:lnTo>
                      <a:pt x="10962444" y="19541"/>
                    </a:lnTo>
                    <a:lnTo>
                      <a:pt x="11196936" y="29312"/>
                    </a:lnTo>
                    <a:lnTo>
                      <a:pt x="11431426" y="58623"/>
                    </a:lnTo>
                    <a:lnTo>
                      <a:pt x="11656148" y="87934"/>
                    </a:lnTo>
                    <a:lnTo>
                      <a:pt x="11880868" y="136787"/>
                    </a:lnTo>
                    <a:lnTo>
                      <a:pt x="12105588" y="205180"/>
                    </a:lnTo>
                    <a:lnTo>
                      <a:pt x="12330308" y="283343"/>
                    </a:lnTo>
                    <a:lnTo>
                      <a:pt x="12545258" y="381048"/>
                    </a:lnTo>
                    <a:lnTo>
                      <a:pt x="12652732" y="439671"/>
                    </a:lnTo>
                    <a:lnTo>
                      <a:pt x="12750436" y="498293"/>
                    </a:lnTo>
                    <a:lnTo>
                      <a:pt x="12945846" y="635080"/>
                    </a:lnTo>
                    <a:lnTo>
                      <a:pt x="13131484" y="781636"/>
                    </a:lnTo>
                    <a:lnTo>
                      <a:pt x="13307352" y="947734"/>
                    </a:lnTo>
                    <a:lnTo>
                      <a:pt x="13463680" y="1113832"/>
                    </a:lnTo>
                    <a:lnTo>
                      <a:pt x="13620008" y="1299470"/>
                    </a:lnTo>
                    <a:lnTo>
                      <a:pt x="13756792" y="1504650"/>
                    </a:lnTo>
                    <a:lnTo>
                      <a:pt x="13815416" y="1602354"/>
                    </a:lnTo>
                    <a:lnTo>
                      <a:pt x="13874040" y="1709829"/>
                    </a:lnTo>
                    <a:lnTo>
                      <a:pt x="13971744" y="1924779"/>
                    </a:lnTo>
                    <a:lnTo>
                      <a:pt x="14049908" y="2139729"/>
                    </a:lnTo>
                    <a:lnTo>
                      <a:pt x="14108530" y="2364450"/>
                    </a:lnTo>
                    <a:lnTo>
                      <a:pt x="14157382" y="2598940"/>
                    </a:lnTo>
                    <a:lnTo>
                      <a:pt x="14196464" y="2823661"/>
                    </a:lnTo>
                    <a:lnTo>
                      <a:pt x="14216004" y="3058152"/>
                    </a:lnTo>
                    <a:lnTo>
                      <a:pt x="14235546" y="3292642"/>
                    </a:lnTo>
                    <a:lnTo>
                      <a:pt x="14245316" y="3527133"/>
                    </a:lnTo>
                    <a:lnTo>
                      <a:pt x="14245316" y="3957033"/>
                    </a:lnTo>
                    <a:lnTo>
                      <a:pt x="14245316" y="4484637"/>
                    </a:lnTo>
                    <a:lnTo>
                      <a:pt x="14245316" y="9770451"/>
                    </a:lnTo>
                    <a:lnTo>
                      <a:pt x="14245316" y="10298055"/>
                    </a:lnTo>
                    <a:lnTo>
                      <a:pt x="14245316" y="10727955"/>
                    </a:lnTo>
                    <a:lnTo>
                      <a:pt x="14235546" y="10962446"/>
                    </a:lnTo>
                    <a:lnTo>
                      <a:pt x="14216004" y="11206707"/>
                    </a:lnTo>
                    <a:lnTo>
                      <a:pt x="14196464" y="11431428"/>
                    </a:lnTo>
                    <a:lnTo>
                      <a:pt x="14157382" y="11656148"/>
                    </a:lnTo>
                    <a:lnTo>
                      <a:pt x="14108530" y="11890639"/>
                    </a:lnTo>
                    <a:lnTo>
                      <a:pt x="14049908" y="12115359"/>
                    </a:lnTo>
                    <a:lnTo>
                      <a:pt x="13971744" y="12330309"/>
                    </a:lnTo>
                    <a:lnTo>
                      <a:pt x="13874040" y="12545259"/>
                    </a:lnTo>
                    <a:lnTo>
                      <a:pt x="13815416" y="12652734"/>
                    </a:lnTo>
                    <a:lnTo>
                      <a:pt x="13756792" y="12760209"/>
                    </a:lnTo>
                    <a:lnTo>
                      <a:pt x="13620008" y="12955618"/>
                    </a:lnTo>
                    <a:lnTo>
                      <a:pt x="13463680" y="13141257"/>
                    </a:lnTo>
                    <a:lnTo>
                      <a:pt x="13307352" y="13317125"/>
                    </a:lnTo>
                    <a:lnTo>
                      <a:pt x="13131484" y="13473452"/>
                    </a:lnTo>
                    <a:lnTo>
                      <a:pt x="12945846" y="13620009"/>
                    </a:lnTo>
                    <a:lnTo>
                      <a:pt x="12750436" y="13756795"/>
                    </a:lnTo>
                    <a:lnTo>
                      <a:pt x="12652732" y="13825188"/>
                    </a:lnTo>
                    <a:lnTo>
                      <a:pt x="12545258" y="13883811"/>
                    </a:lnTo>
                    <a:lnTo>
                      <a:pt x="12330308" y="13981515"/>
                    </a:lnTo>
                    <a:lnTo>
                      <a:pt x="12105588" y="14059679"/>
                    </a:lnTo>
                    <a:lnTo>
                      <a:pt x="11880868" y="14118302"/>
                    </a:lnTo>
                    <a:lnTo>
                      <a:pt x="11656148" y="14167154"/>
                    </a:lnTo>
                    <a:lnTo>
                      <a:pt x="11431426" y="14196465"/>
                    </a:lnTo>
                    <a:lnTo>
                      <a:pt x="11196936" y="14225777"/>
                    </a:lnTo>
                    <a:lnTo>
                      <a:pt x="10962444" y="14235547"/>
                    </a:lnTo>
                    <a:lnTo>
                      <a:pt x="10718184" y="14245318"/>
                    </a:lnTo>
                    <a:lnTo>
                      <a:pt x="10288284" y="14255088"/>
                    </a:lnTo>
                    <a:lnTo>
                      <a:pt x="9770450" y="14255088"/>
                    </a:lnTo>
                    <a:lnTo>
                      <a:pt x="4474866" y="14255088"/>
                    </a:lnTo>
                    <a:lnTo>
                      <a:pt x="3957032" y="14255088"/>
                    </a:lnTo>
                    <a:lnTo>
                      <a:pt x="3527132" y="14245318"/>
                    </a:lnTo>
                    <a:lnTo>
                      <a:pt x="3282870" y="14235547"/>
                    </a:lnTo>
                    <a:lnTo>
                      <a:pt x="3048380" y="14225777"/>
                    </a:lnTo>
                    <a:lnTo>
                      <a:pt x="2813888" y="14196465"/>
                    </a:lnTo>
                    <a:lnTo>
                      <a:pt x="2589168" y="14167154"/>
                    </a:lnTo>
                    <a:lnTo>
                      <a:pt x="2364448" y="14118302"/>
                    </a:lnTo>
                    <a:lnTo>
                      <a:pt x="2139728" y="14059679"/>
                    </a:lnTo>
                    <a:lnTo>
                      <a:pt x="1924778" y="13981515"/>
                    </a:lnTo>
                    <a:lnTo>
                      <a:pt x="1709828" y="13883811"/>
                    </a:lnTo>
                    <a:lnTo>
                      <a:pt x="1602352" y="13825188"/>
                    </a:lnTo>
                    <a:lnTo>
                      <a:pt x="1494878" y="13756795"/>
                    </a:lnTo>
                    <a:lnTo>
                      <a:pt x="1299468" y="13620009"/>
                    </a:lnTo>
                    <a:lnTo>
                      <a:pt x="1113832" y="13473452"/>
                    </a:lnTo>
                    <a:lnTo>
                      <a:pt x="937964" y="13317125"/>
                    </a:lnTo>
                    <a:lnTo>
                      <a:pt x="781636" y="13141257"/>
                    </a:lnTo>
                    <a:lnTo>
                      <a:pt x="625308" y="12955618"/>
                    </a:lnTo>
                    <a:lnTo>
                      <a:pt x="488520" y="12760209"/>
                    </a:lnTo>
                    <a:lnTo>
                      <a:pt x="429900" y="12652734"/>
                    </a:lnTo>
                    <a:lnTo>
                      <a:pt x="371276" y="12545259"/>
                    </a:lnTo>
                    <a:lnTo>
                      <a:pt x="273572" y="12330309"/>
                    </a:lnTo>
                    <a:lnTo>
                      <a:pt x="195408" y="12115359"/>
                    </a:lnTo>
                    <a:lnTo>
                      <a:pt x="136784" y="11890639"/>
                    </a:lnTo>
                    <a:lnTo>
                      <a:pt x="87932" y="11656148"/>
                    </a:lnTo>
                    <a:lnTo>
                      <a:pt x="48852" y="11431428"/>
                    </a:lnTo>
                    <a:lnTo>
                      <a:pt x="29312" y="11206707"/>
                    </a:lnTo>
                    <a:lnTo>
                      <a:pt x="9768" y="10962446"/>
                    </a:lnTo>
                    <a:lnTo>
                      <a:pt x="9768" y="10727955"/>
                    </a:lnTo>
                    <a:lnTo>
                      <a:pt x="0" y="10298055"/>
                    </a:lnTo>
                    <a:lnTo>
                      <a:pt x="0" y="9770451"/>
                    </a:lnTo>
                    <a:lnTo>
                      <a:pt x="0" y="4484637"/>
                    </a:lnTo>
                    <a:lnTo>
                      <a:pt x="0" y="3957033"/>
                    </a:lnTo>
                    <a:lnTo>
                      <a:pt x="9768" y="3527133"/>
                    </a:lnTo>
                    <a:lnTo>
                      <a:pt x="9768" y="3292642"/>
                    </a:lnTo>
                    <a:lnTo>
                      <a:pt x="29312" y="3058152"/>
                    </a:lnTo>
                    <a:lnTo>
                      <a:pt x="48852" y="2823661"/>
                    </a:lnTo>
                    <a:lnTo>
                      <a:pt x="87932" y="2598940"/>
                    </a:lnTo>
                    <a:lnTo>
                      <a:pt x="136784" y="2364450"/>
                    </a:lnTo>
                    <a:lnTo>
                      <a:pt x="195408" y="2139729"/>
                    </a:lnTo>
                    <a:lnTo>
                      <a:pt x="273572" y="1924779"/>
                    </a:lnTo>
                    <a:lnTo>
                      <a:pt x="371276" y="1709829"/>
                    </a:lnTo>
                    <a:lnTo>
                      <a:pt x="429900" y="1602354"/>
                    </a:lnTo>
                    <a:lnTo>
                      <a:pt x="488520" y="1504650"/>
                    </a:lnTo>
                    <a:lnTo>
                      <a:pt x="625308" y="1299470"/>
                    </a:lnTo>
                    <a:lnTo>
                      <a:pt x="781636" y="1113832"/>
                    </a:lnTo>
                    <a:lnTo>
                      <a:pt x="937964" y="947734"/>
                    </a:lnTo>
                    <a:lnTo>
                      <a:pt x="1113832" y="781636"/>
                    </a:lnTo>
                    <a:lnTo>
                      <a:pt x="1299468" y="635080"/>
                    </a:lnTo>
                    <a:lnTo>
                      <a:pt x="1494878" y="498293"/>
                    </a:lnTo>
                    <a:lnTo>
                      <a:pt x="1602352" y="439671"/>
                    </a:lnTo>
                    <a:lnTo>
                      <a:pt x="1709828" y="381048"/>
                    </a:lnTo>
                    <a:lnTo>
                      <a:pt x="1924778" y="283343"/>
                    </a:lnTo>
                    <a:lnTo>
                      <a:pt x="2139728" y="205180"/>
                    </a:lnTo>
                    <a:lnTo>
                      <a:pt x="2364448" y="136787"/>
                    </a:lnTo>
                    <a:lnTo>
                      <a:pt x="2589168" y="87934"/>
                    </a:lnTo>
                    <a:lnTo>
                      <a:pt x="2813888" y="58623"/>
                    </a:lnTo>
                    <a:lnTo>
                      <a:pt x="3048380" y="29312"/>
                    </a:lnTo>
                    <a:lnTo>
                      <a:pt x="3282870" y="19541"/>
                    </a:lnTo>
                    <a:lnTo>
                      <a:pt x="3527132" y="9771"/>
                    </a:lnTo>
                    <a:lnTo>
                      <a:pt x="3957032" y="9771"/>
                    </a:lnTo>
                    <a:lnTo>
                      <a:pt x="447486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6221469" y="5396667"/>
                <a:ext cx="2133781" cy="4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Source Han Serif SC" panose="02020400000000000000" pitchFamily="18" charset="-122"/>
                    <a:ea typeface="Source Han Serif SC" panose="02020400000000000000" pitchFamily="18" charset="-122"/>
                    <a:cs typeface="+mn-ea"/>
                    <a:sym typeface="Source Han Serif SC" panose="02020400000000000000" pitchFamily="18" charset="-122"/>
                  </a:rPr>
                  <a:t>标题文字添加</a:t>
                </a: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6332582" y="2946671"/>
              <a:ext cx="1496756" cy="1358289"/>
              <a:chOff x="8480725" y="3978049"/>
              <a:chExt cx="2384725" cy="2164111"/>
            </a:xfrm>
          </p:grpSpPr>
          <p:sp>
            <p:nvSpPr>
              <p:cNvPr id="81" name="ïṥļiďé"/>
              <p:cNvSpPr/>
              <p:nvPr/>
            </p:nvSpPr>
            <p:spPr bwMode="auto">
              <a:xfrm>
                <a:off x="8480725" y="3978049"/>
                <a:ext cx="2384725" cy="2164111"/>
              </a:xfrm>
              <a:prstGeom prst="rect">
                <a:avLst/>
              </a:prstGeom>
              <a:solidFill>
                <a:srgbClr val="010D33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82" name="ï$ļíḑè"/>
              <p:cNvSpPr/>
              <p:nvPr/>
            </p:nvSpPr>
            <p:spPr bwMode="auto">
              <a:xfrm>
                <a:off x="9352826" y="4584990"/>
                <a:ext cx="640521" cy="640521"/>
              </a:xfrm>
              <a:custGeom>
                <a:avLst/>
                <a:gdLst>
                  <a:gd name="T0" fmla="*/ 900239 w 3431"/>
                  <a:gd name="T1" fmla="*/ 1800397 h 3431"/>
                  <a:gd name="T2" fmla="*/ 0 w 3431"/>
                  <a:gd name="T3" fmla="*/ 900461 h 3431"/>
                  <a:gd name="T4" fmla="*/ 900239 w 3431"/>
                  <a:gd name="T5" fmla="*/ 0 h 3431"/>
                  <a:gd name="T6" fmla="*/ 1799953 w 3431"/>
                  <a:gd name="T7" fmla="*/ 900461 h 3431"/>
                  <a:gd name="T8" fmla="*/ 900239 w 3431"/>
                  <a:gd name="T9" fmla="*/ 1800397 h 3431"/>
                  <a:gd name="T10" fmla="*/ 899190 w 3431"/>
                  <a:gd name="T11" fmla="*/ 288085 h 3431"/>
                  <a:gd name="T12" fmla="*/ 789020 w 3431"/>
                  <a:gd name="T13" fmla="*/ 288085 h 3431"/>
                  <a:gd name="T14" fmla="*/ 789020 w 3431"/>
                  <a:gd name="T15" fmla="*/ 647009 h 3431"/>
                  <a:gd name="T16" fmla="*/ 789020 w 3431"/>
                  <a:gd name="T17" fmla="*/ 647009 h 3431"/>
                  <a:gd name="T18" fmla="*/ 754396 w 3431"/>
                  <a:gd name="T19" fmla="*/ 647009 h 3431"/>
                  <a:gd name="T20" fmla="*/ 754396 w 3431"/>
                  <a:gd name="T21" fmla="*/ 288085 h 3431"/>
                  <a:gd name="T22" fmla="*/ 646850 w 3431"/>
                  <a:gd name="T23" fmla="*/ 288085 h 3431"/>
                  <a:gd name="T24" fmla="*/ 646850 w 3431"/>
                  <a:gd name="T25" fmla="*/ 647009 h 3431"/>
                  <a:gd name="T26" fmla="*/ 609602 w 3431"/>
                  <a:gd name="T27" fmla="*/ 647009 h 3431"/>
                  <a:gd name="T28" fmla="*/ 609602 w 3431"/>
                  <a:gd name="T29" fmla="*/ 288085 h 3431"/>
                  <a:gd name="T30" fmla="*/ 504155 w 3431"/>
                  <a:gd name="T31" fmla="*/ 288085 h 3431"/>
                  <a:gd name="T32" fmla="*/ 504155 w 3431"/>
                  <a:gd name="T33" fmla="*/ 702632 h 3431"/>
                  <a:gd name="T34" fmla="*/ 609602 w 3431"/>
                  <a:gd name="T35" fmla="*/ 794463 h 3431"/>
                  <a:gd name="T36" fmla="*/ 609602 w 3431"/>
                  <a:gd name="T37" fmla="*/ 1461412 h 3431"/>
                  <a:gd name="T38" fmla="*/ 651047 w 3431"/>
                  <a:gd name="T39" fmla="*/ 1511788 h 3431"/>
                  <a:gd name="T40" fmla="*/ 743379 w 3431"/>
                  <a:gd name="T41" fmla="*/ 1511788 h 3431"/>
                  <a:gd name="T42" fmla="*/ 793742 w 3431"/>
                  <a:gd name="T43" fmla="*/ 1461412 h 3431"/>
                  <a:gd name="T44" fmla="*/ 793742 w 3431"/>
                  <a:gd name="T45" fmla="*/ 794463 h 3431"/>
                  <a:gd name="T46" fmla="*/ 899190 w 3431"/>
                  <a:gd name="T47" fmla="*/ 702632 h 3431"/>
                  <a:gd name="T48" fmla="*/ 899190 w 3431"/>
                  <a:gd name="T49" fmla="*/ 748285 h 3431"/>
                  <a:gd name="T50" fmla="*/ 899190 w 3431"/>
                  <a:gd name="T51" fmla="*/ 288085 h 3431"/>
                  <a:gd name="T52" fmla="*/ 1295274 w 3431"/>
                  <a:gd name="T53" fmla="*/ 426092 h 3431"/>
                  <a:gd name="T54" fmla="*/ 1157300 w 3431"/>
                  <a:gd name="T55" fmla="*/ 288085 h 3431"/>
                  <a:gd name="T56" fmla="*/ 1005686 w 3431"/>
                  <a:gd name="T57" fmla="*/ 426092 h 3431"/>
                  <a:gd name="T58" fmla="*/ 1010408 w 3431"/>
                  <a:gd name="T59" fmla="*/ 932470 h 3431"/>
                  <a:gd name="T60" fmla="*/ 1111134 w 3431"/>
                  <a:gd name="T61" fmla="*/ 932470 h 3431"/>
                  <a:gd name="T62" fmla="*/ 1111134 w 3431"/>
                  <a:gd name="T63" fmla="*/ 1461412 h 3431"/>
                  <a:gd name="T64" fmla="*/ 1157300 w 3431"/>
                  <a:gd name="T65" fmla="*/ 1511788 h 3431"/>
                  <a:gd name="T66" fmla="*/ 1249632 w 3431"/>
                  <a:gd name="T67" fmla="*/ 1511788 h 3431"/>
                  <a:gd name="T68" fmla="*/ 1295274 w 3431"/>
                  <a:gd name="T69" fmla="*/ 1461412 h 3431"/>
                  <a:gd name="T70" fmla="*/ 1295274 w 3431"/>
                  <a:gd name="T71" fmla="*/ 426092 h 343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3431" h="3431">
                    <a:moveTo>
                      <a:pt x="1716" y="3431"/>
                    </a:moveTo>
                    <a:cubicBezTo>
                      <a:pt x="768" y="3431"/>
                      <a:pt x="0" y="2663"/>
                      <a:pt x="0" y="1716"/>
                    </a:cubicBezTo>
                    <a:cubicBezTo>
                      <a:pt x="0" y="768"/>
                      <a:pt x="768" y="0"/>
                      <a:pt x="1716" y="0"/>
                    </a:cubicBezTo>
                    <a:cubicBezTo>
                      <a:pt x="2663" y="0"/>
                      <a:pt x="3431" y="768"/>
                      <a:pt x="3431" y="1716"/>
                    </a:cubicBezTo>
                    <a:cubicBezTo>
                      <a:pt x="3431" y="2663"/>
                      <a:pt x="2663" y="3431"/>
                      <a:pt x="1716" y="3431"/>
                    </a:cubicBezTo>
                    <a:close/>
                    <a:moveTo>
                      <a:pt x="1714" y="549"/>
                    </a:moveTo>
                    <a:cubicBezTo>
                      <a:pt x="1504" y="549"/>
                      <a:pt x="1504" y="549"/>
                      <a:pt x="1504" y="549"/>
                    </a:cubicBezTo>
                    <a:cubicBezTo>
                      <a:pt x="1504" y="1233"/>
                      <a:pt x="1504" y="1233"/>
                      <a:pt x="1504" y="1233"/>
                    </a:cubicBezTo>
                    <a:cubicBezTo>
                      <a:pt x="1504" y="1233"/>
                      <a:pt x="1504" y="1233"/>
                      <a:pt x="1504" y="1233"/>
                    </a:cubicBezTo>
                    <a:cubicBezTo>
                      <a:pt x="1438" y="1233"/>
                      <a:pt x="1438" y="1233"/>
                      <a:pt x="1438" y="1233"/>
                    </a:cubicBezTo>
                    <a:cubicBezTo>
                      <a:pt x="1438" y="549"/>
                      <a:pt x="1438" y="549"/>
                      <a:pt x="1438" y="549"/>
                    </a:cubicBezTo>
                    <a:cubicBezTo>
                      <a:pt x="1233" y="549"/>
                      <a:pt x="1233" y="549"/>
                      <a:pt x="1233" y="549"/>
                    </a:cubicBezTo>
                    <a:cubicBezTo>
                      <a:pt x="1233" y="1233"/>
                      <a:pt x="1233" y="1233"/>
                      <a:pt x="1233" y="1233"/>
                    </a:cubicBezTo>
                    <a:cubicBezTo>
                      <a:pt x="1162" y="1233"/>
                      <a:pt x="1162" y="1233"/>
                      <a:pt x="1162" y="1233"/>
                    </a:cubicBezTo>
                    <a:cubicBezTo>
                      <a:pt x="1162" y="549"/>
                      <a:pt x="1162" y="549"/>
                      <a:pt x="1162" y="549"/>
                    </a:cubicBezTo>
                    <a:cubicBezTo>
                      <a:pt x="961" y="549"/>
                      <a:pt x="961" y="549"/>
                      <a:pt x="961" y="549"/>
                    </a:cubicBezTo>
                    <a:cubicBezTo>
                      <a:pt x="961" y="1339"/>
                      <a:pt x="961" y="1339"/>
                      <a:pt x="961" y="1339"/>
                    </a:cubicBezTo>
                    <a:cubicBezTo>
                      <a:pt x="961" y="1436"/>
                      <a:pt x="1065" y="1514"/>
                      <a:pt x="1162" y="1514"/>
                    </a:cubicBezTo>
                    <a:cubicBezTo>
                      <a:pt x="1162" y="2785"/>
                      <a:pt x="1162" y="2785"/>
                      <a:pt x="1162" y="2785"/>
                    </a:cubicBezTo>
                    <a:cubicBezTo>
                      <a:pt x="1162" y="2833"/>
                      <a:pt x="1193" y="2881"/>
                      <a:pt x="1241" y="2881"/>
                    </a:cubicBezTo>
                    <a:cubicBezTo>
                      <a:pt x="1417" y="2881"/>
                      <a:pt x="1417" y="2881"/>
                      <a:pt x="1417" y="2881"/>
                    </a:cubicBezTo>
                    <a:cubicBezTo>
                      <a:pt x="1465" y="2881"/>
                      <a:pt x="1513" y="2833"/>
                      <a:pt x="1513" y="2785"/>
                    </a:cubicBezTo>
                    <a:cubicBezTo>
                      <a:pt x="1513" y="1514"/>
                      <a:pt x="1513" y="1514"/>
                      <a:pt x="1513" y="1514"/>
                    </a:cubicBezTo>
                    <a:cubicBezTo>
                      <a:pt x="1610" y="1514"/>
                      <a:pt x="1714" y="1435"/>
                      <a:pt x="1714" y="1339"/>
                    </a:cubicBezTo>
                    <a:cubicBezTo>
                      <a:pt x="1714" y="1426"/>
                      <a:pt x="1714" y="1426"/>
                      <a:pt x="1714" y="1426"/>
                    </a:cubicBezTo>
                    <a:lnTo>
                      <a:pt x="1714" y="549"/>
                    </a:lnTo>
                    <a:close/>
                    <a:moveTo>
                      <a:pt x="2469" y="812"/>
                    </a:moveTo>
                    <a:cubicBezTo>
                      <a:pt x="2469" y="667"/>
                      <a:pt x="2351" y="549"/>
                      <a:pt x="2206" y="549"/>
                    </a:cubicBezTo>
                    <a:cubicBezTo>
                      <a:pt x="2061" y="549"/>
                      <a:pt x="1917" y="667"/>
                      <a:pt x="1917" y="812"/>
                    </a:cubicBezTo>
                    <a:cubicBezTo>
                      <a:pt x="1926" y="1777"/>
                      <a:pt x="1926" y="1777"/>
                      <a:pt x="1926" y="1777"/>
                    </a:cubicBezTo>
                    <a:cubicBezTo>
                      <a:pt x="2118" y="1777"/>
                      <a:pt x="2118" y="1777"/>
                      <a:pt x="2118" y="1777"/>
                    </a:cubicBezTo>
                    <a:cubicBezTo>
                      <a:pt x="2118" y="2785"/>
                      <a:pt x="2118" y="2785"/>
                      <a:pt x="2118" y="2785"/>
                    </a:cubicBezTo>
                    <a:cubicBezTo>
                      <a:pt x="2118" y="2833"/>
                      <a:pt x="2158" y="2881"/>
                      <a:pt x="2206" y="2881"/>
                    </a:cubicBezTo>
                    <a:cubicBezTo>
                      <a:pt x="2382" y="2881"/>
                      <a:pt x="2382" y="2881"/>
                      <a:pt x="2382" y="2881"/>
                    </a:cubicBezTo>
                    <a:cubicBezTo>
                      <a:pt x="2430" y="2881"/>
                      <a:pt x="2469" y="2833"/>
                      <a:pt x="2469" y="2785"/>
                    </a:cubicBezTo>
                    <a:lnTo>
                      <a:pt x="2469" y="8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 defTabSz="457200">
                  <a:defRPr/>
                </a:pPr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8606194" y="5396667"/>
                <a:ext cx="2133781" cy="4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Source Han Serif SC" panose="02020400000000000000" pitchFamily="18" charset="-122"/>
                    <a:ea typeface="Source Han Serif SC" panose="02020400000000000000" pitchFamily="18" charset="-122"/>
                    <a:cs typeface="+mn-ea"/>
                    <a:sym typeface="Source Han Serif SC" panose="02020400000000000000" pitchFamily="18" charset="-122"/>
                  </a:rPr>
                  <a:t>标题文字添加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0"/>
          <p:cNvSpPr txBox="1"/>
          <p:nvPr/>
        </p:nvSpPr>
        <p:spPr>
          <a:xfrm>
            <a:off x="1396049" y="2644756"/>
            <a:ext cx="1686560" cy="21234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3800" spc="-150" dirty="0">
                <a:solidFill>
                  <a:schemeClr val="bg1"/>
                </a:solidFill>
                <a:latin typeface="胖橘猫老师" charset="-122"/>
                <a:ea typeface="胖橘猫老师" charset="-122"/>
              </a:rPr>
              <a:t>02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895855" y="2644756"/>
            <a:ext cx="616833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4995403" y="3746227"/>
            <a:ext cx="6155354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823068" y="2330174"/>
            <a:ext cx="1718395" cy="1764721"/>
            <a:chOff x="1548748" y="2341749"/>
            <a:chExt cx="1718395" cy="1764721"/>
          </a:xfrm>
        </p:grpSpPr>
        <p:sp>
          <p:nvSpPr>
            <p:cNvPr id="6" name="Freeform 9"/>
            <p:cNvSpPr>
              <a:spLocks noEditPoints="1"/>
            </p:cNvSpPr>
            <p:nvPr/>
          </p:nvSpPr>
          <p:spPr bwMode="auto">
            <a:xfrm>
              <a:off x="1548748" y="2341749"/>
              <a:ext cx="1718395" cy="1764721"/>
            </a:xfrm>
            <a:custGeom>
              <a:avLst/>
              <a:gdLst>
                <a:gd name="T0" fmla="*/ 387 w 681"/>
                <a:gd name="T1" fmla="*/ 643 h 680"/>
                <a:gd name="T2" fmla="*/ 436 w 681"/>
                <a:gd name="T3" fmla="*/ 626 h 680"/>
                <a:gd name="T4" fmla="*/ 492 w 681"/>
                <a:gd name="T5" fmla="*/ 645 h 680"/>
                <a:gd name="T6" fmla="*/ 520 w 681"/>
                <a:gd name="T7" fmla="*/ 583 h 680"/>
                <a:gd name="T8" fmla="*/ 569 w 681"/>
                <a:gd name="T9" fmla="*/ 566 h 680"/>
                <a:gd name="T10" fmla="*/ 612 w 681"/>
                <a:gd name="T11" fmla="*/ 546 h 680"/>
                <a:gd name="T12" fmla="*/ 604 w 681"/>
                <a:gd name="T13" fmla="*/ 489 h 680"/>
                <a:gd name="T14" fmla="*/ 642 w 681"/>
                <a:gd name="T15" fmla="*/ 453 h 680"/>
                <a:gd name="T16" fmla="*/ 670 w 681"/>
                <a:gd name="T17" fmla="*/ 409 h 680"/>
                <a:gd name="T18" fmla="*/ 644 w 681"/>
                <a:gd name="T19" fmla="*/ 348 h 680"/>
                <a:gd name="T20" fmla="*/ 680 w 681"/>
                <a:gd name="T21" fmla="*/ 303 h 680"/>
                <a:gd name="T22" fmla="*/ 632 w 681"/>
                <a:gd name="T23" fmla="*/ 254 h 680"/>
                <a:gd name="T24" fmla="*/ 618 w 681"/>
                <a:gd name="T25" fmla="*/ 205 h 680"/>
                <a:gd name="T26" fmla="*/ 625 w 681"/>
                <a:gd name="T27" fmla="*/ 149 h 680"/>
                <a:gd name="T28" fmla="*/ 561 w 681"/>
                <a:gd name="T29" fmla="*/ 129 h 680"/>
                <a:gd name="T30" fmla="*/ 543 w 681"/>
                <a:gd name="T31" fmla="*/ 88 h 680"/>
                <a:gd name="T32" fmla="*/ 496 w 681"/>
                <a:gd name="T33" fmla="*/ 56 h 680"/>
                <a:gd name="T34" fmla="*/ 443 w 681"/>
                <a:gd name="T35" fmla="*/ 53 h 680"/>
                <a:gd name="T36" fmla="*/ 408 w 681"/>
                <a:gd name="T37" fmla="*/ 4 h 680"/>
                <a:gd name="T38" fmla="*/ 351 w 681"/>
                <a:gd name="T39" fmla="*/ 35 h 680"/>
                <a:gd name="T40" fmla="*/ 311 w 681"/>
                <a:gd name="T41" fmla="*/ 37 h 680"/>
                <a:gd name="T42" fmla="*/ 244 w 681"/>
                <a:gd name="T43" fmla="*/ 11 h 680"/>
                <a:gd name="T44" fmla="*/ 210 w 681"/>
                <a:gd name="T45" fmla="*/ 65 h 680"/>
                <a:gd name="T46" fmla="*/ 165 w 681"/>
                <a:gd name="T47" fmla="*/ 69 h 680"/>
                <a:gd name="T48" fmla="*/ 116 w 681"/>
                <a:gd name="T49" fmla="*/ 88 h 680"/>
                <a:gd name="T50" fmla="*/ 106 w 681"/>
                <a:gd name="T51" fmla="*/ 147 h 680"/>
                <a:gd name="T52" fmla="*/ 45 w 681"/>
                <a:gd name="T53" fmla="*/ 168 h 680"/>
                <a:gd name="T54" fmla="*/ 56 w 681"/>
                <a:gd name="T55" fmla="*/ 235 h 680"/>
                <a:gd name="T56" fmla="*/ 44 w 681"/>
                <a:gd name="T57" fmla="*/ 277 h 680"/>
                <a:gd name="T58" fmla="*/ 0 w 681"/>
                <a:gd name="T59" fmla="*/ 325 h 680"/>
                <a:gd name="T60" fmla="*/ 39 w 681"/>
                <a:gd name="T61" fmla="*/ 364 h 680"/>
                <a:gd name="T62" fmla="*/ 38 w 681"/>
                <a:gd name="T63" fmla="*/ 415 h 680"/>
                <a:gd name="T64" fmla="*/ 49 w 681"/>
                <a:gd name="T65" fmla="*/ 476 h 680"/>
                <a:gd name="T66" fmla="*/ 84 w 681"/>
                <a:gd name="T67" fmla="*/ 500 h 680"/>
                <a:gd name="T68" fmla="*/ 90 w 681"/>
                <a:gd name="T69" fmla="*/ 570 h 680"/>
                <a:gd name="T70" fmla="*/ 155 w 681"/>
                <a:gd name="T71" fmla="*/ 578 h 680"/>
                <a:gd name="T72" fmla="*/ 191 w 681"/>
                <a:gd name="T73" fmla="*/ 602 h 680"/>
                <a:gd name="T74" fmla="*/ 214 w 681"/>
                <a:gd name="T75" fmla="*/ 655 h 680"/>
                <a:gd name="T76" fmla="*/ 268 w 681"/>
                <a:gd name="T77" fmla="*/ 633 h 680"/>
                <a:gd name="T78" fmla="*/ 311 w 681"/>
                <a:gd name="T79" fmla="*/ 640 h 680"/>
                <a:gd name="T80" fmla="*/ 302 w 681"/>
                <a:gd name="T81" fmla="*/ 589 h 680"/>
                <a:gd name="T82" fmla="*/ 204 w 681"/>
                <a:gd name="T83" fmla="*/ 552 h 680"/>
                <a:gd name="T84" fmla="*/ 135 w 681"/>
                <a:gd name="T85" fmla="*/ 488 h 680"/>
                <a:gd name="T86" fmla="*/ 103 w 681"/>
                <a:gd name="T87" fmla="*/ 426 h 680"/>
                <a:gd name="T88" fmla="*/ 88 w 681"/>
                <a:gd name="T89" fmla="*/ 358 h 680"/>
                <a:gd name="T90" fmla="*/ 98 w 681"/>
                <a:gd name="T91" fmla="*/ 265 h 680"/>
                <a:gd name="T92" fmla="*/ 149 w 681"/>
                <a:gd name="T93" fmla="*/ 173 h 680"/>
                <a:gd name="T94" fmla="*/ 229 w 681"/>
                <a:gd name="T95" fmla="*/ 111 h 680"/>
                <a:gd name="T96" fmla="*/ 336 w 681"/>
                <a:gd name="T97" fmla="*/ 85 h 680"/>
                <a:gd name="T98" fmla="*/ 435 w 681"/>
                <a:gd name="T99" fmla="*/ 103 h 680"/>
                <a:gd name="T100" fmla="*/ 523 w 681"/>
                <a:gd name="T101" fmla="*/ 162 h 680"/>
                <a:gd name="T102" fmla="*/ 577 w 681"/>
                <a:gd name="T103" fmla="*/ 246 h 680"/>
                <a:gd name="T104" fmla="*/ 595 w 681"/>
                <a:gd name="T105" fmla="*/ 339 h 680"/>
                <a:gd name="T106" fmla="*/ 590 w 681"/>
                <a:gd name="T107" fmla="*/ 389 h 680"/>
                <a:gd name="T108" fmla="*/ 561 w 681"/>
                <a:gd name="T109" fmla="*/ 465 h 680"/>
                <a:gd name="T110" fmla="*/ 485 w 681"/>
                <a:gd name="T111" fmla="*/ 548 h 680"/>
                <a:gd name="T112" fmla="*/ 399 w 681"/>
                <a:gd name="T113" fmla="*/ 586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1" h="680">
                  <a:moveTo>
                    <a:pt x="354" y="680"/>
                  </a:moveTo>
                  <a:cubicBezTo>
                    <a:pt x="357" y="680"/>
                    <a:pt x="361" y="679"/>
                    <a:pt x="363" y="679"/>
                  </a:cubicBezTo>
                  <a:cubicBezTo>
                    <a:pt x="366" y="679"/>
                    <a:pt x="367" y="679"/>
                    <a:pt x="367" y="679"/>
                  </a:cubicBezTo>
                  <a:cubicBezTo>
                    <a:pt x="371" y="679"/>
                    <a:pt x="374" y="677"/>
                    <a:pt x="376" y="674"/>
                  </a:cubicBezTo>
                  <a:cubicBezTo>
                    <a:pt x="376" y="674"/>
                    <a:pt x="379" y="666"/>
                    <a:pt x="382" y="658"/>
                  </a:cubicBezTo>
                  <a:cubicBezTo>
                    <a:pt x="383" y="654"/>
                    <a:pt x="385" y="651"/>
                    <a:pt x="386" y="648"/>
                  </a:cubicBezTo>
                  <a:cubicBezTo>
                    <a:pt x="387" y="645"/>
                    <a:pt x="387" y="643"/>
                    <a:pt x="387" y="643"/>
                  </a:cubicBezTo>
                  <a:cubicBezTo>
                    <a:pt x="388" y="640"/>
                    <a:pt x="391" y="638"/>
                    <a:pt x="394" y="637"/>
                  </a:cubicBezTo>
                  <a:cubicBezTo>
                    <a:pt x="394" y="637"/>
                    <a:pt x="396" y="637"/>
                    <a:pt x="398" y="636"/>
                  </a:cubicBezTo>
                  <a:cubicBezTo>
                    <a:pt x="400" y="636"/>
                    <a:pt x="402" y="636"/>
                    <a:pt x="405" y="635"/>
                  </a:cubicBezTo>
                  <a:cubicBezTo>
                    <a:pt x="410" y="634"/>
                    <a:pt x="415" y="633"/>
                    <a:pt x="415" y="633"/>
                  </a:cubicBezTo>
                  <a:cubicBezTo>
                    <a:pt x="415" y="633"/>
                    <a:pt x="421" y="631"/>
                    <a:pt x="426" y="630"/>
                  </a:cubicBezTo>
                  <a:cubicBezTo>
                    <a:pt x="428" y="629"/>
                    <a:pt x="431" y="628"/>
                    <a:pt x="433" y="627"/>
                  </a:cubicBezTo>
                  <a:cubicBezTo>
                    <a:pt x="435" y="627"/>
                    <a:pt x="436" y="626"/>
                    <a:pt x="436" y="626"/>
                  </a:cubicBezTo>
                  <a:cubicBezTo>
                    <a:pt x="439" y="625"/>
                    <a:pt x="443" y="626"/>
                    <a:pt x="445" y="628"/>
                  </a:cubicBezTo>
                  <a:cubicBezTo>
                    <a:pt x="445" y="628"/>
                    <a:pt x="446" y="630"/>
                    <a:pt x="449" y="632"/>
                  </a:cubicBezTo>
                  <a:cubicBezTo>
                    <a:pt x="451" y="634"/>
                    <a:pt x="454" y="636"/>
                    <a:pt x="457" y="639"/>
                  </a:cubicBezTo>
                  <a:cubicBezTo>
                    <a:pt x="463" y="644"/>
                    <a:pt x="470" y="650"/>
                    <a:pt x="470" y="650"/>
                  </a:cubicBezTo>
                  <a:cubicBezTo>
                    <a:pt x="472" y="652"/>
                    <a:pt x="476" y="652"/>
                    <a:pt x="480" y="650"/>
                  </a:cubicBezTo>
                  <a:cubicBezTo>
                    <a:pt x="480" y="650"/>
                    <a:pt x="481" y="650"/>
                    <a:pt x="483" y="649"/>
                  </a:cubicBezTo>
                  <a:cubicBezTo>
                    <a:pt x="486" y="648"/>
                    <a:pt x="489" y="646"/>
                    <a:pt x="492" y="645"/>
                  </a:cubicBezTo>
                  <a:cubicBezTo>
                    <a:pt x="498" y="642"/>
                    <a:pt x="504" y="639"/>
                    <a:pt x="504" y="639"/>
                  </a:cubicBezTo>
                  <a:cubicBezTo>
                    <a:pt x="507" y="637"/>
                    <a:pt x="509" y="634"/>
                    <a:pt x="509" y="630"/>
                  </a:cubicBezTo>
                  <a:cubicBezTo>
                    <a:pt x="509" y="630"/>
                    <a:pt x="509" y="622"/>
                    <a:pt x="508" y="614"/>
                  </a:cubicBezTo>
                  <a:cubicBezTo>
                    <a:pt x="508" y="606"/>
                    <a:pt x="507" y="598"/>
                    <a:pt x="507" y="598"/>
                  </a:cubicBezTo>
                  <a:cubicBezTo>
                    <a:pt x="507" y="594"/>
                    <a:pt x="508" y="591"/>
                    <a:pt x="511" y="590"/>
                  </a:cubicBezTo>
                  <a:cubicBezTo>
                    <a:pt x="511" y="590"/>
                    <a:pt x="512" y="589"/>
                    <a:pt x="514" y="588"/>
                  </a:cubicBezTo>
                  <a:cubicBezTo>
                    <a:pt x="516" y="586"/>
                    <a:pt x="518" y="585"/>
                    <a:pt x="520" y="583"/>
                  </a:cubicBezTo>
                  <a:cubicBezTo>
                    <a:pt x="522" y="582"/>
                    <a:pt x="524" y="580"/>
                    <a:pt x="526" y="579"/>
                  </a:cubicBezTo>
                  <a:cubicBezTo>
                    <a:pt x="527" y="578"/>
                    <a:pt x="529" y="577"/>
                    <a:pt x="529" y="577"/>
                  </a:cubicBezTo>
                  <a:cubicBezTo>
                    <a:pt x="529" y="577"/>
                    <a:pt x="530" y="576"/>
                    <a:pt x="531" y="575"/>
                  </a:cubicBezTo>
                  <a:cubicBezTo>
                    <a:pt x="533" y="573"/>
                    <a:pt x="535" y="572"/>
                    <a:pt x="537" y="570"/>
                  </a:cubicBezTo>
                  <a:cubicBezTo>
                    <a:pt x="541" y="566"/>
                    <a:pt x="545" y="563"/>
                    <a:pt x="545" y="563"/>
                  </a:cubicBezTo>
                  <a:cubicBezTo>
                    <a:pt x="547" y="561"/>
                    <a:pt x="551" y="560"/>
                    <a:pt x="554" y="561"/>
                  </a:cubicBezTo>
                  <a:cubicBezTo>
                    <a:pt x="554" y="561"/>
                    <a:pt x="561" y="564"/>
                    <a:pt x="569" y="566"/>
                  </a:cubicBezTo>
                  <a:cubicBezTo>
                    <a:pt x="573" y="567"/>
                    <a:pt x="577" y="568"/>
                    <a:pt x="580" y="569"/>
                  </a:cubicBezTo>
                  <a:cubicBezTo>
                    <a:pt x="583" y="570"/>
                    <a:pt x="585" y="570"/>
                    <a:pt x="585" y="570"/>
                  </a:cubicBezTo>
                  <a:cubicBezTo>
                    <a:pt x="588" y="571"/>
                    <a:pt x="592" y="570"/>
                    <a:pt x="594" y="567"/>
                  </a:cubicBezTo>
                  <a:cubicBezTo>
                    <a:pt x="594" y="567"/>
                    <a:pt x="596" y="566"/>
                    <a:pt x="597" y="564"/>
                  </a:cubicBezTo>
                  <a:cubicBezTo>
                    <a:pt x="599" y="562"/>
                    <a:pt x="601" y="559"/>
                    <a:pt x="603" y="557"/>
                  </a:cubicBezTo>
                  <a:cubicBezTo>
                    <a:pt x="605" y="554"/>
                    <a:pt x="607" y="552"/>
                    <a:pt x="609" y="550"/>
                  </a:cubicBezTo>
                  <a:cubicBezTo>
                    <a:pt x="611" y="548"/>
                    <a:pt x="612" y="546"/>
                    <a:pt x="612" y="546"/>
                  </a:cubicBezTo>
                  <a:cubicBezTo>
                    <a:pt x="614" y="544"/>
                    <a:pt x="614" y="540"/>
                    <a:pt x="613" y="537"/>
                  </a:cubicBezTo>
                  <a:cubicBezTo>
                    <a:pt x="613" y="537"/>
                    <a:pt x="610" y="529"/>
                    <a:pt x="606" y="522"/>
                  </a:cubicBezTo>
                  <a:cubicBezTo>
                    <a:pt x="604" y="518"/>
                    <a:pt x="602" y="515"/>
                    <a:pt x="601" y="512"/>
                  </a:cubicBezTo>
                  <a:cubicBezTo>
                    <a:pt x="599" y="509"/>
                    <a:pt x="598" y="508"/>
                    <a:pt x="598" y="508"/>
                  </a:cubicBezTo>
                  <a:cubicBezTo>
                    <a:pt x="597" y="505"/>
                    <a:pt x="597" y="501"/>
                    <a:pt x="598" y="499"/>
                  </a:cubicBezTo>
                  <a:cubicBezTo>
                    <a:pt x="598" y="499"/>
                    <a:pt x="599" y="497"/>
                    <a:pt x="600" y="496"/>
                  </a:cubicBezTo>
                  <a:cubicBezTo>
                    <a:pt x="601" y="494"/>
                    <a:pt x="603" y="492"/>
                    <a:pt x="604" y="489"/>
                  </a:cubicBezTo>
                  <a:cubicBezTo>
                    <a:pt x="605" y="487"/>
                    <a:pt x="607" y="485"/>
                    <a:pt x="608" y="483"/>
                  </a:cubicBezTo>
                  <a:cubicBezTo>
                    <a:pt x="609" y="481"/>
                    <a:pt x="609" y="480"/>
                    <a:pt x="609" y="480"/>
                  </a:cubicBezTo>
                  <a:cubicBezTo>
                    <a:pt x="609" y="480"/>
                    <a:pt x="612" y="475"/>
                    <a:pt x="614" y="470"/>
                  </a:cubicBezTo>
                  <a:cubicBezTo>
                    <a:pt x="615" y="468"/>
                    <a:pt x="616" y="465"/>
                    <a:pt x="617" y="464"/>
                  </a:cubicBezTo>
                  <a:cubicBezTo>
                    <a:pt x="618" y="462"/>
                    <a:pt x="619" y="460"/>
                    <a:pt x="619" y="460"/>
                  </a:cubicBezTo>
                  <a:cubicBezTo>
                    <a:pt x="620" y="457"/>
                    <a:pt x="623" y="455"/>
                    <a:pt x="626" y="455"/>
                  </a:cubicBezTo>
                  <a:cubicBezTo>
                    <a:pt x="626" y="455"/>
                    <a:pt x="634" y="454"/>
                    <a:pt x="642" y="453"/>
                  </a:cubicBezTo>
                  <a:cubicBezTo>
                    <a:pt x="646" y="453"/>
                    <a:pt x="650" y="452"/>
                    <a:pt x="653" y="452"/>
                  </a:cubicBezTo>
                  <a:cubicBezTo>
                    <a:pt x="656" y="451"/>
                    <a:pt x="658" y="451"/>
                    <a:pt x="658" y="451"/>
                  </a:cubicBezTo>
                  <a:cubicBezTo>
                    <a:pt x="662" y="450"/>
                    <a:pt x="664" y="448"/>
                    <a:pt x="665" y="444"/>
                  </a:cubicBezTo>
                  <a:cubicBezTo>
                    <a:pt x="665" y="444"/>
                    <a:pt x="668" y="438"/>
                    <a:pt x="669" y="431"/>
                  </a:cubicBezTo>
                  <a:cubicBezTo>
                    <a:pt x="670" y="428"/>
                    <a:pt x="671" y="425"/>
                    <a:pt x="672" y="423"/>
                  </a:cubicBezTo>
                  <a:cubicBezTo>
                    <a:pt x="672" y="420"/>
                    <a:pt x="673" y="418"/>
                    <a:pt x="673" y="418"/>
                  </a:cubicBezTo>
                  <a:cubicBezTo>
                    <a:pt x="674" y="415"/>
                    <a:pt x="673" y="411"/>
                    <a:pt x="670" y="409"/>
                  </a:cubicBezTo>
                  <a:cubicBezTo>
                    <a:pt x="670" y="409"/>
                    <a:pt x="664" y="404"/>
                    <a:pt x="658" y="398"/>
                  </a:cubicBezTo>
                  <a:cubicBezTo>
                    <a:pt x="651" y="393"/>
                    <a:pt x="645" y="388"/>
                    <a:pt x="645" y="388"/>
                  </a:cubicBezTo>
                  <a:cubicBezTo>
                    <a:pt x="642" y="386"/>
                    <a:pt x="641" y="383"/>
                    <a:pt x="641" y="380"/>
                  </a:cubicBezTo>
                  <a:cubicBezTo>
                    <a:pt x="641" y="380"/>
                    <a:pt x="642" y="375"/>
                    <a:pt x="643" y="369"/>
                  </a:cubicBezTo>
                  <a:cubicBezTo>
                    <a:pt x="643" y="364"/>
                    <a:pt x="644" y="359"/>
                    <a:pt x="644" y="359"/>
                  </a:cubicBezTo>
                  <a:cubicBezTo>
                    <a:pt x="644" y="359"/>
                    <a:pt x="644" y="357"/>
                    <a:pt x="644" y="355"/>
                  </a:cubicBezTo>
                  <a:cubicBezTo>
                    <a:pt x="644" y="353"/>
                    <a:pt x="644" y="350"/>
                    <a:pt x="644" y="348"/>
                  </a:cubicBezTo>
                  <a:cubicBezTo>
                    <a:pt x="644" y="345"/>
                    <a:pt x="644" y="342"/>
                    <a:pt x="644" y="340"/>
                  </a:cubicBezTo>
                  <a:cubicBezTo>
                    <a:pt x="644" y="338"/>
                    <a:pt x="644" y="337"/>
                    <a:pt x="644" y="337"/>
                  </a:cubicBezTo>
                  <a:cubicBezTo>
                    <a:pt x="644" y="334"/>
                    <a:pt x="646" y="331"/>
                    <a:pt x="649" y="329"/>
                  </a:cubicBezTo>
                  <a:cubicBezTo>
                    <a:pt x="649" y="329"/>
                    <a:pt x="650" y="328"/>
                    <a:pt x="653" y="327"/>
                  </a:cubicBezTo>
                  <a:cubicBezTo>
                    <a:pt x="656" y="325"/>
                    <a:pt x="659" y="323"/>
                    <a:pt x="663" y="321"/>
                  </a:cubicBezTo>
                  <a:cubicBezTo>
                    <a:pt x="670" y="317"/>
                    <a:pt x="677" y="312"/>
                    <a:pt x="677" y="312"/>
                  </a:cubicBezTo>
                  <a:cubicBezTo>
                    <a:pt x="679" y="310"/>
                    <a:pt x="681" y="307"/>
                    <a:pt x="680" y="303"/>
                  </a:cubicBezTo>
                  <a:cubicBezTo>
                    <a:pt x="680" y="303"/>
                    <a:pt x="680" y="296"/>
                    <a:pt x="679" y="290"/>
                  </a:cubicBezTo>
                  <a:cubicBezTo>
                    <a:pt x="678" y="283"/>
                    <a:pt x="677" y="277"/>
                    <a:pt x="677" y="277"/>
                  </a:cubicBezTo>
                  <a:cubicBezTo>
                    <a:pt x="676" y="273"/>
                    <a:pt x="674" y="270"/>
                    <a:pt x="670" y="269"/>
                  </a:cubicBezTo>
                  <a:cubicBezTo>
                    <a:pt x="670" y="269"/>
                    <a:pt x="662" y="267"/>
                    <a:pt x="655" y="264"/>
                  </a:cubicBezTo>
                  <a:cubicBezTo>
                    <a:pt x="651" y="263"/>
                    <a:pt x="647" y="262"/>
                    <a:pt x="644" y="262"/>
                  </a:cubicBezTo>
                  <a:cubicBezTo>
                    <a:pt x="641" y="261"/>
                    <a:pt x="639" y="260"/>
                    <a:pt x="639" y="260"/>
                  </a:cubicBezTo>
                  <a:cubicBezTo>
                    <a:pt x="636" y="260"/>
                    <a:pt x="633" y="257"/>
                    <a:pt x="632" y="254"/>
                  </a:cubicBezTo>
                  <a:cubicBezTo>
                    <a:pt x="632" y="254"/>
                    <a:pt x="631" y="249"/>
                    <a:pt x="629" y="244"/>
                  </a:cubicBezTo>
                  <a:cubicBezTo>
                    <a:pt x="628" y="241"/>
                    <a:pt x="627" y="239"/>
                    <a:pt x="627" y="237"/>
                  </a:cubicBezTo>
                  <a:cubicBezTo>
                    <a:pt x="626" y="235"/>
                    <a:pt x="626" y="234"/>
                    <a:pt x="626" y="234"/>
                  </a:cubicBezTo>
                  <a:cubicBezTo>
                    <a:pt x="626" y="234"/>
                    <a:pt x="624" y="229"/>
                    <a:pt x="622" y="224"/>
                  </a:cubicBezTo>
                  <a:cubicBezTo>
                    <a:pt x="621" y="221"/>
                    <a:pt x="620" y="219"/>
                    <a:pt x="619" y="217"/>
                  </a:cubicBezTo>
                  <a:cubicBezTo>
                    <a:pt x="618" y="215"/>
                    <a:pt x="617" y="214"/>
                    <a:pt x="617" y="214"/>
                  </a:cubicBezTo>
                  <a:cubicBezTo>
                    <a:pt x="616" y="211"/>
                    <a:pt x="616" y="207"/>
                    <a:pt x="618" y="205"/>
                  </a:cubicBezTo>
                  <a:cubicBezTo>
                    <a:pt x="618" y="205"/>
                    <a:pt x="619" y="203"/>
                    <a:pt x="621" y="201"/>
                  </a:cubicBezTo>
                  <a:cubicBezTo>
                    <a:pt x="623" y="198"/>
                    <a:pt x="625" y="195"/>
                    <a:pt x="628" y="192"/>
                  </a:cubicBezTo>
                  <a:cubicBezTo>
                    <a:pt x="632" y="185"/>
                    <a:pt x="637" y="178"/>
                    <a:pt x="637" y="178"/>
                  </a:cubicBezTo>
                  <a:cubicBezTo>
                    <a:pt x="639" y="175"/>
                    <a:pt x="638" y="171"/>
                    <a:pt x="637" y="168"/>
                  </a:cubicBezTo>
                  <a:cubicBezTo>
                    <a:pt x="637" y="168"/>
                    <a:pt x="636" y="167"/>
                    <a:pt x="635" y="164"/>
                  </a:cubicBezTo>
                  <a:cubicBezTo>
                    <a:pt x="633" y="162"/>
                    <a:pt x="632" y="159"/>
                    <a:pt x="630" y="157"/>
                  </a:cubicBezTo>
                  <a:cubicBezTo>
                    <a:pt x="628" y="154"/>
                    <a:pt x="626" y="151"/>
                    <a:pt x="625" y="149"/>
                  </a:cubicBezTo>
                  <a:cubicBezTo>
                    <a:pt x="623" y="147"/>
                    <a:pt x="622" y="145"/>
                    <a:pt x="622" y="145"/>
                  </a:cubicBezTo>
                  <a:cubicBezTo>
                    <a:pt x="620" y="142"/>
                    <a:pt x="617" y="141"/>
                    <a:pt x="614" y="141"/>
                  </a:cubicBezTo>
                  <a:cubicBezTo>
                    <a:pt x="614" y="141"/>
                    <a:pt x="605" y="142"/>
                    <a:pt x="597" y="143"/>
                  </a:cubicBezTo>
                  <a:cubicBezTo>
                    <a:pt x="589" y="144"/>
                    <a:pt x="581" y="146"/>
                    <a:pt x="581" y="146"/>
                  </a:cubicBezTo>
                  <a:cubicBezTo>
                    <a:pt x="578" y="147"/>
                    <a:pt x="575" y="145"/>
                    <a:pt x="573" y="143"/>
                  </a:cubicBezTo>
                  <a:cubicBezTo>
                    <a:pt x="573" y="143"/>
                    <a:pt x="569" y="139"/>
                    <a:pt x="566" y="135"/>
                  </a:cubicBezTo>
                  <a:cubicBezTo>
                    <a:pt x="564" y="133"/>
                    <a:pt x="562" y="131"/>
                    <a:pt x="561" y="129"/>
                  </a:cubicBezTo>
                  <a:cubicBezTo>
                    <a:pt x="559" y="128"/>
                    <a:pt x="558" y="127"/>
                    <a:pt x="558" y="127"/>
                  </a:cubicBezTo>
                  <a:cubicBezTo>
                    <a:pt x="558" y="127"/>
                    <a:pt x="557" y="126"/>
                    <a:pt x="556" y="125"/>
                  </a:cubicBezTo>
                  <a:cubicBezTo>
                    <a:pt x="555" y="123"/>
                    <a:pt x="553" y="121"/>
                    <a:pt x="551" y="119"/>
                  </a:cubicBezTo>
                  <a:cubicBezTo>
                    <a:pt x="549" y="118"/>
                    <a:pt x="547" y="116"/>
                    <a:pt x="545" y="114"/>
                  </a:cubicBezTo>
                  <a:cubicBezTo>
                    <a:pt x="544" y="113"/>
                    <a:pt x="543" y="112"/>
                    <a:pt x="543" y="112"/>
                  </a:cubicBezTo>
                  <a:cubicBezTo>
                    <a:pt x="540" y="110"/>
                    <a:pt x="539" y="107"/>
                    <a:pt x="540" y="104"/>
                  </a:cubicBezTo>
                  <a:cubicBezTo>
                    <a:pt x="540" y="104"/>
                    <a:pt x="542" y="96"/>
                    <a:pt x="543" y="88"/>
                  </a:cubicBezTo>
                  <a:cubicBezTo>
                    <a:pt x="545" y="80"/>
                    <a:pt x="546" y="71"/>
                    <a:pt x="546" y="71"/>
                  </a:cubicBezTo>
                  <a:cubicBezTo>
                    <a:pt x="546" y="68"/>
                    <a:pt x="545" y="65"/>
                    <a:pt x="542" y="62"/>
                  </a:cubicBezTo>
                  <a:cubicBezTo>
                    <a:pt x="542" y="62"/>
                    <a:pt x="536" y="59"/>
                    <a:pt x="531" y="55"/>
                  </a:cubicBezTo>
                  <a:cubicBezTo>
                    <a:pt x="528" y="53"/>
                    <a:pt x="525" y="51"/>
                    <a:pt x="523" y="50"/>
                  </a:cubicBezTo>
                  <a:cubicBezTo>
                    <a:pt x="521" y="49"/>
                    <a:pt x="519" y="48"/>
                    <a:pt x="519" y="48"/>
                  </a:cubicBezTo>
                  <a:cubicBezTo>
                    <a:pt x="516" y="46"/>
                    <a:pt x="513" y="46"/>
                    <a:pt x="510" y="47"/>
                  </a:cubicBezTo>
                  <a:cubicBezTo>
                    <a:pt x="510" y="47"/>
                    <a:pt x="503" y="51"/>
                    <a:pt x="496" y="56"/>
                  </a:cubicBezTo>
                  <a:cubicBezTo>
                    <a:pt x="489" y="60"/>
                    <a:pt x="482" y="65"/>
                    <a:pt x="482" y="65"/>
                  </a:cubicBezTo>
                  <a:cubicBezTo>
                    <a:pt x="480" y="67"/>
                    <a:pt x="476" y="67"/>
                    <a:pt x="473" y="66"/>
                  </a:cubicBezTo>
                  <a:cubicBezTo>
                    <a:pt x="473" y="66"/>
                    <a:pt x="472" y="65"/>
                    <a:pt x="470" y="64"/>
                  </a:cubicBezTo>
                  <a:cubicBezTo>
                    <a:pt x="468" y="63"/>
                    <a:pt x="466" y="62"/>
                    <a:pt x="463" y="61"/>
                  </a:cubicBezTo>
                  <a:cubicBezTo>
                    <a:pt x="461" y="60"/>
                    <a:pt x="458" y="59"/>
                    <a:pt x="457" y="58"/>
                  </a:cubicBezTo>
                  <a:cubicBezTo>
                    <a:pt x="455" y="57"/>
                    <a:pt x="453" y="57"/>
                    <a:pt x="453" y="57"/>
                  </a:cubicBezTo>
                  <a:cubicBezTo>
                    <a:pt x="453" y="57"/>
                    <a:pt x="448" y="55"/>
                    <a:pt x="443" y="53"/>
                  </a:cubicBezTo>
                  <a:cubicBezTo>
                    <a:pt x="438" y="51"/>
                    <a:pt x="433" y="50"/>
                    <a:pt x="433" y="50"/>
                  </a:cubicBezTo>
                  <a:cubicBezTo>
                    <a:pt x="430" y="49"/>
                    <a:pt x="428" y="46"/>
                    <a:pt x="427" y="43"/>
                  </a:cubicBezTo>
                  <a:cubicBezTo>
                    <a:pt x="427" y="43"/>
                    <a:pt x="426" y="35"/>
                    <a:pt x="424" y="27"/>
                  </a:cubicBezTo>
                  <a:cubicBezTo>
                    <a:pt x="423" y="23"/>
                    <a:pt x="422" y="19"/>
                    <a:pt x="421" y="16"/>
                  </a:cubicBezTo>
                  <a:cubicBezTo>
                    <a:pt x="420" y="13"/>
                    <a:pt x="419" y="11"/>
                    <a:pt x="419" y="11"/>
                  </a:cubicBezTo>
                  <a:cubicBezTo>
                    <a:pt x="419" y="8"/>
                    <a:pt x="416" y="5"/>
                    <a:pt x="412" y="5"/>
                  </a:cubicBezTo>
                  <a:cubicBezTo>
                    <a:pt x="412" y="5"/>
                    <a:pt x="410" y="4"/>
                    <a:pt x="408" y="4"/>
                  </a:cubicBezTo>
                  <a:cubicBezTo>
                    <a:pt x="406" y="3"/>
                    <a:pt x="402" y="3"/>
                    <a:pt x="399" y="2"/>
                  </a:cubicBezTo>
                  <a:cubicBezTo>
                    <a:pt x="392" y="1"/>
                    <a:pt x="386" y="0"/>
                    <a:pt x="386" y="0"/>
                  </a:cubicBezTo>
                  <a:cubicBezTo>
                    <a:pt x="382" y="0"/>
                    <a:pt x="379" y="1"/>
                    <a:pt x="377" y="4"/>
                  </a:cubicBezTo>
                  <a:cubicBezTo>
                    <a:pt x="377" y="4"/>
                    <a:pt x="375" y="5"/>
                    <a:pt x="374" y="8"/>
                  </a:cubicBezTo>
                  <a:cubicBezTo>
                    <a:pt x="372" y="10"/>
                    <a:pt x="370" y="14"/>
                    <a:pt x="367" y="17"/>
                  </a:cubicBezTo>
                  <a:cubicBezTo>
                    <a:pt x="363" y="24"/>
                    <a:pt x="359" y="31"/>
                    <a:pt x="359" y="31"/>
                  </a:cubicBezTo>
                  <a:cubicBezTo>
                    <a:pt x="357" y="34"/>
                    <a:pt x="354" y="35"/>
                    <a:pt x="351" y="35"/>
                  </a:cubicBezTo>
                  <a:cubicBezTo>
                    <a:pt x="351" y="35"/>
                    <a:pt x="349" y="35"/>
                    <a:pt x="347" y="35"/>
                  </a:cubicBezTo>
                  <a:cubicBezTo>
                    <a:pt x="345" y="35"/>
                    <a:pt x="343" y="35"/>
                    <a:pt x="340" y="35"/>
                  </a:cubicBezTo>
                  <a:cubicBezTo>
                    <a:pt x="335" y="35"/>
                    <a:pt x="329" y="35"/>
                    <a:pt x="329" y="35"/>
                  </a:cubicBezTo>
                  <a:cubicBezTo>
                    <a:pt x="329" y="35"/>
                    <a:pt x="329" y="35"/>
                    <a:pt x="328" y="35"/>
                  </a:cubicBezTo>
                  <a:cubicBezTo>
                    <a:pt x="328" y="35"/>
                    <a:pt x="327" y="35"/>
                    <a:pt x="326" y="36"/>
                  </a:cubicBezTo>
                  <a:cubicBezTo>
                    <a:pt x="324" y="36"/>
                    <a:pt x="321" y="36"/>
                    <a:pt x="318" y="36"/>
                  </a:cubicBezTo>
                  <a:cubicBezTo>
                    <a:pt x="316" y="36"/>
                    <a:pt x="313" y="36"/>
                    <a:pt x="311" y="37"/>
                  </a:cubicBezTo>
                  <a:cubicBezTo>
                    <a:pt x="309" y="37"/>
                    <a:pt x="308" y="37"/>
                    <a:pt x="308" y="37"/>
                  </a:cubicBezTo>
                  <a:cubicBezTo>
                    <a:pt x="304" y="37"/>
                    <a:pt x="301" y="36"/>
                    <a:pt x="299" y="33"/>
                  </a:cubicBezTo>
                  <a:cubicBezTo>
                    <a:pt x="299" y="33"/>
                    <a:pt x="295" y="27"/>
                    <a:pt x="290" y="20"/>
                  </a:cubicBezTo>
                  <a:cubicBezTo>
                    <a:pt x="285" y="14"/>
                    <a:pt x="279" y="7"/>
                    <a:pt x="279" y="7"/>
                  </a:cubicBezTo>
                  <a:cubicBezTo>
                    <a:pt x="277" y="5"/>
                    <a:pt x="274" y="4"/>
                    <a:pt x="270" y="5"/>
                  </a:cubicBezTo>
                  <a:cubicBezTo>
                    <a:pt x="270" y="5"/>
                    <a:pt x="264" y="6"/>
                    <a:pt x="257" y="8"/>
                  </a:cubicBezTo>
                  <a:cubicBezTo>
                    <a:pt x="251" y="9"/>
                    <a:pt x="244" y="11"/>
                    <a:pt x="244" y="11"/>
                  </a:cubicBezTo>
                  <a:cubicBezTo>
                    <a:pt x="241" y="12"/>
                    <a:pt x="238" y="15"/>
                    <a:pt x="237" y="18"/>
                  </a:cubicBezTo>
                  <a:cubicBezTo>
                    <a:pt x="237" y="18"/>
                    <a:pt x="236" y="26"/>
                    <a:pt x="234" y="34"/>
                  </a:cubicBezTo>
                  <a:cubicBezTo>
                    <a:pt x="233" y="42"/>
                    <a:pt x="232" y="51"/>
                    <a:pt x="232" y="51"/>
                  </a:cubicBezTo>
                  <a:cubicBezTo>
                    <a:pt x="232" y="54"/>
                    <a:pt x="230" y="56"/>
                    <a:pt x="227" y="58"/>
                  </a:cubicBezTo>
                  <a:cubicBezTo>
                    <a:pt x="227" y="58"/>
                    <a:pt x="225" y="58"/>
                    <a:pt x="223" y="59"/>
                  </a:cubicBezTo>
                  <a:cubicBezTo>
                    <a:pt x="222" y="60"/>
                    <a:pt x="219" y="61"/>
                    <a:pt x="217" y="62"/>
                  </a:cubicBezTo>
                  <a:cubicBezTo>
                    <a:pt x="214" y="63"/>
                    <a:pt x="212" y="64"/>
                    <a:pt x="210" y="65"/>
                  </a:cubicBezTo>
                  <a:cubicBezTo>
                    <a:pt x="209" y="65"/>
                    <a:pt x="208" y="66"/>
                    <a:pt x="208" y="66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7" y="66"/>
                    <a:pt x="202" y="69"/>
                    <a:pt x="197" y="71"/>
                  </a:cubicBezTo>
                  <a:cubicBezTo>
                    <a:pt x="195" y="73"/>
                    <a:pt x="193" y="74"/>
                    <a:pt x="191" y="75"/>
                  </a:cubicBezTo>
                  <a:cubicBezTo>
                    <a:pt x="189" y="76"/>
                    <a:pt x="188" y="77"/>
                    <a:pt x="188" y="77"/>
                  </a:cubicBezTo>
                  <a:cubicBezTo>
                    <a:pt x="185" y="78"/>
                    <a:pt x="182" y="78"/>
                    <a:pt x="179" y="77"/>
                  </a:cubicBezTo>
                  <a:cubicBezTo>
                    <a:pt x="179" y="77"/>
                    <a:pt x="172" y="72"/>
                    <a:pt x="165" y="69"/>
                  </a:cubicBezTo>
                  <a:cubicBezTo>
                    <a:pt x="161" y="67"/>
                    <a:pt x="157" y="65"/>
                    <a:pt x="155" y="63"/>
                  </a:cubicBezTo>
                  <a:cubicBezTo>
                    <a:pt x="152" y="62"/>
                    <a:pt x="150" y="61"/>
                    <a:pt x="150" y="61"/>
                  </a:cubicBezTo>
                  <a:cubicBezTo>
                    <a:pt x="147" y="60"/>
                    <a:pt x="143" y="60"/>
                    <a:pt x="140" y="62"/>
                  </a:cubicBezTo>
                  <a:cubicBezTo>
                    <a:pt x="140" y="62"/>
                    <a:pt x="135" y="66"/>
                    <a:pt x="130" y="70"/>
                  </a:cubicBezTo>
                  <a:cubicBezTo>
                    <a:pt x="127" y="72"/>
                    <a:pt x="124" y="74"/>
                    <a:pt x="123" y="76"/>
                  </a:cubicBezTo>
                  <a:cubicBezTo>
                    <a:pt x="121" y="78"/>
                    <a:pt x="119" y="79"/>
                    <a:pt x="119" y="79"/>
                  </a:cubicBezTo>
                  <a:cubicBezTo>
                    <a:pt x="117" y="81"/>
                    <a:pt x="115" y="85"/>
                    <a:pt x="116" y="88"/>
                  </a:cubicBezTo>
                  <a:cubicBezTo>
                    <a:pt x="116" y="88"/>
                    <a:pt x="116" y="90"/>
                    <a:pt x="117" y="93"/>
                  </a:cubicBezTo>
                  <a:cubicBezTo>
                    <a:pt x="118" y="96"/>
                    <a:pt x="119" y="100"/>
                    <a:pt x="120" y="104"/>
                  </a:cubicBezTo>
                  <a:cubicBezTo>
                    <a:pt x="122" y="112"/>
                    <a:pt x="124" y="120"/>
                    <a:pt x="124" y="120"/>
                  </a:cubicBezTo>
                  <a:cubicBezTo>
                    <a:pt x="125" y="123"/>
                    <a:pt x="124" y="126"/>
                    <a:pt x="122" y="128"/>
                  </a:cubicBezTo>
                  <a:cubicBezTo>
                    <a:pt x="122" y="128"/>
                    <a:pt x="119" y="132"/>
                    <a:pt x="115" y="136"/>
                  </a:cubicBezTo>
                  <a:cubicBezTo>
                    <a:pt x="111" y="140"/>
                    <a:pt x="108" y="144"/>
                    <a:pt x="108" y="144"/>
                  </a:cubicBezTo>
                  <a:cubicBezTo>
                    <a:pt x="108" y="144"/>
                    <a:pt x="107" y="145"/>
                    <a:pt x="106" y="147"/>
                  </a:cubicBezTo>
                  <a:cubicBezTo>
                    <a:pt x="104" y="149"/>
                    <a:pt x="103" y="151"/>
                    <a:pt x="101" y="153"/>
                  </a:cubicBezTo>
                  <a:cubicBezTo>
                    <a:pt x="99" y="155"/>
                    <a:pt x="98" y="157"/>
                    <a:pt x="97" y="159"/>
                  </a:cubicBezTo>
                  <a:cubicBezTo>
                    <a:pt x="95" y="160"/>
                    <a:pt x="95" y="162"/>
                    <a:pt x="95" y="162"/>
                  </a:cubicBezTo>
                  <a:cubicBezTo>
                    <a:pt x="93" y="164"/>
                    <a:pt x="90" y="166"/>
                    <a:pt x="86" y="165"/>
                  </a:cubicBezTo>
                  <a:cubicBezTo>
                    <a:pt x="86" y="165"/>
                    <a:pt x="78" y="164"/>
                    <a:pt x="70" y="164"/>
                  </a:cubicBezTo>
                  <a:cubicBezTo>
                    <a:pt x="62" y="163"/>
                    <a:pt x="54" y="163"/>
                    <a:pt x="54" y="163"/>
                  </a:cubicBezTo>
                  <a:cubicBezTo>
                    <a:pt x="50" y="163"/>
                    <a:pt x="47" y="164"/>
                    <a:pt x="45" y="168"/>
                  </a:cubicBezTo>
                  <a:cubicBezTo>
                    <a:pt x="45" y="168"/>
                    <a:pt x="45" y="169"/>
                    <a:pt x="43" y="171"/>
                  </a:cubicBezTo>
                  <a:cubicBezTo>
                    <a:pt x="42" y="174"/>
                    <a:pt x="40" y="176"/>
                    <a:pt x="39" y="179"/>
                  </a:cubicBezTo>
                  <a:cubicBezTo>
                    <a:pt x="36" y="185"/>
                    <a:pt x="33" y="191"/>
                    <a:pt x="33" y="191"/>
                  </a:cubicBezTo>
                  <a:cubicBezTo>
                    <a:pt x="31" y="195"/>
                    <a:pt x="32" y="198"/>
                    <a:pt x="34" y="201"/>
                  </a:cubicBezTo>
                  <a:cubicBezTo>
                    <a:pt x="34" y="201"/>
                    <a:pt x="38" y="208"/>
                    <a:pt x="44" y="214"/>
                  </a:cubicBezTo>
                  <a:cubicBezTo>
                    <a:pt x="49" y="221"/>
                    <a:pt x="54" y="227"/>
                    <a:pt x="54" y="227"/>
                  </a:cubicBezTo>
                  <a:cubicBezTo>
                    <a:pt x="56" y="229"/>
                    <a:pt x="57" y="232"/>
                    <a:pt x="56" y="235"/>
                  </a:cubicBezTo>
                  <a:cubicBezTo>
                    <a:pt x="56" y="235"/>
                    <a:pt x="55" y="237"/>
                    <a:pt x="55" y="239"/>
                  </a:cubicBezTo>
                  <a:cubicBezTo>
                    <a:pt x="54" y="241"/>
                    <a:pt x="53" y="243"/>
                    <a:pt x="52" y="246"/>
                  </a:cubicBezTo>
                  <a:cubicBezTo>
                    <a:pt x="51" y="248"/>
                    <a:pt x="50" y="251"/>
                    <a:pt x="50" y="253"/>
                  </a:cubicBezTo>
                  <a:cubicBezTo>
                    <a:pt x="49" y="255"/>
                    <a:pt x="49" y="256"/>
                    <a:pt x="49" y="256"/>
                  </a:cubicBezTo>
                  <a:cubicBezTo>
                    <a:pt x="49" y="256"/>
                    <a:pt x="49" y="257"/>
                    <a:pt x="48" y="259"/>
                  </a:cubicBezTo>
                  <a:cubicBezTo>
                    <a:pt x="48" y="261"/>
                    <a:pt x="47" y="264"/>
                    <a:pt x="46" y="266"/>
                  </a:cubicBezTo>
                  <a:cubicBezTo>
                    <a:pt x="45" y="272"/>
                    <a:pt x="44" y="277"/>
                    <a:pt x="44" y="277"/>
                  </a:cubicBezTo>
                  <a:cubicBezTo>
                    <a:pt x="43" y="280"/>
                    <a:pt x="41" y="283"/>
                    <a:pt x="38" y="284"/>
                  </a:cubicBezTo>
                  <a:cubicBezTo>
                    <a:pt x="38" y="284"/>
                    <a:pt x="30" y="286"/>
                    <a:pt x="22" y="289"/>
                  </a:cubicBezTo>
                  <a:cubicBezTo>
                    <a:pt x="15" y="292"/>
                    <a:pt x="7" y="295"/>
                    <a:pt x="7" y="295"/>
                  </a:cubicBezTo>
                  <a:cubicBezTo>
                    <a:pt x="4" y="296"/>
                    <a:pt x="2" y="299"/>
                    <a:pt x="1" y="303"/>
                  </a:cubicBezTo>
                  <a:cubicBezTo>
                    <a:pt x="1" y="303"/>
                    <a:pt x="1" y="304"/>
                    <a:pt x="1" y="307"/>
                  </a:cubicBezTo>
                  <a:cubicBezTo>
                    <a:pt x="1" y="309"/>
                    <a:pt x="1" y="313"/>
                    <a:pt x="0" y="316"/>
                  </a:cubicBezTo>
                  <a:cubicBezTo>
                    <a:pt x="0" y="319"/>
                    <a:pt x="0" y="323"/>
                    <a:pt x="0" y="325"/>
                  </a:cubicBezTo>
                  <a:cubicBezTo>
                    <a:pt x="0" y="328"/>
                    <a:pt x="0" y="329"/>
                    <a:pt x="0" y="329"/>
                  </a:cubicBezTo>
                  <a:cubicBezTo>
                    <a:pt x="0" y="333"/>
                    <a:pt x="1" y="336"/>
                    <a:pt x="4" y="338"/>
                  </a:cubicBezTo>
                  <a:cubicBezTo>
                    <a:pt x="4" y="338"/>
                    <a:pt x="11" y="342"/>
                    <a:pt x="19" y="346"/>
                  </a:cubicBezTo>
                  <a:cubicBezTo>
                    <a:pt x="22" y="348"/>
                    <a:pt x="26" y="350"/>
                    <a:pt x="29" y="351"/>
                  </a:cubicBezTo>
                  <a:cubicBezTo>
                    <a:pt x="31" y="352"/>
                    <a:pt x="33" y="353"/>
                    <a:pt x="33" y="353"/>
                  </a:cubicBezTo>
                  <a:cubicBezTo>
                    <a:pt x="36" y="354"/>
                    <a:pt x="38" y="357"/>
                    <a:pt x="38" y="360"/>
                  </a:cubicBezTo>
                  <a:cubicBezTo>
                    <a:pt x="38" y="360"/>
                    <a:pt x="39" y="362"/>
                    <a:pt x="39" y="364"/>
                  </a:cubicBezTo>
                  <a:cubicBezTo>
                    <a:pt x="39" y="366"/>
                    <a:pt x="39" y="368"/>
                    <a:pt x="39" y="371"/>
                  </a:cubicBezTo>
                  <a:cubicBezTo>
                    <a:pt x="40" y="376"/>
                    <a:pt x="41" y="382"/>
                    <a:pt x="41" y="382"/>
                  </a:cubicBezTo>
                  <a:cubicBezTo>
                    <a:pt x="41" y="382"/>
                    <a:pt x="41" y="383"/>
                    <a:pt x="41" y="385"/>
                  </a:cubicBezTo>
                  <a:cubicBezTo>
                    <a:pt x="42" y="387"/>
                    <a:pt x="42" y="390"/>
                    <a:pt x="43" y="392"/>
                  </a:cubicBezTo>
                  <a:cubicBezTo>
                    <a:pt x="43" y="398"/>
                    <a:pt x="45" y="403"/>
                    <a:pt x="45" y="403"/>
                  </a:cubicBezTo>
                  <a:cubicBezTo>
                    <a:pt x="45" y="406"/>
                    <a:pt x="44" y="410"/>
                    <a:pt x="42" y="412"/>
                  </a:cubicBezTo>
                  <a:cubicBezTo>
                    <a:pt x="42" y="412"/>
                    <a:pt x="40" y="413"/>
                    <a:pt x="38" y="415"/>
                  </a:cubicBezTo>
                  <a:cubicBezTo>
                    <a:pt x="36" y="417"/>
                    <a:pt x="33" y="420"/>
                    <a:pt x="30" y="423"/>
                  </a:cubicBezTo>
                  <a:cubicBezTo>
                    <a:pt x="24" y="428"/>
                    <a:pt x="18" y="434"/>
                    <a:pt x="18" y="434"/>
                  </a:cubicBezTo>
                  <a:cubicBezTo>
                    <a:pt x="16" y="437"/>
                    <a:pt x="15" y="440"/>
                    <a:pt x="16" y="444"/>
                  </a:cubicBezTo>
                  <a:cubicBezTo>
                    <a:pt x="16" y="444"/>
                    <a:pt x="18" y="450"/>
                    <a:pt x="21" y="456"/>
                  </a:cubicBezTo>
                  <a:cubicBezTo>
                    <a:pt x="23" y="463"/>
                    <a:pt x="25" y="469"/>
                    <a:pt x="25" y="469"/>
                  </a:cubicBezTo>
                  <a:cubicBezTo>
                    <a:pt x="27" y="472"/>
                    <a:pt x="30" y="475"/>
                    <a:pt x="33" y="475"/>
                  </a:cubicBezTo>
                  <a:cubicBezTo>
                    <a:pt x="33" y="475"/>
                    <a:pt x="41" y="476"/>
                    <a:pt x="49" y="476"/>
                  </a:cubicBezTo>
                  <a:cubicBezTo>
                    <a:pt x="54" y="476"/>
                    <a:pt x="58" y="477"/>
                    <a:pt x="61" y="477"/>
                  </a:cubicBezTo>
                  <a:cubicBezTo>
                    <a:pt x="64" y="477"/>
                    <a:pt x="66" y="477"/>
                    <a:pt x="66" y="477"/>
                  </a:cubicBezTo>
                  <a:cubicBezTo>
                    <a:pt x="69" y="477"/>
                    <a:pt x="72" y="479"/>
                    <a:pt x="73" y="482"/>
                  </a:cubicBezTo>
                  <a:cubicBezTo>
                    <a:pt x="73" y="482"/>
                    <a:pt x="74" y="483"/>
                    <a:pt x="75" y="485"/>
                  </a:cubicBezTo>
                  <a:cubicBezTo>
                    <a:pt x="76" y="486"/>
                    <a:pt x="77" y="489"/>
                    <a:pt x="79" y="491"/>
                  </a:cubicBezTo>
                  <a:cubicBezTo>
                    <a:pt x="80" y="493"/>
                    <a:pt x="81" y="496"/>
                    <a:pt x="82" y="497"/>
                  </a:cubicBezTo>
                  <a:cubicBezTo>
                    <a:pt x="84" y="499"/>
                    <a:pt x="84" y="500"/>
                    <a:pt x="84" y="500"/>
                  </a:cubicBezTo>
                  <a:cubicBezTo>
                    <a:pt x="84" y="500"/>
                    <a:pt x="87" y="505"/>
                    <a:pt x="90" y="509"/>
                  </a:cubicBezTo>
                  <a:cubicBezTo>
                    <a:pt x="93" y="514"/>
                    <a:pt x="96" y="518"/>
                    <a:pt x="96" y="518"/>
                  </a:cubicBezTo>
                  <a:cubicBezTo>
                    <a:pt x="98" y="521"/>
                    <a:pt x="99" y="524"/>
                    <a:pt x="97" y="527"/>
                  </a:cubicBezTo>
                  <a:cubicBezTo>
                    <a:pt x="97" y="527"/>
                    <a:pt x="94" y="534"/>
                    <a:pt x="91" y="542"/>
                  </a:cubicBezTo>
                  <a:cubicBezTo>
                    <a:pt x="88" y="550"/>
                    <a:pt x="85" y="557"/>
                    <a:pt x="85" y="557"/>
                  </a:cubicBezTo>
                  <a:cubicBezTo>
                    <a:pt x="84" y="560"/>
                    <a:pt x="85" y="564"/>
                    <a:pt x="87" y="567"/>
                  </a:cubicBezTo>
                  <a:cubicBezTo>
                    <a:pt x="87" y="567"/>
                    <a:pt x="88" y="568"/>
                    <a:pt x="90" y="570"/>
                  </a:cubicBezTo>
                  <a:cubicBezTo>
                    <a:pt x="92" y="572"/>
                    <a:pt x="94" y="574"/>
                    <a:pt x="96" y="577"/>
                  </a:cubicBezTo>
                  <a:cubicBezTo>
                    <a:pt x="101" y="581"/>
                    <a:pt x="106" y="586"/>
                    <a:pt x="106" y="586"/>
                  </a:cubicBezTo>
                  <a:cubicBezTo>
                    <a:pt x="108" y="588"/>
                    <a:pt x="112" y="589"/>
                    <a:pt x="115" y="588"/>
                  </a:cubicBezTo>
                  <a:cubicBezTo>
                    <a:pt x="115" y="588"/>
                    <a:pt x="117" y="588"/>
                    <a:pt x="120" y="587"/>
                  </a:cubicBezTo>
                  <a:cubicBezTo>
                    <a:pt x="123" y="586"/>
                    <a:pt x="127" y="584"/>
                    <a:pt x="131" y="583"/>
                  </a:cubicBezTo>
                  <a:cubicBezTo>
                    <a:pt x="138" y="580"/>
                    <a:pt x="146" y="577"/>
                    <a:pt x="146" y="577"/>
                  </a:cubicBezTo>
                  <a:cubicBezTo>
                    <a:pt x="149" y="576"/>
                    <a:pt x="152" y="576"/>
                    <a:pt x="155" y="578"/>
                  </a:cubicBezTo>
                  <a:cubicBezTo>
                    <a:pt x="155" y="578"/>
                    <a:pt x="156" y="579"/>
                    <a:pt x="157" y="580"/>
                  </a:cubicBezTo>
                  <a:cubicBezTo>
                    <a:pt x="159" y="581"/>
                    <a:pt x="161" y="583"/>
                    <a:pt x="163" y="584"/>
                  </a:cubicBezTo>
                  <a:cubicBezTo>
                    <a:pt x="168" y="587"/>
                    <a:pt x="172" y="591"/>
                    <a:pt x="172" y="591"/>
                  </a:cubicBezTo>
                  <a:cubicBezTo>
                    <a:pt x="172" y="591"/>
                    <a:pt x="173" y="591"/>
                    <a:pt x="175" y="592"/>
                  </a:cubicBezTo>
                  <a:cubicBezTo>
                    <a:pt x="177" y="593"/>
                    <a:pt x="179" y="595"/>
                    <a:pt x="181" y="596"/>
                  </a:cubicBezTo>
                  <a:cubicBezTo>
                    <a:pt x="184" y="598"/>
                    <a:pt x="186" y="599"/>
                    <a:pt x="188" y="600"/>
                  </a:cubicBezTo>
                  <a:cubicBezTo>
                    <a:pt x="189" y="601"/>
                    <a:pt x="191" y="602"/>
                    <a:pt x="191" y="602"/>
                  </a:cubicBezTo>
                  <a:cubicBezTo>
                    <a:pt x="193" y="603"/>
                    <a:pt x="195" y="606"/>
                    <a:pt x="195" y="610"/>
                  </a:cubicBezTo>
                  <a:cubicBezTo>
                    <a:pt x="195" y="610"/>
                    <a:pt x="195" y="612"/>
                    <a:pt x="195" y="615"/>
                  </a:cubicBezTo>
                  <a:cubicBezTo>
                    <a:pt x="195" y="618"/>
                    <a:pt x="195" y="622"/>
                    <a:pt x="195" y="626"/>
                  </a:cubicBezTo>
                  <a:cubicBezTo>
                    <a:pt x="195" y="634"/>
                    <a:pt x="196" y="643"/>
                    <a:pt x="196" y="643"/>
                  </a:cubicBezTo>
                  <a:cubicBezTo>
                    <a:pt x="196" y="646"/>
                    <a:pt x="199" y="649"/>
                    <a:pt x="202" y="650"/>
                  </a:cubicBezTo>
                  <a:cubicBezTo>
                    <a:pt x="202" y="650"/>
                    <a:pt x="203" y="651"/>
                    <a:pt x="206" y="652"/>
                  </a:cubicBezTo>
                  <a:cubicBezTo>
                    <a:pt x="208" y="653"/>
                    <a:pt x="211" y="654"/>
                    <a:pt x="214" y="655"/>
                  </a:cubicBezTo>
                  <a:cubicBezTo>
                    <a:pt x="217" y="657"/>
                    <a:pt x="220" y="658"/>
                    <a:pt x="223" y="659"/>
                  </a:cubicBezTo>
                  <a:cubicBezTo>
                    <a:pt x="225" y="660"/>
                    <a:pt x="227" y="660"/>
                    <a:pt x="227" y="660"/>
                  </a:cubicBezTo>
                  <a:cubicBezTo>
                    <a:pt x="230" y="661"/>
                    <a:pt x="234" y="661"/>
                    <a:pt x="236" y="659"/>
                  </a:cubicBezTo>
                  <a:cubicBezTo>
                    <a:pt x="236" y="659"/>
                    <a:pt x="238" y="657"/>
                    <a:pt x="240" y="655"/>
                  </a:cubicBezTo>
                  <a:cubicBezTo>
                    <a:pt x="242" y="653"/>
                    <a:pt x="245" y="650"/>
                    <a:pt x="248" y="647"/>
                  </a:cubicBezTo>
                  <a:cubicBezTo>
                    <a:pt x="254" y="641"/>
                    <a:pt x="260" y="635"/>
                    <a:pt x="260" y="635"/>
                  </a:cubicBezTo>
                  <a:cubicBezTo>
                    <a:pt x="262" y="633"/>
                    <a:pt x="265" y="632"/>
                    <a:pt x="268" y="633"/>
                  </a:cubicBezTo>
                  <a:cubicBezTo>
                    <a:pt x="268" y="633"/>
                    <a:pt x="273" y="634"/>
                    <a:pt x="279" y="635"/>
                  </a:cubicBezTo>
                  <a:cubicBezTo>
                    <a:pt x="281" y="636"/>
                    <a:pt x="284" y="636"/>
                    <a:pt x="286" y="637"/>
                  </a:cubicBezTo>
                  <a:cubicBezTo>
                    <a:pt x="288" y="637"/>
                    <a:pt x="289" y="637"/>
                    <a:pt x="289" y="637"/>
                  </a:cubicBezTo>
                  <a:cubicBezTo>
                    <a:pt x="289" y="637"/>
                    <a:pt x="291" y="638"/>
                    <a:pt x="293" y="638"/>
                  </a:cubicBezTo>
                  <a:cubicBezTo>
                    <a:pt x="295" y="638"/>
                    <a:pt x="297" y="639"/>
                    <a:pt x="300" y="639"/>
                  </a:cubicBezTo>
                  <a:cubicBezTo>
                    <a:pt x="303" y="639"/>
                    <a:pt x="305" y="640"/>
                    <a:pt x="307" y="640"/>
                  </a:cubicBezTo>
                  <a:cubicBezTo>
                    <a:pt x="309" y="640"/>
                    <a:pt x="311" y="640"/>
                    <a:pt x="311" y="640"/>
                  </a:cubicBezTo>
                  <a:cubicBezTo>
                    <a:pt x="314" y="641"/>
                    <a:pt x="317" y="643"/>
                    <a:pt x="318" y="646"/>
                  </a:cubicBezTo>
                  <a:cubicBezTo>
                    <a:pt x="318" y="646"/>
                    <a:pt x="321" y="653"/>
                    <a:pt x="325" y="660"/>
                  </a:cubicBezTo>
                  <a:cubicBezTo>
                    <a:pt x="328" y="668"/>
                    <a:pt x="332" y="675"/>
                    <a:pt x="332" y="675"/>
                  </a:cubicBezTo>
                  <a:cubicBezTo>
                    <a:pt x="334" y="678"/>
                    <a:pt x="337" y="680"/>
                    <a:pt x="341" y="680"/>
                  </a:cubicBezTo>
                  <a:cubicBezTo>
                    <a:pt x="341" y="680"/>
                    <a:pt x="347" y="680"/>
                    <a:pt x="354" y="680"/>
                  </a:cubicBezTo>
                  <a:close/>
                  <a:moveTo>
                    <a:pt x="314" y="591"/>
                  </a:moveTo>
                  <a:cubicBezTo>
                    <a:pt x="309" y="590"/>
                    <a:pt x="305" y="590"/>
                    <a:pt x="302" y="589"/>
                  </a:cubicBezTo>
                  <a:cubicBezTo>
                    <a:pt x="299" y="589"/>
                    <a:pt x="298" y="589"/>
                    <a:pt x="298" y="589"/>
                  </a:cubicBezTo>
                  <a:cubicBezTo>
                    <a:pt x="298" y="589"/>
                    <a:pt x="296" y="588"/>
                    <a:pt x="293" y="588"/>
                  </a:cubicBezTo>
                  <a:cubicBezTo>
                    <a:pt x="290" y="587"/>
                    <a:pt x="286" y="586"/>
                    <a:pt x="282" y="585"/>
                  </a:cubicBezTo>
                  <a:cubicBezTo>
                    <a:pt x="272" y="583"/>
                    <a:pt x="259" y="579"/>
                    <a:pt x="247" y="574"/>
                  </a:cubicBezTo>
                  <a:cubicBezTo>
                    <a:pt x="234" y="569"/>
                    <a:pt x="222" y="563"/>
                    <a:pt x="214" y="558"/>
                  </a:cubicBezTo>
                  <a:cubicBezTo>
                    <a:pt x="212" y="557"/>
                    <a:pt x="210" y="556"/>
                    <a:pt x="208" y="555"/>
                  </a:cubicBezTo>
                  <a:cubicBezTo>
                    <a:pt x="206" y="554"/>
                    <a:pt x="205" y="553"/>
                    <a:pt x="204" y="552"/>
                  </a:cubicBezTo>
                  <a:cubicBezTo>
                    <a:pt x="202" y="551"/>
                    <a:pt x="201" y="551"/>
                    <a:pt x="201" y="550"/>
                  </a:cubicBezTo>
                  <a:cubicBezTo>
                    <a:pt x="200" y="550"/>
                    <a:pt x="200" y="549"/>
                    <a:pt x="200" y="549"/>
                  </a:cubicBezTo>
                  <a:cubicBezTo>
                    <a:pt x="200" y="549"/>
                    <a:pt x="198" y="549"/>
                    <a:pt x="196" y="547"/>
                  </a:cubicBezTo>
                  <a:cubicBezTo>
                    <a:pt x="194" y="545"/>
                    <a:pt x="190" y="543"/>
                    <a:pt x="186" y="540"/>
                  </a:cubicBezTo>
                  <a:cubicBezTo>
                    <a:pt x="178" y="534"/>
                    <a:pt x="168" y="525"/>
                    <a:pt x="159" y="515"/>
                  </a:cubicBezTo>
                  <a:cubicBezTo>
                    <a:pt x="154" y="511"/>
                    <a:pt x="150" y="506"/>
                    <a:pt x="146" y="501"/>
                  </a:cubicBezTo>
                  <a:cubicBezTo>
                    <a:pt x="142" y="496"/>
                    <a:pt x="138" y="492"/>
                    <a:pt x="135" y="488"/>
                  </a:cubicBezTo>
                  <a:cubicBezTo>
                    <a:pt x="134" y="486"/>
                    <a:pt x="133" y="484"/>
                    <a:pt x="131" y="482"/>
                  </a:cubicBezTo>
                  <a:cubicBezTo>
                    <a:pt x="130" y="480"/>
                    <a:pt x="129" y="479"/>
                    <a:pt x="129" y="478"/>
                  </a:cubicBezTo>
                  <a:cubicBezTo>
                    <a:pt x="127" y="475"/>
                    <a:pt x="126" y="474"/>
                    <a:pt x="126" y="474"/>
                  </a:cubicBezTo>
                  <a:cubicBezTo>
                    <a:pt x="126" y="474"/>
                    <a:pt x="126" y="474"/>
                    <a:pt x="125" y="473"/>
                  </a:cubicBezTo>
                  <a:cubicBezTo>
                    <a:pt x="125" y="472"/>
                    <a:pt x="124" y="471"/>
                    <a:pt x="124" y="470"/>
                  </a:cubicBezTo>
                  <a:cubicBezTo>
                    <a:pt x="122" y="467"/>
                    <a:pt x="120" y="464"/>
                    <a:pt x="118" y="460"/>
                  </a:cubicBezTo>
                  <a:cubicBezTo>
                    <a:pt x="113" y="451"/>
                    <a:pt x="107" y="439"/>
                    <a:pt x="103" y="426"/>
                  </a:cubicBezTo>
                  <a:cubicBezTo>
                    <a:pt x="98" y="414"/>
                    <a:pt x="95" y="401"/>
                    <a:pt x="93" y="391"/>
                  </a:cubicBezTo>
                  <a:cubicBezTo>
                    <a:pt x="92" y="389"/>
                    <a:pt x="92" y="386"/>
                    <a:pt x="91" y="384"/>
                  </a:cubicBezTo>
                  <a:cubicBezTo>
                    <a:pt x="91" y="382"/>
                    <a:pt x="91" y="381"/>
                    <a:pt x="90" y="379"/>
                  </a:cubicBezTo>
                  <a:cubicBezTo>
                    <a:pt x="90" y="378"/>
                    <a:pt x="90" y="377"/>
                    <a:pt x="90" y="376"/>
                  </a:cubicBezTo>
                  <a:cubicBezTo>
                    <a:pt x="90" y="375"/>
                    <a:pt x="90" y="375"/>
                    <a:pt x="90" y="375"/>
                  </a:cubicBezTo>
                  <a:cubicBezTo>
                    <a:pt x="90" y="375"/>
                    <a:pt x="89" y="373"/>
                    <a:pt x="89" y="370"/>
                  </a:cubicBezTo>
                  <a:cubicBezTo>
                    <a:pt x="89" y="367"/>
                    <a:pt x="88" y="363"/>
                    <a:pt x="88" y="358"/>
                  </a:cubicBezTo>
                  <a:cubicBezTo>
                    <a:pt x="88" y="356"/>
                    <a:pt x="87" y="353"/>
                    <a:pt x="87" y="350"/>
                  </a:cubicBezTo>
                  <a:cubicBezTo>
                    <a:pt x="87" y="347"/>
                    <a:pt x="87" y="344"/>
                    <a:pt x="87" y="341"/>
                  </a:cubicBezTo>
                  <a:cubicBezTo>
                    <a:pt x="87" y="338"/>
                    <a:pt x="87" y="335"/>
                    <a:pt x="87" y="332"/>
                  </a:cubicBezTo>
                  <a:cubicBezTo>
                    <a:pt x="87" y="328"/>
                    <a:pt x="87" y="325"/>
                    <a:pt x="88" y="322"/>
                  </a:cubicBezTo>
                  <a:cubicBezTo>
                    <a:pt x="88" y="308"/>
                    <a:pt x="91" y="295"/>
                    <a:pt x="93" y="286"/>
                  </a:cubicBezTo>
                  <a:cubicBezTo>
                    <a:pt x="95" y="276"/>
                    <a:pt x="97" y="270"/>
                    <a:pt x="97" y="270"/>
                  </a:cubicBezTo>
                  <a:cubicBezTo>
                    <a:pt x="97" y="270"/>
                    <a:pt x="97" y="268"/>
                    <a:pt x="98" y="265"/>
                  </a:cubicBezTo>
                  <a:cubicBezTo>
                    <a:pt x="99" y="262"/>
                    <a:pt x="100" y="258"/>
                    <a:pt x="102" y="254"/>
                  </a:cubicBezTo>
                  <a:cubicBezTo>
                    <a:pt x="105" y="244"/>
                    <a:pt x="110" y="232"/>
                    <a:pt x="116" y="220"/>
                  </a:cubicBezTo>
                  <a:cubicBezTo>
                    <a:pt x="123" y="208"/>
                    <a:pt x="130" y="197"/>
                    <a:pt x="136" y="189"/>
                  </a:cubicBezTo>
                  <a:cubicBezTo>
                    <a:pt x="139" y="185"/>
                    <a:pt x="141" y="182"/>
                    <a:pt x="143" y="180"/>
                  </a:cubicBezTo>
                  <a:cubicBezTo>
                    <a:pt x="144" y="178"/>
                    <a:pt x="145" y="178"/>
                    <a:pt x="145" y="177"/>
                  </a:cubicBezTo>
                  <a:cubicBezTo>
                    <a:pt x="146" y="176"/>
                    <a:pt x="146" y="176"/>
                    <a:pt x="146" y="176"/>
                  </a:cubicBezTo>
                  <a:cubicBezTo>
                    <a:pt x="146" y="176"/>
                    <a:pt x="147" y="175"/>
                    <a:pt x="149" y="173"/>
                  </a:cubicBezTo>
                  <a:cubicBezTo>
                    <a:pt x="150" y="171"/>
                    <a:pt x="151" y="170"/>
                    <a:pt x="152" y="169"/>
                  </a:cubicBezTo>
                  <a:cubicBezTo>
                    <a:pt x="154" y="167"/>
                    <a:pt x="155" y="165"/>
                    <a:pt x="157" y="164"/>
                  </a:cubicBezTo>
                  <a:cubicBezTo>
                    <a:pt x="160" y="160"/>
                    <a:pt x="165" y="156"/>
                    <a:pt x="169" y="152"/>
                  </a:cubicBezTo>
                  <a:cubicBezTo>
                    <a:pt x="174" y="148"/>
                    <a:pt x="179" y="143"/>
                    <a:pt x="184" y="139"/>
                  </a:cubicBezTo>
                  <a:cubicBezTo>
                    <a:pt x="194" y="131"/>
                    <a:pt x="205" y="123"/>
                    <a:pt x="214" y="119"/>
                  </a:cubicBezTo>
                  <a:cubicBezTo>
                    <a:pt x="218" y="116"/>
                    <a:pt x="222" y="114"/>
                    <a:pt x="225" y="113"/>
                  </a:cubicBezTo>
                  <a:cubicBezTo>
                    <a:pt x="227" y="112"/>
                    <a:pt x="229" y="111"/>
                    <a:pt x="229" y="111"/>
                  </a:cubicBezTo>
                  <a:cubicBezTo>
                    <a:pt x="229" y="111"/>
                    <a:pt x="230" y="110"/>
                    <a:pt x="233" y="109"/>
                  </a:cubicBezTo>
                  <a:cubicBezTo>
                    <a:pt x="236" y="108"/>
                    <a:pt x="239" y="106"/>
                    <a:pt x="244" y="104"/>
                  </a:cubicBezTo>
                  <a:cubicBezTo>
                    <a:pt x="253" y="100"/>
                    <a:pt x="266" y="96"/>
                    <a:pt x="279" y="92"/>
                  </a:cubicBezTo>
                  <a:cubicBezTo>
                    <a:pt x="292" y="89"/>
                    <a:pt x="305" y="87"/>
                    <a:pt x="315" y="86"/>
                  </a:cubicBezTo>
                  <a:cubicBezTo>
                    <a:pt x="320" y="85"/>
                    <a:pt x="324" y="85"/>
                    <a:pt x="327" y="85"/>
                  </a:cubicBezTo>
                  <a:cubicBezTo>
                    <a:pt x="329" y="85"/>
                    <a:pt x="331" y="85"/>
                    <a:pt x="331" y="85"/>
                  </a:cubicBezTo>
                  <a:cubicBezTo>
                    <a:pt x="331" y="85"/>
                    <a:pt x="333" y="85"/>
                    <a:pt x="336" y="85"/>
                  </a:cubicBezTo>
                  <a:cubicBezTo>
                    <a:pt x="339" y="85"/>
                    <a:pt x="343" y="85"/>
                    <a:pt x="348" y="85"/>
                  </a:cubicBezTo>
                  <a:cubicBezTo>
                    <a:pt x="358" y="85"/>
                    <a:pt x="371" y="86"/>
                    <a:pt x="384" y="88"/>
                  </a:cubicBezTo>
                  <a:cubicBezTo>
                    <a:pt x="391" y="89"/>
                    <a:pt x="397" y="91"/>
                    <a:pt x="403" y="92"/>
                  </a:cubicBezTo>
                  <a:cubicBezTo>
                    <a:pt x="409" y="94"/>
                    <a:pt x="415" y="95"/>
                    <a:pt x="419" y="97"/>
                  </a:cubicBezTo>
                  <a:cubicBezTo>
                    <a:pt x="422" y="98"/>
                    <a:pt x="424" y="99"/>
                    <a:pt x="426" y="99"/>
                  </a:cubicBezTo>
                  <a:cubicBezTo>
                    <a:pt x="428" y="100"/>
                    <a:pt x="429" y="101"/>
                    <a:pt x="431" y="101"/>
                  </a:cubicBezTo>
                  <a:cubicBezTo>
                    <a:pt x="433" y="102"/>
                    <a:pt x="435" y="103"/>
                    <a:pt x="435" y="103"/>
                  </a:cubicBezTo>
                  <a:cubicBezTo>
                    <a:pt x="435" y="103"/>
                    <a:pt x="435" y="103"/>
                    <a:pt x="436" y="103"/>
                  </a:cubicBezTo>
                  <a:cubicBezTo>
                    <a:pt x="437" y="104"/>
                    <a:pt x="438" y="104"/>
                    <a:pt x="439" y="105"/>
                  </a:cubicBezTo>
                  <a:cubicBezTo>
                    <a:pt x="442" y="106"/>
                    <a:pt x="446" y="107"/>
                    <a:pt x="450" y="109"/>
                  </a:cubicBezTo>
                  <a:cubicBezTo>
                    <a:pt x="459" y="114"/>
                    <a:pt x="471" y="120"/>
                    <a:pt x="482" y="128"/>
                  </a:cubicBezTo>
                  <a:cubicBezTo>
                    <a:pt x="493" y="135"/>
                    <a:pt x="503" y="143"/>
                    <a:pt x="511" y="150"/>
                  </a:cubicBezTo>
                  <a:cubicBezTo>
                    <a:pt x="515" y="153"/>
                    <a:pt x="518" y="156"/>
                    <a:pt x="520" y="158"/>
                  </a:cubicBezTo>
                  <a:cubicBezTo>
                    <a:pt x="522" y="160"/>
                    <a:pt x="523" y="162"/>
                    <a:pt x="523" y="162"/>
                  </a:cubicBezTo>
                  <a:cubicBezTo>
                    <a:pt x="523" y="162"/>
                    <a:pt x="528" y="166"/>
                    <a:pt x="534" y="174"/>
                  </a:cubicBezTo>
                  <a:cubicBezTo>
                    <a:pt x="540" y="181"/>
                    <a:pt x="549" y="192"/>
                    <a:pt x="556" y="203"/>
                  </a:cubicBezTo>
                  <a:cubicBezTo>
                    <a:pt x="558" y="206"/>
                    <a:pt x="559" y="209"/>
                    <a:pt x="561" y="212"/>
                  </a:cubicBezTo>
                  <a:cubicBezTo>
                    <a:pt x="562" y="214"/>
                    <a:pt x="564" y="217"/>
                    <a:pt x="565" y="220"/>
                  </a:cubicBezTo>
                  <a:cubicBezTo>
                    <a:pt x="567" y="223"/>
                    <a:pt x="568" y="225"/>
                    <a:pt x="569" y="228"/>
                  </a:cubicBezTo>
                  <a:cubicBezTo>
                    <a:pt x="571" y="231"/>
                    <a:pt x="572" y="233"/>
                    <a:pt x="573" y="235"/>
                  </a:cubicBezTo>
                  <a:cubicBezTo>
                    <a:pt x="575" y="240"/>
                    <a:pt x="576" y="244"/>
                    <a:pt x="577" y="246"/>
                  </a:cubicBezTo>
                  <a:cubicBezTo>
                    <a:pt x="578" y="249"/>
                    <a:pt x="579" y="251"/>
                    <a:pt x="579" y="251"/>
                  </a:cubicBezTo>
                  <a:cubicBezTo>
                    <a:pt x="579" y="251"/>
                    <a:pt x="579" y="251"/>
                    <a:pt x="580" y="252"/>
                  </a:cubicBezTo>
                  <a:cubicBezTo>
                    <a:pt x="580" y="253"/>
                    <a:pt x="580" y="254"/>
                    <a:pt x="581" y="255"/>
                  </a:cubicBezTo>
                  <a:cubicBezTo>
                    <a:pt x="581" y="256"/>
                    <a:pt x="582" y="258"/>
                    <a:pt x="582" y="260"/>
                  </a:cubicBezTo>
                  <a:cubicBezTo>
                    <a:pt x="583" y="262"/>
                    <a:pt x="584" y="264"/>
                    <a:pt x="584" y="267"/>
                  </a:cubicBezTo>
                  <a:cubicBezTo>
                    <a:pt x="587" y="276"/>
                    <a:pt x="590" y="289"/>
                    <a:pt x="592" y="302"/>
                  </a:cubicBezTo>
                  <a:cubicBezTo>
                    <a:pt x="594" y="315"/>
                    <a:pt x="595" y="329"/>
                    <a:pt x="595" y="339"/>
                  </a:cubicBezTo>
                  <a:cubicBezTo>
                    <a:pt x="595" y="344"/>
                    <a:pt x="595" y="348"/>
                    <a:pt x="594" y="351"/>
                  </a:cubicBezTo>
                  <a:cubicBezTo>
                    <a:pt x="594" y="352"/>
                    <a:pt x="594" y="353"/>
                    <a:pt x="594" y="354"/>
                  </a:cubicBezTo>
                  <a:cubicBezTo>
                    <a:pt x="594" y="355"/>
                    <a:pt x="594" y="355"/>
                    <a:pt x="594" y="355"/>
                  </a:cubicBezTo>
                  <a:cubicBezTo>
                    <a:pt x="594" y="355"/>
                    <a:pt x="594" y="357"/>
                    <a:pt x="594" y="360"/>
                  </a:cubicBezTo>
                  <a:cubicBezTo>
                    <a:pt x="594" y="361"/>
                    <a:pt x="594" y="363"/>
                    <a:pt x="593" y="365"/>
                  </a:cubicBezTo>
                  <a:cubicBezTo>
                    <a:pt x="593" y="367"/>
                    <a:pt x="593" y="369"/>
                    <a:pt x="593" y="372"/>
                  </a:cubicBezTo>
                  <a:cubicBezTo>
                    <a:pt x="592" y="377"/>
                    <a:pt x="591" y="382"/>
                    <a:pt x="590" y="389"/>
                  </a:cubicBezTo>
                  <a:cubicBezTo>
                    <a:pt x="588" y="395"/>
                    <a:pt x="587" y="401"/>
                    <a:pt x="585" y="408"/>
                  </a:cubicBezTo>
                  <a:cubicBezTo>
                    <a:pt x="582" y="420"/>
                    <a:pt x="577" y="433"/>
                    <a:pt x="573" y="442"/>
                  </a:cubicBezTo>
                  <a:cubicBezTo>
                    <a:pt x="571" y="446"/>
                    <a:pt x="569" y="450"/>
                    <a:pt x="568" y="453"/>
                  </a:cubicBezTo>
                  <a:cubicBezTo>
                    <a:pt x="566" y="455"/>
                    <a:pt x="565" y="457"/>
                    <a:pt x="565" y="457"/>
                  </a:cubicBezTo>
                  <a:cubicBezTo>
                    <a:pt x="565" y="457"/>
                    <a:pt x="565" y="457"/>
                    <a:pt x="565" y="458"/>
                  </a:cubicBezTo>
                  <a:cubicBezTo>
                    <a:pt x="565" y="459"/>
                    <a:pt x="564" y="460"/>
                    <a:pt x="563" y="461"/>
                  </a:cubicBezTo>
                  <a:cubicBezTo>
                    <a:pt x="563" y="462"/>
                    <a:pt x="562" y="464"/>
                    <a:pt x="561" y="465"/>
                  </a:cubicBezTo>
                  <a:cubicBezTo>
                    <a:pt x="560" y="467"/>
                    <a:pt x="559" y="469"/>
                    <a:pt x="557" y="471"/>
                  </a:cubicBezTo>
                  <a:cubicBezTo>
                    <a:pt x="552" y="480"/>
                    <a:pt x="544" y="491"/>
                    <a:pt x="536" y="501"/>
                  </a:cubicBezTo>
                  <a:cubicBezTo>
                    <a:pt x="528" y="511"/>
                    <a:pt x="518" y="521"/>
                    <a:pt x="511" y="527"/>
                  </a:cubicBezTo>
                  <a:cubicBezTo>
                    <a:pt x="507" y="531"/>
                    <a:pt x="504" y="533"/>
                    <a:pt x="501" y="535"/>
                  </a:cubicBezTo>
                  <a:cubicBezTo>
                    <a:pt x="499" y="537"/>
                    <a:pt x="498" y="538"/>
                    <a:pt x="498" y="538"/>
                  </a:cubicBezTo>
                  <a:cubicBezTo>
                    <a:pt x="498" y="538"/>
                    <a:pt x="497" y="539"/>
                    <a:pt x="494" y="541"/>
                  </a:cubicBezTo>
                  <a:cubicBezTo>
                    <a:pt x="492" y="543"/>
                    <a:pt x="489" y="545"/>
                    <a:pt x="485" y="548"/>
                  </a:cubicBezTo>
                  <a:cubicBezTo>
                    <a:pt x="476" y="553"/>
                    <a:pt x="465" y="560"/>
                    <a:pt x="453" y="566"/>
                  </a:cubicBezTo>
                  <a:cubicBezTo>
                    <a:pt x="441" y="572"/>
                    <a:pt x="429" y="577"/>
                    <a:pt x="419" y="580"/>
                  </a:cubicBezTo>
                  <a:cubicBezTo>
                    <a:pt x="418" y="580"/>
                    <a:pt x="417" y="581"/>
                    <a:pt x="416" y="581"/>
                  </a:cubicBezTo>
                  <a:cubicBezTo>
                    <a:pt x="415" y="581"/>
                    <a:pt x="414" y="582"/>
                    <a:pt x="413" y="582"/>
                  </a:cubicBezTo>
                  <a:cubicBezTo>
                    <a:pt x="411" y="582"/>
                    <a:pt x="409" y="583"/>
                    <a:pt x="408" y="583"/>
                  </a:cubicBezTo>
                  <a:cubicBezTo>
                    <a:pt x="405" y="584"/>
                    <a:pt x="403" y="585"/>
                    <a:pt x="403" y="585"/>
                  </a:cubicBezTo>
                  <a:cubicBezTo>
                    <a:pt x="403" y="585"/>
                    <a:pt x="402" y="585"/>
                    <a:pt x="399" y="586"/>
                  </a:cubicBezTo>
                  <a:cubicBezTo>
                    <a:pt x="397" y="586"/>
                    <a:pt x="396" y="586"/>
                    <a:pt x="394" y="587"/>
                  </a:cubicBezTo>
                  <a:cubicBezTo>
                    <a:pt x="393" y="587"/>
                    <a:pt x="392" y="587"/>
                    <a:pt x="390" y="587"/>
                  </a:cubicBezTo>
                  <a:cubicBezTo>
                    <a:pt x="389" y="588"/>
                    <a:pt x="388" y="588"/>
                    <a:pt x="387" y="588"/>
                  </a:cubicBezTo>
                  <a:cubicBezTo>
                    <a:pt x="377" y="590"/>
                    <a:pt x="364" y="592"/>
                    <a:pt x="351" y="592"/>
                  </a:cubicBezTo>
                  <a:cubicBezTo>
                    <a:pt x="337" y="593"/>
                    <a:pt x="324" y="592"/>
                    <a:pt x="314" y="591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grpSp>
          <p:nvGrpSpPr>
            <p:cNvPr id="7" name="Group 27"/>
            <p:cNvGrpSpPr/>
            <p:nvPr/>
          </p:nvGrpSpPr>
          <p:grpSpPr>
            <a:xfrm>
              <a:off x="2071017" y="2871165"/>
              <a:ext cx="673857" cy="705888"/>
              <a:chOff x="3935413" y="1001713"/>
              <a:chExt cx="903288" cy="920750"/>
            </a:xfrm>
            <a:solidFill>
              <a:schemeClr val="accent1"/>
            </a:solidFill>
          </p:grpSpPr>
          <p:sp>
            <p:nvSpPr>
              <p:cNvPr id="8" name="Oval 10"/>
              <p:cNvSpPr>
                <a:spLocks noChangeArrowheads="1"/>
              </p:cNvSpPr>
              <p:nvPr/>
            </p:nvSpPr>
            <p:spPr bwMode="auto">
              <a:xfrm>
                <a:off x="4213226" y="1001713"/>
                <a:ext cx="352425" cy="352425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Freeform 11"/>
              <p:cNvSpPr/>
              <p:nvPr/>
            </p:nvSpPr>
            <p:spPr bwMode="auto">
              <a:xfrm>
                <a:off x="4078288" y="1311275"/>
                <a:ext cx="619125" cy="358775"/>
              </a:xfrm>
              <a:custGeom>
                <a:avLst/>
                <a:gdLst>
                  <a:gd name="T0" fmla="*/ 141 w 183"/>
                  <a:gd name="T1" fmla="*/ 0 h 106"/>
                  <a:gd name="T2" fmla="*/ 140 w 183"/>
                  <a:gd name="T3" fmla="*/ 0 h 106"/>
                  <a:gd name="T4" fmla="*/ 92 w 183"/>
                  <a:gd name="T5" fmla="*/ 22 h 106"/>
                  <a:gd name="T6" fmla="*/ 44 w 183"/>
                  <a:gd name="T7" fmla="*/ 0 h 106"/>
                  <a:gd name="T8" fmla="*/ 43 w 183"/>
                  <a:gd name="T9" fmla="*/ 0 h 106"/>
                  <a:gd name="T10" fmla="*/ 0 w 183"/>
                  <a:gd name="T11" fmla="*/ 43 h 106"/>
                  <a:gd name="T12" fmla="*/ 0 w 183"/>
                  <a:gd name="T13" fmla="*/ 106 h 106"/>
                  <a:gd name="T14" fmla="*/ 31 w 183"/>
                  <a:gd name="T15" fmla="*/ 106 h 106"/>
                  <a:gd name="T16" fmla="*/ 31 w 183"/>
                  <a:gd name="T17" fmla="*/ 71 h 106"/>
                  <a:gd name="T18" fmla="*/ 36 w 183"/>
                  <a:gd name="T19" fmla="*/ 66 h 106"/>
                  <a:gd name="T20" fmla="*/ 41 w 183"/>
                  <a:gd name="T21" fmla="*/ 71 h 106"/>
                  <a:gd name="T22" fmla="*/ 41 w 183"/>
                  <a:gd name="T23" fmla="*/ 106 h 106"/>
                  <a:gd name="T24" fmla="*/ 142 w 183"/>
                  <a:gd name="T25" fmla="*/ 106 h 106"/>
                  <a:gd name="T26" fmla="*/ 142 w 183"/>
                  <a:gd name="T27" fmla="*/ 71 h 106"/>
                  <a:gd name="T28" fmla="*/ 147 w 183"/>
                  <a:gd name="T29" fmla="*/ 66 h 106"/>
                  <a:gd name="T30" fmla="*/ 152 w 183"/>
                  <a:gd name="T31" fmla="*/ 71 h 106"/>
                  <a:gd name="T32" fmla="*/ 152 w 183"/>
                  <a:gd name="T33" fmla="*/ 106 h 106"/>
                  <a:gd name="T34" fmla="*/ 183 w 183"/>
                  <a:gd name="T35" fmla="*/ 106 h 106"/>
                  <a:gd name="T36" fmla="*/ 183 w 183"/>
                  <a:gd name="T37" fmla="*/ 43 h 106"/>
                  <a:gd name="T38" fmla="*/ 141 w 183"/>
                  <a:gd name="T3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3" h="106">
                    <a:moveTo>
                      <a:pt x="141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128" y="14"/>
                      <a:pt x="111" y="22"/>
                      <a:pt x="92" y="22"/>
                    </a:cubicBezTo>
                    <a:cubicBezTo>
                      <a:pt x="72" y="22"/>
                      <a:pt x="55" y="14"/>
                      <a:pt x="44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31" y="106"/>
                      <a:pt x="31" y="106"/>
                      <a:pt x="31" y="10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1" y="68"/>
                      <a:pt x="34" y="66"/>
                      <a:pt x="36" y="66"/>
                    </a:cubicBezTo>
                    <a:cubicBezTo>
                      <a:pt x="39" y="66"/>
                      <a:pt x="41" y="68"/>
                      <a:pt x="41" y="71"/>
                    </a:cubicBezTo>
                    <a:cubicBezTo>
                      <a:pt x="41" y="106"/>
                      <a:pt x="41" y="106"/>
                      <a:pt x="41" y="106"/>
                    </a:cubicBezTo>
                    <a:cubicBezTo>
                      <a:pt x="142" y="106"/>
                      <a:pt x="142" y="106"/>
                      <a:pt x="142" y="106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2" y="68"/>
                      <a:pt x="145" y="66"/>
                      <a:pt x="147" y="66"/>
                    </a:cubicBezTo>
                    <a:cubicBezTo>
                      <a:pt x="150" y="66"/>
                      <a:pt x="152" y="68"/>
                      <a:pt x="152" y="71"/>
                    </a:cubicBezTo>
                    <a:cubicBezTo>
                      <a:pt x="152" y="106"/>
                      <a:pt x="152" y="106"/>
                      <a:pt x="152" y="106"/>
                    </a:cubicBezTo>
                    <a:cubicBezTo>
                      <a:pt x="183" y="106"/>
                      <a:pt x="183" y="106"/>
                      <a:pt x="183" y="106"/>
                    </a:cubicBezTo>
                    <a:cubicBezTo>
                      <a:pt x="183" y="43"/>
                      <a:pt x="183" y="43"/>
                      <a:pt x="183" y="43"/>
                    </a:cubicBezTo>
                    <a:cubicBezTo>
                      <a:pt x="183" y="19"/>
                      <a:pt x="164" y="0"/>
                      <a:pt x="141" y="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Oval 12"/>
              <p:cNvSpPr>
                <a:spLocks noChangeArrowheads="1"/>
              </p:cNvSpPr>
              <p:nvPr/>
            </p:nvSpPr>
            <p:spPr bwMode="auto">
              <a:xfrm>
                <a:off x="4533901" y="1512888"/>
                <a:ext cx="220663" cy="220662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Oval 13"/>
              <p:cNvSpPr>
                <a:spLocks noChangeArrowheads="1"/>
              </p:cNvSpPr>
              <p:nvPr/>
            </p:nvSpPr>
            <p:spPr bwMode="auto">
              <a:xfrm>
                <a:off x="4533901" y="1512888"/>
                <a:ext cx="220663" cy="220662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14"/>
              <p:cNvSpPr/>
              <p:nvPr/>
            </p:nvSpPr>
            <p:spPr bwMode="auto">
              <a:xfrm>
                <a:off x="4452938" y="1700213"/>
                <a:ext cx="385763" cy="222250"/>
              </a:xfrm>
              <a:custGeom>
                <a:avLst/>
                <a:gdLst>
                  <a:gd name="T0" fmla="*/ 87 w 114"/>
                  <a:gd name="T1" fmla="*/ 0 h 66"/>
                  <a:gd name="T2" fmla="*/ 87 w 114"/>
                  <a:gd name="T3" fmla="*/ 0 h 66"/>
                  <a:gd name="T4" fmla="*/ 57 w 114"/>
                  <a:gd name="T5" fmla="*/ 14 h 66"/>
                  <a:gd name="T6" fmla="*/ 27 w 114"/>
                  <a:gd name="T7" fmla="*/ 0 h 66"/>
                  <a:gd name="T8" fmla="*/ 26 w 114"/>
                  <a:gd name="T9" fmla="*/ 0 h 66"/>
                  <a:gd name="T10" fmla="*/ 0 w 114"/>
                  <a:gd name="T11" fmla="*/ 27 h 66"/>
                  <a:gd name="T12" fmla="*/ 0 w 114"/>
                  <a:gd name="T13" fmla="*/ 63 h 66"/>
                  <a:gd name="T14" fmla="*/ 3 w 114"/>
                  <a:gd name="T15" fmla="*/ 66 h 66"/>
                  <a:gd name="T16" fmla="*/ 19 w 114"/>
                  <a:gd name="T17" fmla="*/ 66 h 66"/>
                  <a:gd name="T18" fmla="*/ 19 w 114"/>
                  <a:gd name="T19" fmla="*/ 44 h 66"/>
                  <a:gd name="T20" fmla="*/ 22 w 114"/>
                  <a:gd name="T21" fmla="*/ 41 h 66"/>
                  <a:gd name="T22" fmla="*/ 25 w 114"/>
                  <a:gd name="T23" fmla="*/ 44 h 66"/>
                  <a:gd name="T24" fmla="*/ 25 w 114"/>
                  <a:gd name="T25" fmla="*/ 66 h 66"/>
                  <a:gd name="T26" fmla="*/ 89 w 114"/>
                  <a:gd name="T27" fmla="*/ 66 h 66"/>
                  <a:gd name="T28" fmla="*/ 89 w 114"/>
                  <a:gd name="T29" fmla="*/ 44 h 66"/>
                  <a:gd name="T30" fmla="*/ 91 w 114"/>
                  <a:gd name="T31" fmla="*/ 41 h 66"/>
                  <a:gd name="T32" fmla="*/ 94 w 114"/>
                  <a:gd name="T33" fmla="*/ 44 h 66"/>
                  <a:gd name="T34" fmla="*/ 94 w 114"/>
                  <a:gd name="T35" fmla="*/ 66 h 66"/>
                  <a:gd name="T36" fmla="*/ 111 w 114"/>
                  <a:gd name="T37" fmla="*/ 66 h 66"/>
                  <a:gd name="T38" fmla="*/ 114 w 114"/>
                  <a:gd name="T39" fmla="*/ 63 h 66"/>
                  <a:gd name="T40" fmla="*/ 114 w 114"/>
                  <a:gd name="T41" fmla="*/ 27 h 66"/>
                  <a:gd name="T42" fmla="*/ 87 w 114"/>
                  <a:gd name="T4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4" h="66">
                    <a:moveTo>
                      <a:pt x="87" y="0"/>
                    </a:moveTo>
                    <a:cubicBezTo>
                      <a:pt x="87" y="0"/>
                      <a:pt x="87" y="0"/>
                      <a:pt x="87" y="0"/>
                    </a:cubicBezTo>
                    <a:cubicBezTo>
                      <a:pt x="80" y="9"/>
                      <a:pt x="69" y="14"/>
                      <a:pt x="57" y="14"/>
                    </a:cubicBezTo>
                    <a:cubicBezTo>
                      <a:pt x="45" y="14"/>
                      <a:pt x="34" y="9"/>
                      <a:pt x="2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2" y="0"/>
                      <a:pt x="0" y="12"/>
                      <a:pt x="0" y="27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5"/>
                      <a:pt x="1" y="66"/>
                      <a:pt x="3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3"/>
                      <a:pt x="21" y="41"/>
                      <a:pt x="22" y="41"/>
                    </a:cubicBezTo>
                    <a:cubicBezTo>
                      <a:pt x="24" y="41"/>
                      <a:pt x="25" y="43"/>
                      <a:pt x="25" y="44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44"/>
                      <a:pt x="89" y="44"/>
                      <a:pt x="89" y="44"/>
                    </a:cubicBezTo>
                    <a:cubicBezTo>
                      <a:pt x="89" y="43"/>
                      <a:pt x="90" y="41"/>
                      <a:pt x="91" y="41"/>
                    </a:cubicBezTo>
                    <a:cubicBezTo>
                      <a:pt x="93" y="41"/>
                      <a:pt x="94" y="43"/>
                      <a:pt x="94" y="44"/>
                    </a:cubicBezTo>
                    <a:cubicBezTo>
                      <a:pt x="94" y="66"/>
                      <a:pt x="94" y="66"/>
                      <a:pt x="94" y="66"/>
                    </a:cubicBezTo>
                    <a:cubicBezTo>
                      <a:pt x="111" y="66"/>
                      <a:pt x="111" y="66"/>
                      <a:pt x="111" y="66"/>
                    </a:cubicBezTo>
                    <a:cubicBezTo>
                      <a:pt x="113" y="66"/>
                      <a:pt x="114" y="65"/>
                      <a:pt x="114" y="63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4" y="12"/>
                      <a:pt x="102" y="0"/>
                      <a:pt x="87" y="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Oval 15"/>
              <p:cNvSpPr>
                <a:spLocks noChangeArrowheads="1"/>
              </p:cNvSpPr>
              <p:nvPr/>
            </p:nvSpPr>
            <p:spPr bwMode="auto">
              <a:xfrm>
                <a:off x="4019551" y="1512888"/>
                <a:ext cx="220663" cy="220662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Oval 16"/>
              <p:cNvSpPr>
                <a:spLocks noChangeArrowheads="1"/>
              </p:cNvSpPr>
              <p:nvPr/>
            </p:nvSpPr>
            <p:spPr bwMode="auto">
              <a:xfrm>
                <a:off x="4019551" y="1512888"/>
                <a:ext cx="220663" cy="220662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17"/>
              <p:cNvSpPr/>
              <p:nvPr/>
            </p:nvSpPr>
            <p:spPr bwMode="auto">
              <a:xfrm>
                <a:off x="3935413" y="1700213"/>
                <a:ext cx="388938" cy="222250"/>
              </a:xfrm>
              <a:custGeom>
                <a:avLst/>
                <a:gdLst>
                  <a:gd name="T0" fmla="*/ 88 w 115"/>
                  <a:gd name="T1" fmla="*/ 0 h 66"/>
                  <a:gd name="T2" fmla="*/ 87 w 115"/>
                  <a:gd name="T3" fmla="*/ 0 h 66"/>
                  <a:gd name="T4" fmla="*/ 57 w 115"/>
                  <a:gd name="T5" fmla="*/ 14 h 66"/>
                  <a:gd name="T6" fmla="*/ 27 w 115"/>
                  <a:gd name="T7" fmla="*/ 0 h 66"/>
                  <a:gd name="T8" fmla="*/ 27 w 115"/>
                  <a:gd name="T9" fmla="*/ 0 h 66"/>
                  <a:gd name="T10" fmla="*/ 0 w 115"/>
                  <a:gd name="T11" fmla="*/ 27 h 66"/>
                  <a:gd name="T12" fmla="*/ 0 w 115"/>
                  <a:gd name="T13" fmla="*/ 63 h 66"/>
                  <a:gd name="T14" fmla="*/ 4 w 115"/>
                  <a:gd name="T15" fmla="*/ 66 h 66"/>
                  <a:gd name="T16" fmla="*/ 20 w 115"/>
                  <a:gd name="T17" fmla="*/ 66 h 66"/>
                  <a:gd name="T18" fmla="*/ 20 w 115"/>
                  <a:gd name="T19" fmla="*/ 44 h 66"/>
                  <a:gd name="T20" fmla="*/ 23 w 115"/>
                  <a:gd name="T21" fmla="*/ 41 h 66"/>
                  <a:gd name="T22" fmla="*/ 26 w 115"/>
                  <a:gd name="T23" fmla="*/ 44 h 66"/>
                  <a:gd name="T24" fmla="*/ 26 w 115"/>
                  <a:gd name="T25" fmla="*/ 66 h 66"/>
                  <a:gd name="T26" fmla="*/ 89 w 115"/>
                  <a:gd name="T27" fmla="*/ 66 h 66"/>
                  <a:gd name="T28" fmla="*/ 89 w 115"/>
                  <a:gd name="T29" fmla="*/ 44 h 66"/>
                  <a:gd name="T30" fmla="*/ 92 w 115"/>
                  <a:gd name="T31" fmla="*/ 41 h 66"/>
                  <a:gd name="T32" fmla="*/ 95 w 115"/>
                  <a:gd name="T33" fmla="*/ 44 h 66"/>
                  <a:gd name="T34" fmla="*/ 95 w 115"/>
                  <a:gd name="T35" fmla="*/ 66 h 66"/>
                  <a:gd name="T36" fmla="*/ 111 w 115"/>
                  <a:gd name="T37" fmla="*/ 66 h 66"/>
                  <a:gd name="T38" fmla="*/ 115 w 115"/>
                  <a:gd name="T39" fmla="*/ 63 h 66"/>
                  <a:gd name="T40" fmla="*/ 115 w 115"/>
                  <a:gd name="T41" fmla="*/ 27 h 66"/>
                  <a:gd name="T42" fmla="*/ 88 w 115"/>
                  <a:gd name="T4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66">
                    <a:moveTo>
                      <a:pt x="88" y="0"/>
                    </a:moveTo>
                    <a:cubicBezTo>
                      <a:pt x="87" y="0"/>
                      <a:pt x="87" y="0"/>
                      <a:pt x="87" y="0"/>
                    </a:cubicBezTo>
                    <a:cubicBezTo>
                      <a:pt x="80" y="9"/>
                      <a:pt x="69" y="14"/>
                      <a:pt x="57" y="14"/>
                    </a:cubicBezTo>
                    <a:cubicBezTo>
                      <a:pt x="45" y="14"/>
                      <a:pt x="35" y="9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2"/>
                      <a:pt x="0" y="27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5"/>
                      <a:pt x="2" y="66"/>
                      <a:pt x="4" y="66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3"/>
                      <a:pt x="21" y="41"/>
                      <a:pt x="23" y="41"/>
                    </a:cubicBezTo>
                    <a:cubicBezTo>
                      <a:pt x="24" y="41"/>
                      <a:pt x="26" y="43"/>
                      <a:pt x="26" y="44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44"/>
                      <a:pt x="89" y="44"/>
                      <a:pt x="89" y="44"/>
                    </a:cubicBezTo>
                    <a:cubicBezTo>
                      <a:pt x="89" y="43"/>
                      <a:pt x="90" y="41"/>
                      <a:pt x="92" y="41"/>
                    </a:cubicBezTo>
                    <a:cubicBezTo>
                      <a:pt x="94" y="41"/>
                      <a:pt x="95" y="43"/>
                      <a:pt x="95" y="44"/>
                    </a:cubicBezTo>
                    <a:cubicBezTo>
                      <a:pt x="95" y="66"/>
                      <a:pt x="95" y="66"/>
                      <a:pt x="95" y="66"/>
                    </a:cubicBezTo>
                    <a:cubicBezTo>
                      <a:pt x="111" y="66"/>
                      <a:pt x="111" y="66"/>
                      <a:pt x="111" y="66"/>
                    </a:cubicBezTo>
                    <a:cubicBezTo>
                      <a:pt x="113" y="66"/>
                      <a:pt x="115" y="65"/>
                      <a:pt x="115" y="63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15" y="12"/>
                      <a:pt x="103" y="0"/>
                      <a:pt x="88" y="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6" name="矩形 15"/>
          <p:cNvSpPr/>
          <p:nvPr/>
        </p:nvSpPr>
        <p:spPr>
          <a:xfrm>
            <a:off x="2019718" y="4449829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17" name="矩形 16"/>
          <p:cNvSpPr/>
          <p:nvPr/>
        </p:nvSpPr>
        <p:spPr>
          <a:xfrm>
            <a:off x="1665798" y="4860750"/>
            <a:ext cx="203293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4092422" y="2330174"/>
            <a:ext cx="1718395" cy="1764721"/>
            <a:chOff x="3818102" y="2341749"/>
            <a:chExt cx="1718395" cy="1764721"/>
          </a:xfrm>
        </p:grpSpPr>
        <p:grpSp>
          <p:nvGrpSpPr>
            <p:cNvPr id="19" name="Group 36"/>
            <p:cNvGrpSpPr/>
            <p:nvPr/>
          </p:nvGrpSpPr>
          <p:grpSpPr>
            <a:xfrm>
              <a:off x="4343591" y="2875793"/>
              <a:ext cx="667416" cy="696632"/>
              <a:chOff x="6226176" y="1697038"/>
              <a:chExt cx="506412" cy="514349"/>
            </a:xfrm>
            <a:solidFill>
              <a:schemeClr val="accent2"/>
            </a:solidFill>
          </p:grpSpPr>
          <p:sp>
            <p:nvSpPr>
              <p:cNvPr id="21" name="Freeform 62"/>
              <p:cNvSpPr/>
              <p:nvPr/>
            </p:nvSpPr>
            <p:spPr bwMode="auto">
              <a:xfrm>
                <a:off x="6405563" y="1879600"/>
                <a:ext cx="327025" cy="331787"/>
              </a:xfrm>
              <a:custGeom>
                <a:avLst/>
                <a:gdLst>
                  <a:gd name="T0" fmla="*/ 27 w 97"/>
                  <a:gd name="T1" fmla="*/ 26 h 98"/>
                  <a:gd name="T2" fmla="*/ 26 w 97"/>
                  <a:gd name="T3" fmla="*/ 27 h 98"/>
                  <a:gd name="T4" fmla="*/ 0 w 97"/>
                  <a:gd name="T5" fmla="*/ 90 h 98"/>
                  <a:gd name="T6" fmla="*/ 0 w 97"/>
                  <a:gd name="T7" fmla="*/ 91 h 98"/>
                  <a:gd name="T8" fmla="*/ 1 w 97"/>
                  <a:gd name="T9" fmla="*/ 93 h 98"/>
                  <a:gd name="T10" fmla="*/ 53 w 97"/>
                  <a:gd name="T11" fmla="*/ 89 h 98"/>
                  <a:gd name="T12" fmla="*/ 89 w 97"/>
                  <a:gd name="T13" fmla="*/ 51 h 98"/>
                  <a:gd name="T14" fmla="*/ 92 w 97"/>
                  <a:gd name="T15" fmla="*/ 2 h 98"/>
                  <a:gd name="T16" fmla="*/ 91 w 97"/>
                  <a:gd name="T17" fmla="*/ 1 h 98"/>
                  <a:gd name="T18" fmla="*/ 89 w 97"/>
                  <a:gd name="T19" fmla="*/ 1 h 98"/>
                  <a:gd name="T20" fmla="*/ 27 w 97"/>
                  <a:gd name="T21" fmla="*/ 2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7" h="98">
                    <a:moveTo>
                      <a:pt x="27" y="26"/>
                    </a:moveTo>
                    <a:cubicBezTo>
                      <a:pt x="26" y="26"/>
                      <a:pt x="26" y="27"/>
                      <a:pt x="26" y="27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0"/>
                      <a:pt x="0" y="91"/>
                      <a:pt x="0" y="91"/>
                    </a:cubicBezTo>
                    <a:cubicBezTo>
                      <a:pt x="0" y="92"/>
                      <a:pt x="1" y="92"/>
                      <a:pt x="1" y="93"/>
                    </a:cubicBezTo>
                    <a:cubicBezTo>
                      <a:pt x="19" y="98"/>
                      <a:pt x="37" y="96"/>
                      <a:pt x="53" y="89"/>
                    </a:cubicBezTo>
                    <a:cubicBezTo>
                      <a:pt x="70" y="81"/>
                      <a:pt x="82" y="67"/>
                      <a:pt x="89" y="51"/>
                    </a:cubicBezTo>
                    <a:cubicBezTo>
                      <a:pt x="96" y="35"/>
                      <a:pt x="97" y="18"/>
                      <a:pt x="92" y="2"/>
                    </a:cubicBezTo>
                    <a:cubicBezTo>
                      <a:pt x="92" y="2"/>
                      <a:pt x="92" y="1"/>
                      <a:pt x="91" y="1"/>
                    </a:cubicBezTo>
                    <a:cubicBezTo>
                      <a:pt x="90" y="0"/>
                      <a:pt x="90" y="0"/>
                      <a:pt x="89" y="1"/>
                    </a:cubicBezTo>
                    <a:lnTo>
                      <a:pt x="27" y="26"/>
                    </a:ln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 63"/>
              <p:cNvSpPr>
                <a:spLocks noEditPoints="1"/>
              </p:cNvSpPr>
              <p:nvPr/>
            </p:nvSpPr>
            <p:spPr bwMode="auto">
              <a:xfrm>
                <a:off x="6354763" y="1697038"/>
                <a:ext cx="344488" cy="236537"/>
              </a:xfrm>
              <a:custGeom>
                <a:avLst/>
                <a:gdLst>
                  <a:gd name="T0" fmla="*/ 41 w 102"/>
                  <a:gd name="T1" fmla="*/ 69 h 70"/>
                  <a:gd name="T2" fmla="*/ 100 w 102"/>
                  <a:gd name="T3" fmla="*/ 45 h 70"/>
                  <a:gd name="T4" fmla="*/ 101 w 102"/>
                  <a:gd name="T5" fmla="*/ 43 h 70"/>
                  <a:gd name="T6" fmla="*/ 101 w 102"/>
                  <a:gd name="T7" fmla="*/ 42 h 70"/>
                  <a:gd name="T8" fmla="*/ 65 w 102"/>
                  <a:gd name="T9" fmla="*/ 9 h 70"/>
                  <a:gd name="T10" fmla="*/ 1 w 102"/>
                  <a:gd name="T11" fmla="*/ 13 h 70"/>
                  <a:gd name="T12" fmla="*/ 0 w 102"/>
                  <a:gd name="T13" fmla="*/ 14 h 70"/>
                  <a:gd name="T14" fmla="*/ 0 w 102"/>
                  <a:gd name="T15" fmla="*/ 14 h 70"/>
                  <a:gd name="T16" fmla="*/ 0 w 102"/>
                  <a:gd name="T17" fmla="*/ 16 h 70"/>
                  <a:gd name="T18" fmla="*/ 38 w 102"/>
                  <a:gd name="T19" fmla="*/ 68 h 70"/>
                  <a:gd name="T20" fmla="*/ 41 w 102"/>
                  <a:gd name="T21" fmla="*/ 69 h 70"/>
                  <a:gd name="T22" fmla="*/ 43 w 102"/>
                  <a:gd name="T23" fmla="*/ 56 h 70"/>
                  <a:gd name="T24" fmla="*/ 16 w 102"/>
                  <a:gd name="T25" fmla="*/ 19 h 70"/>
                  <a:gd name="T26" fmla="*/ 32 w 102"/>
                  <a:gd name="T27" fmla="*/ 15 h 70"/>
                  <a:gd name="T28" fmla="*/ 61 w 102"/>
                  <a:gd name="T29" fmla="*/ 20 h 70"/>
                  <a:gd name="T30" fmla="*/ 79 w 102"/>
                  <a:gd name="T31" fmla="*/ 31 h 70"/>
                  <a:gd name="T32" fmla="*/ 85 w 102"/>
                  <a:gd name="T33" fmla="*/ 38 h 70"/>
                  <a:gd name="T34" fmla="*/ 43 w 102"/>
                  <a:gd name="T35" fmla="*/ 56 h 70"/>
                  <a:gd name="T36" fmla="*/ 43 w 102"/>
                  <a:gd name="T37" fmla="*/ 56 h 70"/>
                  <a:gd name="T38" fmla="*/ 43 w 102"/>
                  <a:gd name="T39" fmla="*/ 5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70">
                    <a:moveTo>
                      <a:pt x="41" y="69"/>
                    </a:moveTo>
                    <a:cubicBezTo>
                      <a:pt x="100" y="45"/>
                      <a:pt x="100" y="45"/>
                      <a:pt x="100" y="45"/>
                    </a:cubicBezTo>
                    <a:cubicBezTo>
                      <a:pt x="101" y="44"/>
                      <a:pt x="101" y="44"/>
                      <a:pt x="101" y="43"/>
                    </a:cubicBezTo>
                    <a:cubicBezTo>
                      <a:pt x="102" y="43"/>
                      <a:pt x="102" y="42"/>
                      <a:pt x="101" y="42"/>
                    </a:cubicBezTo>
                    <a:cubicBezTo>
                      <a:pt x="93" y="27"/>
                      <a:pt x="81" y="15"/>
                      <a:pt x="65" y="9"/>
                    </a:cubicBezTo>
                    <a:cubicBezTo>
                      <a:pt x="44" y="0"/>
                      <a:pt x="21" y="2"/>
                      <a:pt x="1" y="13"/>
                    </a:cubicBezTo>
                    <a:cubicBezTo>
                      <a:pt x="1" y="13"/>
                      <a:pt x="0" y="13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6"/>
                      <a:pt x="0" y="16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9"/>
                      <a:pt x="40" y="70"/>
                      <a:pt x="41" y="69"/>
                    </a:cubicBezTo>
                    <a:close/>
                    <a:moveTo>
                      <a:pt x="43" y="56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22" y="17"/>
                      <a:pt x="27" y="16"/>
                      <a:pt x="32" y="15"/>
                    </a:cubicBezTo>
                    <a:cubicBezTo>
                      <a:pt x="42" y="14"/>
                      <a:pt x="52" y="16"/>
                      <a:pt x="61" y="20"/>
                    </a:cubicBezTo>
                    <a:cubicBezTo>
                      <a:pt x="67" y="23"/>
                      <a:pt x="74" y="26"/>
                      <a:pt x="79" y="31"/>
                    </a:cubicBezTo>
                    <a:cubicBezTo>
                      <a:pt x="81" y="34"/>
                      <a:pt x="83" y="36"/>
                      <a:pt x="85" y="38"/>
                    </a:cubicBezTo>
                    <a:lnTo>
                      <a:pt x="43" y="56"/>
                    </a:lnTo>
                    <a:close/>
                    <a:moveTo>
                      <a:pt x="43" y="56"/>
                    </a:moveTo>
                    <a:cubicBezTo>
                      <a:pt x="43" y="56"/>
                      <a:pt x="43" y="56"/>
                      <a:pt x="43" y="56"/>
                    </a:cubicBezTo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 64"/>
              <p:cNvSpPr>
                <a:spLocks noEditPoints="1"/>
              </p:cNvSpPr>
              <p:nvPr/>
            </p:nvSpPr>
            <p:spPr bwMode="auto">
              <a:xfrm>
                <a:off x="6226176" y="1766888"/>
                <a:ext cx="233363" cy="406400"/>
              </a:xfrm>
              <a:custGeom>
                <a:avLst/>
                <a:gdLst>
                  <a:gd name="T0" fmla="*/ 43 w 69"/>
                  <a:gd name="T1" fmla="*/ 118 h 120"/>
                  <a:gd name="T2" fmla="*/ 68 w 69"/>
                  <a:gd name="T3" fmla="*/ 57 h 120"/>
                  <a:gd name="T4" fmla="*/ 68 w 69"/>
                  <a:gd name="T5" fmla="*/ 55 h 120"/>
                  <a:gd name="T6" fmla="*/ 29 w 69"/>
                  <a:gd name="T7" fmla="*/ 1 h 120"/>
                  <a:gd name="T8" fmla="*/ 28 w 69"/>
                  <a:gd name="T9" fmla="*/ 0 h 120"/>
                  <a:gd name="T10" fmla="*/ 26 w 69"/>
                  <a:gd name="T11" fmla="*/ 1 h 120"/>
                  <a:gd name="T12" fmla="*/ 8 w 69"/>
                  <a:gd name="T13" fmla="*/ 27 h 120"/>
                  <a:gd name="T14" fmla="*/ 6 w 69"/>
                  <a:gd name="T15" fmla="*/ 80 h 120"/>
                  <a:gd name="T16" fmla="*/ 40 w 69"/>
                  <a:gd name="T17" fmla="*/ 119 h 120"/>
                  <a:gd name="T18" fmla="*/ 42 w 69"/>
                  <a:gd name="T19" fmla="*/ 120 h 120"/>
                  <a:gd name="T20" fmla="*/ 43 w 69"/>
                  <a:gd name="T21" fmla="*/ 118 h 120"/>
                  <a:gd name="T22" fmla="*/ 43 w 69"/>
                  <a:gd name="T23" fmla="*/ 118 h 120"/>
                  <a:gd name="T24" fmla="*/ 43 w 69"/>
                  <a:gd name="T25" fmla="*/ 11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120">
                    <a:moveTo>
                      <a:pt x="43" y="118"/>
                    </a:moveTo>
                    <a:cubicBezTo>
                      <a:pt x="68" y="57"/>
                      <a:pt x="68" y="57"/>
                      <a:pt x="68" y="57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8" y="0"/>
                    </a:cubicBezTo>
                    <a:cubicBezTo>
                      <a:pt x="27" y="0"/>
                      <a:pt x="27" y="1"/>
                      <a:pt x="26" y="1"/>
                    </a:cubicBezTo>
                    <a:cubicBezTo>
                      <a:pt x="18" y="8"/>
                      <a:pt x="12" y="17"/>
                      <a:pt x="8" y="27"/>
                    </a:cubicBezTo>
                    <a:cubicBezTo>
                      <a:pt x="1" y="44"/>
                      <a:pt x="0" y="63"/>
                      <a:pt x="6" y="80"/>
                    </a:cubicBezTo>
                    <a:cubicBezTo>
                      <a:pt x="12" y="97"/>
                      <a:pt x="24" y="111"/>
                      <a:pt x="40" y="119"/>
                    </a:cubicBezTo>
                    <a:cubicBezTo>
                      <a:pt x="40" y="120"/>
                      <a:pt x="41" y="120"/>
                      <a:pt x="42" y="120"/>
                    </a:cubicBezTo>
                    <a:cubicBezTo>
                      <a:pt x="42" y="119"/>
                      <a:pt x="43" y="119"/>
                      <a:pt x="43" y="118"/>
                    </a:cubicBezTo>
                    <a:close/>
                    <a:moveTo>
                      <a:pt x="43" y="118"/>
                    </a:moveTo>
                    <a:cubicBezTo>
                      <a:pt x="43" y="118"/>
                      <a:pt x="43" y="118"/>
                      <a:pt x="43" y="118"/>
                    </a:cubicBezTo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3818102" y="2341749"/>
              <a:ext cx="1718395" cy="1764721"/>
            </a:xfrm>
            <a:custGeom>
              <a:avLst/>
              <a:gdLst>
                <a:gd name="T0" fmla="*/ 387 w 681"/>
                <a:gd name="T1" fmla="*/ 643 h 680"/>
                <a:gd name="T2" fmla="*/ 436 w 681"/>
                <a:gd name="T3" fmla="*/ 626 h 680"/>
                <a:gd name="T4" fmla="*/ 492 w 681"/>
                <a:gd name="T5" fmla="*/ 645 h 680"/>
                <a:gd name="T6" fmla="*/ 520 w 681"/>
                <a:gd name="T7" fmla="*/ 583 h 680"/>
                <a:gd name="T8" fmla="*/ 569 w 681"/>
                <a:gd name="T9" fmla="*/ 566 h 680"/>
                <a:gd name="T10" fmla="*/ 612 w 681"/>
                <a:gd name="T11" fmla="*/ 546 h 680"/>
                <a:gd name="T12" fmla="*/ 604 w 681"/>
                <a:gd name="T13" fmla="*/ 489 h 680"/>
                <a:gd name="T14" fmla="*/ 642 w 681"/>
                <a:gd name="T15" fmla="*/ 453 h 680"/>
                <a:gd name="T16" fmla="*/ 670 w 681"/>
                <a:gd name="T17" fmla="*/ 409 h 680"/>
                <a:gd name="T18" fmla="*/ 644 w 681"/>
                <a:gd name="T19" fmla="*/ 348 h 680"/>
                <a:gd name="T20" fmla="*/ 680 w 681"/>
                <a:gd name="T21" fmla="*/ 303 h 680"/>
                <a:gd name="T22" fmla="*/ 632 w 681"/>
                <a:gd name="T23" fmla="*/ 254 h 680"/>
                <a:gd name="T24" fmla="*/ 618 w 681"/>
                <a:gd name="T25" fmla="*/ 205 h 680"/>
                <a:gd name="T26" fmla="*/ 625 w 681"/>
                <a:gd name="T27" fmla="*/ 149 h 680"/>
                <a:gd name="T28" fmla="*/ 561 w 681"/>
                <a:gd name="T29" fmla="*/ 129 h 680"/>
                <a:gd name="T30" fmla="*/ 543 w 681"/>
                <a:gd name="T31" fmla="*/ 88 h 680"/>
                <a:gd name="T32" fmla="*/ 496 w 681"/>
                <a:gd name="T33" fmla="*/ 56 h 680"/>
                <a:gd name="T34" fmla="*/ 443 w 681"/>
                <a:gd name="T35" fmla="*/ 53 h 680"/>
                <a:gd name="T36" fmla="*/ 408 w 681"/>
                <a:gd name="T37" fmla="*/ 4 h 680"/>
                <a:gd name="T38" fmla="*/ 351 w 681"/>
                <a:gd name="T39" fmla="*/ 35 h 680"/>
                <a:gd name="T40" fmla="*/ 311 w 681"/>
                <a:gd name="T41" fmla="*/ 37 h 680"/>
                <a:gd name="T42" fmla="*/ 244 w 681"/>
                <a:gd name="T43" fmla="*/ 11 h 680"/>
                <a:gd name="T44" fmla="*/ 210 w 681"/>
                <a:gd name="T45" fmla="*/ 65 h 680"/>
                <a:gd name="T46" fmla="*/ 165 w 681"/>
                <a:gd name="T47" fmla="*/ 69 h 680"/>
                <a:gd name="T48" fmla="*/ 116 w 681"/>
                <a:gd name="T49" fmla="*/ 88 h 680"/>
                <a:gd name="T50" fmla="*/ 106 w 681"/>
                <a:gd name="T51" fmla="*/ 147 h 680"/>
                <a:gd name="T52" fmla="*/ 45 w 681"/>
                <a:gd name="T53" fmla="*/ 168 h 680"/>
                <a:gd name="T54" fmla="*/ 56 w 681"/>
                <a:gd name="T55" fmla="*/ 235 h 680"/>
                <a:gd name="T56" fmla="*/ 44 w 681"/>
                <a:gd name="T57" fmla="*/ 277 h 680"/>
                <a:gd name="T58" fmla="*/ 0 w 681"/>
                <a:gd name="T59" fmla="*/ 325 h 680"/>
                <a:gd name="T60" fmla="*/ 39 w 681"/>
                <a:gd name="T61" fmla="*/ 364 h 680"/>
                <a:gd name="T62" fmla="*/ 38 w 681"/>
                <a:gd name="T63" fmla="*/ 415 h 680"/>
                <a:gd name="T64" fmla="*/ 49 w 681"/>
                <a:gd name="T65" fmla="*/ 476 h 680"/>
                <a:gd name="T66" fmla="*/ 84 w 681"/>
                <a:gd name="T67" fmla="*/ 500 h 680"/>
                <a:gd name="T68" fmla="*/ 90 w 681"/>
                <a:gd name="T69" fmla="*/ 570 h 680"/>
                <a:gd name="T70" fmla="*/ 155 w 681"/>
                <a:gd name="T71" fmla="*/ 578 h 680"/>
                <a:gd name="T72" fmla="*/ 191 w 681"/>
                <a:gd name="T73" fmla="*/ 602 h 680"/>
                <a:gd name="T74" fmla="*/ 214 w 681"/>
                <a:gd name="T75" fmla="*/ 655 h 680"/>
                <a:gd name="T76" fmla="*/ 268 w 681"/>
                <a:gd name="T77" fmla="*/ 633 h 680"/>
                <a:gd name="T78" fmla="*/ 311 w 681"/>
                <a:gd name="T79" fmla="*/ 640 h 680"/>
                <a:gd name="T80" fmla="*/ 302 w 681"/>
                <a:gd name="T81" fmla="*/ 589 h 680"/>
                <a:gd name="T82" fmla="*/ 204 w 681"/>
                <a:gd name="T83" fmla="*/ 552 h 680"/>
                <a:gd name="T84" fmla="*/ 135 w 681"/>
                <a:gd name="T85" fmla="*/ 488 h 680"/>
                <a:gd name="T86" fmla="*/ 103 w 681"/>
                <a:gd name="T87" fmla="*/ 426 h 680"/>
                <a:gd name="T88" fmla="*/ 88 w 681"/>
                <a:gd name="T89" fmla="*/ 358 h 680"/>
                <a:gd name="T90" fmla="*/ 98 w 681"/>
                <a:gd name="T91" fmla="*/ 265 h 680"/>
                <a:gd name="T92" fmla="*/ 149 w 681"/>
                <a:gd name="T93" fmla="*/ 173 h 680"/>
                <a:gd name="T94" fmla="*/ 229 w 681"/>
                <a:gd name="T95" fmla="*/ 111 h 680"/>
                <a:gd name="T96" fmla="*/ 336 w 681"/>
                <a:gd name="T97" fmla="*/ 85 h 680"/>
                <a:gd name="T98" fmla="*/ 435 w 681"/>
                <a:gd name="T99" fmla="*/ 103 h 680"/>
                <a:gd name="T100" fmla="*/ 523 w 681"/>
                <a:gd name="T101" fmla="*/ 162 h 680"/>
                <a:gd name="T102" fmla="*/ 577 w 681"/>
                <a:gd name="T103" fmla="*/ 246 h 680"/>
                <a:gd name="T104" fmla="*/ 595 w 681"/>
                <a:gd name="T105" fmla="*/ 339 h 680"/>
                <a:gd name="T106" fmla="*/ 590 w 681"/>
                <a:gd name="T107" fmla="*/ 389 h 680"/>
                <a:gd name="T108" fmla="*/ 561 w 681"/>
                <a:gd name="T109" fmla="*/ 465 h 680"/>
                <a:gd name="T110" fmla="*/ 485 w 681"/>
                <a:gd name="T111" fmla="*/ 548 h 680"/>
                <a:gd name="T112" fmla="*/ 399 w 681"/>
                <a:gd name="T113" fmla="*/ 586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1" h="680">
                  <a:moveTo>
                    <a:pt x="354" y="680"/>
                  </a:moveTo>
                  <a:cubicBezTo>
                    <a:pt x="357" y="680"/>
                    <a:pt x="361" y="679"/>
                    <a:pt x="363" y="679"/>
                  </a:cubicBezTo>
                  <a:cubicBezTo>
                    <a:pt x="366" y="679"/>
                    <a:pt x="367" y="679"/>
                    <a:pt x="367" y="679"/>
                  </a:cubicBezTo>
                  <a:cubicBezTo>
                    <a:pt x="371" y="679"/>
                    <a:pt x="374" y="677"/>
                    <a:pt x="376" y="674"/>
                  </a:cubicBezTo>
                  <a:cubicBezTo>
                    <a:pt x="376" y="674"/>
                    <a:pt x="379" y="666"/>
                    <a:pt x="382" y="658"/>
                  </a:cubicBezTo>
                  <a:cubicBezTo>
                    <a:pt x="383" y="654"/>
                    <a:pt x="385" y="651"/>
                    <a:pt x="386" y="648"/>
                  </a:cubicBezTo>
                  <a:cubicBezTo>
                    <a:pt x="387" y="645"/>
                    <a:pt x="387" y="643"/>
                    <a:pt x="387" y="643"/>
                  </a:cubicBezTo>
                  <a:cubicBezTo>
                    <a:pt x="388" y="640"/>
                    <a:pt x="391" y="638"/>
                    <a:pt x="394" y="637"/>
                  </a:cubicBezTo>
                  <a:cubicBezTo>
                    <a:pt x="394" y="637"/>
                    <a:pt x="396" y="637"/>
                    <a:pt x="398" y="636"/>
                  </a:cubicBezTo>
                  <a:cubicBezTo>
                    <a:pt x="400" y="636"/>
                    <a:pt x="402" y="636"/>
                    <a:pt x="405" y="635"/>
                  </a:cubicBezTo>
                  <a:cubicBezTo>
                    <a:pt x="410" y="634"/>
                    <a:pt x="415" y="633"/>
                    <a:pt x="415" y="633"/>
                  </a:cubicBezTo>
                  <a:cubicBezTo>
                    <a:pt x="415" y="633"/>
                    <a:pt x="421" y="631"/>
                    <a:pt x="426" y="630"/>
                  </a:cubicBezTo>
                  <a:cubicBezTo>
                    <a:pt x="428" y="629"/>
                    <a:pt x="431" y="628"/>
                    <a:pt x="433" y="627"/>
                  </a:cubicBezTo>
                  <a:cubicBezTo>
                    <a:pt x="435" y="627"/>
                    <a:pt x="436" y="626"/>
                    <a:pt x="436" y="626"/>
                  </a:cubicBezTo>
                  <a:cubicBezTo>
                    <a:pt x="439" y="625"/>
                    <a:pt x="443" y="626"/>
                    <a:pt x="445" y="628"/>
                  </a:cubicBezTo>
                  <a:cubicBezTo>
                    <a:pt x="445" y="628"/>
                    <a:pt x="446" y="630"/>
                    <a:pt x="449" y="632"/>
                  </a:cubicBezTo>
                  <a:cubicBezTo>
                    <a:pt x="451" y="634"/>
                    <a:pt x="454" y="636"/>
                    <a:pt x="457" y="639"/>
                  </a:cubicBezTo>
                  <a:cubicBezTo>
                    <a:pt x="463" y="644"/>
                    <a:pt x="470" y="650"/>
                    <a:pt x="470" y="650"/>
                  </a:cubicBezTo>
                  <a:cubicBezTo>
                    <a:pt x="472" y="652"/>
                    <a:pt x="476" y="652"/>
                    <a:pt x="480" y="650"/>
                  </a:cubicBezTo>
                  <a:cubicBezTo>
                    <a:pt x="480" y="650"/>
                    <a:pt x="481" y="650"/>
                    <a:pt x="483" y="649"/>
                  </a:cubicBezTo>
                  <a:cubicBezTo>
                    <a:pt x="486" y="648"/>
                    <a:pt x="489" y="646"/>
                    <a:pt x="492" y="645"/>
                  </a:cubicBezTo>
                  <a:cubicBezTo>
                    <a:pt x="498" y="642"/>
                    <a:pt x="504" y="639"/>
                    <a:pt x="504" y="639"/>
                  </a:cubicBezTo>
                  <a:cubicBezTo>
                    <a:pt x="507" y="637"/>
                    <a:pt x="509" y="634"/>
                    <a:pt x="509" y="630"/>
                  </a:cubicBezTo>
                  <a:cubicBezTo>
                    <a:pt x="509" y="630"/>
                    <a:pt x="509" y="622"/>
                    <a:pt x="508" y="614"/>
                  </a:cubicBezTo>
                  <a:cubicBezTo>
                    <a:pt x="508" y="606"/>
                    <a:pt x="507" y="598"/>
                    <a:pt x="507" y="598"/>
                  </a:cubicBezTo>
                  <a:cubicBezTo>
                    <a:pt x="507" y="594"/>
                    <a:pt x="508" y="591"/>
                    <a:pt x="511" y="590"/>
                  </a:cubicBezTo>
                  <a:cubicBezTo>
                    <a:pt x="511" y="590"/>
                    <a:pt x="512" y="589"/>
                    <a:pt x="514" y="588"/>
                  </a:cubicBezTo>
                  <a:cubicBezTo>
                    <a:pt x="516" y="586"/>
                    <a:pt x="518" y="585"/>
                    <a:pt x="520" y="583"/>
                  </a:cubicBezTo>
                  <a:cubicBezTo>
                    <a:pt x="522" y="582"/>
                    <a:pt x="524" y="580"/>
                    <a:pt x="526" y="579"/>
                  </a:cubicBezTo>
                  <a:cubicBezTo>
                    <a:pt x="527" y="578"/>
                    <a:pt x="529" y="577"/>
                    <a:pt x="529" y="577"/>
                  </a:cubicBezTo>
                  <a:cubicBezTo>
                    <a:pt x="529" y="577"/>
                    <a:pt x="530" y="576"/>
                    <a:pt x="531" y="575"/>
                  </a:cubicBezTo>
                  <a:cubicBezTo>
                    <a:pt x="533" y="573"/>
                    <a:pt x="535" y="572"/>
                    <a:pt x="537" y="570"/>
                  </a:cubicBezTo>
                  <a:cubicBezTo>
                    <a:pt x="541" y="566"/>
                    <a:pt x="545" y="563"/>
                    <a:pt x="545" y="563"/>
                  </a:cubicBezTo>
                  <a:cubicBezTo>
                    <a:pt x="547" y="561"/>
                    <a:pt x="551" y="560"/>
                    <a:pt x="554" y="561"/>
                  </a:cubicBezTo>
                  <a:cubicBezTo>
                    <a:pt x="554" y="561"/>
                    <a:pt x="561" y="564"/>
                    <a:pt x="569" y="566"/>
                  </a:cubicBezTo>
                  <a:cubicBezTo>
                    <a:pt x="573" y="567"/>
                    <a:pt x="577" y="568"/>
                    <a:pt x="580" y="569"/>
                  </a:cubicBezTo>
                  <a:cubicBezTo>
                    <a:pt x="583" y="570"/>
                    <a:pt x="585" y="570"/>
                    <a:pt x="585" y="570"/>
                  </a:cubicBezTo>
                  <a:cubicBezTo>
                    <a:pt x="588" y="571"/>
                    <a:pt x="592" y="570"/>
                    <a:pt x="594" y="567"/>
                  </a:cubicBezTo>
                  <a:cubicBezTo>
                    <a:pt x="594" y="567"/>
                    <a:pt x="596" y="566"/>
                    <a:pt x="597" y="564"/>
                  </a:cubicBezTo>
                  <a:cubicBezTo>
                    <a:pt x="599" y="562"/>
                    <a:pt x="601" y="559"/>
                    <a:pt x="603" y="557"/>
                  </a:cubicBezTo>
                  <a:cubicBezTo>
                    <a:pt x="605" y="554"/>
                    <a:pt x="607" y="552"/>
                    <a:pt x="609" y="550"/>
                  </a:cubicBezTo>
                  <a:cubicBezTo>
                    <a:pt x="611" y="548"/>
                    <a:pt x="612" y="546"/>
                    <a:pt x="612" y="546"/>
                  </a:cubicBezTo>
                  <a:cubicBezTo>
                    <a:pt x="614" y="544"/>
                    <a:pt x="614" y="540"/>
                    <a:pt x="613" y="537"/>
                  </a:cubicBezTo>
                  <a:cubicBezTo>
                    <a:pt x="613" y="537"/>
                    <a:pt x="610" y="529"/>
                    <a:pt x="606" y="522"/>
                  </a:cubicBezTo>
                  <a:cubicBezTo>
                    <a:pt x="604" y="518"/>
                    <a:pt x="602" y="515"/>
                    <a:pt x="601" y="512"/>
                  </a:cubicBezTo>
                  <a:cubicBezTo>
                    <a:pt x="599" y="509"/>
                    <a:pt x="598" y="508"/>
                    <a:pt x="598" y="508"/>
                  </a:cubicBezTo>
                  <a:cubicBezTo>
                    <a:pt x="597" y="505"/>
                    <a:pt x="597" y="501"/>
                    <a:pt x="598" y="499"/>
                  </a:cubicBezTo>
                  <a:cubicBezTo>
                    <a:pt x="598" y="499"/>
                    <a:pt x="599" y="497"/>
                    <a:pt x="600" y="496"/>
                  </a:cubicBezTo>
                  <a:cubicBezTo>
                    <a:pt x="601" y="494"/>
                    <a:pt x="603" y="492"/>
                    <a:pt x="604" y="489"/>
                  </a:cubicBezTo>
                  <a:cubicBezTo>
                    <a:pt x="605" y="487"/>
                    <a:pt x="607" y="485"/>
                    <a:pt x="608" y="483"/>
                  </a:cubicBezTo>
                  <a:cubicBezTo>
                    <a:pt x="609" y="481"/>
                    <a:pt x="609" y="480"/>
                    <a:pt x="609" y="480"/>
                  </a:cubicBezTo>
                  <a:cubicBezTo>
                    <a:pt x="609" y="480"/>
                    <a:pt x="612" y="475"/>
                    <a:pt x="614" y="470"/>
                  </a:cubicBezTo>
                  <a:cubicBezTo>
                    <a:pt x="615" y="468"/>
                    <a:pt x="616" y="465"/>
                    <a:pt x="617" y="464"/>
                  </a:cubicBezTo>
                  <a:cubicBezTo>
                    <a:pt x="618" y="462"/>
                    <a:pt x="619" y="460"/>
                    <a:pt x="619" y="460"/>
                  </a:cubicBezTo>
                  <a:cubicBezTo>
                    <a:pt x="620" y="457"/>
                    <a:pt x="623" y="455"/>
                    <a:pt x="626" y="455"/>
                  </a:cubicBezTo>
                  <a:cubicBezTo>
                    <a:pt x="626" y="455"/>
                    <a:pt x="634" y="454"/>
                    <a:pt x="642" y="453"/>
                  </a:cubicBezTo>
                  <a:cubicBezTo>
                    <a:pt x="646" y="453"/>
                    <a:pt x="650" y="452"/>
                    <a:pt x="653" y="452"/>
                  </a:cubicBezTo>
                  <a:cubicBezTo>
                    <a:pt x="656" y="451"/>
                    <a:pt x="658" y="451"/>
                    <a:pt x="658" y="451"/>
                  </a:cubicBezTo>
                  <a:cubicBezTo>
                    <a:pt x="662" y="450"/>
                    <a:pt x="664" y="448"/>
                    <a:pt x="665" y="444"/>
                  </a:cubicBezTo>
                  <a:cubicBezTo>
                    <a:pt x="665" y="444"/>
                    <a:pt x="668" y="438"/>
                    <a:pt x="669" y="431"/>
                  </a:cubicBezTo>
                  <a:cubicBezTo>
                    <a:pt x="670" y="428"/>
                    <a:pt x="671" y="425"/>
                    <a:pt x="672" y="423"/>
                  </a:cubicBezTo>
                  <a:cubicBezTo>
                    <a:pt x="672" y="420"/>
                    <a:pt x="673" y="418"/>
                    <a:pt x="673" y="418"/>
                  </a:cubicBezTo>
                  <a:cubicBezTo>
                    <a:pt x="674" y="415"/>
                    <a:pt x="673" y="411"/>
                    <a:pt x="670" y="409"/>
                  </a:cubicBezTo>
                  <a:cubicBezTo>
                    <a:pt x="670" y="409"/>
                    <a:pt x="664" y="404"/>
                    <a:pt x="658" y="398"/>
                  </a:cubicBezTo>
                  <a:cubicBezTo>
                    <a:pt x="651" y="393"/>
                    <a:pt x="645" y="388"/>
                    <a:pt x="645" y="388"/>
                  </a:cubicBezTo>
                  <a:cubicBezTo>
                    <a:pt x="642" y="386"/>
                    <a:pt x="641" y="383"/>
                    <a:pt x="641" y="380"/>
                  </a:cubicBezTo>
                  <a:cubicBezTo>
                    <a:pt x="641" y="380"/>
                    <a:pt x="642" y="375"/>
                    <a:pt x="643" y="369"/>
                  </a:cubicBezTo>
                  <a:cubicBezTo>
                    <a:pt x="643" y="364"/>
                    <a:pt x="644" y="359"/>
                    <a:pt x="644" y="359"/>
                  </a:cubicBezTo>
                  <a:cubicBezTo>
                    <a:pt x="644" y="359"/>
                    <a:pt x="644" y="357"/>
                    <a:pt x="644" y="355"/>
                  </a:cubicBezTo>
                  <a:cubicBezTo>
                    <a:pt x="644" y="353"/>
                    <a:pt x="644" y="350"/>
                    <a:pt x="644" y="348"/>
                  </a:cubicBezTo>
                  <a:cubicBezTo>
                    <a:pt x="644" y="345"/>
                    <a:pt x="644" y="342"/>
                    <a:pt x="644" y="340"/>
                  </a:cubicBezTo>
                  <a:cubicBezTo>
                    <a:pt x="644" y="338"/>
                    <a:pt x="644" y="337"/>
                    <a:pt x="644" y="337"/>
                  </a:cubicBezTo>
                  <a:cubicBezTo>
                    <a:pt x="644" y="334"/>
                    <a:pt x="646" y="331"/>
                    <a:pt x="649" y="329"/>
                  </a:cubicBezTo>
                  <a:cubicBezTo>
                    <a:pt x="649" y="329"/>
                    <a:pt x="650" y="328"/>
                    <a:pt x="653" y="327"/>
                  </a:cubicBezTo>
                  <a:cubicBezTo>
                    <a:pt x="656" y="325"/>
                    <a:pt x="659" y="323"/>
                    <a:pt x="663" y="321"/>
                  </a:cubicBezTo>
                  <a:cubicBezTo>
                    <a:pt x="670" y="317"/>
                    <a:pt x="677" y="312"/>
                    <a:pt x="677" y="312"/>
                  </a:cubicBezTo>
                  <a:cubicBezTo>
                    <a:pt x="679" y="310"/>
                    <a:pt x="681" y="307"/>
                    <a:pt x="680" y="303"/>
                  </a:cubicBezTo>
                  <a:cubicBezTo>
                    <a:pt x="680" y="303"/>
                    <a:pt x="680" y="296"/>
                    <a:pt x="679" y="290"/>
                  </a:cubicBezTo>
                  <a:cubicBezTo>
                    <a:pt x="678" y="283"/>
                    <a:pt x="677" y="277"/>
                    <a:pt x="677" y="277"/>
                  </a:cubicBezTo>
                  <a:cubicBezTo>
                    <a:pt x="676" y="273"/>
                    <a:pt x="674" y="270"/>
                    <a:pt x="670" y="269"/>
                  </a:cubicBezTo>
                  <a:cubicBezTo>
                    <a:pt x="670" y="269"/>
                    <a:pt x="662" y="267"/>
                    <a:pt x="655" y="264"/>
                  </a:cubicBezTo>
                  <a:cubicBezTo>
                    <a:pt x="651" y="263"/>
                    <a:pt x="647" y="262"/>
                    <a:pt x="644" y="262"/>
                  </a:cubicBezTo>
                  <a:cubicBezTo>
                    <a:pt x="641" y="261"/>
                    <a:pt x="639" y="260"/>
                    <a:pt x="639" y="260"/>
                  </a:cubicBezTo>
                  <a:cubicBezTo>
                    <a:pt x="636" y="260"/>
                    <a:pt x="633" y="257"/>
                    <a:pt x="632" y="254"/>
                  </a:cubicBezTo>
                  <a:cubicBezTo>
                    <a:pt x="632" y="254"/>
                    <a:pt x="631" y="249"/>
                    <a:pt x="629" y="244"/>
                  </a:cubicBezTo>
                  <a:cubicBezTo>
                    <a:pt x="628" y="241"/>
                    <a:pt x="627" y="239"/>
                    <a:pt x="627" y="237"/>
                  </a:cubicBezTo>
                  <a:cubicBezTo>
                    <a:pt x="626" y="235"/>
                    <a:pt x="626" y="234"/>
                    <a:pt x="626" y="234"/>
                  </a:cubicBezTo>
                  <a:cubicBezTo>
                    <a:pt x="626" y="234"/>
                    <a:pt x="624" y="229"/>
                    <a:pt x="622" y="224"/>
                  </a:cubicBezTo>
                  <a:cubicBezTo>
                    <a:pt x="621" y="221"/>
                    <a:pt x="620" y="219"/>
                    <a:pt x="619" y="217"/>
                  </a:cubicBezTo>
                  <a:cubicBezTo>
                    <a:pt x="618" y="215"/>
                    <a:pt x="617" y="214"/>
                    <a:pt x="617" y="214"/>
                  </a:cubicBezTo>
                  <a:cubicBezTo>
                    <a:pt x="616" y="211"/>
                    <a:pt x="616" y="207"/>
                    <a:pt x="618" y="205"/>
                  </a:cubicBezTo>
                  <a:cubicBezTo>
                    <a:pt x="618" y="205"/>
                    <a:pt x="619" y="203"/>
                    <a:pt x="621" y="201"/>
                  </a:cubicBezTo>
                  <a:cubicBezTo>
                    <a:pt x="623" y="198"/>
                    <a:pt x="625" y="195"/>
                    <a:pt x="628" y="192"/>
                  </a:cubicBezTo>
                  <a:cubicBezTo>
                    <a:pt x="632" y="185"/>
                    <a:pt x="637" y="178"/>
                    <a:pt x="637" y="178"/>
                  </a:cubicBezTo>
                  <a:cubicBezTo>
                    <a:pt x="639" y="175"/>
                    <a:pt x="638" y="171"/>
                    <a:pt x="637" y="168"/>
                  </a:cubicBezTo>
                  <a:cubicBezTo>
                    <a:pt x="637" y="168"/>
                    <a:pt x="636" y="167"/>
                    <a:pt x="635" y="164"/>
                  </a:cubicBezTo>
                  <a:cubicBezTo>
                    <a:pt x="633" y="162"/>
                    <a:pt x="632" y="159"/>
                    <a:pt x="630" y="157"/>
                  </a:cubicBezTo>
                  <a:cubicBezTo>
                    <a:pt x="628" y="154"/>
                    <a:pt x="626" y="151"/>
                    <a:pt x="625" y="149"/>
                  </a:cubicBezTo>
                  <a:cubicBezTo>
                    <a:pt x="623" y="147"/>
                    <a:pt x="622" y="145"/>
                    <a:pt x="622" y="145"/>
                  </a:cubicBezTo>
                  <a:cubicBezTo>
                    <a:pt x="620" y="142"/>
                    <a:pt x="617" y="141"/>
                    <a:pt x="614" y="141"/>
                  </a:cubicBezTo>
                  <a:cubicBezTo>
                    <a:pt x="614" y="141"/>
                    <a:pt x="605" y="142"/>
                    <a:pt x="597" y="143"/>
                  </a:cubicBezTo>
                  <a:cubicBezTo>
                    <a:pt x="589" y="144"/>
                    <a:pt x="581" y="146"/>
                    <a:pt x="581" y="146"/>
                  </a:cubicBezTo>
                  <a:cubicBezTo>
                    <a:pt x="578" y="147"/>
                    <a:pt x="575" y="145"/>
                    <a:pt x="573" y="143"/>
                  </a:cubicBezTo>
                  <a:cubicBezTo>
                    <a:pt x="573" y="143"/>
                    <a:pt x="569" y="139"/>
                    <a:pt x="566" y="135"/>
                  </a:cubicBezTo>
                  <a:cubicBezTo>
                    <a:pt x="564" y="133"/>
                    <a:pt x="562" y="131"/>
                    <a:pt x="561" y="129"/>
                  </a:cubicBezTo>
                  <a:cubicBezTo>
                    <a:pt x="559" y="128"/>
                    <a:pt x="558" y="127"/>
                    <a:pt x="558" y="127"/>
                  </a:cubicBezTo>
                  <a:cubicBezTo>
                    <a:pt x="558" y="127"/>
                    <a:pt x="557" y="126"/>
                    <a:pt x="556" y="125"/>
                  </a:cubicBezTo>
                  <a:cubicBezTo>
                    <a:pt x="555" y="123"/>
                    <a:pt x="553" y="121"/>
                    <a:pt x="551" y="119"/>
                  </a:cubicBezTo>
                  <a:cubicBezTo>
                    <a:pt x="549" y="118"/>
                    <a:pt x="547" y="116"/>
                    <a:pt x="545" y="114"/>
                  </a:cubicBezTo>
                  <a:cubicBezTo>
                    <a:pt x="544" y="113"/>
                    <a:pt x="543" y="112"/>
                    <a:pt x="543" y="112"/>
                  </a:cubicBezTo>
                  <a:cubicBezTo>
                    <a:pt x="540" y="110"/>
                    <a:pt x="539" y="107"/>
                    <a:pt x="540" y="104"/>
                  </a:cubicBezTo>
                  <a:cubicBezTo>
                    <a:pt x="540" y="104"/>
                    <a:pt x="542" y="96"/>
                    <a:pt x="543" y="88"/>
                  </a:cubicBezTo>
                  <a:cubicBezTo>
                    <a:pt x="545" y="80"/>
                    <a:pt x="546" y="71"/>
                    <a:pt x="546" y="71"/>
                  </a:cubicBezTo>
                  <a:cubicBezTo>
                    <a:pt x="546" y="68"/>
                    <a:pt x="545" y="65"/>
                    <a:pt x="542" y="62"/>
                  </a:cubicBezTo>
                  <a:cubicBezTo>
                    <a:pt x="542" y="62"/>
                    <a:pt x="536" y="59"/>
                    <a:pt x="531" y="55"/>
                  </a:cubicBezTo>
                  <a:cubicBezTo>
                    <a:pt x="528" y="53"/>
                    <a:pt x="525" y="51"/>
                    <a:pt x="523" y="50"/>
                  </a:cubicBezTo>
                  <a:cubicBezTo>
                    <a:pt x="521" y="49"/>
                    <a:pt x="519" y="48"/>
                    <a:pt x="519" y="48"/>
                  </a:cubicBezTo>
                  <a:cubicBezTo>
                    <a:pt x="516" y="46"/>
                    <a:pt x="513" y="46"/>
                    <a:pt x="510" y="47"/>
                  </a:cubicBezTo>
                  <a:cubicBezTo>
                    <a:pt x="510" y="47"/>
                    <a:pt x="503" y="51"/>
                    <a:pt x="496" y="56"/>
                  </a:cubicBezTo>
                  <a:cubicBezTo>
                    <a:pt x="489" y="60"/>
                    <a:pt x="482" y="65"/>
                    <a:pt x="482" y="65"/>
                  </a:cubicBezTo>
                  <a:cubicBezTo>
                    <a:pt x="480" y="67"/>
                    <a:pt x="476" y="67"/>
                    <a:pt x="473" y="66"/>
                  </a:cubicBezTo>
                  <a:cubicBezTo>
                    <a:pt x="473" y="66"/>
                    <a:pt x="472" y="65"/>
                    <a:pt x="470" y="64"/>
                  </a:cubicBezTo>
                  <a:cubicBezTo>
                    <a:pt x="468" y="63"/>
                    <a:pt x="466" y="62"/>
                    <a:pt x="463" y="61"/>
                  </a:cubicBezTo>
                  <a:cubicBezTo>
                    <a:pt x="461" y="60"/>
                    <a:pt x="458" y="59"/>
                    <a:pt x="457" y="58"/>
                  </a:cubicBezTo>
                  <a:cubicBezTo>
                    <a:pt x="455" y="57"/>
                    <a:pt x="453" y="57"/>
                    <a:pt x="453" y="57"/>
                  </a:cubicBezTo>
                  <a:cubicBezTo>
                    <a:pt x="453" y="57"/>
                    <a:pt x="448" y="55"/>
                    <a:pt x="443" y="53"/>
                  </a:cubicBezTo>
                  <a:cubicBezTo>
                    <a:pt x="438" y="51"/>
                    <a:pt x="433" y="50"/>
                    <a:pt x="433" y="50"/>
                  </a:cubicBezTo>
                  <a:cubicBezTo>
                    <a:pt x="430" y="49"/>
                    <a:pt x="428" y="46"/>
                    <a:pt x="427" y="43"/>
                  </a:cubicBezTo>
                  <a:cubicBezTo>
                    <a:pt x="427" y="43"/>
                    <a:pt x="426" y="35"/>
                    <a:pt x="424" y="27"/>
                  </a:cubicBezTo>
                  <a:cubicBezTo>
                    <a:pt x="423" y="23"/>
                    <a:pt x="422" y="19"/>
                    <a:pt x="421" y="16"/>
                  </a:cubicBezTo>
                  <a:cubicBezTo>
                    <a:pt x="420" y="13"/>
                    <a:pt x="419" y="11"/>
                    <a:pt x="419" y="11"/>
                  </a:cubicBezTo>
                  <a:cubicBezTo>
                    <a:pt x="419" y="8"/>
                    <a:pt x="416" y="5"/>
                    <a:pt x="412" y="5"/>
                  </a:cubicBezTo>
                  <a:cubicBezTo>
                    <a:pt x="412" y="5"/>
                    <a:pt x="410" y="4"/>
                    <a:pt x="408" y="4"/>
                  </a:cubicBezTo>
                  <a:cubicBezTo>
                    <a:pt x="406" y="3"/>
                    <a:pt x="402" y="3"/>
                    <a:pt x="399" y="2"/>
                  </a:cubicBezTo>
                  <a:cubicBezTo>
                    <a:pt x="392" y="1"/>
                    <a:pt x="386" y="0"/>
                    <a:pt x="386" y="0"/>
                  </a:cubicBezTo>
                  <a:cubicBezTo>
                    <a:pt x="382" y="0"/>
                    <a:pt x="379" y="1"/>
                    <a:pt x="377" y="4"/>
                  </a:cubicBezTo>
                  <a:cubicBezTo>
                    <a:pt x="377" y="4"/>
                    <a:pt x="375" y="5"/>
                    <a:pt x="374" y="8"/>
                  </a:cubicBezTo>
                  <a:cubicBezTo>
                    <a:pt x="372" y="10"/>
                    <a:pt x="370" y="14"/>
                    <a:pt x="367" y="17"/>
                  </a:cubicBezTo>
                  <a:cubicBezTo>
                    <a:pt x="363" y="24"/>
                    <a:pt x="359" y="31"/>
                    <a:pt x="359" y="31"/>
                  </a:cubicBezTo>
                  <a:cubicBezTo>
                    <a:pt x="357" y="34"/>
                    <a:pt x="354" y="35"/>
                    <a:pt x="351" y="35"/>
                  </a:cubicBezTo>
                  <a:cubicBezTo>
                    <a:pt x="351" y="35"/>
                    <a:pt x="349" y="35"/>
                    <a:pt x="347" y="35"/>
                  </a:cubicBezTo>
                  <a:cubicBezTo>
                    <a:pt x="345" y="35"/>
                    <a:pt x="343" y="35"/>
                    <a:pt x="340" y="35"/>
                  </a:cubicBezTo>
                  <a:cubicBezTo>
                    <a:pt x="335" y="35"/>
                    <a:pt x="329" y="35"/>
                    <a:pt x="329" y="35"/>
                  </a:cubicBezTo>
                  <a:cubicBezTo>
                    <a:pt x="329" y="35"/>
                    <a:pt x="329" y="35"/>
                    <a:pt x="328" y="35"/>
                  </a:cubicBezTo>
                  <a:cubicBezTo>
                    <a:pt x="328" y="35"/>
                    <a:pt x="327" y="35"/>
                    <a:pt x="326" y="36"/>
                  </a:cubicBezTo>
                  <a:cubicBezTo>
                    <a:pt x="324" y="36"/>
                    <a:pt x="321" y="36"/>
                    <a:pt x="318" y="36"/>
                  </a:cubicBezTo>
                  <a:cubicBezTo>
                    <a:pt x="316" y="36"/>
                    <a:pt x="313" y="36"/>
                    <a:pt x="311" y="37"/>
                  </a:cubicBezTo>
                  <a:cubicBezTo>
                    <a:pt x="309" y="37"/>
                    <a:pt x="308" y="37"/>
                    <a:pt x="308" y="37"/>
                  </a:cubicBezTo>
                  <a:cubicBezTo>
                    <a:pt x="304" y="37"/>
                    <a:pt x="301" y="36"/>
                    <a:pt x="299" y="33"/>
                  </a:cubicBezTo>
                  <a:cubicBezTo>
                    <a:pt x="299" y="33"/>
                    <a:pt x="295" y="27"/>
                    <a:pt x="290" y="20"/>
                  </a:cubicBezTo>
                  <a:cubicBezTo>
                    <a:pt x="285" y="14"/>
                    <a:pt x="279" y="7"/>
                    <a:pt x="279" y="7"/>
                  </a:cubicBezTo>
                  <a:cubicBezTo>
                    <a:pt x="277" y="5"/>
                    <a:pt x="274" y="4"/>
                    <a:pt x="270" y="5"/>
                  </a:cubicBezTo>
                  <a:cubicBezTo>
                    <a:pt x="270" y="5"/>
                    <a:pt x="264" y="6"/>
                    <a:pt x="257" y="8"/>
                  </a:cubicBezTo>
                  <a:cubicBezTo>
                    <a:pt x="251" y="9"/>
                    <a:pt x="244" y="11"/>
                    <a:pt x="244" y="11"/>
                  </a:cubicBezTo>
                  <a:cubicBezTo>
                    <a:pt x="241" y="12"/>
                    <a:pt x="238" y="15"/>
                    <a:pt x="237" y="18"/>
                  </a:cubicBezTo>
                  <a:cubicBezTo>
                    <a:pt x="237" y="18"/>
                    <a:pt x="236" y="26"/>
                    <a:pt x="234" y="34"/>
                  </a:cubicBezTo>
                  <a:cubicBezTo>
                    <a:pt x="233" y="42"/>
                    <a:pt x="232" y="51"/>
                    <a:pt x="232" y="51"/>
                  </a:cubicBezTo>
                  <a:cubicBezTo>
                    <a:pt x="232" y="54"/>
                    <a:pt x="230" y="56"/>
                    <a:pt x="227" y="58"/>
                  </a:cubicBezTo>
                  <a:cubicBezTo>
                    <a:pt x="227" y="58"/>
                    <a:pt x="225" y="58"/>
                    <a:pt x="223" y="59"/>
                  </a:cubicBezTo>
                  <a:cubicBezTo>
                    <a:pt x="222" y="60"/>
                    <a:pt x="219" y="61"/>
                    <a:pt x="217" y="62"/>
                  </a:cubicBezTo>
                  <a:cubicBezTo>
                    <a:pt x="214" y="63"/>
                    <a:pt x="212" y="64"/>
                    <a:pt x="210" y="65"/>
                  </a:cubicBezTo>
                  <a:cubicBezTo>
                    <a:pt x="209" y="65"/>
                    <a:pt x="208" y="66"/>
                    <a:pt x="208" y="66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7" y="66"/>
                    <a:pt x="202" y="69"/>
                    <a:pt x="197" y="71"/>
                  </a:cubicBezTo>
                  <a:cubicBezTo>
                    <a:pt x="195" y="73"/>
                    <a:pt x="193" y="74"/>
                    <a:pt x="191" y="75"/>
                  </a:cubicBezTo>
                  <a:cubicBezTo>
                    <a:pt x="189" y="76"/>
                    <a:pt x="188" y="77"/>
                    <a:pt x="188" y="77"/>
                  </a:cubicBezTo>
                  <a:cubicBezTo>
                    <a:pt x="185" y="78"/>
                    <a:pt x="182" y="78"/>
                    <a:pt x="179" y="77"/>
                  </a:cubicBezTo>
                  <a:cubicBezTo>
                    <a:pt x="179" y="77"/>
                    <a:pt x="172" y="72"/>
                    <a:pt x="165" y="69"/>
                  </a:cubicBezTo>
                  <a:cubicBezTo>
                    <a:pt x="161" y="67"/>
                    <a:pt x="157" y="65"/>
                    <a:pt x="155" y="63"/>
                  </a:cubicBezTo>
                  <a:cubicBezTo>
                    <a:pt x="152" y="62"/>
                    <a:pt x="150" y="61"/>
                    <a:pt x="150" y="61"/>
                  </a:cubicBezTo>
                  <a:cubicBezTo>
                    <a:pt x="147" y="60"/>
                    <a:pt x="143" y="60"/>
                    <a:pt x="140" y="62"/>
                  </a:cubicBezTo>
                  <a:cubicBezTo>
                    <a:pt x="140" y="62"/>
                    <a:pt x="135" y="66"/>
                    <a:pt x="130" y="70"/>
                  </a:cubicBezTo>
                  <a:cubicBezTo>
                    <a:pt x="127" y="72"/>
                    <a:pt x="124" y="74"/>
                    <a:pt x="123" y="76"/>
                  </a:cubicBezTo>
                  <a:cubicBezTo>
                    <a:pt x="121" y="78"/>
                    <a:pt x="119" y="79"/>
                    <a:pt x="119" y="79"/>
                  </a:cubicBezTo>
                  <a:cubicBezTo>
                    <a:pt x="117" y="81"/>
                    <a:pt x="115" y="85"/>
                    <a:pt x="116" y="88"/>
                  </a:cubicBezTo>
                  <a:cubicBezTo>
                    <a:pt x="116" y="88"/>
                    <a:pt x="116" y="90"/>
                    <a:pt x="117" y="93"/>
                  </a:cubicBezTo>
                  <a:cubicBezTo>
                    <a:pt x="118" y="96"/>
                    <a:pt x="119" y="100"/>
                    <a:pt x="120" y="104"/>
                  </a:cubicBezTo>
                  <a:cubicBezTo>
                    <a:pt x="122" y="112"/>
                    <a:pt x="124" y="120"/>
                    <a:pt x="124" y="120"/>
                  </a:cubicBezTo>
                  <a:cubicBezTo>
                    <a:pt x="125" y="123"/>
                    <a:pt x="124" y="126"/>
                    <a:pt x="122" y="128"/>
                  </a:cubicBezTo>
                  <a:cubicBezTo>
                    <a:pt x="122" y="128"/>
                    <a:pt x="119" y="132"/>
                    <a:pt x="115" y="136"/>
                  </a:cubicBezTo>
                  <a:cubicBezTo>
                    <a:pt x="111" y="140"/>
                    <a:pt x="108" y="144"/>
                    <a:pt x="108" y="144"/>
                  </a:cubicBezTo>
                  <a:cubicBezTo>
                    <a:pt x="108" y="144"/>
                    <a:pt x="107" y="145"/>
                    <a:pt x="106" y="147"/>
                  </a:cubicBezTo>
                  <a:cubicBezTo>
                    <a:pt x="104" y="149"/>
                    <a:pt x="103" y="151"/>
                    <a:pt x="101" y="153"/>
                  </a:cubicBezTo>
                  <a:cubicBezTo>
                    <a:pt x="99" y="155"/>
                    <a:pt x="98" y="157"/>
                    <a:pt x="97" y="159"/>
                  </a:cubicBezTo>
                  <a:cubicBezTo>
                    <a:pt x="95" y="160"/>
                    <a:pt x="95" y="162"/>
                    <a:pt x="95" y="162"/>
                  </a:cubicBezTo>
                  <a:cubicBezTo>
                    <a:pt x="93" y="164"/>
                    <a:pt x="90" y="166"/>
                    <a:pt x="86" y="165"/>
                  </a:cubicBezTo>
                  <a:cubicBezTo>
                    <a:pt x="86" y="165"/>
                    <a:pt x="78" y="164"/>
                    <a:pt x="70" y="164"/>
                  </a:cubicBezTo>
                  <a:cubicBezTo>
                    <a:pt x="62" y="163"/>
                    <a:pt x="54" y="163"/>
                    <a:pt x="54" y="163"/>
                  </a:cubicBezTo>
                  <a:cubicBezTo>
                    <a:pt x="50" y="163"/>
                    <a:pt x="47" y="164"/>
                    <a:pt x="45" y="168"/>
                  </a:cubicBezTo>
                  <a:cubicBezTo>
                    <a:pt x="45" y="168"/>
                    <a:pt x="45" y="169"/>
                    <a:pt x="43" y="171"/>
                  </a:cubicBezTo>
                  <a:cubicBezTo>
                    <a:pt x="42" y="174"/>
                    <a:pt x="40" y="176"/>
                    <a:pt x="39" y="179"/>
                  </a:cubicBezTo>
                  <a:cubicBezTo>
                    <a:pt x="36" y="185"/>
                    <a:pt x="33" y="191"/>
                    <a:pt x="33" y="191"/>
                  </a:cubicBezTo>
                  <a:cubicBezTo>
                    <a:pt x="31" y="195"/>
                    <a:pt x="32" y="198"/>
                    <a:pt x="34" y="201"/>
                  </a:cubicBezTo>
                  <a:cubicBezTo>
                    <a:pt x="34" y="201"/>
                    <a:pt x="38" y="208"/>
                    <a:pt x="44" y="214"/>
                  </a:cubicBezTo>
                  <a:cubicBezTo>
                    <a:pt x="49" y="221"/>
                    <a:pt x="54" y="227"/>
                    <a:pt x="54" y="227"/>
                  </a:cubicBezTo>
                  <a:cubicBezTo>
                    <a:pt x="56" y="229"/>
                    <a:pt x="57" y="232"/>
                    <a:pt x="56" y="235"/>
                  </a:cubicBezTo>
                  <a:cubicBezTo>
                    <a:pt x="56" y="235"/>
                    <a:pt x="55" y="237"/>
                    <a:pt x="55" y="239"/>
                  </a:cubicBezTo>
                  <a:cubicBezTo>
                    <a:pt x="54" y="241"/>
                    <a:pt x="53" y="243"/>
                    <a:pt x="52" y="246"/>
                  </a:cubicBezTo>
                  <a:cubicBezTo>
                    <a:pt x="51" y="248"/>
                    <a:pt x="50" y="251"/>
                    <a:pt x="50" y="253"/>
                  </a:cubicBezTo>
                  <a:cubicBezTo>
                    <a:pt x="49" y="255"/>
                    <a:pt x="49" y="256"/>
                    <a:pt x="49" y="256"/>
                  </a:cubicBezTo>
                  <a:cubicBezTo>
                    <a:pt x="49" y="256"/>
                    <a:pt x="49" y="257"/>
                    <a:pt x="48" y="259"/>
                  </a:cubicBezTo>
                  <a:cubicBezTo>
                    <a:pt x="48" y="261"/>
                    <a:pt x="47" y="264"/>
                    <a:pt x="46" y="266"/>
                  </a:cubicBezTo>
                  <a:cubicBezTo>
                    <a:pt x="45" y="272"/>
                    <a:pt x="44" y="277"/>
                    <a:pt x="44" y="277"/>
                  </a:cubicBezTo>
                  <a:cubicBezTo>
                    <a:pt x="43" y="280"/>
                    <a:pt x="41" y="283"/>
                    <a:pt x="38" y="284"/>
                  </a:cubicBezTo>
                  <a:cubicBezTo>
                    <a:pt x="38" y="284"/>
                    <a:pt x="30" y="286"/>
                    <a:pt x="22" y="289"/>
                  </a:cubicBezTo>
                  <a:cubicBezTo>
                    <a:pt x="15" y="292"/>
                    <a:pt x="7" y="295"/>
                    <a:pt x="7" y="295"/>
                  </a:cubicBezTo>
                  <a:cubicBezTo>
                    <a:pt x="4" y="296"/>
                    <a:pt x="2" y="299"/>
                    <a:pt x="1" y="303"/>
                  </a:cubicBezTo>
                  <a:cubicBezTo>
                    <a:pt x="1" y="303"/>
                    <a:pt x="1" y="304"/>
                    <a:pt x="1" y="307"/>
                  </a:cubicBezTo>
                  <a:cubicBezTo>
                    <a:pt x="1" y="309"/>
                    <a:pt x="1" y="313"/>
                    <a:pt x="0" y="316"/>
                  </a:cubicBezTo>
                  <a:cubicBezTo>
                    <a:pt x="0" y="319"/>
                    <a:pt x="0" y="323"/>
                    <a:pt x="0" y="325"/>
                  </a:cubicBezTo>
                  <a:cubicBezTo>
                    <a:pt x="0" y="328"/>
                    <a:pt x="0" y="329"/>
                    <a:pt x="0" y="329"/>
                  </a:cubicBezTo>
                  <a:cubicBezTo>
                    <a:pt x="0" y="333"/>
                    <a:pt x="1" y="336"/>
                    <a:pt x="4" y="338"/>
                  </a:cubicBezTo>
                  <a:cubicBezTo>
                    <a:pt x="4" y="338"/>
                    <a:pt x="11" y="342"/>
                    <a:pt x="19" y="346"/>
                  </a:cubicBezTo>
                  <a:cubicBezTo>
                    <a:pt x="22" y="348"/>
                    <a:pt x="26" y="350"/>
                    <a:pt x="29" y="351"/>
                  </a:cubicBezTo>
                  <a:cubicBezTo>
                    <a:pt x="31" y="352"/>
                    <a:pt x="33" y="353"/>
                    <a:pt x="33" y="353"/>
                  </a:cubicBezTo>
                  <a:cubicBezTo>
                    <a:pt x="36" y="354"/>
                    <a:pt x="38" y="357"/>
                    <a:pt x="38" y="360"/>
                  </a:cubicBezTo>
                  <a:cubicBezTo>
                    <a:pt x="38" y="360"/>
                    <a:pt x="39" y="362"/>
                    <a:pt x="39" y="364"/>
                  </a:cubicBezTo>
                  <a:cubicBezTo>
                    <a:pt x="39" y="366"/>
                    <a:pt x="39" y="368"/>
                    <a:pt x="39" y="371"/>
                  </a:cubicBezTo>
                  <a:cubicBezTo>
                    <a:pt x="40" y="376"/>
                    <a:pt x="41" y="382"/>
                    <a:pt x="41" y="382"/>
                  </a:cubicBezTo>
                  <a:cubicBezTo>
                    <a:pt x="41" y="382"/>
                    <a:pt x="41" y="383"/>
                    <a:pt x="41" y="385"/>
                  </a:cubicBezTo>
                  <a:cubicBezTo>
                    <a:pt x="42" y="387"/>
                    <a:pt x="42" y="390"/>
                    <a:pt x="43" y="392"/>
                  </a:cubicBezTo>
                  <a:cubicBezTo>
                    <a:pt x="43" y="398"/>
                    <a:pt x="45" y="403"/>
                    <a:pt x="45" y="403"/>
                  </a:cubicBezTo>
                  <a:cubicBezTo>
                    <a:pt x="45" y="406"/>
                    <a:pt x="44" y="410"/>
                    <a:pt x="42" y="412"/>
                  </a:cubicBezTo>
                  <a:cubicBezTo>
                    <a:pt x="42" y="412"/>
                    <a:pt x="40" y="413"/>
                    <a:pt x="38" y="415"/>
                  </a:cubicBezTo>
                  <a:cubicBezTo>
                    <a:pt x="36" y="417"/>
                    <a:pt x="33" y="420"/>
                    <a:pt x="30" y="423"/>
                  </a:cubicBezTo>
                  <a:cubicBezTo>
                    <a:pt x="24" y="428"/>
                    <a:pt x="18" y="434"/>
                    <a:pt x="18" y="434"/>
                  </a:cubicBezTo>
                  <a:cubicBezTo>
                    <a:pt x="16" y="437"/>
                    <a:pt x="15" y="440"/>
                    <a:pt x="16" y="444"/>
                  </a:cubicBezTo>
                  <a:cubicBezTo>
                    <a:pt x="16" y="444"/>
                    <a:pt x="18" y="450"/>
                    <a:pt x="21" y="456"/>
                  </a:cubicBezTo>
                  <a:cubicBezTo>
                    <a:pt x="23" y="463"/>
                    <a:pt x="25" y="469"/>
                    <a:pt x="25" y="469"/>
                  </a:cubicBezTo>
                  <a:cubicBezTo>
                    <a:pt x="27" y="472"/>
                    <a:pt x="30" y="475"/>
                    <a:pt x="33" y="475"/>
                  </a:cubicBezTo>
                  <a:cubicBezTo>
                    <a:pt x="33" y="475"/>
                    <a:pt x="41" y="476"/>
                    <a:pt x="49" y="476"/>
                  </a:cubicBezTo>
                  <a:cubicBezTo>
                    <a:pt x="54" y="476"/>
                    <a:pt x="58" y="477"/>
                    <a:pt x="61" y="477"/>
                  </a:cubicBezTo>
                  <a:cubicBezTo>
                    <a:pt x="64" y="477"/>
                    <a:pt x="66" y="477"/>
                    <a:pt x="66" y="477"/>
                  </a:cubicBezTo>
                  <a:cubicBezTo>
                    <a:pt x="69" y="477"/>
                    <a:pt x="72" y="479"/>
                    <a:pt x="73" y="482"/>
                  </a:cubicBezTo>
                  <a:cubicBezTo>
                    <a:pt x="73" y="482"/>
                    <a:pt x="74" y="483"/>
                    <a:pt x="75" y="485"/>
                  </a:cubicBezTo>
                  <a:cubicBezTo>
                    <a:pt x="76" y="486"/>
                    <a:pt x="77" y="489"/>
                    <a:pt x="79" y="491"/>
                  </a:cubicBezTo>
                  <a:cubicBezTo>
                    <a:pt x="80" y="493"/>
                    <a:pt x="81" y="496"/>
                    <a:pt x="82" y="497"/>
                  </a:cubicBezTo>
                  <a:cubicBezTo>
                    <a:pt x="84" y="499"/>
                    <a:pt x="84" y="500"/>
                    <a:pt x="84" y="500"/>
                  </a:cubicBezTo>
                  <a:cubicBezTo>
                    <a:pt x="84" y="500"/>
                    <a:pt x="87" y="505"/>
                    <a:pt x="90" y="509"/>
                  </a:cubicBezTo>
                  <a:cubicBezTo>
                    <a:pt x="93" y="514"/>
                    <a:pt x="96" y="518"/>
                    <a:pt x="96" y="518"/>
                  </a:cubicBezTo>
                  <a:cubicBezTo>
                    <a:pt x="98" y="521"/>
                    <a:pt x="99" y="524"/>
                    <a:pt x="97" y="527"/>
                  </a:cubicBezTo>
                  <a:cubicBezTo>
                    <a:pt x="97" y="527"/>
                    <a:pt x="94" y="534"/>
                    <a:pt x="91" y="542"/>
                  </a:cubicBezTo>
                  <a:cubicBezTo>
                    <a:pt x="88" y="550"/>
                    <a:pt x="85" y="557"/>
                    <a:pt x="85" y="557"/>
                  </a:cubicBezTo>
                  <a:cubicBezTo>
                    <a:pt x="84" y="560"/>
                    <a:pt x="85" y="564"/>
                    <a:pt x="87" y="567"/>
                  </a:cubicBezTo>
                  <a:cubicBezTo>
                    <a:pt x="87" y="567"/>
                    <a:pt x="88" y="568"/>
                    <a:pt x="90" y="570"/>
                  </a:cubicBezTo>
                  <a:cubicBezTo>
                    <a:pt x="92" y="572"/>
                    <a:pt x="94" y="574"/>
                    <a:pt x="96" y="577"/>
                  </a:cubicBezTo>
                  <a:cubicBezTo>
                    <a:pt x="101" y="581"/>
                    <a:pt x="106" y="586"/>
                    <a:pt x="106" y="586"/>
                  </a:cubicBezTo>
                  <a:cubicBezTo>
                    <a:pt x="108" y="588"/>
                    <a:pt x="112" y="589"/>
                    <a:pt x="115" y="588"/>
                  </a:cubicBezTo>
                  <a:cubicBezTo>
                    <a:pt x="115" y="588"/>
                    <a:pt x="117" y="588"/>
                    <a:pt x="120" y="587"/>
                  </a:cubicBezTo>
                  <a:cubicBezTo>
                    <a:pt x="123" y="586"/>
                    <a:pt x="127" y="584"/>
                    <a:pt x="131" y="583"/>
                  </a:cubicBezTo>
                  <a:cubicBezTo>
                    <a:pt x="138" y="580"/>
                    <a:pt x="146" y="577"/>
                    <a:pt x="146" y="577"/>
                  </a:cubicBezTo>
                  <a:cubicBezTo>
                    <a:pt x="149" y="576"/>
                    <a:pt x="152" y="576"/>
                    <a:pt x="155" y="578"/>
                  </a:cubicBezTo>
                  <a:cubicBezTo>
                    <a:pt x="155" y="578"/>
                    <a:pt x="156" y="579"/>
                    <a:pt x="157" y="580"/>
                  </a:cubicBezTo>
                  <a:cubicBezTo>
                    <a:pt x="159" y="581"/>
                    <a:pt x="161" y="583"/>
                    <a:pt x="163" y="584"/>
                  </a:cubicBezTo>
                  <a:cubicBezTo>
                    <a:pt x="168" y="587"/>
                    <a:pt x="172" y="591"/>
                    <a:pt x="172" y="591"/>
                  </a:cubicBezTo>
                  <a:cubicBezTo>
                    <a:pt x="172" y="591"/>
                    <a:pt x="173" y="591"/>
                    <a:pt x="175" y="592"/>
                  </a:cubicBezTo>
                  <a:cubicBezTo>
                    <a:pt x="177" y="593"/>
                    <a:pt x="179" y="595"/>
                    <a:pt x="181" y="596"/>
                  </a:cubicBezTo>
                  <a:cubicBezTo>
                    <a:pt x="184" y="598"/>
                    <a:pt x="186" y="599"/>
                    <a:pt x="188" y="600"/>
                  </a:cubicBezTo>
                  <a:cubicBezTo>
                    <a:pt x="189" y="601"/>
                    <a:pt x="191" y="602"/>
                    <a:pt x="191" y="602"/>
                  </a:cubicBezTo>
                  <a:cubicBezTo>
                    <a:pt x="193" y="603"/>
                    <a:pt x="195" y="606"/>
                    <a:pt x="195" y="610"/>
                  </a:cubicBezTo>
                  <a:cubicBezTo>
                    <a:pt x="195" y="610"/>
                    <a:pt x="195" y="612"/>
                    <a:pt x="195" y="615"/>
                  </a:cubicBezTo>
                  <a:cubicBezTo>
                    <a:pt x="195" y="618"/>
                    <a:pt x="195" y="622"/>
                    <a:pt x="195" y="626"/>
                  </a:cubicBezTo>
                  <a:cubicBezTo>
                    <a:pt x="195" y="634"/>
                    <a:pt x="196" y="643"/>
                    <a:pt x="196" y="643"/>
                  </a:cubicBezTo>
                  <a:cubicBezTo>
                    <a:pt x="196" y="646"/>
                    <a:pt x="199" y="649"/>
                    <a:pt x="202" y="650"/>
                  </a:cubicBezTo>
                  <a:cubicBezTo>
                    <a:pt x="202" y="650"/>
                    <a:pt x="203" y="651"/>
                    <a:pt x="206" y="652"/>
                  </a:cubicBezTo>
                  <a:cubicBezTo>
                    <a:pt x="208" y="653"/>
                    <a:pt x="211" y="654"/>
                    <a:pt x="214" y="655"/>
                  </a:cubicBezTo>
                  <a:cubicBezTo>
                    <a:pt x="217" y="657"/>
                    <a:pt x="220" y="658"/>
                    <a:pt x="223" y="659"/>
                  </a:cubicBezTo>
                  <a:cubicBezTo>
                    <a:pt x="225" y="660"/>
                    <a:pt x="227" y="660"/>
                    <a:pt x="227" y="660"/>
                  </a:cubicBezTo>
                  <a:cubicBezTo>
                    <a:pt x="230" y="661"/>
                    <a:pt x="234" y="661"/>
                    <a:pt x="236" y="659"/>
                  </a:cubicBezTo>
                  <a:cubicBezTo>
                    <a:pt x="236" y="659"/>
                    <a:pt x="238" y="657"/>
                    <a:pt x="240" y="655"/>
                  </a:cubicBezTo>
                  <a:cubicBezTo>
                    <a:pt x="242" y="653"/>
                    <a:pt x="245" y="650"/>
                    <a:pt x="248" y="647"/>
                  </a:cubicBezTo>
                  <a:cubicBezTo>
                    <a:pt x="254" y="641"/>
                    <a:pt x="260" y="635"/>
                    <a:pt x="260" y="635"/>
                  </a:cubicBezTo>
                  <a:cubicBezTo>
                    <a:pt x="262" y="633"/>
                    <a:pt x="265" y="632"/>
                    <a:pt x="268" y="633"/>
                  </a:cubicBezTo>
                  <a:cubicBezTo>
                    <a:pt x="268" y="633"/>
                    <a:pt x="273" y="634"/>
                    <a:pt x="279" y="635"/>
                  </a:cubicBezTo>
                  <a:cubicBezTo>
                    <a:pt x="281" y="636"/>
                    <a:pt x="284" y="636"/>
                    <a:pt x="286" y="637"/>
                  </a:cubicBezTo>
                  <a:cubicBezTo>
                    <a:pt x="288" y="637"/>
                    <a:pt x="289" y="637"/>
                    <a:pt x="289" y="637"/>
                  </a:cubicBezTo>
                  <a:cubicBezTo>
                    <a:pt x="289" y="637"/>
                    <a:pt x="291" y="638"/>
                    <a:pt x="293" y="638"/>
                  </a:cubicBezTo>
                  <a:cubicBezTo>
                    <a:pt x="295" y="638"/>
                    <a:pt x="297" y="639"/>
                    <a:pt x="300" y="639"/>
                  </a:cubicBezTo>
                  <a:cubicBezTo>
                    <a:pt x="303" y="639"/>
                    <a:pt x="305" y="640"/>
                    <a:pt x="307" y="640"/>
                  </a:cubicBezTo>
                  <a:cubicBezTo>
                    <a:pt x="309" y="640"/>
                    <a:pt x="311" y="640"/>
                    <a:pt x="311" y="640"/>
                  </a:cubicBezTo>
                  <a:cubicBezTo>
                    <a:pt x="314" y="641"/>
                    <a:pt x="317" y="643"/>
                    <a:pt x="318" y="646"/>
                  </a:cubicBezTo>
                  <a:cubicBezTo>
                    <a:pt x="318" y="646"/>
                    <a:pt x="321" y="653"/>
                    <a:pt x="325" y="660"/>
                  </a:cubicBezTo>
                  <a:cubicBezTo>
                    <a:pt x="328" y="668"/>
                    <a:pt x="332" y="675"/>
                    <a:pt x="332" y="675"/>
                  </a:cubicBezTo>
                  <a:cubicBezTo>
                    <a:pt x="334" y="678"/>
                    <a:pt x="337" y="680"/>
                    <a:pt x="341" y="680"/>
                  </a:cubicBezTo>
                  <a:cubicBezTo>
                    <a:pt x="341" y="680"/>
                    <a:pt x="347" y="680"/>
                    <a:pt x="354" y="680"/>
                  </a:cubicBezTo>
                  <a:close/>
                  <a:moveTo>
                    <a:pt x="314" y="591"/>
                  </a:moveTo>
                  <a:cubicBezTo>
                    <a:pt x="309" y="590"/>
                    <a:pt x="305" y="590"/>
                    <a:pt x="302" y="589"/>
                  </a:cubicBezTo>
                  <a:cubicBezTo>
                    <a:pt x="299" y="589"/>
                    <a:pt x="298" y="589"/>
                    <a:pt x="298" y="589"/>
                  </a:cubicBezTo>
                  <a:cubicBezTo>
                    <a:pt x="298" y="589"/>
                    <a:pt x="296" y="588"/>
                    <a:pt x="293" y="588"/>
                  </a:cubicBezTo>
                  <a:cubicBezTo>
                    <a:pt x="290" y="587"/>
                    <a:pt x="286" y="586"/>
                    <a:pt x="282" y="585"/>
                  </a:cubicBezTo>
                  <a:cubicBezTo>
                    <a:pt x="272" y="583"/>
                    <a:pt x="259" y="579"/>
                    <a:pt x="247" y="574"/>
                  </a:cubicBezTo>
                  <a:cubicBezTo>
                    <a:pt x="234" y="569"/>
                    <a:pt x="222" y="563"/>
                    <a:pt x="214" y="558"/>
                  </a:cubicBezTo>
                  <a:cubicBezTo>
                    <a:pt x="212" y="557"/>
                    <a:pt x="210" y="556"/>
                    <a:pt x="208" y="555"/>
                  </a:cubicBezTo>
                  <a:cubicBezTo>
                    <a:pt x="206" y="554"/>
                    <a:pt x="205" y="553"/>
                    <a:pt x="204" y="552"/>
                  </a:cubicBezTo>
                  <a:cubicBezTo>
                    <a:pt x="202" y="551"/>
                    <a:pt x="201" y="551"/>
                    <a:pt x="201" y="550"/>
                  </a:cubicBezTo>
                  <a:cubicBezTo>
                    <a:pt x="200" y="550"/>
                    <a:pt x="200" y="549"/>
                    <a:pt x="200" y="549"/>
                  </a:cubicBezTo>
                  <a:cubicBezTo>
                    <a:pt x="200" y="549"/>
                    <a:pt x="198" y="549"/>
                    <a:pt x="196" y="547"/>
                  </a:cubicBezTo>
                  <a:cubicBezTo>
                    <a:pt x="194" y="545"/>
                    <a:pt x="190" y="543"/>
                    <a:pt x="186" y="540"/>
                  </a:cubicBezTo>
                  <a:cubicBezTo>
                    <a:pt x="178" y="534"/>
                    <a:pt x="168" y="525"/>
                    <a:pt x="159" y="515"/>
                  </a:cubicBezTo>
                  <a:cubicBezTo>
                    <a:pt x="154" y="511"/>
                    <a:pt x="150" y="506"/>
                    <a:pt x="146" y="501"/>
                  </a:cubicBezTo>
                  <a:cubicBezTo>
                    <a:pt x="142" y="496"/>
                    <a:pt x="138" y="492"/>
                    <a:pt x="135" y="488"/>
                  </a:cubicBezTo>
                  <a:cubicBezTo>
                    <a:pt x="134" y="486"/>
                    <a:pt x="133" y="484"/>
                    <a:pt x="131" y="482"/>
                  </a:cubicBezTo>
                  <a:cubicBezTo>
                    <a:pt x="130" y="480"/>
                    <a:pt x="129" y="479"/>
                    <a:pt x="129" y="478"/>
                  </a:cubicBezTo>
                  <a:cubicBezTo>
                    <a:pt x="127" y="475"/>
                    <a:pt x="126" y="474"/>
                    <a:pt x="126" y="474"/>
                  </a:cubicBezTo>
                  <a:cubicBezTo>
                    <a:pt x="126" y="474"/>
                    <a:pt x="126" y="474"/>
                    <a:pt x="125" y="473"/>
                  </a:cubicBezTo>
                  <a:cubicBezTo>
                    <a:pt x="125" y="472"/>
                    <a:pt x="124" y="471"/>
                    <a:pt x="124" y="470"/>
                  </a:cubicBezTo>
                  <a:cubicBezTo>
                    <a:pt x="122" y="467"/>
                    <a:pt x="120" y="464"/>
                    <a:pt x="118" y="460"/>
                  </a:cubicBezTo>
                  <a:cubicBezTo>
                    <a:pt x="113" y="451"/>
                    <a:pt x="107" y="439"/>
                    <a:pt x="103" y="426"/>
                  </a:cubicBezTo>
                  <a:cubicBezTo>
                    <a:pt x="98" y="414"/>
                    <a:pt x="95" y="401"/>
                    <a:pt x="93" y="391"/>
                  </a:cubicBezTo>
                  <a:cubicBezTo>
                    <a:pt x="92" y="389"/>
                    <a:pt x="92" y="386"/>
                    <a:pt x="91" y="384"/>
                  </a:cubicBezTo>
                  <a:cubicBezTo>
                    <a:pt x="91" y="382"/>
                    <a:pt x="91" y="381"/>
                    <a:pt x="90" y="379"/>
                  </a:cubicBezTo>
                  <a:cubicBezTo>
                    <a:pt x="90" y="378"/>
                    <a:pt x="90" y="377"/>
                    <a:pt x="90" y="376"/>
                  </a:cubicBezTo>
                  <a:cubicBezTo>
                    <a:pt x="90" y="375"/>
                    <a:pt x="90" y="375"/>
                    <a:pt x="90" y="375"/>
                  </a:cubicBezTo>
                  <a:cubicBezTo>
                    <a:pt x="90" y="375"/>
                    <a:pt x="89" y="373"/>
                    <a:pt x="89" y="370"/>
                  </a:cubicBezTo>
                  <a:cubicBezTo>
                    <a:pt x="89" y="367"/>
                    <a:pt x="88" y="363"/>
                    <a:pt x="88" y="358"/>
                  </a:cubicBezTo>
                  <a:cubicBezTo>
                    <a:pt x="88" y="356"/>
                    <a:pt x="87" y="353"/>
                    <a:pt x="87" y="350"/>
                  </a:cubicBezTo>
                  <a:cubicBezTo>
                    <a:pt x="87" y="347"/>
                    <a:pt x="87" y="344"/>
                    <a:pt x="87" y="341"/>
                  </a:cubicBezTo>
                  <a:cubicBezTo>
                    <a:pt x="87" y="338"/>
                    <a:pt x="87" y="335"/>
                    <a:pt x="87" y="332"/>
                  </a:cubicBezTo>
                  <a:cubicBezTo>
                    <a:pt x="87" y="328"/>
                    <a:pt x="87" y="325"/>
                    <a:pt x="88" y="322"/>
                  </a:cubicBezTo>
                  <a:cubicBezTo>
                    <a:pt x="88" y="308"/>
                    <a:pt x="91" y="295"/>
                    <a:pt x="93" y="286"/>
                  </a:cubicBezTo>
                  <a:cubicBezTo>
                    <a:pt x="95" y="276"/>
                    <a:pt x="97" y="270"/>
                    <a:pt x="97" y="270"/>
                  </a:cubicBezTo>
                  <a:cubicBezTo>
                    <a:pt x="97" y="270"/>
                    <a:pt x="97" y="268"/>
                    <a:pt x="98" y="265"/>
                  </a:cubicBezTo>
                  <a:cubicBezTo>
                    <a:pt x="99" y="262"/>
                    <a:pt x="100" y="258"/>
                    <a:pt x="102" y="254"/>
                  </a:cubicBezTo>
                  <a:cubicBezTo>
                    <a:pt x="105" y="244"/>
                    <a:pt x="110" y="232"/>
                    <a:pt x="116" y="220"/>
                  </a:cubicBezTo>
                  <a:cubicBezTo>
                    <a:pt x="123" y="208"/>
                    <a:pt x="130" y="197"/>
                    <a:pt x="136" y="189"/>
                  </a:cubicBezTo>
                  <a:cubicBezTo>
                    <a:pt x="139" y="185"/>
                    <a:pt x="141" y="182"/>
                    <a:pt x="143" y="180"/>
                  </a:cubicBezTo>
                  <a:cubicBezTo>
                    <a:pt x="144" y="178"/>
                    <a:pt x="145" y="178"/>
                    <a:pt x="145" y="177"/>
                  </a:cubicBezTo>
                  <a:cubicBezTo>
                    <a:pt x="146" y="176"/>
                    <a:pt x="146" y="176"/>
                    <a:pt x="146" y="176"/>
                  </a:cubicBezTo>
                  <a:cubicBezTo>
                    <a:pt x="146" y="176"/>
                    <a:pt x="147" y="175"/>
                    <a:pt x="149" y="173"/>
                  </a:cubicBezTo>
                  <a:cubicBezTo>
                    <a:pt x="150" y="171"/>
                    <a:pt x="151" y="170"/>
                    <a:pt x="152" y="169"/>
                  </a:cubicBezTo>
                  <a:cubicBezTo>
                    <a:pt x="154" y="167"/>
                    <a:pt x="155" y="165"/>
                    <a:pt x="157" y="164"/>
                  </a:cubicBezTo>
                  <a:cubicBezTo>
                    <a:pt x="160" y="160"/>
                    <a:pt x="165" y="156"/>
                    <a:pt x="169" y="152"/>
                  </a:cubicBezTo>
                  <a:cubicBezTo>
                    <a:pt x="174" y="148"/>
                    <a:pt x="179" y="143"/>
                    <a:pt x="184" y="139"/>
                  </a:cubicBezTo>
                  <a:cubicBezTo>
                    <a:pt x="194" y="131"/>
                    <a:pt x="205" y="123"/>
                    <a:pt x="214" y="119"/>
                  </a:cubicBezTo>
                  <a:cubicBezTo>
                    <a:pt x="218" y="116"/>
                    <a:pt x="222" y="114"/>
                    <a:pt x="225" y="113"/>
                  </a:cubicBezTo>
                  <a:cubicBezTo>
                    <a:pt x="227" y="112"/>
                    <a:pt x="229" y="111"/>
                    <a:pt x="229" y="111"/>
                  </a:cubicBezTo>
                  <a:cubicBezTo>
                    <a:pt x="229" y="111"/>
                    <a:pt x="230" y="110"/>
                    <a:pt x="233" y="109"/>
                  </a:cubicBezTo>
                  <a:cubicBezTo>
                    <a:pt x="236" y="108"/>
                    <a:pt x="239" y="106"/>
                    <a:pt x="244" y="104"/>
                  </a:cubicBezTo>
                  <a:cubicBezTo>
                    <a:pt x="253" y="100"/>
                    <a:pt x="266" y="96"/>
                    <a:pt x="279" y="92"/>
                  </a:cubicBezTo>
                  <a:cubicBezTo>
                    <a:pt x="292" y="89"/>
                    <a:pt x="305" y="87"/>
                    <a:pt x="315" y="86"/>
                  </a:cubicBezTo>
                  <a:cubicBezTo>
                    <a:pt x="320" y="85"/>
                    <a:pt x="324" y="85"/>
                    <a:pt x="327" y="85"/>
                  </a:cubicBezTo>
                  <a:cubicBezTo>
                    <a:pt x="329" y="85"/>
                    <a:pt x="331" y="85"/>
                    <a:pt x="331" y="85"/>
                  </a:cubicBezTo>
                  <a:cubicBezTo>
                    <a:pt x="331" y="85"/>
                    <a:pt x="333" y="85"/>
                    <a:pt x="336" y="85"/>
                  </a:cubicBezTo>
                  <a:cubicBezTo>
                    <a:pt x="339" y="85"/>
                    <a:pt x="343" y="85"/>
                    <a:pt x="348" y="85"/>
                  </a:cubicBezTo>
                  <a:cubicBezTo>
                    <a:pt x="358" y="85"/>
                    <a:pt x="371" y="86"/>
                    <a:pt x="384" y="88"/>
                  </a:cubicBezTo>
                  <a:cubicBezTo>
                    <a:pt x="391" y="89"/>
                    <a:pt x="397" y="91"/>
                    <a:pt x="403" y="92"/>
                  </a:cubicBezTo>
                  <a:cubicBezTo>
                    <a:pt x="409" y="94"/>
                    <a:pt x="415" y="95"/>
                    <a:pt x="419" y="97"/>
                  </a:cubicBezTo>
                  <a:cubicBezTo>
                    <a:pt x="422" y="98"/>
                    <a:pt x="424" y="99"/>
                    <a:pt x="426" y="99"/>
                  </a:cubicBezTo>
                  <a:cubicBezTo>
                    <a:pt x="428" y="100"/>
                    <a:pt x="429" y="101"/>
                    <a:pt x="431" y="101"/>
                  </a:cubicBezTo>
                  <a:cubicBezTo>
                    <a:pt x="433" y="102"/>
                    <a:pt x="435" y="103"/>
                    <a:pt x="435" y="103"/>
                  </a:cubicBezTo>
                  <a:cubicBezTo>
                    <a:pt x="435" y="103"/>
                    <a:pt x="435" y="103"/>
                    <a:pt x="436" y="103"/>
                  </a:cubicBezTo>
                  <a:cubicBezTo>
                    <a:pt x="437" y="104"/>
                    <a:pt x="438" y="104"/>
                    <a:pt x="439" y="105"/>
                  </a:cubicBezTo>
                  <a:cubicBezTo>
                    <a:pt x="442" y="106"/>
                    <a:pt x="446" y="107"/>
                    <a:pt x="450" y="109"/>
                  </a:cubicBezTo>
                  <a:cubicBezTo>
                    <a:pt x="459" y="114"/>
                    <a:pt x="471" y="120"/>
                    <a:pt x="482" y="128"/>
                  </a:cubicBezTo>
                  <a:cubicBezTo>
                    <a:pt x="493" y="135"/>
                    <a:pt x="503" y="143"/>
                    <a:pt x="511" y="150"/>
                  </a:cubicBezTo>
                  <a:cubicBezTo>
                    <a:pt x="515" y="153"/>
                    <a:pt x="518" y="156"/>
                    <a:pt x="520" y="158"/>
                  </a:cubicBezTo>
                  <a:cubicBezTo>
                    <a:pt x="522" y="160"/>
                    <a:pt x="523" y="162"/>
                    <a:pt x="523" y="162"/>
                  </a:cubicBezTo>
                  <a:cubicBezTo>
                    <a:pt x="523" y="162"/>
                    <a:pt x="528" y="166"/>
                    <a:pt x="534" y="174"/>
                  </a:cubicBezTo>
                  <a:cubicBezTo>
                    <a:pt x="540" y="181"/>
                    <a:pt x="549" y="192"/>
                    <a:pt x="556" y="203"/>
                  </a:cubicBezTo>
                  <a:cubicBezTo>
                    <a:pt x="558" y="206"/>
                    <a:pt x="559" y="209"/>
                    <a:pt x="561" y="212"/>
                  </a:cubicBezTo>
                  <a:cubicBezTo>
                    <a:pt x="562" y="214"/>
                    <a:pt x="564" y="217"/>
                    <a:pt x="565" y="220"/>
                  </a:cubicBezTo>
                  <a:cubicBezTo>
                    <a:pt x="567" y="223"/>
                    <a:pt x="568" y="225"/>
                    <a:pt x="569" y="228"/>
                  </a:cubicBezTo>
                  <a:cubicBezTo>
                    <a:pt x="571" y="231"/>
                    <a:pt x="572" y="233"/>
                    <a:pt x="573" y="235"/>
                  </a:cubicBezTo>
                  <a:cubicBezTo>
                    <a:pt x="575" y="240"/>
                    <a:pt x="576" y="244"/>
                    <a:pt x="577" y="246"/>
                  </a:cubicBezTo>
                  <a:cubicBezTo>
                    <a:pt x="578" y="249"/>
                    <a:pt x="579" y="251"/>
                    <a:pt x="579" y="251"/>
                  </a:cubicBezTo>
                  <a:cubicBezTo>
                    <a:pt x="579" y="251"/>
                    <a:pt x="579" y="251"/>
                    <a:pt x="580" y="252"/>
                  </a:cubicBezTo>
                  <a:cubicBezTo>
                    <a:pt x="580" y="253"/>
                    <a:pt x="580" y="254"/>
                    <a:pt x="581" y="255"/>
                  </a:cubicBezTo>
                  <a:cubicBezTo>
                    <a:pt x="581" y="256"/>
                    <a:pt x="582" y="258"/>
                    <a:pt x="582" y="260"/>
                  </a:cubicBezTo>
                  <a:cubicBezTo>
                    <a:pt x="583" y="262"/>
                    <a:pt x="584" y="264"/>
                    <a:pt x="584" y="267"/>
                  </a:cubicBezTo>
                  <a:cubicBezTo>
                    <a:pt x="587" y="276"/>
                    <a:pt x="590" y="289"/>
                    <a:pt x="592" y="302"/>
                  </a:cubicBezTo>
                  <a:cubicBezTo>
                    <a:pt x="594" y="315"/>
                    <a:pt x="595" y="329"/>
                    <a:pt x="595" y="339"/>
                  </a:cubicBezTo>
                  <a:cubicBezTo>
                    <a:pt x="595" y="344"/>
                    <a:pt x="595" y="348"/>
                    <a:pt x="594" y="351"/>
                  </a:cubicBezTo>
                  <a:cubicBezTo>
                    <a:pt x="594" y="352"/>
                    <a:pt x="594" y="353"/>
                    <a:pt x="594" y="354"/>
                  </a:cubicBezTo>
                  <a:cubicBezTo>
                    <a:pt x="594" y="355"/>
                    <a:pt x="594" y="355"/>
                    <a:pt x="594" y="355"/>
                  </a:cubicBezTo>
                  <a:cubicBezTo>
                    <a:pt x="594" y="355"/>
                    <a:pt x="594" y="357"/>
                    <a:pt x="594" y="360"/>
                  </a:cubicBezTo>
                  <a:cubicBezTo>
                    <a:pt x="594" y="361"/>
                    <a:pt x="594" y="363"/>
                    <a:pt x="593" y="365"/>
                  </a:cubicBezTo>
                  <a:cubicBezTo>
                    <a:pt x="593" y="367"/>
                    <a:pt x="593" y="369"/>
                    <a:pt x="593" y="372"/>
                  </a:cubicBezTo>
                  <a:cubicBezTo>
                    <a:pt x="592" y="377"/>
                    <a:pt x="591" y="382"/>
                    <a:pt x="590" y="389"/>
                  </a:cubicBezTo>
                  <a:cubicBezTo>
                    <a:pt x="588" y="395"/>
                    <a:pt x="587" y="401"/>
                    <a:pt x="585" y="408"/>
                  </a:cubicBezTo>
                  <a:cubicBezTo>
                    <a:pt x="582" y="420"/>
                    <a:pt x="577" y="433"/>
                    <a:pt x="573" y="442"/>
                  </a:cubicBezTo>
                  <a:cubicBezTo>
                    <a:pt x="571" y="446"/>
                    <a:pt x="569" y="450"/>
                    <a:pt x="568" y="453"/>
                  </a:cubicBezTo>
                  <a:cubicBezTo>
                    <a:pt x="566" y="455"/>
                    <a:pt x="565" y="457"/>
                    <a:pt x="565" y="457"/>
                  </a:cubicBezTo>
                  <a:cubicBezTo>
                    <a:pt x="565" y="457"/>
                    <a:pt x="565" y="457"/>
                    <a:pt x="565" y="458"/>
                  </a:cubicBezTo>
                  <a:cubicBezTo>
                    <a:pt x="565" y="459"/>
                    <a:pt x="564" y="460"/>
                    <a:pt x="563" y="461"/>
                  </a:cubicBezTo>
                  <a:cubicBezTo>
                    <a:pt x="563" y="462"/>
                    <a:pt x="562" y="464"/>
                    <a:pt x="561" y="465"/>
                  </a:cubicBezTo>
                  <a:cubicBezTo>
                    <a:pt x="560" y="467"/>
                    <a:pt x="559" y="469"/>
                    <a:pt x="557" y="471"/>
                  </a:cubicBezTo>
                  <a:cubicBezTo>
                    <a:pt x="552" y="480"/>
                    <a:pt x="544" y="491"/>
                    <a:pt x="536" y="501"/>
                  </a:cubicBezTo>
                  <a:cubicBezTo>
                    <a:pt x="528" y="511"/>
                    <a:pt x="518" y="521"/>
                    <a:pt x="511" y="527"/>
                  </a:cubicBezTo>
                  <a:cubicBezTo>
                    <a:pt x="507" y="531"/>
                    <a:pt x="504" y="533"/>
                    <a:pt x="501" y="535"/>
                  </a:cubicBezTo>
                  <a:cubicBezTo>
                    <a:pt x="499" y="537"/>
                    <a:pt x="498" y="538"/>
                    <a:pt x="498" y="538"/>
                  </a:cubicBezTo>
                  <a:cubicBezTo>
                    <a:pt x="498" y="538"/>
                    <a:pt x="497" y="539"/>
                    <a:pt x="494" y="541"/>
                  </a:cubicBezTo>
                  <a:cubicBezTo>
                    <a:pt x="492" y="543"/>
                    <a:pt x="489" y="545"/>
                    <a:pt x="485" y="548"/>
                  </a:cubicBezTo>
                  <a:cubicBezTo>
                    <a:pt x="476" y="553"/>
                    <a:pt x="465" y="560"/>
                    <a:pt x="453" y="566"/>
                  </a:cubicBezTo>
                  <a:cubicBezTo>
                    <a:pt x="441" y="572"/>
                    <a:pt x="429" y="577"/>
                    <a:pt x="419" y="580"/>
                  </a:cubicBezTo>
                  <a:cubicBezTo>
                    <a:pt x="418" y="580"/>
                    <a:pt x="417" y="581"/>
                    <a:pt x="416" y="581"/>
                  </a:cubicBezTo>
                  <a:cubicBezTo>
                    <a:pt x="415" y="581"/>
                    <a:pt x="414" y="582"/>
                    <a:pt x="413" y="582"/>
                  </a:cubicBezTo>
                  <a:cubicBezTo>
                    <a:pt x="411" y="582"/>
                    <a:pt x="409" y="583"/>
                    <a:pt x="408" y="583"/>
                  </a:cubicBezTo>
                  <a:cubicBezTo>
                    <a:pt x="405" y="584"/>
                    <a:pt x="403" y="585"/>
                    <a:pt x="403" y="585"/>
                  </a:cubicBezTo>
                  <a:cubicBezTo>
                    <a:pt x="403" y="585"/>
                    <a:pt x="402" y="585"/>
                    <a:pt x="399" y="586"/>
                  </a:cubicBezTo>
                  <a:cubicBezTo>
                    <a:pt x="397" y="586"/>
                    <a:pt x="396" y="586"/>
                    <a:pt x="394" y="587"/>
                  </a:cubicBezTo>
                  <a:cubicBezTo>
                    <a:pt x="393" y="587"/>
                    <a:pt x="392" y="587"/>
                    <a:pt x="390" y="587"/>
                  </a:cubicBezTo>
                  <a:cubicBezTo>
                    <a:pt x="389" y="588"/>
                    <a:pt x="388" y="588"/>
                    <a:pt x="387" y="588"/>
                  </a:cubicBezTo>
                  <a:cubicBezTo>
                    <a:pt x="377" y="590"/>
                    <a:pt x="364" y="592"/>
                    <a:pt x="351" y="592"/>
                  </a:cubicBezTo>
                  <a:cubicBezTo>
                    <a:pt x="337" y="593"/>
                    <a:pt x="324" y="592"/>
                    <a:pt x="314" y="591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289072" y="4449829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3935152" y="4860750"/>
            <a:ext cx="203293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361776" y="2330174"/>
            <a:ext cx="1718395" cy="1764721"/>
            <a:chOff x="6087456" y="2341749"/>
            <a:chExt cx="1718395" cy="1764721"/>
          </a:xfrm>
        </p:grpSpPr>
        <p:grpSp>
          <p:nvGrpSpPr>
            <p:cNvPr id="27" name="Group 34"/>
            <p:cNvGrpSpPr/>
            <p:nvPr/>
          </p:nvGrpSpPr>
          <p:grpSpPr>
            <a:xfrm>
              <a:off x="6691548" y="2908609"/>
              <a:ext cx="588588" cy="604874"/>
              <a:chOff x="6289676" y="3168650"/>
              <a:chExt cx="788987" cy="788988"/>
            </a:xfrm>
            <a:solidFill>
              <a:schemeClr val="accent3"/>
            </a:solidFill>
          </p:grpSpPr>
          <p:sp>
            <p:nvSpPr>
              <p:cNvPr id="29" name="Freeform 49"/>
              <p:cNvSpPr>
                <a:spLocks noEditPoints="1"/>
              </p:cNvSpPr>
              <p:nvPr/>
            </p:nvSpPr>
            <p:spPr bwMode="auto">
              <a:xfrm>
                <a:off x="6289676" y="3243263"/>
                <a:ext cx="714375" cy="714375"/>
              </a:xfrm>
              <a:custGeom>
                <a:avLst/>
                <a:gdLst>
                  <a:gd name="T0" fmla="*/ 105 w 211"/>
                  <a:gd name="T1" fmla="*/ 211 h 211"/>
                  <a:gd name="T2" fmla="*/ 211 w 211"/>
                  <a:gd name="T3" fmla="*/ 106 h 211"/>
                  <a:gd name="T4" fmla="*/ 198 w 211"/>
                  <a:gd name="T5" fmla="*/ 56 h 211"/>
                  <a:gd name="T6" fmla="*/ 196 w 211"/>
                  <a:gd name="T7" fmla="*/ 56 h 211"/>
                  <a:gd name="T8" fmla="*/ 194 w 211"/>
                  <a:gd name="T9" fmla="*/ 56 h 211"/>
                  <a:gd name="T10" fmla="*/ 181 w 211"/>
                  <a:gd name="T11" fmla="*/ 55 h 211"/>
                  <a:gd name="T12" fmla="*/ 171 w 211"/>
                  <a:gd name="T13" fmla="*/ 65 h 211"/>
                  <a:gd name="T14" fmla="*/ 183 w 211"/>
                  <a:gd name="T15" fmla="*/ 106 h 211"/>
                  <a:gd name="T16" fmla="*/ 105 w 211"/>
                  <a:gd name="T17" fmla="*/ 183 h 211"/>
                  <a:gd name="T18" fmla="*/ 28 w 211"/>
                  <a:gd name="T19" fmla="*/ 106 h 211"/>
                  <a:gd name="T20" fmla="*/ 105 w 211"/>
                  <a:gd name="T21" fmla="*/ 28 h 211"/>
                  <a:gd name="T22" fmla="*/ 146 w 211"/>
                  <a:gd name="T23" fmla="*/ 40 h 211"/>
                  <a:gd name="T24" fmla="*/ 155 w 211"/>
                  <a:gd name="T25" fmla="*/ 31 h 211"/>
                  <a:gd name="T26" fmla="*/ 154 w 211"/>
                  <a:gd name="T27" fmla="*/ 16 h 211"/>
                  <a:gd name="T28" fmla="*/ 154 w 211"/>
                  <a:gd name="T29" fmla="*/ 12 h 211"/>
                  <a:gd name="T30" fmla="*/ 105 w 211"/>
                  <a:gd name="T31" fmla="*/ 0 h 211"/>
                  <a:gd name="T32" fmla="*/ 0 w 211"/>
                  <a:gd name="T33" fmla="*/ 106 h 211"/>
                  <a:gd name="T34" fmla="*/ 105 w 211"/>
                  <a:gd name="T35" fmla="*/ 211 h 211"/>
                  <a:gd name="T36" fmla="*/ 105 w 211"/>
                  <a:gd name="T37" fmla="*/ 211 h 211"/>
                  <a:gd name="T38" fmla="*/ 105 w 211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1" h="211">
                    <a:moveTo>
                      <a:pt x="105" y="211"/>
                    </a:moveTo>
                    <a:cubicBezTo>
                      <a:pt x="164" y="211"/>
                      <a:pt x="211" y="164"/>
                      <a:pt x="211" y="106"/>
                    </a:cubicBezTo>
                    <a:cubicBezTo>
                      <a:pt x="211" y="88"/>
                      <a:pt x="206" y="71"/>
                      <a:pt x="198" y="56"/>
                    </a:cubicBezTo>
                    <a:cubicBezTo>
                      <a:pt x="198" y="56"/>
                      <a:pt x="197" y="56"/>
                      <a:pt x="196" y="56"/>
                    </a:cubicBezTo>
                    <a:cubicBezTo>
                      <a:pt x="195" y="56"/>
                      <a:pt x="195" y="56"/>
                      <a:pt x="194" y="5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9" y="77"/>
                      <a:pt x="183" y="91"/>
                      <a:pt x="183" y="106"/>
                    </a:cubicBezTo>
                    <a:cubicBezTo>
                      <a:pt x="183" y="149"/>
                      <a:pt x="148" y="183"/>
                      <a:pt x="105" y="183"/>
                    </a:cubicBezTo>
                    <a:cubicBezTo>
                      <a:pt x="62" y="183"/>
                      <a:pt x="28" y="149"/>
                      <a:pt x="28" y="106"/>
                    </a:cubicBezTo>
                    <a:cubicBezTo>
                      <a:pt x="28" y="63"/>
                      <a:pt x="62" y="28"/>
                      <a:pt x="105" y="28"/>
                    </a:cubicBezTo>
                    <a:cubicBezTo>
                      <a:pt x="120" y="28"/>
                      <a:pt x="134" y="32"/>
                      <a:pt x="146" y="40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4" y="16"/>
                      <a:pt x="154" y="16"/>
                      <a:pt x="154" y="16"/>
                    </a:cubicBezTo>
                    <a:cubicBezTo>
                      <a:pt x="154" y="14"/>
                      <a:pt x="154" y="13"/>
                      <a:pt x="154" y="12"/>
                    </a:cubicBezTo>
                    <a:cubicBezTo>
                      <a:pt x="139" y="5"/>
                      <a:pt x="123" y="0"/>
                      <a:pt x="105" y="0"/>
                    </a:cubicBezTo>
                    <a:cubicBezTo>
                      <a:pt x="47" y="0"/>
                      <a:pt x="0" y="48"/>
                      <a:pt x="0" y="106"/>
                    </a:cubicBezTo>
                    <a:cubicBezTo>
                      <a:pt x="0" y="164"/>
                      <a:pt x="47" y="211"/>
                      <a:pt x="105" y="211"/>
                    </a:cubicBezTo>
                    <a:close/>
                    <a:moveTo>
                      <a:pt x="105" y="211"/>
                    </a:moveTo>
                    <a:cubicBezTo>
                      <a:pt x="105" y="211"/>
                      <a:pt x="105" y="211"/>
                      <a:pt x="105" y="211"/>
                    </a:cubicBezTo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50"/>
              <p:cNvSpPr>
                <a:spLocks noEditPoints="1"/>
              </p:cNvSpPr>
              <p:nvPr/>
            </p:nvSpPr>
            <p:spPr bwMode="auto">
              <a:xfrm>
                <a:off x="6469063" y="3425825"/>
                <a:ext cx="352425" cy="352425"/>
              </a:xfrm>
              <a:custGeom>
                <a:avLst/>
                <a:gdLst>
                  <a:gd name="T0" fmla="*/ 52 w 104"/>
                  <a:gd name="T1" fmla="*/ 25 h 104"/>
                  <a:gd name="T2" fmla="*/ 54 w 104"/>
                  <a:gd name="T3" fmla="*/ 25 h 104"/>
                  <a:gd name="T4" fmla="*/ 74 w 104"/>
                  <a:gd name="T5" fmla="*/ 5 h 104"/>
                  <a:gd name="T6" fmla="*/ 74 w 104"/>
                  <a:gd name="T7" fmla="*/ 5 h 104"/>
                  <a:gd name="T8" fmla="*/ 52 w 104"/>
                  <a:gd name="T9" fmla="*/ 0 h 104"/>
                  <a:gd name="T10" fmla="*/ 0 w 104"/>
                  <a:gd name="T11" fmla="*/ 52 h 104"/>
                  <a:gd name="T12" fmla="*/ 52 w 104"/>
                  <a:gd name="T13" fmla="*/ 104 h 104"/>
                  <a:gd name="T14" fmla="*/ 104 w 104"/>
                  <a:gd name="T15" fmla="*/ 52 h 104"/>
                  <a:gd name="T16" fmla="*/ 99 w 104"/>
                  <a:gd name="T17" fmla="*/ 30 h 104"/>
                  <a:gd name="T18" fmla="*/ 99 w 104"/>
                  <a:gd name="T19" fmla="*/ 30 h 104"/>
                  <a:gd name="T20" fmla="*/ 79 w 104"/>
                  <a:gd name="T21" fmla="*/ 50 h 104"/>
                  <a:gd name="T22" fmla="*/ 79 w 104"/>
                  <a:gd name="T23" fmla="*/ 52 h 104"/>
                  <a:gd name="T24" fmla="*/ 52 w 104"/>
                  <a:gd name="T25" fmla="*/ 79 h 104"/>
                  <a:gd name="T26" fmla="*/ 25 w 104"/>
                  <a:gd name="T27" fmla="*/ 52 h 104"/>
                  <a:gd name="T28" fmla="*/ 52 w 104"/>
                  <a:gd name="T29" fmla="*/ 25 h 104"/>
                  <a:gd name="T30" fmla="*/ 52 w 104"/>
                  <a:gd name="T31" fmla="*/ 25 h 104"/>
                  <a:gd name="T32" fmla="*/ 52 w 104"/>
                  <a:gd name="T33" fmla="*/ 2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4">
                    <a:moveTo>
                      <a:pt x="52" y="25"/>
                    </a:moveTo>
                    <a:cubicBezTo>
                      <a:pt x="53" y="25"/>
                      <a:pt x="54" y="25"/>
                      <a:pt x="54" y="2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8" y="2"/>
                      <a:pt x="60" y="0"/>
                      <a:pt x="52" y="0"/>
                    </a:cubicBezTo>
                    <a:cubicBezTo>
                      <a:pt x="24" y="0"/>
                      <a:pt x="0" y="23"/>
                      <a:pt x="0" y="52"/>
                    </a:cubicBezTo>
                    <a:cubicBezTo>
                      <a:pt x="0" y="81"/>
                      <a:pt x="24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44"/>
                      <a:pt x="102" y="37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79" y="50"/>
                      <a:pt x="79" y="51"/>
                      <a:pt x="79" y="52"/>
                    </a:cubicBezTo>
                    <a:cubicBezTo>
                      <a:pt x="79" y="67"/>
                      <a:pt x="67" y="79"/>
                      <a:pt x="52" y="79"/>
                    </a:cubicBezTo>
                    <a:cubicBezTo>
                      <a:pt x="37" y="79"/>
                      <a:pt x="25" y="67"/>
                      <a:pt x="25" y="52"/>
                    </a:cubicBezTo>
                    <a:cubicBezTo>
                      <a:pt x="25" y="37"/>
                      <a:pt x="37" y="25"/>
                      <a:pt x="52" y="25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51"/>
              <p:cNvSpPr>
                <a:spLocks noEditPoints="1"/>
              </p:cNvSpPr>
              <p:nvPr/>
            </p:nvSpPr>
            <p:spPr bwMode="auto">
              <a:xfrm>
                <a:off x="6678613" y="3168650"/>
                <a:ext cx="400050" cy="396875"/>
              </a:xfrm>
              <a:custGeom>
                <a:avLst/>
                <a:gdLst>
                  <a:gd name="T0" fmla="*/ 99 w 118"/>
                  <a:gd name="T1" fmla="*/ 32 h 117"/>
                  <a:gd name="T2" fmla="*/ 105 w 118"/>
                  <a:gd name="T3" fmla="*/ 26 h 117"/>
                  <a:gd name="T4" fmla="*/ 105 w 118"/>
                  <a:gd name="T5" fmla="*/ 17 h 117"/>
                  <a:gd name="T6" fmla="*/ 101 w 118"/>
                  <a:gd name="T7" fmla="*/ 13 h 117"/>
                  <a:gd name="T8" fmla="*/ 96 w 118"/>
                  <a:gd name="T9" fmla="*/ 11 h 117"/>
                  <a:gd name="T10" fmla="*/ 92 w 118"/>
                  <a:gd name="T11" fmla="*/ 13 h 117"/>
                  <a:gd name="T12" fmla="*/ 85 w 118"/>
                  <a:gd name="T13" fmla="*/ 19 h 117"/>
                  <a:gd name="T14" fmla="*/ 84 w 118"/>
                  <a:gd name="T15" fmla="*/ 2 h 117"/>
                  <a:gd name="T16" fmla="*/ 82 w 118"/>
                  <a:gd name="T17" fmla="*/ 0 h 117"/>
                  <a:gd name="T18" fmla="*/ 80 w 118"/>
                  <a:gd name="T19" fmla="*/ 1 h 117"/>
                  <a:gd name="T20" fmla="*/ 54 w 118"/>
                  <a:gd name="T21" fmla="*/ 26 h 117"/>
                  <a:gd name="T22" fmla="*/ 51 w 118"/>
                  <a:gd name="T23" fmla="*/ 35 h 117"/>
                  <a:gd name="T24" fmla="*/ 51 w 118"/>
                  <a:gd name="T25" fmla="*/ 36 h 117"/>
                  <a:gd name="T26" fmla="*/ 52 w 118"/>
                  <a:gd name="T27" fmla="*/ 52 h 117"/>
                  <a:gd name="T28" fmla="*/ 43 w 118"/>
                  <a:gd name="T29" fmla="*/ 62 h 117"/>
                  <a:gd name="T30" fmla="*/ 26 w 118"/>
                  <a:gd name="T31" fmla="*/ 78 h 117"/>
                  <a:gd name="T32" fmla="*/ 26 w 118"/>
                  <a:gd name="T33" fmla="*/ 79 h 117"/>
                  <a:gd name="T34" fmla="*/ 10 w 118"/>
                  <a:gd name="T35" fmla="*/ 95 h 117"/>
                  <a:gd name="T36" fmla="*/ 2 w 118"/>
                  <a:gd name="T37" fmla="*/ 102 h 117"/>
                  <a:gd name="T38" fmla="*/ 1 w 118"/>
                  <a:gd name="T39" fmla="*/ 106 h 117"/>
                  <a:gd name="T40" fmla="*/ 0 w 118"/>
                  <a:gd name="T41" fmla="*/ 111 h 117"/>
                  <a:gd name="T42" fmla="*/ 6 w 118"/>
                  <a:gd name="T43" fmla="*/ 117 h 117"/>
                  <a:gd name="T44" fmla="*/ 6 w 118"/>
                  <a:gd name="T45" fmla="*/ 117 h 117"/>
                  <a:gd name="T46" fmla="*/ 12 w 118"/>
                  <a:gd name="T47" fmla="*/ 117 h 117"/>
                  <a:gd name="T48" fmla="*/ 16 w 118"/>
                  <a:gd name="T49" fmla="*/ 115 h 117"/>
                  <a:gd name="T50" fmla="*/ 66 w 118"/>
                  <a:gd name="T51" fmla="*/ 65 h 117"/>
                  <a:gd name="T52" fmla="*/ 81 w 118"/>
                  <a:gd name="T53" fmla="*/ 66 h 117"/>
                  <a:gd name="T54" fmla="*/ 82 w 118"/>
                  <a:gd name="T55" fmla="*/ 66 h 117"/>
                  <a:gd name="T56" fmla="*/ 83 w 118"/>
                  <a:gd name="T57" fmla="*/ 66 h 117"/>
                  <a:gd name="T58" fmla="*/ 91 w 118"/>
                  <a:gd name="T59" fmla="*/ 63 h 117"/>
                  <a:gd name="T60" fmla="*/ 116 w 118"/>
                  <a:gd name="T61" fmla="*/ 37 h 117"/>
                  <a:gd name="T62" fmla="*/ 115 w 118"/>
                  <a:gd name="T63" fmla="*/ 33 h 117"/>
                  <a:gd name="T64" fmla="*/ 99 w 118"/>
                  <a:gd name="T65" fmla="*/ 32 h 117"/>
                  <a:gd name="T66" fmla="*/ 99 w 118"/>
                  <a:gd name="T67" fmla="*/ 32 h 117"/>
                  <a:gd name="T68" fmla="*/ 99 w 118"/>
                  <a:gd name="T69" fmla="*/ 3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8" h="117">
                    <a:moveTo>
                      <a:pt x="99" y="32"/>
                    </a:moveTo>
                    <a:cubicBezTo>
                      <a:pt x="105" y="26"/>
                      <a:pt x="105" y="26"/>
                      <a:pt x="105" y="26"/>
                    </a:cubicBezTo>
                    <a:cubicBezTo>
                      <a:pt x="108" y="24"/>
                      <a:pt x="108" y="20"/>
                      <a:pt x="105" y="17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0" y="12"/>
                      <a:pt x="98" y="11"/>
                      <a:pt x="96" y="11"/>
                    </a:cubicBezTo>
                    <a:cubicBezTo>
                      <a:pt x="95" y="11"/>
                      <a:pt x="93" y="12"/>
                      <a:pt x="92" y="1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3" y="0"/>
                      <a:pt x="82" y="0"/>
                    </a:cubicBezTo>
                    <a:cubicBezTo>
                      <a:pt x="81" y="0"/>
                      <a:pt x="80" y="0"/>
                      <a:pt x="80" y="1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2" y="29"/>
                      <a:pt x="51" y="32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3"/>
                      <a:pt x="1" y="104"/>
                      <a:pt x="1" y="106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5"/>
                      <a:pt x="3" y="117"/>
                      <a:pt x="6" y="117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14" y="117"/>
                      <a:pt x="15" y="116"/>
                      <a:pt x="16" y="115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2" y="66"/>
                      <a:pt x="82" y="66"/>
                      <a:pt x="83" y="66"/>
                    </a:cubicBezTo>
                    <a:cubicBezTo>
                      <a:pt x="86" y="66"/>
                      <a:pt x="89" y="65"/>
                      <a:pt x="91" y="63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8" y="36"/>
                      <a:pt x="117" y="33"/>
                      <a:pt x="115" y="33"/>
                    </a:cubicBezTo>
                    <a:lnTo>
                      <a:pt x="99" y="32"/>
                    </a:lnTo>
                    <a:close/>
                    <a:moveTo>
                      <a:pt x="99" y="32"/>
                    </a:moveTo>
                    <a:cubicBezTo>
                      <a:pt x="99" y="32"/>
                      <a:pt x="99" y="32"/>
                      <a:pt x="99" y="32"/>
                    </a:cubicBezTo>
                  </a:path>
                </a:pathLst>
              </a:custGeom>
              <a:solidFill>
                <a:schemeClr val="bg1">
                  <a:alpha val="10000"/>
                </a:schemeClr>
              </a:solidFill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6087456" y="2341749"/>
              <a:ext cx="1718395" cy="1764721"/>
            </a:xfrm>
            <a:custGeom>
              <a:avLst/>
              <a:gdLst>
                <a:gd name="T0" fmla="*/ 387 w 681"/>
                <a:gd name="T1" fmla="*/ 643 h 680"/>
                <a:gd name="T2" fmla="*/ 436 w 681"/>
                <a:gd name="T3" fmla="*/ 626 h 680"/>
                <a:gd name="T4" fmla="*/ 492 w 681"/>
                <a:gd name="T5" fmla="*/ 645 h 680"/>
                <a:gd name="T6" fmla="*/ 520 w 681"/>
                <a:gd name="T7" fmla="*/ 583 h 680"/>
                <a:gd name="T8" fmla="*/ 569 w 681"/>
                <a:gd name="T9" fmla="*/ 566 h 680"/>
                <a:gd name="T10" fmla="*/ 612 w 681"/>
                <a:gd name="T11" fmla="*/ 546 h 680"/>
                <a:gd name="T12" fmla="*/ 604 w 681"/>
                <a:gd name="T13" fmla="*/ 489 h 680"/>
                <a:gd name="T14" fmla="*/ 642 w 681"/>
                <a:gd name="T15" fmla="*/ 453 h 680"/>
                <a:gd name="T16" fmla="*/ 670 w 681"/>
                <a:gd name="T17" fmla="*/ 409 h 680"/>
                <a:gd name="T18" fmla="*/ 644 w 681"/>
                <a:gd name="T19" fmla="*/ 348 h 680"/>
                <a:gd name="T20" fmla="*/ 680 w 681"/>
                <a:gd name="T21" fmla="*/ 303 h 680"/>
                <a:gd name="T22" fmla="*/ 632 w 681"/>
                <a:gd name="T23" fmla="*/ 254 h 680"/>
                <a:gd name="T24" fmla="*/ 618 w 681"/>
                <a:gd name="T25" fmla="*/ 205 h 680"/>
                <a:gd name="T26" fmla="*/ 625 w 681"/>
                <a:gd name="T27" fmla="*/ 149 h 680"/>
                <a:gd name="T28" fmla="*/ 561 w 681"/>
                <a:gd name="T29" fmla="*/ 129 h 680"/>
                <a:gd name="T30" fmla="*/ 543 w 681"/>
                <a:gd name="T31" fmla="*/ 88 h 680"/>
                <a:gd name="T32" fmla="*/ 496 w 681"/>
                <a:gd name="T33" fmla="*/ 56 h 680"/>
                <a:gd name="T34" fmla="*/ 443 w 681"/>
                <a:gd name="T35" fmla="*/ 53 h 680"/>
                <a:gd name="T36" fmla="*/ 408 w 681"/>
                <a:gd name="T37" fmla="*/ 4 h 680"/>
                <a:gd name="T38" fmla="*/ 351 w 681"/>
                <a:gd name="T39" fmla="*/ 35 h 680"/>
                <a:gd name="T40" fmla="*/ 311 w 681"/>
                <a:gd name="T41" fmla="*/ 37 h 680"/>
                <a:gd name="T42" fmla="*/ 244 w 681"/>
                <a:gd name="T43" fmla="*/ 11 h 680"/>
                <a:gd name="T44" fmla="*/ 210 w 681"/>
                <a:gd name="T45" fmla="*/ 65 h 680"/>
                <a:gd name="T46" fmla="*/ 165 w 681"/>
                <a:gd name="T47" fmla="*/ 69 h 680"/>
                <a:gd name="T48" fmla="*/ 116 w 681"/>
                <a:gd name="T49" fmla="*/ 88 h 680"/>
                <a:gd name="T50" fmla="*/ 106 w 681"/>
                <a:gd name="T51" fmla="*/ 147 h 680"/>
                <a:gd name="T52" fmla="*/ 45 w 681"/>
                <a:gd name="T53" fmla="*/ 168 h 680"/>
                <a:gd name="T54" fmla="*/ 56 w 681"/>
                <a:gd name="T55" fmla="*/ 235 h 680"/>
                <a:gd name="T56" fmla="*/ 44 w 681"/>
                <a:gd name="T57" fmla="*/ 277 h 680"/>
                <a:gd name="T58" fmla="*/ 0 w 681"/>
                <a:gd name="T59" fmla="*/ 325 h 680"/>
                <a:gd name="T60" fmla="*/ 39 w 681"/>
                <a:gd name="T61" fmla="*/ 364 h 680"/>
                <a:gd name="T62" fmla="*/ 38 w 681"/>
                <a:gd name="T63" fmla="*/ 415 h 680"/>
                <a:gd name="T64" fmla="*/ 49 w 681"/>
                <a:gd name="T65" fmla="*/ 476 h 680"/>
                <a:gd name="T66" fmla="*/ 84 w 681"/>
                <a:gd name="T67" fmla="*/ 500 h 680"/>
                <a:gd name="T68" fmla="*/ 90 w 681"/>
                <a:gd name="T69" fmla="*/ 570 h 680"/>
                <a:gd name="T70" fmla="*/ 155 w 681"/>
                <a:gd name="T71" fmla="*/ 578 h 680"/>
                <a:gd name="T72" fmla="*/ 191 w 681"/>
                <a:gd name="T73" fmla="*/ 602 h 680"/>
                <a:gd name="T74" fmla="*/ 214 w 681"/>
                <a:gd name="T75" fmla="*/ 655 h 680"/>
                <a:gd name="T76" fmla="*/ 268 w 681"/>
                <a:gd name="T77" fmla="*/ 633 h 680"/>
                <a:gd name="T78" fmla="*/ 311 w 681"/>
                <a:gd name="T79" fmla="*/ 640 h 680"/>
                <a:gd name="T80" fmla="*/ 302 w 681"/>
                <a:gd name="T81" fmla="*/ 589 h 680"/>
                <a:gd name="T82" fmla="*/ 204 w 681"/>
                <a:gd name="T83" fmla="*/ 552 h 680"/>
                <a:gd name="T84" fmla="*/ 135 w 681"/>
                <a:gd name="T85" fmla="*/ 488 h 680"/>
                <a:gd name="T86" fmla="*/ 103 w 681"/>
                <a:gd name="T87" fmla="*/ 426 h 680"/>
                <a:gd name="T88" fmla="*/ 88 w 681"/>
                <a:gd name="T89" fmla="*/ 358 h 680"/>
                <a:gd name="T90" fmla="*/ 98 w 681"/>
                <a:gd name="T91" fmla="*/ 265 h 680"/>
                <a:gd name="T92" fmla="*/ 149 w 681"/>
                <a:gd name="T93" fmla="*/ 173 h 680"/>
                <a:gd name="T94" fmla="*/ 229 w 681"/>
                <a:gd name="T95" fmla="*/ 111 h 680"/>
                <a:gd name="T96" fmla="*/ 336 w 681"/>
                <a:gd name="T97" fmla="*/ 85 h 680"/>
                <a:gd name="T98" fmla="*/ 435 w 681"/>
                <a:gd name="T99" fmla="*/ 103 h 680"/>
                <a:gd name="T100" fmla="*/ 523 w 681"/>
                <a:gd name="T101" fmla="*/ 162 h 680"/>
                <a:gd name="T102" fmla="*/ 577 w 681"/>
                <a:gd name="T103" fmla="*/ 246 h 680"/>
                <a:gd name="T104" fmla="*/ 595 w 681"/>
                <a:gd name="T105" fmla="*/ 339 h 680"/>
                <a:gd name="T106" fmla="*/ 590 w 681"/>
                <a:gd name="T107" fmla="*/ 389 h 680"/>
                <a:gd name="T108" fmla="*/ 561 w 681"/>
                <a:gd name="T109" fmla="*/ 465 h 680"/>
                <a:gd name="T110" fmla="*/ 485 w 681"/>
                <a:gd name="T111" fmla="*/ 548 h 680"/>
                <a:gd name="T112" fmla="*/ 399 w 681"/>
                <a:gd name="T113" fmla="*/ 586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1" h="680">
                  <a:moveTo>
                    <a:pt x="354" y="680"/>
                  </a:moveTo>
                  <a:cubicBezTo>
                    <a:pt x="357" y="680"/>
                    <a:pt x="361" y="679"/>
                    <a:pt x="363" y="679"/>
                  </a:cubicBezTo>
                  <a:cubicBezTo>
                    <a:pt x="366" y="679"/>
                    <a:pt x="367" y="679"/>
                    <a:pt x="367" y="679"/>
                  </a:cubicBezTo>
                  <a:cubicBezTo>
                    <a:pt x="371" y="679"/>
                    <a:pt x="374" y="677"/>
                    <a:pt x="376" y="674"/>
                  </a:cubicBezTo>
                  <a:cubicBezTo>
                    <a:pt x="376" y="674"/>
                    <a:pt x="379" y="666"/>
                    <a:pt x="382" y="658"/>
                  </a:cubicBezTo>
                  <a:cubicBezTo>
                    <a:pt x="383" y="654"/>
                    <a:pt x="385" y="651"/>
                    <a:pt x="386" y="648"/>
                  </a:cubicBezTo>
                  <a:cubicBezTo>
                    <a:pt x="387" y="645"/>
                    <a:pt x="387" y="643"/>
                    <a:pt x="387" y="643"/>
                  </a:cubicBezTo>
                  <a:cubicBezTo>
                    <a:pt x="388" y="640"/>
                    <a:pt x="391" y="638"/>
                    <a:pt x="394" y="637"/>
                  </a:cubicBezTo>
                  <a:cubicBezTo>
                    <a:pt x="394" y="637"/>
                    <a:pt x="396" y="637"/>
                    <a:pt x="398" y="636"/>
                  </a:cubicBezTo>
                  <a:cubicBezTo>
                    <a:pt x="400" y="636"/>
                    <a:pt x="402" y="636"/>
                    <a:pt x="405" y="635"/>
                  </a:cubicBezTo>
                  <a:cubicBezTo>
                    <a:pt x="410" y="634"/>
                    <a:pt x="415" y="633"/>
                    <a:pt x="415" y="633"/>
                  </a:cubicBezTo>
                  <a:cubicBezTo>
                    <a:pt x="415" y="633"/>
                    <a:pt x="421" y="631"/>
                    <a:pt x="426" y="630"/>
                  </a:cubicBezTo>
                  <a:cubicBezTo>
                    <a:pt x="428" y="629"/>
                    <a:pt x="431" y="628"/>
                    <a:pt x="433" y="627"/>
                  </a:cubicBezTo>
                  <a:cubicBezTo>
                    <a:pt x="435" y="627"/>
                    <a:pt x="436" y="626"/>
                    <a:pt x="436" y="626"/>
                  </a:cubicBezTo>
                  <a:cubicBezTo>
                    <a:pt x="439" y="625"/>
                    <a:pt x="443" y="626"/>
                    <a:pt x="445" y="628"/>
                  </a:cubicBezTo>
                  <a:cubicBezTo>
                    <a:pt x="445" y="628"/>
                    <a:pt x="446" y="630"/>
                    <a:pt x="449" y="632"/>
                  </a:cubicBezTo>
                  <a:cubicBezTo>
                    <a:pt x="451" y="634"/>
                    <a:pt x="454" y="636"/>
                    <a:pt x="457" y="639"/>
                  </a:cubicBezTo>
                  <a:cubicBezTo>
                    <a:pt x="463" y="644"/>
                    <a:pt x="470" y="650"/>
                    <a:pt x="470" y="650"/>
                  </a:cubicBezTo>
                  <a:cubicBezTo>
                    <a:pt x="472" y="652"/>
                    <a:pt x="476" y="652"/>
                    <a:pt x="480" y="650"/>
                  </a:cubicBezTo>
                  <a:cubicBezTo>
                    <a:pt x="480" y="650"/>
                    <a:pt x="481" y="650"/>
                    <a:pt x="483" y="649"/>
                  </a:cubicBezTo>
                  <a:cubicBezTo>
                    <a:pt x="486" y="648"/>
                    <a:pt x="489" y="646"/>
                    <a:pt x="492" y="645"/>
                  </a:cubicBezTo>
                  <a:cubicBezTo>
                    <a:pt x="498" y="642"/>
                    <a:pt x="504" y="639"/>
                    <a:pt x="504" y="639"/>
                  </a:cubicBezTo>
                  <a:cubicBezTo>
                    <a:pt x="507" y="637"/>
                    <a:pt x="509" y="634"/>
                    <a:pt x="509" y="630"/>
                  </a:cubicBezTo>
                  <a:cubicBezTo>
                    <a:pt x="509" y="630"/>
                    <a:pt x="509" y="622"/>
                    <a:pt x="508" y="614"/>
                  </a:cubicBezTo>
                  <a:cubicBezTo>
                    <a:pt x="508" y="606"/>
                    <a:pt x="507" y="598"/>
                    <a:pt x="507" y="598"/>
                  </a:cubicBezTo>
                  <a:cubicBezTo>
                    <a:pt x="507" y="594"/>
                    <a:pt x="508" y="591"/>
                    <a:pt x="511" y="590"/>
                  </a:cubicBezTo>
                  <a:cubicBezTo>
                    <a:pt x="511" y="590"/>
                    <a:pt x="512" y="589"/>
                    <a:pt x="514" y="588"/>
                  </a:cubicBezTo>
                  <a:cubicBezTo>
                    <a:pt x="516" y="586"/>
                    <a:pt x="518" y="585"/>
                    <a:pt x="520" y="583"/>
                  </a:cubicBezTo>
                  <a:cubicBezTo>
                    <a:pt x="522" y="582"/>
                    <a:pt x="524" y="580"/>
                    <a:pt x="526" y="579"/>
                  </a:cubicBezTo>
                  <a:cubicBezTo>
                    <a:pt x="527" y="578"/>
                    <a:pt x="529" y="577"/>
                    <a:pt x="529" y="577"/>
                  </a:cubicBezTo>
                  <a:cubicBezTo>
                    <a:pt x="529" y="577"/>
                    <a:pt x="530" y="576"/>
                    <a:pt x="531" y="575"/>
                  </a:cubicBezTo>
                  <a:cubicBezTo>
                    <a:pt x="533" y="573"/>
                    <a:pt x="535" y="572"/>
                    <a:pt x="537" y="570"/>
                  </a:cubicBezTo>
                  <a:cubicBezTo>
                    <a:pt x="541" y="566"/>
                    <a:pt x="545" y="563"/>
                    <a:pt x="545" y="563"/>
                  </a:cubicBezTo>
                  <a:cubicBezTo>
                    <a:pt x="547" y="561"/>
                    <a:pt x="551" y="560"/>
                    <a:pt x="554" y="561"/>
                  </a:cubicBezTo>
                  <a:cubicBezTo>
                    <a:pt x="554" y="561"/>
                    <a:pt x="561" y="564"/>
                    <a:pt x="569" y="566"/>
                  </a:cubicBezTo>
                  <a:cubicBezTo>
                    <a:pt x="573" y="567"/>
                    <a:pt x="577" y="568"/>
                    <a:pt x="580" y="569"/>
                  </a:cubicBezTo>
                  <a:cubicBezTo>
                    <a:pt x="583" y="570"/>
                    <a:pt x="585" y="570"/>
                    <a:pt x="585" y="570"/>
                  </a:cubicBezTo>
                  <a:cubicBezTo>
                    <a:pt x="588" y="571"/>
                    <a:pt x="592" y="570"/>
                    <a:pt x="594" y="567"/>
                  </a:cubicBezTo>
                  <a:cubicBezTo>
                    <a:pt x="594" y="567"/>
                    <a:pt x="596" y="566"/>
                    <a:pt x="597" y="564"/>
                  </a:cubicBezTo>
                  <a:cubicBezTo>
                    <a:pt x="599" y="562"/>
                    <a:pt x="601" y="559"/>
                    <a:pt x="603" y="557"/>
                  </a:cubicBezTo>
                  <a:cubicBezTo>
                    <a:pt x="605" y="554"/>
                    <a:pt x="607" y="552"/>
                    <a:pt x="609" y="550"/>
                  </a:cubicBezTo>
                  <a:cubicBezTo>
                    <a:pt x="611" y="548"/>
                    <a:pt x="612" y="546"/>
                    <a:pt x="612" y="546"/>
                  </a:cubicBezTo>
                  <a:cubicBezTo>
                    <a:pt x="614" y="544"/>
                    <a:pt x="614" y="540"/>
                    <a:pt x="613" y="537"/>
                  </a:cubicBezTo>
                  <a:cubicBezTo>
                    <a:pt x="613" y="537"/>
                    <a:pt x="610" y="529"/>
                    <a:pt x="606" y="522"/>
                  </a:cubicBezTo>
                  <a:cubicBezTo>
                    <a:pt x="604" y="518"/>
                    <a:pt x="602" y="515"/>
                    <a:pt x="601" y="512"/>
                  </a:cubicBezTo>
                  <a:cubicBezTo>
                    <a:pt x="599" y="509"/>
                    <a:pt x="598" y="508"/>
                    <a:pt x="598" y="508"/>
                  </a:cubicBezTo>
                  <a:cubicBezTo>
                    <a:pt x="597" y="505"/>
                    <a:pt x="597" y="501"/>
                    <a:pt x="598" y="499"/>
                  </a:cubicBezTo>
                  <a:cubicBezTo>
                    <a:pt x="598" y="499"/>
                    <a:pt x="599" y="497"/>
                    <a:pt x="600" y="496"/>
                  </a:cubicBezTo>
                  <a:cubicBezTo>
                    <a:pt x="601" y="494"/>
                    <a:pt x="603" y="492"/>
                    <a:pt x="604" y="489"/>
                  </a:cubicBezTo>
                  <a:cubicBezTo>
                    <a:pt x="605" y="487"/>
                    <a:pt x="607" y="485"/>
                    <a:pt x="608" y="483"/>
                  </a:cubicBezTo>
                  <a:cubicBezTo>
                    <a:pt x="609" y="481"/>
                    <a:pt x="609" y="480"/>
                    <a:pt x="609" y="480"/>
                  </a:cubicBezTo>
                  <a:cubicBezTo>
                    <a:pt x="609" y="480"/>
                    <a:pt x="612" y="475"/>
                    <a:pt x="614" y="470"/>
                  </a:cubicBezTo>
                  <a:cubicBezTo>
                    <a:pt x="615" y="468"/>
                    <a:pt x="616" y="465"/>
                    <a:pt x="617" y="464"/>
                  </a:cubicBezTo>
                  <a:cubicBezTo>
                    <a:pt x="618" y="462"/>
                    <a:pt x="619" y="460"/>
                    <a:pt x="619" y="460"/>
                  </a:cubicBezTo>
                  <a:cubicBezTo>
                    <a:pt x="620" y="457"/>
                    <a:pt x="623" y="455"/>
                    <a:pt x="626" y="455"/>
                  </a:cubicBezTo>
                  <a:cubicBezTo>
                    <a:pt x="626" y="455"/>
                    <a:pt x="634" y="454"/>
                    <a:pt x="642" y="453"/>
                  </a:cubicBezTo>
                  <a:cubicBezTo>
                    <a:pt x="646" y="453"/>
                    <a:pt x="650" y="452"/>
                    <a:pt x="653" y="452"/>
                  </a:cubicBezTo>
                  <a:cubicBezTo>
                    <a:pt x="656" y="451"/>
                    <a:pt x="658" y="451"/>
                    <a:pt x="658" y="451"/>
                  </a:cubicBezTo>
                  <a:cubicBezTo>
                    <a:pt x="662" y="450"/>
                    <a:pt x="664" y="448"/>
                    <a:pt x="665" y="444"/>
                  </a:cubicBezTo>
                  <a:cubicBezTo>
                    <a:pt x="665" y="444"/>
                    <a:pt x="668" y="438"/>
                    <a:pt x="669" y="431"/>
                  </a:cubicBezTo>
                  <a:cubicBezTo>
                    <a:pt x="670" y="428"/>
                    <a:pt x="671" y="425"/>
                    <a:pt x="672" y="423"/>
                  </a:cubicBezTo>
                  <a:cubicBezTo>
                    <a:pt x="672" y="420"/>
                    <a:pt x="673" y="418"/>
                    <a:pt x="673" y="418"/>
                  </a:cubicBezTo>
                  <a:cubicBezTo>
                    <a:pt x="674" y="415"/>
                    <a:pt x="673" y="411"/>
                    <a:pt x="670" y="409"/>
                  </a:cubicBezTo>
                  <a:cubicBezTo>
                    <a:pt x="670" y="409"/>
                    <a:pt x="664" y="404"/>
                    <a:pt x="658" y="398"/>
                  </a:cubicBezTo>
                  <a:cubicBezTo>
                    <a:pt x="651" y="393"/>
                    <a:pt x="645" y="388"/>
                    <a:pt x="645" y="388"/>
                  </a:cubicBezTo>
                  <a:cubicBezTo>
                    <a:pt x="642" y="386"/>
                    <a:pt x="641" y="383"/>
                    <a:pt x="641" y="380"/>
                  </a:cubicBezTo>
                  <a:cubicBezTo>
                    <a:pt x="641" y="380"/>
                    <a:pt x="642" y="375"/>
                    <a:pt x="643" y="369"/>
                  </a:cubicBezTo>
                  <a:cubicBezTo>
                    <a:pt x="643" y="364"/>
                    <a:pt x="644" y="359"/>
                    <a:pt x="644" y="359"/>
                  </a:cubicBezTo>
                  <a:cubicBezTo>
                    <a:pt x="644" y="359"/>
                    <a:pt x="644" y="357"/>
                    <a:pt x="644" y="355"/>
                  </a:cubicBezTo>
                  <a:cubicBezTo>
                    <a:pt x="644" y="353"/>
                    <a:pt x="644" y="350"/>
                    <a:pt x="644" y="348"/>
                  </a:cubicBezTo>
                  <a:cubicBezTo>
                    <a:pt x="644" y="345"/>
                    <a:pt x="644" y="342"/>
                    <a:pt x="644" y="340"/>
                  </a:cubicBezTo>
                  <a:cubicBezTo>
                    <a:pt x="644" y="338"/>
                    <a:pt x="644" y="337"/>
                    <a:pt x="644" y="337"/>
                  </a:cubicBezTo>
                  <a:cubicBezTo>
                    <a:pt x="644" y="334"/>
                    <a:pt x="646" y="331"/>
                    <a:pt x="649" y="329"/>
                  </a:cubicBezTo>
                  <a:cubicBezTo>
                    <a:pt x="649" y="329"/>
                    <a:pt x="650" y="328"/>
                    <a:pt x="653" y="327"/>
                  </a:cubicBezTo>
                  <a:cubicBezTo>
                    <a:pt x="656" y="325"/>
                    <a:pt x="659" y="323"/>
                    <a:pt x="663" y="321"/>
                  </a:cubicBezTo>
                  <a:cubicBezTo>
                    <a:pt x="670" y="317"/>
                    <a:pt x="677" y="312"/>
                    <a:pt x="677" y="312"/>
                  </a:cubicBezTo>
                  <a:cubicBezTo>
                    <a:pt x="679" y="310"/>
                    <a:pt x="681" y="307"/>
                    <a:pt x="680" y="303"/>
                  </a:cubicBezTo>
                  <a:cubicBezTo>
                    <a:pt x="680" y="303"/>
                    <a:pt x="680" y="296"/>
                    <a:pt x="679" y="290"/>
                  </a:cubicBezTo>
                  <a:cubicBezTo>
                    <a:pt x="678" y="283"/>
                    <a:pt x="677" y="277"/>
                    <a:pt x="677" y="277"/>
                  </a:cubicBezTo>
                  <a:cubicBezTo>
                    <a:pt x="676" y="273"/>
                    <a:pt x="674" y="270"/>
                    <a:pt x="670" y="269"/>
                  </a:cubicBezTo>
                  <a:cubicBezTo>
                    <a:pt x="670" y="269"/>
                    <a:pt x="662" y="267"/>
                    <a:pt x="655" y="264"/>
                  </a:cubicBezTo>
                  <a:cubicBezTo>
                    <a:pt x="651" y="263"/>
                    <a:pt x="647" y="262"/>
                    <a:pt x="644" y="262"/>
                  </a:cubicBezTo>
                  <a:cubicBezTo>
                    <a:pt x="641" y="261"/>
                    <a:pt x="639" y="260"/>
                    <a:pt x="639" y="260"/>
                  </a:cubicBezTo>
                  <a:cubicBezTo>
                    <a:pt x="636" y="260"/>
                    <a:pt x="633" y="257"/>
                    <a:pt x="632" y="254"/>
                  </a:cubicBezTo>
                  <a:cubicBezTo>
                    <a:pt x="632" y="254"/>
                    <a:pt x="631" y="249"/>
                    <a:pt x="629" y="244"/>
                  </a:cubicBezTo>
                  <a:cubicBezTo>
                    <a:pt x="628" y="241"/>
                    <a:pt x="627" y="239"/>
                    <a:pt x="627" y="237"/>
                  </a:cubicBezTo>
                  <a:cubicBezTo>
                    <a:pt x="626" y="235"/>
                    <a:pt x="626" y="234"/>
                    <a:pt x="626" y="234"/>
                  </a:cubicBezTo>
                  <a:cubicBezTo>
                    <a:pt x="626" y="234"/>
                    <a:pt x="624" y="229"/>
                    <a:pt x="622" y="224"/>
                  </a:cubicBezTo>
                  <a:cubicBezTo>
                    <a:pt x="621" y="221"/>
                    <a:pt x="620" y="219"/>
                    <a:pt x="619" y="217"/>
                  </a:cubicBezTo>
                  <a:cubicBezTo>
                    <a:pt x="618" y="215"/>
                    <a:pt x="617" y="214"/>
                    <a:pt x="617" y="214"/>
                  </a:cubicBezTo>
                  <a:cubicBezTo>
                    <a:pt x="616" y="211"/>
                    <a:pt x="616" y="207"/>
                    <a:pt x="618" y="205"/>
                  </a:cubicBezTo>
                  <a:cubicBezTo>
                    <a:pt x="618" y="205"/>
                    <a:pt x="619" y="203"/>
                    <a:pt x="621" y="201"/>
                  </a:cubicBezTo>
                  <a:cubicBezTo>
                    <a:pt x="623" y="198"/>
                    <a:pt x="625" y="195"/>
                    <a:pt x="628" y="192"/>
                  </a:cubicBezTo>
                  <a:cubicBezTo>
                    <a:pt x="632" y="185"/>
                    <a:pt x="637" y="178"/>
                    <a:pt x="637" y="178"/>
                  </a:cubicBezTo>
                  <a:cubicBezTo>
                    <a:pt x="639" y="175"/>
                    <a:pt x="638" y="171"/>
                    <a:pt x="637" y="168"/>
                  </a:cubicBezTo>
                  <a:cubicBezTo>
                    <a:pt x="637" y="168"/>
                    <a:pt x="636" y="167"/>
                    <a:pt x="635" y="164"/>
                  </a:cubicBezTo>
                  <a:cubicBezTo>
                    <a:pt x="633" y="162"/>
                    <a:pt x="632" y="159"/>
                    <a:pt x="630" y="157"/>
                  </a:cubicBezTo>
                  <a:cubicBezTo>
                    <a:pt x="628" y="154"/>
                    <a:pt x="626" y="151"/>
                    <a:pt x="625" y="149"/>
                  </a:cubicBezTo>
                  <a:cubicBezTo>
                    <a:pt x="623" y="147"/>
                    <a:pt x="622" y="145"/>
                    <a:pt x="622" y="145"/>
                  </a:cubicBezTo>
                  <a:cubicBezTo>
                    <a:pt x="620" y="142"/>
                    <a:pt x="617" y="141"/>
                    <a:pt x="614" y="141"/>
                  </a:cubicBezTo>
                  <a:cubicBezTo>
                    <a:pt x="614" y="141"/>
                    <a:pt x="605" y="142"/>
                    <a:pt x="597" y="143"/>
                  </a:cubicBezTo>
                  <a:cubicBezTo>
                    <a:pt x="589" y="144"/>
                    <a:pt x="581" y="146"/>
                    <a:pt x="581" y="146"/>
                  </a:cubicBezTo>
                  <a:cubicBezTo>
                    <a:pt x="578" y="147"/>
                    <a:pt x="575" y="145"/>
                    <a:pt x="573" y="143"/>
                  </a:cubicBezTo>
                  <a:cubicBezTo>
                    <a:pt x="573" y="143"/>
                    <a:pt x="569" y="139"/>
                    <a:pt x="566" y="135"/>
                  </a:cubicBezTo>
                  <a:cubicBezTo>
                    <a:pt x="564" y="133"/>
                    <a:pt x="562" y="131"/>
                    <a:pt x="561" y="129"/>
                  </a:cubicBezTo>
                  <a:cubicBezTo>
                    <a:pt x="559" y="128"/>
                    <a:pt x="558" y="127"/>
                    <a:pt x="558" y="127"/>
                  </a:cubicBezTo>
                  <a:cubicBezTo>
                    <a:pt x="558" y="127"/>
                    <a:pt x="557" y="126"/>
                    <a:pt x="556" y="125"/>
                  </a:cubicBezTo>
                  <a:cubicBezTo>
                    <a:pt x="555" y="123"/>
                    <a:pt x="553" y="121"/>
                    <a:pt x="551" y="119"/>
                  </a:cubicBezTo>
                  <a:cubicBezTo>
                    <a:pt x="549" y="118"/>
                    <a:pt x="547" y="116"/>
                    <a:pt x="545" y="114"/>
                  </a:cubicBezTo>
                  <a:cubicBezTo>
                    <a:pt x="544" y="113"/>
                    <a:pt x="543" y="112"/>
                    <a:pt x="543" y="112"/>
                  </a:cubicBezTo>
                  <a:cubicBezTo>
                    <a:pt x="540" y="110"/>
                    <a:pt x="539" y="107"/>
                    <a:pt x="540" y="104"/>
                  </a:cubicBezTo>
                  <a:cubicBezTo>
                    <a:pt x="540" y="104"/>
                    <a:pt x="542" y="96"/>
                    <a:pt x="543" y="88"/>
                  </a:cubicBezTo>
                  <a:cubicBezTo>
                    <a:pt x="545" y="80"/>
                    <a:pt x="546" y="71"/>
                    <a:pt x="546" y="71"/>
                  </a:cubicBezTo>
                  <a:cubicBezTo>
                    <a:pt x="546" y="68"/>
                    <a:pt x="545" y="65"/>
                    <a:pt x="542" y="62"/>
                  </a:cubicBezTo>
                  <a:cubicBezTo>
                    <a:pt x="542" y="62"/>
                    <a:pt x="536" y="59"/>
                    <a:pt x="531" y="55"/>
                  </a:cubicBezTo>
                  <a:cubicBezTo>
                    <a:pt x="528" y="53"/>
                    <a:pt x="525" y="51"/>
                    <a:pt x="523" y="50"/>
                  </a:cubicBezTo>
                  <a:cubicBezTo>
                    <a:pt x="521" y="49"/>
                    <a:pt x="519" y="48"/>
                    <a:pt x="519" y="48"/>
                  </a:cubicBezTo>
                  <a:cubicBezTo>
                    <a:pt x="516" y="46"/>
                    <a:pt x="513" y="46"/>
                    <a:pt x="510" y="47"/>
                  </a:cubicBezTo>
                  <a:cubicBezTo>
                    <a:pt x="510" y="47"/>
                    <a:pt x="503" y="51"/>
                    <a:pt x="496" y="56"/>
                  </a:cubicBezTo>
                  <a:cubicBezTo>
                    <a:pt x="489" y="60"/>
                    <a:pt x="482" y="65"/>
                    <a:pt x="482" y="65"/>
                  </a:cubicBezTo>
                  <a:cubicBezTo>
                    <a:pt x="480" y="67"/>
                    <a:pt x="476" y="67"/>
                    <a:pt x="473" y="66"/>
                  </a:cubicBezTo>
                  <a:cubicBezTo>
                    <a:pt x="473" y="66"/>
                    <a:pt x="472" y="65"/>
                    <a:pt x="470" y="64"/>
                  </a:cubicBezTo>
                  <a:cubicBezTo>
                    <a:pt x="468" y="63"/>
                    <a:pt x="466" y="62"/>
                    <a:pt x="463" y="61"/>
                  </a:cubicBezTo>
                  <a:cubicBezTo>
                    <a:pt x="461" y="60"/>
                    <a:pt x="458" y="59"/>
                    <a:pt x="457" y="58"/>
                  </a:cubicBezTo>
                  <a:cubicBezTo>
                    <a:pt x="455" y="57"/>
                    <a:pt x="453" y="57"/>
                    <a:pt x="453" y="57"/>
                  </a:cubicBezTo>
                  <a:cubicBezTo>
                    <a:pt x="453" y="57"/>
                    <a:pt x="448" y="55"/>
                    <a:pt x="443" y="53"/>
                  </a:cubicBezTo>
                  <a:cubicBezTo>
                    <a:pt x="438" y="51"/>
                    <a:pt x="433" y="50"/>
                    <a:pt x="433" y="50"/>
                  </a:cubicBezTo>
                  <a:cubicBezTo>
                    <a:pt x="430" y="49"/>
                    <a:pt x="428" y="46"/>
                    <a:pt x="427" y="43"/>
                  </a:cubicBezTo>
                  <a:cubicBezTo>
                    <a:pt x="427" y="43"/>
                    <a:pt x="426" y="35"/>
                    <a:pt x="424" y="27"/>
                  </a:cubicBezTo>
                  <a:cubicBezTo>
                    <a:pt x="423" y="23"/>
                    <a:pt x="422" y="19"/>
                    <a:pt x="421" y="16"/>
                  </a:cubicBezTo>
                  <a:cubicBezTo>
                    <a:pt x="420" y="13"/>
                    <a:pt x="419" y="11"/>
                    <a:pt x="419" y="11"/>
                  </a:cubicBezTo>
                  <a:cubicBezTo>
                    <a:pt x="419" y="8"/>
                    <a:pt x="416" y="5"/>
                    <a:pt x="412" y="5"/>
                  </a:cubicBezTo>
                  <a:cubicBezTo>
                    <a:pt x="412" y="5"/>
                    <a:pt x="410" y="4"/>
                    <a:pt x="408" y="4"/>
                  </a:cubicBezTo>
                  <a:cubicBezTo>
                    <a:pt x="406" y="3"/>
                    <a:pt x="402" y="3"/>
                    <a:pt x="399" y="2"/>
                  </a:cubicBezTo>
                  <a:cubicBezTo>
                    <a:pt x="392" y="1"/>
                    <a:pt x="386" y="0"/>
                    <a:pt x="386" y="0"/>
                  </a:cubicBezTo>
                  <a:cubicBezTo>
                    <a:pt x="382" y="0"/>
                    <a:pt x="379" y="1"/>
                    <a:pt x="377" y="4"/>
                  </a:cubicBezTo>
                  <a:cubicBezTo>
                    <a:pt x="377" y="4"/>
                    <a:pt x="375" y="5"/>
                    <a:pt x="374" y="8"/>
                  </a:cubicBezTo>
                  <a:cubicBezTo>
                    <a:pt x="372" y="10"/>
                    <a:pt x="370" y="14"/>
                    <a:pt x="367" y="17"/>
                  </a:cubicBezTo>
                  <a:cubicBezTo>
                    <a:pt x="363" y="24"/>
                    <a:pt x="359" y="31"/>
                    <a:pt x="359" y="31"/>
                  </a:cubicBezTo>
                  <a:cubicBezTo>
                    <a:pt x="357" y="34"/>
                    <a:pt x="354" y="35"/>
                    <a:pt x="351" y="35"/>
                  </a:cubicBezTo>
                  <a:cubicBezTo>
                    <a:pt x="351" y="35"/>
                    <a:pt x="349" y="35"/>
                    <a:pt x="347" y="35"/>
                  </a:cubicBezTo>
                  <a:cubicBezTo>
                    <a:pt x="345" y="35"/>
                    <a:pt x="343" y="35"/>
                    <a:pt x="340" y="35"/>
                  </a:cubicBezTo>
                  <a:cubicBezTo>
                    <a:pt x="335" y="35"/>
                    <a:pt x="329" y="35"/>
                    <a:pt x="329" y="35"/>
                  </a:cubicBezTo>
                  <a:cubicBezTo>
                    <a:pt x="329" y="35"/>
                    <a:pt x="329" y="35"/>
                    <a:pt x="328" y="35"/>
                  </a:cubicBezTo>
                  <a:cubicBezTo>
                    <a:pt x="328" y="35"/>
                    <a:pt x="327" y="35"/>
                    <a:pt x="326" y="36"/>
                  </a:cubicBezTo>
                  <a:cubicBezTo>
                    <a:pt x="324" y="36"/>
                    <a:pt x="321" y="36"/>
                    <a:pt x="318" y="36"/>
                  </a:cubicBezTo>
                  <a:cubicBezTo>
                    <a:pt x="316" y="36"/>
                    <a:pt x="313" y="36"/>
                    <a:pt x="311" y="37"/>
                  </a:cubicBezTo>
                  <a:cubicBezTo>
                    <a:pt x="309" y="37"/>
                    <a:pt x="308" y="37"/>
                    <a:pt x="308" y="37"/>
                  </a:cubicBezTo>
                  <a:cubicBezTo>
                    <a:pt x="304" y="37"/>
                    <a:pt x="301" y="36"/>
                    <a:pt x="299" y="33"/>
                  </a:cubicBezTo>
                  <a:cubicBezTo>
                    <a:pt x="299" y="33"/>
                    <a:pt x="295" y="27"/>
                    <a:pt x="290" y="20"/>
                  </a:cubicBezTo>
                  <a:cubicBezTo>
                    <a:pt x="285" y="14"/>
                    <a:pt x="279" y="7"/>
                    <a:pt x="279" y="7"/>
                  </a:cubicBezTo>
                  <a:cubicBezTo>
                    <a:pt x="277" y="5"/>
                    <a:pt x="274" y="4"/>
                    <a:pt x="270" y="5"/>
                  </a:cubicBezTo>
                  <a:cubicBezTo>
                    <a:pt x="270" y="5"/>
                    <a:pt x="264" y="6"/>
                    <a:pt x="257" y="8"/>
                  </a:cubicBezTo>
                  <a:cubicBezTo>
                    <a:pt x="251" y="9"/>
                    <a:pt x="244" y="11"/>
                    <a:pt x="244" y="11"/>
                  </a:cubicBezTo>
                  <a:cubicBezTo>
                    <a:pt x="241" y="12"/>
                    <a:pt x="238" y="15"/>
                    <a:pt x="237" y="18"/>
                  </a:cubicBezTo>
                  <a:cubicBezTo>
                    <a:pt x="237" y="18"/>
                    <a:pt x="236" y="26"/>
                    <a:pt x="234" y="34"/>
                  </a:cubicBezTo>
                  <a:cubicBezTo>
                    <a:pt x="233" y="42"/>
                    <a:pt x="232" y="51"/>
                    <a:pt x="232" y="51"/>
                  </a:cubicBezTo>
                  <a:cubicBezTo>
                    <a:pt x="232" y="54"/>
                    <a:pt x="230" y="56"/>
                    <a:pt x="227" y="58"/>
                  </a:cubicBezTo>
                  <a:cubicBezTo>
                    <a:pt x="227" y="58"/>
                    <a:pt x="225" y="58"/>
                    <a:pt x="223" y="59"/>
                  </a:cubicBezTo>
                  <a:cubicBezTo>
                    <a:pt x="222" y="60"/>
                    <a:pt x="219" y="61"/>
                    <a:pt x="217" y="62"/>
                  </a:cubicBezTo>
                  <a:cubicBezTo>
                    <a:pt x="214" y="63"/>
                    <a:pt x="212" y="64"/>
                    <a:pt x="210" y="65"/>
                  </a:cubicBezTo>
                  <a:cubicBezTo>
                    <a:pt x="209" y="65"/>
                    <a:pt x="208" y="66"/>
                    <a:pt x="208" y="66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7" y="66"/>
                    <a:pt x="202" y="69"/>
                    <a:pt x="197" y="71"/>
                  </a:cubicBezTo>
                  <a:cubicBezTo>
                    <a:pt x="195" y="73"/>
                    <a:pt x="193" y="74"/>
                    <a:pt x="191" y="75"/>
                  </a:cubicBezTo>
                  <a:cubicBezTo>
                    <a:pt x="189" y="76"/>
                    <a:pt x="188" y="77"/>
                    <a:pt x="188" y="77"/>
                  </a:cubicBezTo>
                  <a:cubicBezTo>
                    <a:pt x="185" y="78"/>
                    <a:pt x="182" y="78"/>
                    <a:pt x="179" y="77"/>
                  </a:cubicBezTo>
                  <a:cubicBezTo>
                    <a:pt x="179" y="77"/>
                    <a:pt x="172" y="72"/>
                    <a:pt x="165" y="69"/>
                  </a:cubicBezTo>
                  <a:cubicBezTo>
                    <a:pt x="161" y="67"/>
                    <a:pt x="157" y="65"/>
                    <a:pt x="155" y="63"/>
                  </a:cubicBezTo>
                  <a:cubicBezTo>
                    <a:pt x="152" y="62"/>
                    <a:pt x="150" y="61"/>
                    <a:pt x="150" y="61"/>
                  </a:cubicBezTo>
                  <a:cubicBezTo>
                    <a:pt x="147" y="60"/>
                    <a:pt x="143" y="60"/>
                    <a:pt x="140" y="62"/>
                  </a:cubicBezTo>
                  <a:cubicBezTo>
                    <a:pt x="140" y="62"/>
                    <a:pt x="135" y="66"/>
                    <a:pt x="130" y="70"/>
                  </a:cubicBezTo>
                  <a:cubicBezTo>
                    <a:pt x="127" y="72"/>
                    <a:pt x="124" y="74"/>
                    <a:pt x="123" y="76"/>
                  </a:cubicBezTo>
                  <a:cubicBezTo>
                    <a:pt x="121" y="78"/>
                    <a:pt x="119" y="79"/>
                    <a:pt x="119" y="79"/>
                  </a:cubicBezTo>
                  <a:cubicBezTo>
                    <a:pt x="117" y="81"/>
                    <a:pt x="115" y="85"/>
                    <a:pt x="116" y="88"/>
                  </a:cubicBezTo>
                  <a:cubicBezTo>
                    <a:pt x="116" y="88"/>
                    <a:pt x="116" y="90"/>
                    <a:pt x="117" y="93"/>
                  </a:cubicBezTo>
                  <a:cubicBezTo>
                    <a:pt x="118" y="96"/>
                    <a:pt x="119" y="100"/>
                    <a:pt x="120" y="104"/>
                  </a:cubicBezTo>
                  <a:cubicBezTo>
                    <a:pt x="122" y="112"/>
                    <a:pt x="124" y="120"/>
                    <a:pt x="124" y="120"/>
                  </a:cubicBezTo>
                  <a:cubicBezTo>
                    <a:pt x="125" y="123"/>
                    <a:pt x="124" y="126"/>
                    <a:pt x="122" y="128"/>
                  </a:cubicBezTo>
                  <a:cubicBezTo>
                    <a:pt x="122" y="128"/>
                    <a:pt x="119" y="132"/>
                    <a:pt x="115" y="136"/>
                  </a:cubicBezTo>
                  <a:cubicBezTo>
                    <a:pt x="111" y="140"/>
                    <a:pt x="108" y="144"/>
                    <a:pt x="108" y="144"/>
                  </a:cubicBezTo>
                  <a:cubicBezTo>
                    <a:pt x="108" y="144"/>
                    <a:pt x="107" y="145"/>
                    <a:pt x="106" y="147"/>
                  </a:cubicBezTo>
                  <a:cubicBezTo>
                    <a:pt x="104" y="149"/>
                    <a:pt x="103" y="151"/>
                    <a:pt x="101" y="153"/>
                  </a:cubicBezTo>
                  <a:cubicBezTo>
                    <a:pt x="99" y="155"/>
                    <a:pt x="98" y="157"/>
                    <a:pt x="97" y="159"/>
                  </a:cubicBezTo>
                  <a:cubicBezTo>
                    <a:pt x="95" y="160"/>
                    <a:pt x="95" y="162"/>
                    <a:pt x="95" y="162"/>
                  </a:cubicBezTo>
                  <a:cubicBezTo>
                    <a:pt x="93" y="164"/>
                    <a:pt x="90" y="166"/>
                    <a:pt x="86" y="165"/>
                  </a:cubicBezTo>
                  <a:cubicBezTo>
                    <a:pt x="86" y="165"/>
                    <a:pt x="78" y="164"/>
                    <a:pt x="70" y="164"/>
                  </a:cubicBezTo>
                  <a:cubicBezTo>
                    <a:pt x="62" y="163"/>
                    <a:pt x="54" y="163"/>
                    <a:pt x="54" y="163"/>
                  </a:cubicBezTo>
                  <a:cubicBezTo>
                    <a:pt x="50" y="163"/>
                    <a:pt x="47" y="164"/>
                    <a:pt x="45" y="168"/>
                  </a:cubicBezTo>
                  <a:cubicBezTo>
                    <a:pt x="45" y="168"/>
                    <a:pt x="45" y="169"/>
                    <a:pt x="43" y="171"/>
                  </a:cubicBezTo>
                  <a:cubicBezTo>
                    <a:pt x="42" y="174"/>
                    <a:pt x="40" y="176"/>
                    <a:pt x="39" y="179"/>
                  </a:cubicBezTo>
                  <a:cubicBezTo>
                    <a:pt x="36" y="185"/>
                    <a:pt x="33" y="191"/>
                    <a:pt x="33" y="191"/>
                  </a:cubicBezTo>
                  <a:cubicBezTo>
                    <a:pt x="31" y="195"/>
                    <a:pt x="32" y="198"/>
                    <a:pt x="34" y="201"/>
                  </a:cubicBezTo>
                  <a:cubicBezTo>
                    <a:pt x="34" y="201"/>
                    <a:pt x="38" y="208"/>
                    <a:pt x="44" y="214"/>
                  </a:cubicBezTo>
                  <a:cubicBezTo>
                    <a:pt x="49" y="221"/>
                    <a:pt x="54" y="227"/>
                    <a:pt x="54" y="227"/>
                  </a:cubicBezTo>
                  <a:cubicBezTo>
                    <a:pt x="56" y="229"/>
                    <a:pt x="57" y="232"/>
                    <a:pt x="56" y="235"/>
                  </a:cubicBezTo>
                  <a:cubicBezTo>
                    <a:pt x="56" y="235"/>
                    <a:pt x="55" y="237"/>
                    <a:pt x="55" y="239"/>
                  </a:cubicBezTo>
                  <a:cubicBezTo>
                    <a:pt x="54" y="241"/>
                    <a:pt x="53" y="243"/>
                    <a:pt x="52" y="246"/>
                  </a:cubicBezTo>
                  <a:cubicBezTo>
                    <a:pt x="51" y="248"/>
                    <a:pt x="50" y="251"/>
                    <a:pt x="50" y="253"/>
                  </a:cubicBezTo>
                  <a:cubicBezTo>
                    <a:pt x="49" y="255"/>
                    <a:pt x="49" y="256"/>
                    <a:pt x="49" y="256"/>
                  </a:cubicBezTo>
                  <a:cubicBezTo>
                    <a:pt x="49" y="256"/>
                    <a:pt x="49" y="257"/>
                    <a:pt x="48" y="259"/>
                  </a:cubicBezTo>
                  <a:cubicBezTo>
                    <a:pt x="48" y="261"/>
                    <a:pt x="47" y="264"/>
                    <a:pt x="46" y="266"/>
                  </a:cubicBezTo>
                  <a:cubicBezTo>
                    <a:pt x="45" y="272"/>
                    <a:pt x="44" y="277"/>
                    <a:pt x="44" y="277"/>
                  </a:cubicBezTo>
                  <a:cubicBezTo>
                    <a:pt x="43" y="280"/>
                    <a:pt x="41" y="283"/>
                    <a:pt x="38" y="284"/>
                  </a:cubicBezTo>
                  <a:cubicBezTo>
                    <a:pt x="38" y="284"/>
                    <a:pt x="30" y="286"/>
                    <a:pt x="22" y="289"/>
                  </a:cubicBezTo>
                  <a:cubicBezTo>
                    <a:pt x="15" y="292"/>
                    <a:pt x="7" y="295"/>
                    <a:pt x="7" y="295"/>
                  </a:cubicBezTo>
                  <a:cubicBezTo>
                    <a:pt x="4" y="296"/>
                    <a:pt x="2" y="299"/>
                    <a:pt x="1" y="303"/>
                  </a:cubicBezTo>
                  <a:cubicBezTo>
                    <a:pt x="1" y="303"/>
                    <a:pt x="1" y="304"/>
                    <a:pt x="1" y="307"/>
                  </a:cubicBezTo>
                  <a:cubicBezTo>
                    <a:pt x="1" y="309"/>
                    <a:pt x="1" y="313"/>
                    <a:pt x="0" y="316"/>
                  </a:cubicBezTo>
                  <a:cubicBezTo>
                    <a:pt x="0" y="319"/>
                    <a:pt x="0" y="323"/>
                    <a:pt x="0" y="325"/>
                  </a:cubicBezTo>
                  <a:cubicBezTo>
                    <a:pt x="0" y="328"/>
                    <a:pt x="0" y="329"/>
                    <a:pt x="0" y="329"/>
                  </a:cubicBezTo>
                  <a:cubicBezTo>
                    <a:pt x="0" y="333"/>
                    <a:pt x="1" y="336"/>
                    <a:pt x="4" y="338"/>
                  </a:cubicBezTo>
                  <a:cubicBezTo>
                    <a:pt x="4" y="338"/>
                    <a:pt x="11" y="342"/>
                    <a:pt x="19" y="346"/>
                  </a:cubicBezTo>
                  <a:cubicBezTo>
                    <a:pt x="22" y="348"/>
                    <a:pt x="26" y="350"/>
                    <a:pt x="29" y="351"/>
                  </a:cubicBezTo>
                  <a:cubicBezTo>
                    <a:pt x="31" y="352"/>
                    <a:pt x="33" y="353"/>
                    <a:pt x="33" y="353"/>
                  </a:cubicBezTo>
                  <a:cubicBezTo>
                    <a:pt x="36" y="354"/>
                    <a:pt x="38" y="357"/>
                    <a:pt x="38" y="360"/>
                  </a:cubicBezTo>
                  <a:cubicBezTo>
                    <a:pt x="38" y="360"/>
                    <a:pt x="39" y="362"/>
                    <a:pt x="39" y="364"/>
                  </a:cubicBezTo>
                  <a:cubicBezTo>
                    <a:pt x="39" y="366"/>
                    <a:pt x="39" y="368"/>
                    <a:pt x="39" y="371"/>
                  </a:cubicBezTo>
                  <a:cubicBezTo>
                    <a:pt x="40" y="376"/>
                    <a:pt x="41" y="382"/>
                    <a:pt x="41" y="382"/>
                  </a:cubicBezTo>
                  <a:cubicBezTo>
                    <a:pt x="41" y="382"/>
                    <a:pt x="41" y="383"/>
                    <a:pt x="41" y="385"/>
                  </a:cubicBezTo>
                  <a:cubicBezTo>
                    <a:pt x="42" y="387"/>
                    <a:pt x="42" y="390"/>
                    <a:pt x="43" y="392"/>
                  </a:cubicBezTo>
                  <a:cubicBezTo>
                    <a:pt x="43" y="398"/>
                    <a:pt x="45" y="403"/>
                    <a:pt x="45" y="403"/>
                  </a:cubicBezTo>
                  <a:cubicBezTo>
                    <a:pt x="45" y="406"/>
                    <a:pt x="44" y="410"/>
                    <a:pt x="42" y="412"/>
                  </a:cubicBezTo>
                  <a:cubicBezTo>
                    <a:pt x="42" y="412"/>
                    <a:pt x="40" y="413"/>
                    <a:pt x="38" y="415"/>
                  </a:cubicBezTo>
                  <a:cubicBezTo>
                    <a:pt x="36" y="417"/>
                    <a:pt x="33" y="420"/>
                    <a:pt x="30" y="423"/>
                  </a:cubicBezTo>
                  <a:cubicBezTo>
                    <a:pt x="24" y="428"/>
                    <a:pt x="18" y="434"/>
                    <a:pt x="18" y="434"/>
                  </a:cubicBezTo>
                  <a:cubicBezTo>
                    <a:pt x="16" y="437"/>
                    <a:pt x="15" y="440"/>
                    <a:pt x="16" y="444"/>
                  </a:cubicBezTo>
                  <a:cubicBezTo>
                    <a:pt x="16" y="444"/>
                    <a:pt x="18" y="450"/>
                    <a:pt x="21" y="456"/>
                  </a:cubicBezTo>
                  <a:cubicBezTo>
                    <a:pt x="23" y="463"/>
                    <a:pt x="25" y="469"/>
                    <a:pt x="25" y="469"/>
                  </a:cubicBezTo>
                  <a:cubicBezTo>
                    <a:pt x="27" y="472"/>
                    <a:pt x="30" y="475"/>
                    <a:pt x="33" y="475"/>
                  </a:cubicBezTo>
                  <a:cubicBezTo>
                    <a:pt x="33" y="475"/>
                    <a:pt x="41" y="476"/>
                    <a:pt x="49" y="476"/>
                  </a:cubicBezTo>
                  <a:cubicBezTo>
                    <a:pt x="54" y="476"/>
                    <a:pt x="58" y="477"/>
                    <a:pt x="61" y="477"/>
                  </a:cubicBezTo>
                  <a:cubicBezTo>
                    <a:pt x="64" y="477"/>
                    <a:pt x="66" y="477"/>
                    <a:pt x="66" y="477"/>
                  </a:cubicBezTo>
                  <a:cubicBezTo>
                    <a:pt x="69" y="477"/>
                    <a:pt x="72" y="479"/>
                    <a:pt x="73" y="482"/>
                  </a:cubicBezTo>
                  <a:cubicBezTo>
                    <a:pt x="73" y="482"/>
                    <a:pt x="74" y="483"/>
                    <a:pt x="75" y="485"/>
                  </a:cubicBezTo>
                  <a:cubicBezTo>
                    <a:pt x="76" y="486"/>
                    <a:pt x="77" y="489"/>
                    <a:pt x="79" y="491"/>
                  </a:cubicBezTo>
                  <a:cubicBezTo>
                    <a:pt x="80" y="493"/>
                    <a:pt x="81" y="496"/>
                    <a:pt x="82" y="497"/>
                  </a:cubicBezTo>
                  <a:cubicBezTo>
                    <a:pt x="84" y="499"/>
                    <a:pt x="84" y="500"/>
                    <a:pt x="84" y="500"/>
                  </a:cubicBezTo>
                  <a:cubicBezTo>
                    <a:pt x="84" y="500"/>
                    <a:pt x="87" y="505"/>
                    <a:pt x="90" y="509"/>
                  </a:cubicBezTo>
                  <a:cubicBezTo>
                    <a:pt x="93" y="514"/>
                    <a:pt x="96" y="518"/>
                    <a:pt x="96" y="518"/>
                  </a:cubicBezTo>
                  <a:cubicBezTo>
                    <a:pt x="98" y="521"/>
                    <a:pt x="99" y="524"/>
                    <a:pt x="97" y="527"/>
                  </a:cubicBezTo>
                  <a:cubicBezTo>
                    <a:pt x="97" y="527"/>
                    <a:pt x="94" y="534"/>
                    <a:pt x="91" y="542"/>
                  </a:cubicBezTo>
                  <a:cubicBezTo>
                    <a:pt x="88" y="550"/>
                    <a:pt x="85" y="557"/>
                    <a:pt x="85" y="557"/>
                  </a:cubicBezTo>
                  <a:cubicBezTo>
                    <a:pt x="84" y="560"/>
                    <a:pt x="85" y="564"/>
                    <a:pt x="87" y="567"/>
                  </a:cubicBezTo>
                  <a:cubicBezTo>
                    <a:pt x="87" y="567"/>
                    <a:pt x="88" y="568"/>
                    <a:pt x="90" y="570"/>
                  </a:cubicBezTo>
                  <a:cubicBezTo>
                    <a:pt x="92" y="572"/>
                    <a:pt x="94" y="574"/>
                    <a:pt x="96" y="577"/>
                  </a:cubicBezTo>
                  <a:cubicBezTo>
                    <a:pt x="101" y="581"/>
                    <a:pt x="106" y="586"/>
                    <a:pt x="106" y="586"/>
                  </a:cubicBezTo>
                  <a:cubicBezTo>
                    <a:pt x="108" y="588"/>
                    <a:pt x="112" y="589"/>
                    <a:pt x="115" y="588"/>
                  </a:cubicBezTo>
                  <a:cubicBezTo>
                    <a:pt x="115" y="588"/>
                    <a:pt x="117" y="588"/>
                    <a:pt x="120" y="587"/>
                  </a:cubicBezTo>
                  <a:cubicBezTo>
                    <a:pt x="123" y="586"/>
                    <a:pt x="127" y="584"/>
                    <a:pt x="131" y="583"/>
                  </a:cubicBezTo>
                  <a:cubicBezTo>
                    <a:pt x="138" y="580"/>
                    <a:pt x="146" y="577"/>
                    <a:pt x="146" y="577"/>
                  </a:cubicBezTo>
                  <a:cubicBezTo>
                    <a:pt x="149" y="576"/>
                    <a:pt x="152" y="576"/>
                    <a:pt x="155" y="578"/>
                  </a:cubicBezTo>
                  <a:cubicBezTo>
                    <a:pt x="155" y="578"/>
                    <a:pt x="156" y="579"/>
                    <a:pt x="157" y="580"/>
                  </a:cubicBezTo>
                  <a:cubicBezTo>
                    <a:pt x="159" y="581"/>
                    <a:pt x="161" y="583"/>
                    <a:pt x="163" y="584"/>
                  </a:cubicBezTo>
                  <a:cubicBezTo>
                    <a:pt x="168" y="587"/>
                    <a:pt x="172" y="591"/>
                    <a:pt x="172" y="591"/>
                  </a:cubicBezTo>
                  <a:cubicBezTo>
                    <a:pt x="172" y="591"/>
                    <a:pt x="173" y="591"/>
                    <a:pt x="175" y="592"/>
                  </a:cubicBezTo>
                  <a:cubicBezTo>
                    <a:pt x="177" y="593"/>
                    <a:pt x="179" y="595"/>
                    <a:pt x="181" y="596"/>
                  </a:cubicBezTo>
                  <a:cubicBezTo>
                    <a:pt x="184" y="598"/>
                    <a:pt x="186" y="599"/>
                    <a:pt x="188" y="600"/>
                  </a:cubicBezTo>
                  <a:cubicBezTo>
                    <a:pt x="189" y="601"/>
                    <a:pt x="191" y="602"/>
                    <a:pt x="191" y="602"/>
                  </a:cubicBezTo>
                  <a:cubicBezTo>
                    <a:pt x="193" y="603"/>
                    <a:pt x="195" y="606"/>
                    <a:pt x="195" y="610"/>
                  </a:cubicBezTo>
                  <a:cubicBezTo>
                    <a:pt x="195" y="610"/>
                    <a:pt x="195" y="612"/>
                    <a:pt x="195" y="615"/>
                  </a:cubicBezTo>
                  <a:cubicBezTo>
                    <a:pt x="195" y="618"/>
                    <a:pt x="195" y="622"/>
                    <a:pt x="195" y="626"/>
                  </a:cubicBezTo>
                  <a:cubicBezTo>
                    <a:pt x="195" y="634"/>
                    <a:pt x="196" y="643"/>
                    <a:pt x="196" y="643"/>
                  </a:cubicBezTo>
                  <a:cubicBezTo>
                    <a:pt x="196" y="646"/>
                    <a:pt x="199" y="649"/>
                    <a:pt x="202" y="650"/>
                  </a:cubicBezTo>
                  <a:cubicBezTo>
                    <a:pt x="202" y="650"/>
                    <a:pt x="203" y="651"/>
                    <a:pt x="206" y="652"/>
                  </a:cubicBezTo>
                  <a:cubicBezTo>
                    <a:pt x="208" y="653"/>
                    <a:pt x="211" y="654"/>
                    <a:pt x="214" y="655"/>
                  </a:cubicBezTo>
                  <a:cubicBezTo>
                    <a:pt x="217" y="657"/>
                    <a:pt x="220" y="658"/>
                    <a:pt x="223" y="659"/>
                  </a:cubicBezTo>
                  <a:cubicBezTo>
                    <a:pt x="225" y="660"/>
                    <a:pt x="227" y="660"/>
                    <a:pt x="227" y="660"/>
                  </a:cubicBezTo>
                  <a:cubicBezTo>
                    <a:pt x="230" y="661"/>
                    <a:pt x="234" y="661"/>
                    <a:pt x="236" y="659"/>
                  </a:cubicBezTo>
                  <a:cubicBezTo>
                    <a:pt x="236" y="659"/>
                    <a:pt x="238" y="657"/>
                    <a:pt x="240" y="655"/>
                  </a:cubicBezTo>
                  <a:cubicBezTo>
                    <a:pt x="242" y="653"/>
                    <a:pt x="245" y="650"/>
                    <a:pt x="248" y="647"/>
                  </a:cubicBezTo>
                  <a:cubicBezTo>
                    <a:pt x="254" y="641"/>
                    <a:pt x="260" y="635"/>
                    <a:pt x="260" y="635"/>
                  </a:cubicBezTo>
                  <a:cubicBezTo>
                    <a:pt x="262" y="633"/>
                    <a:pt x="265" y="632"/>
                    <a:pt x="268" y="633"/>
                  </a:cubicBezTo>
                  <a:cubicBezTo>
                    <a:pt x="268" y="633"/>
                    <a:pt x="273" y="634"/>
                    <a:pt x="279" y="635"/>
                  </a:cubicBezTo>
                  <a:cubicBezTo>
                    <a:pt x="281" y="636"/>
                    <a:pt x="284" y="636"/>
                    <a:pt x="286" y="637"/>
                  </a:cubicBezTo>
                  <a:cubicBezTo>
                    <a:pt x="288" y="637"/>
                    <a:pt x="289" y="637"/>
                    <a:pt x="289" y="637"/>
                  </a:cubicBezTo>
                  <a:cubicBezTo>
                    <a:pt x="289" y="637"/>
                    <a:pt x="291" y="638"/>
                    <a:pt x="293" y="638"/>
                  </a:cubicBezTo>
                  <a:cubicBezTo>
                    <a:pt x="295" y="638"/>
                    <a:pt x="297" y="639"/>
                    <a:pt x="300" y="639"/>
                  </a:cubicBezTo>
                  <a:cubicBezTo>
                    <a:pt x="303" y="639"/>
                    <a:pt x="305" y="640"/>
                    <a:pt x="307" y="640"/>
                  </a:cubicBezTo>
                  <a:cubicBezTo>
                    <a:pt x="309" y="640"/>
                    <a:pt x="311" y="640"/>
                    <a:pt x="311" y="640"/>
                  </a:cubicBezTo>
                  <a:cubicBezTo>
                    <a:pt x="314" y="641"/>
                    <a:pt x="317" y="643"/>
                    <a:pt x="318" y="646"/>
                  </a:cubicBezTo>
                  <a:cubicBezTo>
                    <a:pt x="318" y="646"/>
                    <a:pt x="321" y="653"/>
                    <a:pt x="325" y="660"/>
                  </a:cubicBezTo>
                  <a:cubicBezTo>
                    <a:pt x="328" y="668"/>
                    <a:pt x="332" y="675"/>
                    <a:pt x="332" y="675"/>
                  </a:cubicBezTo>
                  <a:cubicBezTo>
                    <a:pt x="334" y="678"/>
                    <a:pt x="337" y="680"/>
                    <a:pt x="341" y="680"/>
                  </a:cubicBezTo>
                  <a:cubicBezTo>
                    <a:pt x="341" y="680"/>
                    <a:pt x="347" y="680"/>
                    <a:pt x="354" y="680"/>
                  </a:cubicBezTo>
                  <a:close/>
                  <a:moveTo>
                    <a:pt x="314" y="591"/>
                  </a:moveTo>
                  <a:cubicBezTo>
                    <a:pt x="309" y="590"/>
                    <a:pt x="305" y="590"/>
                    <a:pt x="302" y="589"/>
                  </a:cubicBezTo>
                  <a:cubicBezTo>
                    <a:pt x="299" y="589"/>
                    <a:pt x="298" y="589"/>
                    <a:pt x="298" y="589"/>
                  </a:cubicBezTo>
                  <a:cubicBezTo>
                    <a:pt x="298" y="589"/>
                    <a:pt x="296" y="588"/>
                    <a:pt x="293" y="588"/>
                  </a:cubicBezTo>
                  <a:cubicBezTo>
                    <a:pt x="290" y="587"/>
                    <a:pt x="286" y="586"/>
                    <a:pt x="282" y="585"/>
                  </a:cubicBezTo>
                  <a:cubicBezTo>
                    <a:pt x="272" y="583"/>
                    <a:pt x="259" y="579"/>
                    <a:pt x="247" y="574"/>
                  </a:cubicBezTo>
                  <a:cubicBezTo>
                    <a:pt x="234" y="569"/>
                    <a:pt x="222" y="563"/>
                    <a:pt x="214" y="558"/>
                  </a:cubicBezTo>
                  <a:cubicBezTo>
                    <a:pt x="212" y="557"/>
                    <a:pt x="210" y="556"/>
                    <a:pt x="208" y="555"/>
                  </a:cubicBezTo>
                  <a:cubicBezTo>
                    <a:pt x="206" y="554"/>
                    <a:pt x="205" y="553"/>
                    <a:pt x="204" y="552"/>
                  </a:cubicBezTo>
                  <a:cubicBezTo>
                    <a:pt x="202" y="551"/>
                    <a:pt x="201" y="551"/>
                    <a:pt x="201" y="550"/>
                  </a:cubicBezTo>
                  <a:cubicBezTo>
                    <a:pt x="200" y="550"/>
                    <a:pt x="200" y="549"/>
                    <a:pt x="200" y="549"/>
                  </a:cubicBezTo>
                  <a:cubicBezTo>
                    <a:pt x="200" y="549"/>
                    <a:pt x="198" y="549"/>
                    <a:pt x="196" y="547"/>
                  </a:cubicBezTo>
                  <a:cubicBezTo>
                    <a:pt x="194" y="545"/>
                    <a:pt x="190" y="543"/>
                    <a:pt x="186" y="540"/>
                  </a:cubicBezTo>
                  <a:cubicBezTo>
                    <a:pt x="178" y="534"/>
                    <a:pt x="168" y="525"/>
                    <a:pt x="159" y="515"/>
                  </a:cubicBezTo>
                  <a:cubicBezTo>
                    <a:pt x="154" y="511"/>
                    <a:pt x="150" y="506"/>
                    <a:pt x="146" y="501"/>
                  </a:cubicBezTo>
                  <a:cubicBezTo>
                    <a:pt x="142" y="496"/>
                    <a:pt x="138" y="492"/>
                    <a:pt x="135" y="488"/>
                  </a:cubicBezTo>
                  <a:cubicBezTo>
                    <a:pt x="134" y="486"/>
                    <a:pt x="133" y="484"/>
                    <a:pt x="131" y="482"/>
                  </a:cubicBezTo>
                  <a:cubicBezTo>
                    <a:pt x="130" y="480"/>
                    <a:pt x="129" y="479"/>
                    <a:pt x="129" y="478"/>
                  </a:cubicBezTo>
                  <a:cubicBezTo>
                    <a:pt x="127" y="475"/>
                    <a:pt x="126" y="474"/>
                    <a:pt x="126" y="474"/>
                  </a:cubicBezTo>
                  <a:cubicBezTo>
                    <a:pt x="126" y="474"/>
                    <a:pt x="126" y="474"/>
                    <a:pt x="125" y="473"/>
                  </a:cubicBezTo>
                  <a:cubicBezTo>
                    <a:pt x="125" y="472"/>
                    <a:pt x="124" y="471"/>
                    <a:pt x="124" y="470"/>
                  </a:cubicBezTo>
                  <a:cubicBezTo>
                    <a:pt x="122" y="467"/>
                    <a:pt x="120" y="464"/>
                    <a:pt x="118" y="460"/>
                  </a:cubicBezTo>
                  <a:cubicBezTo>
                    <a:pt x="113" y="451"/>
                    <a:pt x="107" y="439"/>
                    <a:pt x="103" y="426"/>
                  </a:cubicBezTo>
                  <a:cubicBezTo>
                    <a:pt x="98" y="414"/>
                    <a:pt x="95" y="401"/>
                    <a:pt x="93" y="391"/>
                  </a:cubicBezTo>
                  <a:cubicBezTo>
                    <a:pt x="92" y="389"/>
                    <a:pt x="92" y="386"/>
                    <a:pt x="91" y="384"/>
                  </a:cubicBezTo>
                  <a:cubicBezTo>
                    <a:pt x="91" y="382"/>
                    <a:pt x="91" y="381"/>
                    <a:pt x="90" y="379"/>
                  </a:cubicBezTo>
                  <a:cubicBezTo>
                    <a:pt x="90" y="378"/>
                    <a:pt x="90" y="377"/>
                    <a:pt x="90" y="376"/>
                  </a:cubicBezTo>
                  <a:cubicBezTo>
                    <a:pt x="90" y="375"/>
                    <a:pt x="90" y="375"/>
                    <a:pt x="90" y="375"/>
                  </a:cubicBezTo>
                  <a:cubicBezTo>
                    <a:pt x="90" y="375"/>
                    <a:pt x="89" y="373"/>
                    <a:pt x="89" y="370"/>
                  </a:cubicBezTo>
                  <a:cubicBezTo>
                    <a:pt x="89" y="367"/>
                    <a:pt x="88" y="363"/>
                    <a:pt x="88" y="358"/>
                  </a:cubicBezTo>
                  <a:cubicBezTo>
                    <a:pt x="88" y="356"/>
                    <a:pt x="87" y="353"/>
                    <a:pt x="87" y="350"/>
                  </a:cubicBezTo>
                  <a:cubicBezTo>
                    <a:pt x="87" y="347"/>
                    <a:pt x="87" y="344"/>
                    <a:pt x="87" y="341"/>
                  </a:cubicBezTo>
                  <a:cubicBezTo>
                    <a:pt x="87" y="338"/>
                    <a:pt x="87" y="335"/>
                    <a:pt x="87" y="332"/>
                  </a:cubicBezTo>
                  <a:cubicBezTo>
                    <a:pt x="87" y="328"/>
                    <a:pt x="87" y="325"/>
                    <a:pt x="88" y="322"/>
                  </a:cubicBezTo>
                  <a:cubicBezTo>
                    <a:pt x="88" y="308"/>
                    <a:pt x="91" y="295"/>
                    <a:pt x="93" y="286"/>
                  </a:cubicBezTo>
                  <a:cubicBezTo>
                    <a:pt x="95" y="276"/>
                    <a:pt x="97" y="270"/>
                    <a:pt x="97" y="270"/>
                  </a:cubicBezTo>
                  <a:cubicBezTo>
                    <a:pt x="97" y="270"/>
                    <a:pt x="97" y="268"/>
                    <a:pt x="98" y="265"/>
                  </a:cubicBezTo>
                  <a:cubicBezTo>
                    <a:pt x="99" y="262"/>
                    <a:pt x="100" y="258"/>
                    <a:pt x="102" y="254"/>
                  </a:cubicBezTo>
                  <a:cubicBezTo>
                    <a:pt x="105" y="244"/>
                    <a:pt x="110" y="232"/>
                    <a:pt x="116" y="220"/>
                  </a:cubicBezTo>
                  <a:cubicBezTo>
                    <a:pt x="123" y="208"/>
                    <a:pt x="130" y="197"/>
                    <a:pt x="136" y="189"/>
                  </a:cubicBezTo>
                  <a:cubicBezTo>
                    <a:pt x="139" y="185"/>
                    <a:pt x="141" y="182"/>
                    <a:pt x="143" y="180"/>
                  </a:cubicBezTo>
                  <a:cubicBezTo>
                    <a:pt x="144" y="178"/>
                    <a:pt x="145" y="178"/>
                    <a:pt x="145" y="177"/>
                  </a:cubicBezTo>
                  <a:cubicBezTo>
                    <a:pt x="146" y="176"/>
                    <a:pt x="146" y="176"/>
                    <a:pt x="146" y="176"/>
                  </a:cubicBezTo>
                  <a:cubicBezTo>
                    <a:pt x="146" y="176"/>
                    <a:pt x="147" y="175"/>
                    <a:pt x="149" y="173"/>
                  </a:cubicBezTo>
                  <a:cubicBezTo>
                    <a:pt x="150" y="171"/>
                    <a:pt x="151" y="170"/>
                    <a:pt x="152" y="169"/>
                  </a:cubicBezTo>
                  <a:cubicBezTo>
                    <a:pt x="154" y="167"/>
                    <a:pt x="155" y="165"/>
                    <a:pt x="157" y="164"/>
                  </a:cubicBezTo>
                  <a:cubicBezTo>
                    <a:pt x="160" y="160"/>
                    <a:pt x="165" y="156"/>
                    <a:pt x="169" y="152"/>
                  </a:cubicBezTo>
                  <a:cubicBezTo>
                    <a:pt x="174" y="148"/>
                    <a:pt x="179" y="143"/>
                    <a:pt x="184" y="139"/>
                  </a:cubicBezTo>
                  <a:cubicBezTo>
                    <a:pt x="194" y="131"/>
                    <a:pt x="205" y="123"/>
                    <a:pt x="214" y="119"/>
                  </a:cubicBezTo>
                  <a:cubicBezTo>
                    <a:pt x="218" y="116"/>
                    <a:pt x="222" y="114"/>
                    <a:pt x="225" y="113"/>
                  </a:cubicBezTo>
                  <a:cubicBezTo>
                    <a:pt x="227" y="112"/>
                    <a:pt x="229" y="111"/>
                    <a:pt x="229" y="111"/>
                  </a:cubicBezTo>
                  <a:cubicBezTo>
                    <a:pt x="229" y="111"/>
                    <a:pt x="230" y="110"/>
                    <a:pt x="233" y="109"/>
                  </a:cubicBezTo>
                  <a:cubicBezTo>
                    <a:pt x="236" y="108"/>
                    <a:pt x="239" y="106"/>
                    <a:pt x="244" y="104"/>
                  </a:cubicBezTo>
                  <a:cubicBezTo>
                    <a:pt x="253" y="100"/>
                    <a:pt x="266" y="96"/>
                    <a:pt x="279" y="92"/>
                  </a:cubicBezTo>
                  <a:cubicBezTo>
                    <a:pt x="292" y="89"/>
                    <a:pt x="305" y="87"/>
                    <a:pt x="315" y="86"/>
                  </a:cubicBezTo>
                  <a:cubicBezTo>
                    <a:pt x="320" y="85"/>
                    <a:pt x="324" y="85"/>
                    <a:pt x="327" y="85"/>
                  </a:cubicBezTo>
                  <a:cubicBezTo>
                    <a:pt x="329" y="85"/>
                    <a:pt x="331" y="85"/>
                    <a:pt x="331" y="85"/>
                  </a:cubicBezTo>
                  <a:cubicBezTo>
                    <a:pt x="331" y="85"/>
                    <a:pt x="333" y="85"/>
                    <a:pt x="336" y="85"/>
                  </a:cubicBezTo>
                  <a:cubicBezTo>
                    <a:pt x="339" y="85"/>
                    <a:pt x="343" y="85"/>
                    <a:pt x="348" y="85"/>
                  </a:cubicBezTo>
                  <a:cubicBezTo>
                    <a:pt x="358" y="85"/>
                    <a:pt x="371" y="86"/>
                    <a:pt x="384" y="88"/>
                  </a:cubicBezTo>
                  <a:cubicBezTo>
                    <a:pt x="391" y="89"/>
                    <a:pt x="397" y="91"/>
                    <a:pt x="403" y="92"/>
                  </a:cubicBezTo>
                  <a:cubicBezTo>
                    <a:pt x="409" y="94"/>
                    <a:pt x="415" y="95"/>
                    <a:pt x="419" y="97"/>
                  </a:cubicBezTo>
                  <a:cubicBezTo>
                    <a:pt x="422" y="98"/>
                    <a:pt x="424" y="99"/>
                    <a:pt x="426" y="99"/>
                  </a:cubicBezTo>
                  <a:cubicBezTo>
                    <a:pt x="428" y="100"/>
                    <a:pt x="429" y="101"/>
                    <a:pt x="431" y="101"/>
                  </a:cubicBezTo>
                  <a:cubicBezTo>
                    <a:pt x="433" y="102"/>
                    <a:pt x="435" y="103"/>
                    <a:pt x="435" y="103"/>
                  </a:cubicBezTo>
                  <a:cubicBezTo>
                    <a:pt x="435" y="103"/>
                    <a:pt x="435" y="103"/>
                    <a:pt x="436" y="103"/>
                  </a:cubicBezTo>
                  <a:cubicBezTo>
                    <a:pt x="437" y="104"/>
                    <a:pt x="438" y="104"/>
                    <a:pt x="439" y="105"/>
                  </a:cubicBezTo>
                  <a:cubicBezTo>
                    <a:pt x="442" y="106"/>
                    <a:pt x="446" y="107"/>
                    <a:pt x="450" y="109"/>
                  </a:cubicBezTo>
                  <a:cubicBezTo>
                    <a:pt x="459" y="114"/>
                    <a:pt x="471" y="120"/>
                    <a:pt x="482" y="128"/>
                  </a:cubicBezTo>
                  <a:cubicBezTo>
                    <a:pt x="493" y="135"/>
                    <a:pt x="503" y="143"/>
                    <a:pt x="511" y="150"/>
                  </a:cubicBezTo>
                  <a:cubicBezTo>
                    <a:pt x="515" y="153"/>
                    <a:pt x="518" y="156"/>
                    <a:pt x="520" y="158"/>
                  </a:cubicBezTo>
                  <a:cubicBezTo>
                    <a:pt x="522" y="160"/>
                    <a:pt x="523" y="162"/>
                    <a:pt x="523" y="162"/>
                  </a:cubicBezTo>
                  <a:cubicBezTo>
                    <a:pt x="523" y="162"/>
                    <a:pt x="528" y="166"/>
                    <a:pt x="534" y="174"/>
                  </a:cubicBezTo>
                  <a:cubicBezTo>
                    <a:pt x="540" y="181"/>
                    <a:pt x="549" y="192"/>
                    <a:pt x="556" y="203"/>
                  </a:cubicBezTo>
                  <a:cubicBezTo>
                    <a:pt x="558" y="206"/>
                    <a:pt x="559" y="209"/>
                    <a:pt x="561" y="212"/>
                  </a:cubicBezTo>
                  <a:cubicBezTo>
                    <a:pt x="562" y="214"/>
                    <a:pt x="564" y="217"/>
                    <a:pt x="565" y="220"/>
                  </a:cubicBezTo>
                  <a:cubicBezTo>
                    <a:pt x="567" y="223"/>
                    <a:pt x="568" y="225"/>
                    <a:pt x="569" y="228"/>
                  </a:cubicBezTo>
                  <a:cubicBezTo>
                    <a:pt x="571" y="231"/>
                    <a:pt x="572" y="233"/>
                    <a:pt x="573" y="235"/>
                  </a:cubicBezTo>
                  <a:cubicBezTo>
                    <a:pt x="575" y="240"/>
                    <a:pt x="576" y="244"/>
                    <a:pt x="577" y="246"/>
                  </a:cubicBezTo>
                  <a:cubicBezTo>
                    <a:pt x="578" y="249"/>
                    <a:pt x="579" y="251"/>
                    <a:pt x="579" y="251"/>
                  </a:cubicBezTo>
                  <a:cubicBezTo>
                    <a:pt x="579" y="251"/>
                    <a:pt x="579" y="251"/>
                    <a:pt x="580" y="252"/>
                  </a:cubicBezTo>
                  <a:cubicBezTo>
                    <a:pt x="580" y="253"/>
                    <a:pt x="580" y="254"/>
                    <a:pt x="581" y="255"/>
                  </a:cubicBezTo>
                  <a:cubicBezTo>
                    <a:pt x="581" y="256"/>
                    <a:pt x="582" y="258"/>
                    <a:pt x="582" y="260"/>
                  </a:cubicBezTo>
                  <a:cubicBezTo>
                    <a:pt x="583" y="262"/>
                    <a:pt x="584" y="264"/>
                    <a:pt x="584" y="267"/>
                  </a:cubicBezTo>
                  <a:cubicBezTo>
                    <a:pt x="587" y="276"/>
                    <a:pt x="590" y="289"/>
                    <a:pt x="592" y="302"/>
                  </a:cubicBezTo>
                  <a:cubicBezTo>
                    <a:pt x="594" y="315"/>
                    <a:pt x="595" y="329"/>
                    <a:pt x="595" y="339"/>
                  </a:cubicBezTo>
                  <a:cubicBezTo>
                    <a:pt x="595" y="344"/>
                    <a:pt x="595" y="348"/>
                    <a:pt x="594" y="351"/>
                  </a:cubicBezTo>
                  <a:cubicBezTo>
                    <a:pt x="594" y="352"/>
                    <a:pt x="594" y="353"/>
                    <a:pt x="594" y="354"/>
                  </a:cubicBezTo>
                  <a:cubicBezTo>
                    <a:pt x="594" y="355"/>
                    <a:pt x="594" y="355"/>
                    <a:pt x="594" y="355"/>
                  </a:cubicBezTo>
                  <a:cubicBezTo>
                    <a:pt x="594" y="355"/>
                    <a:pt x="594" y="357"/>
                    <a:pt x="594" y="360"/>
                  </a:cubicBezTo>
                  <a:cubicBezTo>
                    <a:pt x="594" y="361"/>
                    <a:pt x="594" y="363"/>
                    <a:pt x="593" y="365"/>
                  </a:cubicBezTo>
                  <a:cubicBezTo>
                    <a:pt x="593" y="367"/>
                    <a:pt x="593" y="369"/>
                    <a:pt x="593" y="372"/>
                  </a:cubicBezTo>
                  <a:cubicBezTo>
                    <a:pt x="592" y="377"/>
                    <a:pt x="591" y="382"/>
                    <a:pt x="590" y="389"/>
                  </a:cubicBezTo>
                  <a:cubicBezTo>
                    <a:pt x="588" y="395"/>
                    <a:pt x="587" y="401"/>
                    <a:pt x="585" y="408"/>
                  </a:cubicBezTo>
                  <a:cubicBezTo>
                    <a:pt x="582" y="420"/>
                    <a:pt x="577" y="433"/>
                    <a:pt x="573" y="442"/>
                  </a:cubicBezTo>
                  <a:cubicBezTo>
                    <a:pt x="571" y="446"/>
                    <a:pt x="569" y="450"/>
                    <a:pt x="568" y="453"/>
                  </a:cubicBezTo>
                  <a:cubicBezTo>
                    <a:pt x="566" y="455"/>
                    <a:pt x="565" y="457"/>
                    <a:pt x="565" y="457"/>
                  </a:cubicBezTo>
                  <a:cubicBezTo>
                    <a:pt x="565" y="457"/>
                    <a:pt x="565" y="457"/>
                    <a:pt x="565" y="458"/>
                  </a:cubicBezTo>
                  <a:cubicBezTo>
                    <a:pt x="565" y="459"/>
                    <a:pt x="564" y="460"/>
                    <a:pt x="563" y="461"/>
                  </a:cubicBezTo>
                  <a:cubicBezTo>
                    <a:pt x="563" y="462"/>
                    <a:pt x="562" y="464"/>
                    <a:pt x="561" y="465"/>
                  </a:cubicBezTo>
                  <a:cubicBezTo>
                    <a:pt x="560" y="467"/>
                    <a:pt x="559" y="469"/>
                    <a:pt x="557" y="471"/>
                  </a:cubicBezTo>
                  <a:cubicBezTo>
                    <a:pt x="552" y="480"/>
                    <a:pt x="544" y="491"/>
                    <a:pt x="536" y="501"/>
                  </a:cubicBezTo>
                  <a:cubicBezTo>
                    <a:pt x="528" y="511"/>
                    <a:pt x="518" y="521"/>
                    <a:pt x="511" y="527"/>
                  </a:cubicBezTo>
                  <a:cubicBezTo>
                    <a:pt x="507" y="531"/>
                    <a:pt x="504" y="533"/>
                    <a:pt x="501" y="535"/>
                  </a:cubicBezTo>
                  <a:cubicBezTo>
                    <a:pt x="499" y="537"/>
                    <a:pt x="498" y="538"/>
                    <a:pt x="498" y="538"/>
                  </a:cubicBezTo>
                  <a:cubicBezTo>
                    <a:pt x="498" y="538"/>
                    <a:pt x="497" y="539"/>
                    <a:pt x="494" y="541"/>
                  </a:cubicBezTo>
                  <a:cubicBezTo>
                    <a:pt x="492" y="543"/>
                    <a:pt x="489" y="545"/>
                    <a:pt x="485" y="548"/>
                  </a:cubicBezTo>
                  <a:cubicBezTo>
                    <a:pt x="476" y="553"/>
                    <a:pt x="465" y="560"/>
                    <a:pt x="453" y="566"/>
                  </a:cubicBezTo>
                  <a:cubicBezTo>
                    <a:pt x="441" y="572"/>
                    <a:pt x="429" y="577"/>
                    <a:pt x="419" y="580"/>
                  </a:cubicBezTo>
                  <a:cubicBezTo>
                    <a:pt x="418" y="580"/>
                    <a:pt x="417" y="581"/>
                    <a:pt x="416" y="581"/>
                  </a:cubicBezTo>
                  <a:cubicBezTo>
                    <a:pt x="415" y="581"/>
                    <a:pt x="414" y="582"/>
                    <a:pt x="413" y="582"/>
                  </a:cubicBezTo>
                  <a:cubicBezTo>
                    <a:pt x="411" y="582"/>
                    <a:pt x="409" y="583"/>
                    <a:pt x="408" y="583"/>
                  </a:cubicBezTo>
                  <a:cubicBezTo>
                    <a:pt x="405" y="584"/>
                    <a:pt x="403" y="585"/>
                    <a:pt x="403" y="585"/>
                  </a:cubicBezTo>
                  <a:cubicBezTo>
                    <a:pt x="403" y="585"/>
                    <a:pt x="402" y="585"/>
                    <a:pt x="399" y="586"/>
                  </a:cubicBezTo>
                  <a:cubicBezTo>
                    <a:pt x="397" y="586"/>
                    <a:pt x="396" y="586"/>
                    <a:pt x="394" y="587"/>
                  </a:cubicBezTo>
                  <a:cubicBezTo>
                    <a:pt x="393" y="587"/>
                    <a:pt x="392" y="587"/>
                    <a:pt x="390" y="587"/>
                  </a:cubicBezTo>
                  <a:cubicBezTo>
                    <a:pt x="389" y="588"/>
                    <a:pt x="388" y="588"/>
                    <a:pt x="387" y="588"/>
                  </a:cubicBezTo>
                  <a:cubicBezTo>
                    <a:pt x="377" y="590"/>
                    <a:pt x="364" y="592"/>
                    <a:pt x="351" y="592"/>
                  </a:cubicBezTo>
                  <a:cubicBezTo>
                    <a:pt x="337" y="593"/>
                    <a:pt x="324" y="592"/>
                    <a:pt x="314" y="591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6558426" y="4449829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33" name="矩形 32"/>
          <p:cNvSpPr/>
          <p:nvPr/>
        </p:nvSpPr>
        <p:spPr>
          <a:xfrm>
            <a:off x="6204506" y="4860750"/>
            <a:ext cx="203293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8631130" y="2330174"/>
            <a:ext cx="1718395" cy="1764721"/>
            <a:chOff x="8356810" y="2341749"/>
            <a:chExt cx="1718395" cy="1764721"/>
          </a:xfrm>
        </p:grpSpPr>
        <p:sp>
          <p:nvSpPr>
            <p:cNvPr id="35" name="Freeform 7"/>
            <p:cNvSpPr>
              <a:spLocks noEditPoints="1"/>
            </p:cNvSpPr>
            <p:nvPr/>
          </p:nvSpPr>
          <p:spPr bwMode="auto">
            <a:xfrm>
              <a:off x="9019889" y="2880557"/>
              <a:ext cx="550552" cy="687104"/>
            </a:xfrm>
            <a:custGeom>
              <a:avLst/>
              <a:gdLst>
                <a:gd name="T0" fmla="*/ 113 w 234"/>
                <a:gd name="T1" fmla="*/ 18 h 284"/>
                <a:gd name="T2" fmla="*/ 107 w 234"/>
                <a:gd name="T3" fmla="*/ 11 h 284"/>
                <a:gd name="T4" fmla="*/ 89 w 234"/>
                <a:gd name="T5" fmla="*/ 0 h 284"/>
                <a:gd name="T6" fmla="*/ 78 w 234"/>
                <a:gd name="T7" fmla="*/ 11 h 284"/>
                <a:gd name="T8" fmla="*/ 66 w 234"/>
                <a:gd name="T9" fmla="*/ 18 h 284"/>
                <a:gd name="T10" fmla="*/ 54 w 234"/>
                <a:gd name="T11" fmla="*/ 30 h 284"/>
                <a:gd name="T12" fmla="*/ 119 w 234"/>
                <a:gd name="T13" fmla="*/ 42 h 284"/>
                <a:gd name="T14" fmla="*/ 132 w 234"/>
                <a:gd name="T15" fmla="*/ 30 h 284"/>
                <a:gd name="T16" fmla="*/ 93 w 234"/>
                <a:gd name="T17" fmla="*/ 18 h 284"/>
                <a:gd name="T18" fmla="*/ 93 w 234"/>
                <a:gd name="T19" fmla="*/ 5 h 284"/>
                <a:gd name="T20" fmla="*/ 93 w 234"/>
                <a:gd name="T21" fmla="*/ 18 h 284"/>
                <a:gd name="T22" fmla="*/ 17 w 234"/>
                <a:gd name="T23" fmla="*/ 256 h 284"/>
                <a:gd name="T24" fmla="*/ 0 w 234"/>
                <a:gd name="T25" fmla="*/ 42 h 284"/>
                <a:gd name="T26" fmla="*/ 46 w 234"/>
                <a:gd name="T27" fmla="*/ 26 h 284"/>
                <a:gd name="T28" fmla="*/ 66 w 234"/>
                <a:gd name="T29" fmla="*/ 50 h 284"/>
                <a:gd name="T30" fmla="*/ 140 w 234"/>
                <a:gd name="T31" fmla="*/ 30 h 284"/>
                <a:gd name="T32" fmla="*/ 164 w 234"/>
                <a:gd name="T33" fmla="*/ 26 h 284"/>
                <a:gd name="T34" fmla="*/ 185 w 234"/>
                <a:gd name="T35" fmla="*/ 166 h 284"/>
                <a:gd name="T36" fmla="*/ 164 w 234"/>
                <a:gd name="T37" fmla="*/ 167 h 284"/>
                <a:gd name="T38" fmla="*/ 21 w 234"/>
                <a:gd name="T39" fmla="*/ 71 h 284"/>
                <a:gd name="T40" fmla="*/ 115 w 234"/>
                <a:gd name="T41" fmla="*/ 235 h 284"/>
                <a:gd name="T42" fmla="*/ 181 w 234"/>
                <a:gd name="T43" fmla="*/ 178 h 284"/>
                <a:gd name="T44" fmla="*/ 181 w 234"/>
                <a:gd name="T45" fmla="*/ 284 h 284"/>
                <a:gd name="T46" fmla="*/ 181 w 234"/>
                <a:gd name="T47" fmla="*/ 178 h 284"/>
                <a:gd name="T48" fmla="*/ 183 w 234"/>
                <a:gd name="T49" fmla="*/ 257 h 284"/>
                <a:gd name="T50" fmla="*/ 172 w 234"/>
                <a:gd name="T51" fmla="*/ 258 h 284"/>
                <a:gd name="T52" fmla="*/ 150 w 234"/>
                <a:gd name="T53" fmla="*/ 230 h 284"/>
                <a:gd name="T54" fmla="*/ 176 w 234"/>
                <a:gd name="T55" fmla="*/ 240 h 284"/>
                <a:gd name="T56" fmla="*/ 215 w 234"/>
                <a:gd name="T57" fmla="*/ 208 h 284"/>
                <a:gd name="T58" fmla="*/ 144 w 234"/>
                <a:gd name="T59" fmla="*/ 159 h 284"/>
                <a:gd name="T60" fmla="*/ 74 w 234"/>
                <a:gd name="T61" fmla="*/ 155 h 284"/>
                <a:gd name="T62" fmla="*/ 78 w 234"/>
                <a:gd name="T63" fmla="*/ 146 h 284"/>
                <a:gd name="T64" fmla="*/ 148 w 234"/>
                <a:gd name="T65" fmla="*/ 150 h 284"/>
                <a:gd name="T66" fmla="*/ 144 w 234"/>
                <a:gd name="T67" fmla="*/ 159 h 284"/>
                <a:gd name="T68" fmla="*/ 78 w 234"/>
                <a:gd name="T69" fmla="*/ 122 h 284"/>
                <a:gd name="T70" fmla="*/ 74 w 234"/>
                <a:gd name="T71" fmla="*/ 114 h 284"/>
                <a:gd name="T72" fmla="*/ 144 w 234"/>
                <a:gd name="T73" fmla="*/ 109 h 284"/>
                <a:gd name="T74" fmla="*/ 148 w 234"/>
                <a:gd name="T75" fmla="*/ 118 h 284"/>
                <a:gd name="T76" fmla="*/ 115 w 234"/>
                <a:gd name="T77" fmla="*/ 196 h 284"/>
                <a:gd name="T78" fmla="*/ 74 w 234"/>
                <a:gd name="T79" fmla="*/ 192 h 284"/>
                <a:gd name="T80" fmla="*/ 78 w 234"/>
                <a:gd name="T81" fmla="*/ 184 h 284"/>
                <a:gd name="T82" fmla="*/ 119 w 234"/>
                <a:gd name="T83" fmla="*/ 188 h 284"/>
                <a:gd name="T84" fmla="*/ 115 w 234"/>
                <a:gd name="T85" fmla="*/ 196 h 284"/>
                <a:gd name="T86" fmla="*/ 51 w 234"/>
                <a:gd name="T87" fmla="*/ 124 h 284"/>
                <a:gd name="T88" fmla="*/ 46 w 234"/>
                <a:gd name="T89" fmla="*/ 124 h 284"/>
                <a:gd name="T90" fmla="*/ 36 w 234"/>
                <a:gd name="T91" fmla="*/ 111 h 284"/>
                <a:gd name="T92" fmla="*/ 48 w 234"/>
                <a:gd name="T93" fmla="*/ 116 h 284"/>
                <a:gd name="T94" fmla="*/ 66 w 234"/>
                <a:gd name="T95" fmla="*/ 101 h 284"/>
                <a:gd name="T96" fmla="*/ 66 w 234"/>
                <a:gd name="T97" fmla="*/ 143 h 284"/>
                <a:gd name="T98" fmla="*/ 48 w 234"/>
                <a:gd name="T99" fmla="*/ 161 h 284"/>
                <a:gd name="T100" fmla="*/ 36 w 234"/>
                <a:gd name="T101" fmla="*/ 153 h 284"/>
                <a:gd name="T102" fmla="*/ 41 w 234"/>
                <a:gd name="T103" fmla="*/ 147 h 284"/>
                <a:gd name="T104" fmla="*/ 61 w 234"/>
                <a:gd name="T105" fmla="*/ 138 h 284"/>
                <a:gd name="T106" fmla="*/ 66 w 234"/>
                <a:gd name="T107" fmla="*/ 143 h 284"/>
                <a:gd name="T108" fmla="*/ 51 w 234"/>
                <a:gd name="T109" fmla="*/ 198 h 284"/>
                <a:gd name="T110" fmla="*/ 46 w 234"/>
                <a:gd name="T111" fmla="*/ 198 h 284"/>
                <a:gd name="T112" fmla="*/ 36 w 234"/>
                <a:gd name="T113" fmla="*/ 185 h 284"/>
                <a:gd name="T114" fmla="*/ 48 w 234"/>
                <a:gd name="T115" fmla="*/ 190 h 284"/>
                <a:gd name="T116" fmla="*/ 66 w 234"/>
                <a:gd name="T117" fmla="*/ 175 h 284"/>
                <a:gd name="T118" fmla="*/ 66 w 234"/>
                <a:gd name="T119" fmla="*/ 18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4" h="284">
                  <a:moveTo>
                    <a:pt x="119" y="18"/>
                  </a:moveTo>
                  <a:cubicBezTo>
                    <a:pt x="113" y="18"/>
                    <a:pt x="113" y="18"/>
                    <a:pt x="113" y="18"/>
                  </a:cubicBezTo>
                  <a:cubicBezTo>
                    <a:pt x="110" y="18"/>
                    <a:pt x="107" y="15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3"/>
                    <a:pt x="97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1" y="0"/>
                    <a:pt x="78" y="3"/>
                    <a:pt x="78" y="11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8" y="15"/>
                    <a:pt x="75" y="18"/>
                    <a:pt x="72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59" y="18"/>
                    <a:pt x="54" y="23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7"/>
                    <a:pt x="59" y="42"/>
                    <a:pt x="66" y="42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26" y="42"/>
                    <a:pt x="132" y="37"/>
                    <a:pt x="132" y="30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2" y="23"/>
                    <a:pt x="126" y="18"/>
                    <a:pt x="119" y="18"/>
                  </a:cubicBezTo>
                  <a:close/>
                  <a:moveTo>
                    <a:pt x="93" y="18"/>
                  </a:moveTo>
                  <a:cubicBezTo>
                    <a:pt x="89" y="18"/>
                    <a:pt x="86" y="15"/>
                    <a:pt x="86" y="11"/>
                  </a:cubicBezTo>
                  <a:cubicBezTo>
                    <a:pt x="86" y="8"/>
                    <a:pt x="89" y="5"/>
                    <a:pt x="93" y="5"/>
                  </a:cubicBezTo>
                  <a:cubicBezTo>
                    <a:pt x="96" y="5"/>
                    <a:pt x="99" y="8"/>
                    <a:pt x="99" y="11"/>
                  </a:cubicBezTo>
                  <a:cubicBezTo>
                    <a:pt x="99" y="15"/>
                    <a:pt x="96" y="18"/>
                    <a:pt x="93" y="18"/>
                  </a:cubicBezTo>
                  <a:close/>
                  <a:moveTo>
                    <a:pt x="120" y="256"/>
                  </a:moveTo>
                  <a:cubicBezTo>
                    <a:pt x="17" y="256"/>
                    <a:pt x="17" y="256"/>
                    <a:pt x="17" y="256"/>
                  </a:cubicBezTo>
                  <a:cubicBezTo>
                    <a:pt x="8" y="256"/>
                    <a:pt x="0" y="248"/>
                    <a:pt x="0" y="23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3"/>
                    <a:pt x="8" y="26"/>
                    <a:pt x="13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7"/>
                    <a:pt x="45" y="29"/>
                    <a:pt x="45" y="30"/>
                  </a:cubicBezTo>
                  <a:cubicBezTo>
                    <a:pt x="45" y="41"/>
                    <a:pt x="55" y="50"/>
                    <a:pt x="66" y="50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31" y="50"/>
                    <a:pt x="140" y="41"/>
                    <a:pt x="140" y="30"/>
                  </a:cubicBezTo>
                  <a:cubicBezTo>
                    <a:pt x="140" y="28"/>
                    <a:pt x="140" y="27"/>
                    <a:pt x="139" y="26"/>
                  </a:cubicBezTo>
                  <a:cubicBezTo>
                    <a:pt x="164" y="26"/>
                    <a:pt x="164" y="26"/>
                    <a:pt x="164" y="26"/>
                  </a:cubicBezTo>
                  <a:cubicBezTo>
                    <a:pt x="178" y="26"/>
                    <a:pt x="185" y="33"/>
                    <a:pt x="185" y="42"/>
                  </a:cubicBezTo>
                  <a:cubicBezTo>
                    <a:pt x="185" y="166"/>
                    <a:pt x="185" y="166"/>
                    <a:pt x="185" y="166"/>
                  </a:cubicBezTo>
                  <a:cubicBezTo>
                    <a:pt x="184" y="165"/>
                    <a:pt x="182" y="165"/>
                    <a:pt x="181" y="165"/>
                  </a:cubicBezTo>
                  <a:cubicBezTo>
                    <a:pt x="175" y="165"/>
                    <a:pt x="170" y="166"/>
                    <a:pt x="164" y="167"/>
                  </a:cubicBezTo>
                  <a:cubicBezTo>
                    <a:pt x="164" y="71"/>
                    <a:pt x="164" y="71"/>
                    <a:pt x="164" y="71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115" y="235"/>
                    <a:pt x="115" y="235"/>
                    <a:pt x="115" y="235"/>
                  </a:cubicBezTo>
                  <a:cubicBezTo>
                    <a:pt x="116" y="242"/>
                    <a:pt x="117" y="249"/>
                    <a:pt x="120" y="256"/>
                  </a:cubicBezTo>
                  <a:close/>
                  <a:moveTo>
                    <a:pt x="181" y="178"/>
                  </a:moveTo>
                  <a:cubicBezTo>
                    <a:pt x="151" y="178"/>
                    <a:pt x="127" y="202"/>
                    <a:pt x="127" y="231"/>
                  </a:cubicBezTo>
                  <a:cubicBezTo>
                    <a:pt x="127" y="260"/>
                    <a:pt x="151" y="284"/>
                    <a:pt x="181" y="284"/>
                  </a:cubicBezTo>
                  <a:cubicBezTo>
                    <a:pt x="210" y="284"/>
                    <a:pt x="234" y="260"/>
                    <a:pt x="234" y="231"/>
                  </a:cubicBezTo>
                  <a:cubicBezTo>
                    <a:pt x="234" y="202"/>
                    <a:pt x="210" y="178"/>
                    <a:pt x="181" y="178"/>
                  </a:cubicBezTo>
                  <a:close/>
                  <a:moveTo>
                    <a:pt x="216" y="220"/>
                  </a:moveTo>
                  <a:cubicBezTo>
                    <a:pt x="183" y="257"/>
                    <a:pt x="183" y="257"/>
                    <a:pt x="183" y="257"/>
                  </a:cubicBezTo>
                  <a:cubicBezTo>
                    <a:pt x="181" y="259"/>
                    <a:pt x="179" y="260"/>
                    <a:pt x="177" y="260"/>
                  </a:cubicBezTo>
                  <a:cubicBezTo>
                    <a:pt x="175" y="260"/>
                    <a:pt x="173" y="259"/>
                    <a:pt x="172" y="258"/>
                  </a:cubicBezTo>
                  <a:cubicBezTo>
                    <a:pt x="151" y="241"/>
                    <a:pt x="151" y="241"/>
                    <a:pt x="151" y="241"/>
                  </a:cubicBezTo>
                  <a:cubicBezTo>
                    <a:pt x="147" y="239"/>
                    <a:pt x="147" y="233"/>
                    <a:pt x="150" y="230"/>
                  </a:cubicBezTo>
                  <a:cubicBezTo>
                    <a:pt x="153" y="226"/>
                    <a:pt x="158" y="226"/>
                    <a:pt x="161" y="229"/>
                  </a:cubicBezTo>
                  <a:cubicBezTo>
                    <a:pt x="176" y="240"/>
                    <a:pt x="176" y="240"/>
                    <a:pt x="176" y="240"/>
                  </a:cubicBezTo>
                  <a:cubicBezTo>
                    <a:pt x="203" y="209"/>
                    <a:pt x="203" y="209"/>
                    <a:pt x="203" y="209"/>
                  </a:cubicBezTo>
                  <a:cubicBezTo>
                    <a:pt x="206" y="206"/>
                    <a:pt x="212" y="205"/>
                    <a:pt x="215" y="208"/>
                  </a:cubicBezTo>
                  <a:cubicBezTo>
                    <a:pt x="218" y="211"/>
                    <a:pt x="219" y="217"/>
                    <a:pt x="216" y="220"/>
                  </a:cubicBezTo>
                  <a:close/>
                  <a:moveTo>
                    <a:pt x="144" y="159"/>
                  </a:moveTo>
                  <a:cubicBezTo>
                    <a:pt x="78" y="159"/>
                    <a:pt x="78" y="159"/>
                    <a:pt x="78" y="159"/>
                  </a:cubicBezTo>
                  <a:cubicBezTo>
                    <a:pt x="76" y="159"/>
                    <a:pt x="74" y="157"/>
                    <a:pt x="74" y="15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48"/>
                    <a:pt x="76" y="146"/>
                    <a:pt x="78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6" y="146"/>
                    <a:pt x="148" y="148"/>
                    <a:pt x="148" y="150"/>
                  </a:cubicBezTo>
                  <a:cubicBezTo>
                    <a:pt x="148" y="155"/>
                    <a:pt x="148" y="155"/>
                    <a:pt x="148" y="155"/>
                  </a:cubicBezTo>
                  <a:cubicBezTo>
                    <a:pt x="148" y="157"/>
                    <a:pt x="146" y="159"/>
                    <a:pt x="144" y="159"/>
                  </a:cubicBezTo>
                  <a:close/>
                  <a:moveTo>
                    <a:pt x="144" y="122"/>
                  </a:moveTo>
                  <a:cubicBezTo>
                    <a:pt x="78" y="122"/>
                    <a:pt x="78" y="122"/>
                    <a:pt x="78" y="122"/>
                  </a:cubicBezTo>
                  <a:cubicBezTo>
                    <a:pt x="76" y="122"/>
                    <a:pt x="74" y="120"/>
                    <a:pt x="74" y="118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1"/>
                    <a:pt x="76" y="109"/>
                    <a:pt x="78" y="109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6" y="109"/>
                    <a:pt x="148" y="111"/>
                    <a:pt x="148" y="114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20"/>
                    <a:pt x="146" y="122"/>
                    <a:pt x="144" y="122"/>
                  </a:cubicBezTo>
                  <a:close/>
                  <a:moveTo>
                    <a:pt x="115" y="196"/>
                  </a:moveTo>
                  <a:cubicBezTo>
                    <a:pt x="78" y="196"/>
                    <a:pt x="78" y="196"/>
                    <a:pt x="78" y="196"/>
                  </a:cubicBezTo>
                  <a:cubicBezTo>
                    <a:pt x="76" y="196"/>
                    <a:pt x="74" y="194"/>
                    <a:pt x="74" y="192"/>
                  </a:cubicBezTo>
                  <a:cubicBezTo>
                    <a:pt x="74" y="188"/>
                    <a:pt x="74" y="188"/>
                    <a:pt x="74" y="188"/>
                  </a:cubicBezTo>
                  <a:cubicBezTo>
                    <a:pt x="74" y="186"/>
                    <a:pt x="76" y="184"/>
                    <a:pt x="78" y="184"/>
                  </a:cubicBezTo>
                  <a:cubicBezTo>
                    <a:pt x="115" y="184"/>
                    <a:pt x="115" y="184"/>
                    <a:pt x="115" y="184"/>
                  </a:cubicBezTo>
                  <a:cubicBezTo>
                    <a:pt x="117" y="184"/>
                    <a:pt x="119" y="186"/>
                    <a:pt x="119" y="188"/>
                  </a:cubicBezTo>
                  <a:cubicBezTo>
                    <a:pt x="119" y="192"/>
                    <a:pt x="119" y="192"/>
                    <a:pt x="119" y="192"/>
                  </a:cubicBezTo>
                  <a:cubicBezTo>
                    <a:pt x="119" y="194"/>
                    <a:pt x="117" y="196"/>
                    <a:pt x="115" y="196"/>
                  </a:cubicBezTo>
                  <a:close/>
                  <a:moveTo>
                    <a:pt x="66" y="107"/>
                  </a:moveTo>
                  <a:cubicBezTo>
                    <a:pt x="51" y="124"/>
                    <a:pt x="51" y="124"/>
                    <a:pt x="51" y="124"/>
                  </a:cubicBezTo>
                  <a:cubicBezTo>
                    <a:pt x="50" y="124"/>
                    <a:pt x="49" y="125"/>
                    <a:pt x="48" y="125"/>
                  </a:cubicBezTo>
                  <a:cubicBezTo>
                    <a:pt x="47" y="125"/>
                    <a:pt x="47" y="125"/>
                    <a:pt x="46" y="124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35" y="115"/>
                    <a:pt x="35" y="113"/>
                    <a:pt x="36" y="111"/>
                  </a:cubicBezTo>
                  <a:cubicBezTo>
                    <a:pt x="37" y="110"/>
                    <a:pt x="40" y="109"/>
                    <a:pt x="41" y="111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2" y="100"/>
                    <a:pt x="64" y="100"/>
                    <a:pt x="66" y="101"/>
                  </a:cubicBezTo>
                  <a:cubicBezTo>
                    <a:pt x="67" y="103"/>
                    <a:pt x="68" y="105"/>
                    <a:pt x="66" y="107"/>
                  </a:cubicBezTo>
                  <a:close/>
                  <a:moveTo>
                    <a:pt x="66" y="143"/>
                  </a:moveTo>
                  <a:cubicBezTo>
                    <a:pt x="51" y="160"/>
                    <a:pt x="51" y="160"/>
                    <a:pt x="51" y="160"/>
                  </a:cubicBezTo>
                  <a:cubicBezTo>
                    <a:pt x="50" y="161"/>
                    <a:pt x="49" y="161"/>
                    <a:pt x="48" y="161"/>
                  </a:cubicBezTo>
                  <a:cubicBezTo>
                    <a:pt x="47" y="161"/>
                    <a:pt x="47" y="161"/>
                    <a:pt x="46" y="161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35" y="152"/>
                    <a:pt x="35" y="149"/>
                    <a:pt x="36" y="148"/>
                  </a:cubicBezTo>
                  <a:cubicBezTo>
                    <a:pt x="37" y="146"/>
                    <a:pt x="40" y="146"/>
                    <a:pt x="41" y="147"/>
                  </a:cubicBezTo>
                  <a:cubicBezTo>
                    <a:pt x="48" y="152"/>
                    <a:pt x="48" y="152"/>
                    <a:pt x="48" y="152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2" y="137"/>
                    <a:pt x="64" y="136"/>
                    <a:pt x="66" y="138"/>
                  </a:cubicBezTo>
                  <a:cubicBezTo>
                    <a:pt x="67" y="139"/>
                    <a:pt x="68" y="142"/>
                    <a:pt x="66" y="143"/>
                  </a:cubicBezTo>
                  <a:close/>
                  <a:moveTo>
                    <a:pt x="66" y="181"/>
                  </a:moveTo>
                  <a:cubicBezTo>
                    <a:pt x="51" y="198"/>
                    <a:pt x="51" y="198"/>
                    <a:pt x="51" y="198"/>
                  </a:cubicBezTo>
                  <a:cubicBezTo>
                    <a:pt x="50" y="199"/>
                    <a:pt x="49" y="199"/>
                    <a:pt x="48" y="199"/>
                  </a:cubicBezTo>
                  <a:cubicBezTo>
                    <a:pt x="47" y="199"/>
                    <a:pt x="47" y="199"/>
                    <a:pt x="46" y="198"/>
                  </a:cubicBezTo>
                  <a:cubicBezTo>
                    <a:pt x="36" y="191"/>
                    <a:pt x="36" y="191"/>
                    <a:pt x="36" y="191"/>
                  </a:cubicBezTo>
                  <a:cubicBezTo>
                    <a:pt x="35" y="189"/>
                    <a:pt x="35" y="187"/>
                    <a:pt x="36" y="185"/>
                  </a:cubicBezTo>
                  <a:cubicBezTo>
                    <a:pt x="37" y="184"/>
                    <a:pt x="40" y="183"/>
                    <a:pt x="41" y="185"/>
                  </a:cubicBezTo>
                  <a:cubicBezTo>
                    <a:pt x="48" y="190"/>
                    <a:pt x="48" y="190"/>
                    <a:pt x="48" y="190"/>
                  </a:cubicBezTo>
                  <a:cubicBezTo>
                    <a:pt x="61" y="176"/>
                    <a:pt x="61" y="176"/>
                    <a:pt x="61" y="176"/>
                  </a:cubicBezTo>
                  <a:cubicBezTo>
                    <a:pt x="62" y="174"/>
                    <a:pt x="64" y="174"/>
                    <a:pt x="66" y="175"/>
                  </a:cubicBezTo>
                  <a:cubicBezTo>
                    <a:pt x="67" y="177"/>
                    <a:pt x="68" y="179"/>
                    <a:pt x="66" y="181"/>
                  </a:cubicBezTo>
                  <a:close/>
                  <a:moveTo>
                    <a:pt x="66" y="181"/>
                  </a:moveTo>
                  <a:cubicBezTo>
                    <a:pt x="66" y="181"/>
                    <a:pt x="66" y="181"/>
                    <a:pt x="66" y="181"/>
                  </a:cubicBezTo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8356810" y="2341749"/>
              <a:ext cx="1718395" cy="1764721"/>
            </a:xfrm>
            <a:custGeom>
              <a:avLst/>
              <a:gdLst>
                <a:gd name="T0" fmla="*/ 387 w 681"/>
                <a:gd name="T1" fmla="*/ 643 h 680"/>
                <a:gd name="T2" fmla="*/ 436 w 681"/>
                <a:gd name="T3" fmla="*/ 626 h 680"/>
                <a:gd name="T4" fmla="*/ 492 w 681"/>
                <a:gd name="T5" fmla="*/ 645 h 680"/>
                <a:gd name="T6" fmla="*/ 520 w 681"/>
                <a:gd name="T7" fmla="*/ 583 h 680"/>
                <a:gd name="T8" fmla="*/ 569 w 681"/>
                <a:gd name="T9" fmla="*/ 566 h 680"/>
                <a:gd name="T10" fmla="*/ 612 w 681"/>
                <a:gd name="T11" fmla="*/ 546 h 680"/>
                <a:gd name="T12" fmla="*/ 604 w 681"/>
                <a:gd name="T13" fmla="*/ 489 h 680"/>
                <a:gd name="T14" fmla="*/ 642 w 681"/>
                <a:gd name="T15" fmla="*/ 453 h 680"/>
                <a:gd name="T16" fmla="*/ 670 w 681"/>
                <a:gd name="T17" fmla="*/ 409 h 680"/>
                <a:gd name="T18" fmla="*/ 644 w 681"/>
                <a:gd name="T19" fmla="*/ 348 h 680"/>
                <a:gd name="T20" fmla="*/ 680 w 681"/>
                <a:gd name="T21" fmla="*/ 303 h 680"/>
                <a:gd name="T22" fmla="*/ 632 w 681"/>
                <a:gd name="T23" fmla="*/ 254 h 680"/>
                <a:gd name="T24" fmla="*/ 618 w 681"/>
                <a:gd name="T25" fmla="*/ 205 h 680"/>
                <a:gd name="T26" fmla="*/ 625 w 681"/>
                <a:gd name="T27" fmla="*/ 149 h 680"/>
                <a:gd name="T28" fmla="*/ 561 w 681"/>
                <a:gd name="T29" fmla="*/ 129 h 680"/>
                <a:gd name="T30" fmla="*/ 543 w 681"/>
                <a:gd name="T31" fmla="*/ 88 h 680"/>
                <a:gd name="T32" fmla="*/ 496 w 681"/>
                <a:gd name="T33" fmla="*/ 56 h 680"/>
                <a:gd name="T34" fmla="*/ 443 w 681"/>
                <a:gd name="T35" fmla="*/ 53 h 680"/>
                <a:gd name="T36" fmla="*/ 408 w 681"/>
                <a:gd name="T37" fmla="*/ 4 h 680"/>
                <a:gd name="T38" fmla="*/ 351 w 681"/>
                <a:gd name="T39" fmla="*/ 35 h 680"/>
                <a:gd name="T40" fmla="*/ 311 w 681"/>
                <a:gd name="T41" fmla="*/ 37 h 680"/>
                <a:gd name="T42" fmla="*/ 244 w 681"/>
                <a:gd name="T43" fmla="*/ 11 h 680"/>
                <a:gd name="T44" fmla="*/ 210 w 681"/>
                <a:gd name="T45" fmla="*/ 65 h 680"/>
                <a:gd name="T46" fmla="*/ 165 w 681"/>
                <a:gd name="T47" fmla="*/ 69 h 680"/>
                <a:gd name="T48" fmla="*/ 116 w 681"/>
                <a:gd name="T49" fmla="*/ 88 h 680"/>
                <a:gd name="T50" fmla="*/ 106 w 681"/>
                <a:gd name="T51" fmla="*/ 147 h 680"/>
                <a:gd name="T52" fmla="*/ 45 w 681"/>
                <a:gd name="T53" fmla="*/ 168 h 680"/>
                <a:gd name="T54" fmla="*/ 56 w 681"/>
                <a:gd name="T55" fmla="*/ 235 h 680"/>
                <a:gd name="T56" fmla="*/ 44 w 681"/>
                <a:gd name="T57" fmla="*/ 277 h 680"/>
                <a:gd name="T58" fmla="*/ 0 w 681"/>
                <a:gd name="T59" fmla="*/ 325 h 680"/>
                <a:gd name="T60" fmla="*/ 39 w 681"/>
                <a:gd name="T61" fmla="*/ 364 h 680"/>
                <a:gd name="T62" fmla="*/ 38 w 681"/>
                <a:gd name="T63" fmla="*/ 415 h 680"/>
                <a:gd name="T64" fmla="*/ 49 w 681"/>
                <a:gd name="T65" fmla="*/ 476 h 680"/>
                <a:gd name="T66" fmla="*/ 84 w 681"/>
                <a:gd name="T67" fmla="*/ 500 h 680"/>
                <a:gd name="T68" fmla="*/ 90 w 681"/>
                <a:gd name="T69" fmla="*/ 570 h 680"/>
                <a:gd name="T70" fmla="*/ 155 w 681"/>
                <a:gd name="T71" fmla="*/ 578 h 680"/>
                <a:gd name="T72" fmla="*/ 191 w 681"/>
                <a:gd name="T73" fmla="*/ 602 h 680"/>
                <a:gd name="T74" fmla="*/ 214 w 681"/>
                <a:gd name="T75" fmla="*/ 655 h 680"/>
                <a:gd name="T76" fmla="*/ 268 w 681"/>
                <a:gd name="T77" fmla="*/ 633 h 680"/>
                <a:gd name="T78" fmla="*/ 311 w 681"/>
                <a:gd name="T79" fmla="*/ 640 h 680"/>
                <a:gd name="T80" fmla="*/ 302 w 681"/>
                <a:gd name="T81" fmla="*/ 589 h 680"/>
                <a:gd name="T82" fmla="*/ 204 w 681"/>
                <a:gd name="T83" fmla="*/ 552 h 680"/>
                <a:gd name="T84" fmla="*/ 135 w 681"/>
                <a:gd name="T85" fmla="*/ 488 h 680"/>
                <a:gd name="T86" fmla="*/ 103 w 681"/>
                <a:gd name="T87" fmla="*/ 426 h 680"/>
                <a:gd name="T88" fmla="*/ 88 w 681"/>
                <a:gd name="T89" fmla="*/ 358 h 680"/>
                <a:gd name="T90" fmla="*/ 98 w 681"/>
                <a:gd name="T91" fmla="*/ 265 h 680"/>
                <a:gd name="T92" fmla="*/ 149 w 681"/>
                <a:gd name="T93" fmla="*/ 173 h 680"/>
                <a:gd name="T94" fmla="*/ 229 w 681"/>
                <a:gd name="T95" fmla="*/ 111 h 680"/>
                <a:gd name="T96" fmla="*/ 336 w 681"/>
                <a:gd name="T97" fmla="*/ 85 h 680"/>
                <a:gd name="T98" fmla="*/ 435 w 681"/>
                <a:gd name="T99" fmla="*/ 103 h 680"/>
                <a:gd name="T100" fmla="*/ 523 w 681"/>
                <a:gd name="T101" fmla="*/ 162 h 680"/>
                <a:gd name="T102" fmla="*/ 577 w 681"/>
                <a:gd name="T103" fmla="*/ 246 h 680"/>
                <a:gd name="T104" fmla="*/ 595 w 681"/>
                <a:gd name="T105" fmla="*/ 339 h 680"/>
                <a:gd name="T106" fmla="*/ 590 w 681"/>
                <a:gd name="T107" fmla="*/ 389 h 680"/>
                <a:gd name="T108" fmla="*/ 561 w 681"/>
                <a:gd name="T109" fmla="*/ 465 h 680"/>
                <a:gd name="T110" fmla="*/ 485 w 681"/>
                <a:gd name="T111" fmla="*/ 548 h 680"/>
                <a:gd name="T112" fmla="*/ 399 w 681"/>
                <a:gd name="T113" fmla="*/ 586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1" h="680">
                  <a:moveTo>
                    <a:pt x="354" y="680"/>
                  </a:moveTo>
                  <a:cubicBezTo>
                    <a:pt x="357" y="680"/>
                    <a:pt x="361" y="679"/>
                    <a:pt x="363" y="679"/>
                  </a:cubicBezTo>
                  <a:cubicBezTo>
                    <a:pt x="366" y="679"/>
                    <a:pt x="367" y="679"/>
                    <a:pt x="367" y="679"/>
                  </a:cubicBezTo>
                  <a:cubicBezTo>
                    <a:pt x="371" y="679"/>
                    <a:pt x="374" y="677"/>
                    <a:pt x="376" y="674"/>
                  </a:cubicBezTo>
                  <a:cubicBezTo>
                    <a:pt x="376" y="674"/>
                    <a:pt x="379" y="666"/>
                    <a:pt x="382" y="658"/>
                  </a:cubicBezTo>
                  <a:cubicBezTo>
                    <a:pt x="383" y="654"/>
                    <a:pt x="385" y="651"/>
                    <a:pt x="386" y="648"/>
                  </a:cubicBezTo>
                  <a:cubicBezTo>
                    <a:pt x="387" y="645"/>
                    <a:pt x="387" y="643"/>
                    <a:pt x="387" y="643"/>
                  </a:cubicBezTo>
                  <a:cubicBezTo>
                    <a:pt x="388" y="640"/>
                    <a:pt x="391" y="638"/>
                    <a:pt x="394" y="637"/>
                  </a:cubicBezTo>
                  <a:cubicBezTo>
                    <a:pt x="394" y="637"/>
                    <a:pt x="396" y="637"/>
                    <a:pt x="398" y="636"/>
                  </a:cubicBezTo>
                  <a:cubicBezTo>
                    <a:pt x="400" y="636"/>
                    <a:pt x="402" y="636"/>
                    <a:pt x="405" y="635"/>
                  </a:cubicBezTo>
                  <a:cubicBezTo>
                    <a:pt x="410" y="634"/>
                    <a:pt x="415" y="633"/>
                    <a:pt x="415" y="633"/>
                  </a:cubicBezTo>
                  <a:cubicBezTo>
                    <a:pt x="415" y="633"/>
                    <a:pt x="421" y="631"/>
                    <a:pt x="426" y="630"/>
                  </a:cubicBezTo>
                  <a:cubicBezTo>
                    <a:pt x="428" y="629"/>
                    <a:pt x="431" y="628"/>
                    <a:pt x="433" y="627"/>
                  </a:cubicBezTo>
                  <a:cubicBezTo>
                    <a:pt x="435" y="627"/>
                    <a:pt x="436" y="626"/>
                    <a:pt x="436" y="626"/>
                  </a:cubicBezTo>
                  <a:cubicBezTo>
                    <a:pt x="439" y="625"/>
                    <a:pt x="443" y="626"/>
                    <a:pt x="445" y="628"/>
                  </a:cubicBezTo>
                  <a:cubicBezTo>
                    <a:pt x="445" y="628"/>
                    <a:pt x="446" y="630"/>
                    <a:pt x="449" y="632"/>
                  </a:cubicBezTo>
                  <a:cubicBezTo>
                    <a:pt x="451" y="634"/>
                    <a:pt x="454" y="636"/>
                    <a:pt x="457" y="639"/>
                  </a:cubicBezTo>
                  <a:cubicBezTo>
                    <a:pt x="463" y="644"/>
                    <a:pt x="470" y="650"/>
                    <a:pt x="470" y="650"/>
                  </a:cubicBezTo>
                  <a:cubicBezTo>
                    <a:pt x="472" y="652"/>
                    <a:pt x="476" y="652"/>
                    <a:pt x="480" y="650"/>
                  </a:cubicBezTo>
                  <a:cubicBezTo>
                    <a:pt x="480" y="650"/>
                    <a:pt x="481" y="650"/>
                    <a:pt x="483" y="649"/>
                  </a:cubicBezTo>
                  <a:cubicBezTo>
                    <a:pt x="486" y="648"/>
                    <a:pt x="489" y="646"/>
                    <a:pt x="492" y="645"/>
                  </a:cubicBezTo>
                  <a:cubicBezTo>
                    <a:pt x="498" y="642"/>
                    <a:pt x="504" y="639"/>
                    <a:pt x="504" y="639"/>
                  </a:cubicBezTo>
                  <a:cubicBezTo>
                    <a:pt x="507" y="637"/>
                    <a:pt x="509" y="634"/>
                    <a:pt x="509" y="630"/>
                  </a:cubicBezTo>
                  <a:cubicBezTo>
                    <a:pt x="509" y="630"/>
                    <a:pt x="509" y="622"/>
                    <a:pt x="508" y="614"/>
                  </a:cubicBezTo>
                  <a:cubicBezTo>
                    <a:pt x="508" y="606"/>
                    <a:pt x="507" y="598"/>
                    <a:pt x="507" y="598"/>
                  </a:cubicBezTo>
                  <a:cubicBezTo>
                    <a:pt x="507" y="594"/>
                    <a:pt x="508" y="591"/>
                    <a:pt x="511" y="590"/>
                  </a:cubicBezTo>
                  <a:cubicBezTo>
                    <a:pt x="511" y="590"/>
                    <a:pt x="512" y="589"/>
                    <a:pt x="514" y="588"/>
                  </a:cubicBezTo>
                  <a:cubicBezTo>
                    <a:pt x="516" y="586"/>
                    <a:pt x="518" y="585"/>
                    <a:pt x="520" y="583"/>
                  </a:cubicBezTo>
                  <a:cubicBezTo>
                    <a:pt x="522" y="582"/>
                    <a:pt x="524" y="580"/>
                    <a:pt x="526" y="579"/>
                  </a:cubicBezTo>
                  <a:cubicBezTo>
                    <a:pt x="527" y="578"/>
                    <a:pt x="529" y="577"/>
                    <a:pt x="529" y="577"/>
                  </a:cubicBezTo>
                  <a:cubicBezTo>
                    <a:pt x="529" y="577"/>
                    <a:pt x="530" y="576"/>
                    <a:pt x="531" y="575"/>
                  </a:cubicBezTo>
                  <a:cubicBezTo>
                    <a:pt x="533" y="573"/>
                    <a:pt x="535" y="572"/>
                    <a:pt x="537" y="570"/>
                  </a:cubicBezTo>
                  <a:cubicBezTo>
                    <a:pt x="541" y="566"/>
                    <a:pt x="545" y="563"/>
                    <a:pt x="545" y="563"/>
                  </a:cubicBezTo>
                  <a:cubicBezTo>
                    <a:pt x="547" y="561"/>
                    <a:pt x="551" y="560"/>
                    <a:pt x="554" y="561"/>
                  </a:cubicBezTo>
                  <a:cubicBezTo>
                    <a:pt x="554" y="561"/>
                    <a:pt x="561" y="564"/>
                    <a:pt x="569" y="566"/>
                  </a:cubicBezTo>
                  <a:cubicBezTo>
                    <a:pt x="573" y="567"/>
                    <a:pt x="577" y="568"/>
                    <a:pt x="580" y="569"/>
                  </a:cubicBezTo>
                  <a:cubicBezTo>
                    <a:pt x="583" y="570"/>
                    <a:pt x="585" y="570"/>
                    <a:pt x="585" y="570"/>
                  </a:cubicBezTo>
                  <a:cubicBezTo>
                    <a:pt x="588" y="571"/>
                    <a:pt x="592" y="570"/>
                    <a:pt x="594" y="567"/>
                  </a:cubicBezTo>
                  <a:cubicBezTo>
                    <a:pt x="594" y="567"/>
                    <a:pt x="596" y="566"/>
                    <a:pt x="597" y="564"/>
                  </a:cubicBezTo>
                  <a:cubicBezTo>
                    <a:pt x="599" y="562"/>
                    <a:pt x="601" y="559"/>
                    <a:pt x="603" y="557"/>
                  </a:cubicBezTo>
                  <a:cubicBezTo>
                    <a:pt x="605" y="554"/>
                    <a:pt x="607" y="552"/>
                    <a:pt x="609" y="550"/>
                  </a:cubicBezTo>
                  <a:cubicBezTo>
                    <a:pt x="611" y="548"/>
                    <a:pt x="612" y="546"/>
                    <a:pt x="612" y="546"/>
                  </a:cubicBezTo>
                  <a:cubicBezTo>
                    <a:pt x="614" y="544"/>
                    <a:pt x="614" y="540"/>
                    <a:pt x="613" y="537"/>
                  </a:cubicBezTo>
                  <a:cubicBezTo>
                    <a:pt x="613" y="537"/>
                    <a:pt x="610" y="529"/>
                    <a:pt x="606" y="522"/>
                  </a:cubicBezTo>
                  <a:cubicBezTo>
                    <a:pt x="604" y="518"/>
                    <a:pt x="602" y="515"/>
                    <a:pt x="601" y="512"/>
                  </a:cubicBezTo>
                  <a:cubicBezTo>
                    <a:pt x="599" y="509"/>
                    <a:pt x="598" y="508"/>
                    <a:pt x="598" y="508"/>
                  </a:cubicBezTo>
                  <a:cubicBezTo>
                    <a:pt x="597" y="505"/>
                    <a:pt x="597" y="501"/>
                    <a:pt x="598" y="499"/>
                  </a:cubicBezTo>
                  <a:cubicBezTo>
                    <a:pt x="598" y="499"/>
                    <a:pt x="599" y="497"/>
                    <a:pt x="600" y="496"/>
                  </a:cubicBezTo>
                  <a:cubicBezTo>
                    <a:pt x="601" y="494"/>
                    <a:pt x="603" y="492"/>
                    <a:pt x="604" y="489"/>
                  </a:cubicBezTo>
                  <a:cubicBezTo>
                    <a:pt x="605" y="487"/>
                    <a:pt x="607" y="485"/>
                    <a:pt x="608" y="483"/>
                  </a:cubicBezTo>
                  <a:cubicBezTo>
                    <a:pt x="609" y="481"/>
                    <a:pt x="609" y="480"/>
                    <a:pt x="609" y="480"/>
                  </a:cubicBezTo>
                  <a:cubicBezTo>
                    <a:pt x="609" y="480"/>
                    <a:pt x="612" y="475"/>
                    <a:pt x="614" y="470"/>
                  </a:cubicBezTo>
                  <a:cubicBezTo>
                    <a:pt x="615" y="468"/>
                    <a:pt x="616" y="465"/>
                    <a:pt x="617" y="464"/>
                  </a:cubicBezTo>
                  <a:cubicBezTo>
                    <a:pt x="618" y="462"/>
                    <a:pt x="619" y="460"/>
                    <a:pt x="619" y="460"/>
                  </a:cubicBezTo>
                  <a:cubicBezTo>
                    <a:pt x="620" y="457"/>
                    <a:pt x="623" y="455"/>
                    <a:pt x="626" y="455"/>
                  </a:cubicBezTo>
                  <a:cubicBezTo>
                    <a:pt x="626" y="455"/>
                    <a:pt x="634" y="454"/>
                    <a:pt x="642" y="453"/>
                  </a:cubicBezTo>
                  <a:cubicBezTo>
                    <a:pt x="646" y="453"/>
                    <a:pt x="650" y="452"/>
                    <a:pt x="653" y="452"/>
                  </a:cubicBezTo>
                  <a:cubicBezTo>
                    <a:pt x="656" y="451"/>
                    <a:pt x="658" y="451"/>
                    <a:pt x="658" y="451"/>
                  </a:cubicBezTo>
                  <a:cubicBezTo>
                    <a:pt x="662" y="450"/>
                    <a:pt x="664" y="448"/>
                    <a:pt x="665" y="444"/>
                  </a:cubicBezTo>
                  <a:cubicBezTo>
                    <a:pt x="665" y="444"/>
                    <a:pt x="668" y="438"/>
                    <a:pt x="669" y="431"/>
                  </a:cubicBezTo>
                  <a:cubicBezTo>
                    <a:pt x="670" y="428"/>
                    <a:pt x="671" y="425"/>
                    <a:pt x="672" y="423"/>
                  </a:cubicBezTo>
                  <a:cubicBezTo>
                    <a:pt x="672" y="420"/>
                    <a:pt x="673" y="418"/>
                    <a:pt x="673" y="418"/>
                  </a:cubicBezTo>
                  <a:cubicBezTo>
                    <a:pt x="674" y="415"/>
                    <a:pt x="673" y="411"/>
                    <a:pt x="670" y="409"/>
                  </a:cubicBezTo>
                  <a:cubicBezTo>
                    <a:pt x="670" y="409"/>
                    <a:pt x="664" y="404"/>
                    <a:pt x="658" y="398"/>
                  </a:cubicBezTo>
                  <a:cubicBezTo>
                    <a:pt x="651" y="393"/>
                    <a:pt x="645" y="388"/>
                    <a:pt x="645" y="388"/>
                  </a:cubicBezTo>
                  <a:cubicBezTo>
                    <a:pt x="642" y="386"/>
                    <a:pt x="641" y="383"/>
                    <a:pt x="641" y="380"/>
                  </a:cubicBezTo>
                  <a:cubicBezTo>
                    <a:pt x="641" y="380"/>
                    <a:pt x="642" y="375"/>
                    <a:pt x="643" y="369"/>
                  </a:cubicBezTo>
                  <a:cubicBezTo>
                    <a:pt x="643" y="364"/>
                    <a:pt x="644" y="359"/>
                    <a:pt x="644" y="359"/>
                  </a:cubicBezTo>
                  <a:cubicBezTo>
                    <a:pt x="644" y="359"/>
                    <a:pt x="644" y="357"/>
                    <a:pt x="644" y="355"/>
                  </a:cubicBezTo>
                  <a:cubicBezTo>
                    <a:pt x="644" y="353"/>
                    <a:pt x="644" y="350"/>
                    <a:pt x="644" y="348"/>
                  </a:cubicBezTo>
                  <a:cubicBezTo>
                    <a:pt x="644" y="345"/>
                    <a:pt x="644" y="342"/>
                    <a:pt x="644" y="340"/>
                  </a:cubicBezTo>
                  <a:cubicBezTo>
                    <a:pt x="644" y="338"/>
                    <a:pt x="644" y="337"/>
                    <a:pt x="644" y="337"/>
                  </a:cubicBezTo>
                  <a:cubicBezTo>
                    <a:pt x="644" y="334"/>
                    <a:pt x="646" y="331"/>
                    <a:pt x="649" y="329"/>
                  </a:cubicBezTo>
                  <a:cubicBezTo>
                    <a:pt x="649" y="329"/>
                    <a:pt x="650" y="328"/>
                    <a:pt x="653" y="327"/>
                  </a:cubicBezTo>
                  <a:cubicBezTo>
                    <a:pt x="656" y="325"/>
                    <a:pt x="659" y="323"/>
                    <a:pt x="663" y="321"/>
                  </a:cubicBezTo>
                  <a:cubicBezTo>
                    <a:pt x="670" y="317"/>
                    <a:pt x="677" y="312"/>
                    <a:pt x="677" y="312"/>
                  </a:cubicBezTo>
                  <a:cubicBezTo>
                    <a:pt x="679" y="310"/>
                    <a:pt x="681" y="307"/>
                    <a:pt x="680" y="303"/>
                  </a:cubicBezTo>
                  <a:cubicBezTo>
                    <a:pt x="680" y="303"/>
                    <a:pt x="680" y="296"/>
                    <a:pt x="679" y="290"/>
                  </a:cubicBezTo>
                  <a:cubicBezTo>
                    <a:pt x="678" y="283"/>
                    <a:pt x="677" y="277"/>
                    <a:pt x="677" y="277"/>
                  </a:cubicBezTo>
                  <a:cubicBezTo>
                    <a:pt x="676" y="273"/>
                    <a:pt x="674" y="270"/>
                    <a:pt x="670" y="269"/>
                  </a:cubicBezTo>
                  <a:cubicBezTo>
                    <a:pt x="670" y="269"/>
                    <a:pt x="662" y="267"/>
                    <a:pt x="655" y="264"/>
                  </a:cubicBezTo>
                  <a:cubicBezTo>
                    <a:pt x="651" y="263"/>
                    <a:pt x="647" y="262"/>
                    <a:pt x="644" y="262"/>
                  </a:cubicBezTo>
                  <a:cubicBezTo>
                    <a:pt x="641" y="261"/>
                    <a:pt x="639" y="260"/>
                    <a:pt x="639" y="260"/>
                  </a:cubicBezTo>
                  <a:cubicBezTo>
                    <a:pt x="636" y="260"/>
                    <a:pt x="633" y="257"/>
                    <a:pt x="632" y="254"/>
                  </a:cubicBezTo>
                  <a:cubicBezTo>
                    <a:pt x="632" y="254"/>
                    <a:pt x="631" y="249"/>
                    <a:pt x="629" y="244"/>
                  </a:cubicBezTo>
                  <a:cubicBezTo>
                    <a:pt x="628" y="241"/>
                    <a:pt x="627" y="239"/>
                    <a:pt x="627" y="237"/>
                  </a:cubicBezTo>
                  <a:cubicBezTo>
                    <a:pt x="626" y="235"/>
                    <a:pt x="626" y="234"/>
                    <a:pt x="626" y="234"/>
                  </a:cubicBezTo>
                  <a:cubicBezTo>
                    <a:pt x="626" y="234"/>
                    <a:pt x="624" y="229"/>
                    <a:pt x="622" y="224"/>
                  </a:cubicBezTo>
                  <a:cubicBezTo>
                    <a:pt x="621" y="221"/>
                    <a:pt x="620" y="219"/>
                    <a:pt x="619" y="217"/>
                  </a:cubicBezTo>
                  <a:cubicBezTo>
                    <a:pt x="618" y="215"/>
                    <a:pt x="617" y="214"/>
                    <a:pt x="617" y="214"/>
                  </a:cubicBezTo>
                  <a:cubicBezTo>
                    <a:pt x="616" y="211"/>
                    <a:pt x="616" y="207"/>
                    <a:pt x="618" y="205"/>
                  </a:cubicBezTo>
                  <a:cubicBezTo>
                    <a:pt x="618" y="205"/>
                    <a:pt x="619" y="203"/>
                    <a:pt x="621" y="201"/>
                  </a:cubicBezTo>
                  <a:cubicBezTo>
                    <a:pt x="623" y="198"/>
                    <a:pt x="625" y="195"/>
                    <a:pt x="628" y="192"/>
                  </a:cubicBezTo>
                  <a:cubicBezTo>
                    <a:pt x="632" y="185"/>
                    <a:pt x="637" y="178"/>
                    <a:pt x="637" y="178"/>
                  </a:cubicBezTo>
                  <a:cubicBezTo>
                    <a:pt x="639" y="175"/>
                    <a:pt x="638" y="171"/>
                    <a:pt x="637" y="168"/>
                  </a:cubicBezTo>
                  <a:cubicBezTo>
                    <a:pt x="637" y="168"/>
                    <a:pt x="636" y="167"/>
                    <a:pt x="635" y="164"/>
                  </a:cubicBezTo>
                  <a:cubicBezTo>
                    <a:pt x="633" y="162"/>
                    <a:pt x="632" y="159"/>
                    <a:pt x="630" y="157"/>
                  </a:cubicBezTo>
                  <a:cubicBezTo>
                    <a:pt x="628" y="154"/>
                    <a:pt x="626" y="151"/>
                    <a:pt x="625" y="149"/>
                  </a:cubicBezTo>
                  <a:cubicBezTo>
                    <a:pt x="623" y="147"/>
                    <a:pt x="622" y="145"/>
                    <a:pt x="622" y="145"/>
                  </a:cubicBezTo>
                  <a:cubicBezTo>
                    <a:pt x="620" y="142"/>
                    <a:pt x="617" y="141"/>
                    <a:pt x="614" y="141"/>
                  </a:cubicBezTo>
                  <a:cubicBezTo>
                    <a:pt x="614" y="141"/>
                    <a:pt x="605" y="142"/>
                    <a:pt x="597" y="143"/>
                  </a:cubicBezTo>
                  <a:cubicBezTo>
                    <a:pt x="589" y="144"/>
                    <a:pt x="581" y="146"/>
                    <a:pt x="581" y="146"/>
                  </a:cubicBezTo>
                  <a:cubicBezTo>
                    <a:pt x="578" y="147"/>
                    <a:pt x="575" y="145"/>
                    <a:pt x="573" y="143"/>
                  </a:cubicBezTo>
                  <a:cubicBezTo>
                    <a:pt x="573" y="143"/>
                    <a:pt x="569" y="139"/>
                    <a:pt x="566" y="135"/>
                  </a:cubicBezTo>
                  <a:cubicBezTo>
                    <a:pt x="564" y="133"/>
                    <a:pt x="562" y="131"/>
                    <a:pt x="561" y="129"/>
                  </a:cubicBezTo>
                  <a:cubicBezTo>
                    <a:pt x="559" y="128"/>
                    <a:pt x="558" y="127"/>
                    <a:pt x="558" y="127"/>
                  </a:cubicBezTo>
                  <a:cubicBezTo>
                    <a:pt x="558" y="127"/>
                    <a:pt x="557" y="126"/>
                    <a:pt x="556" y="125"/>
                  </a:cubicBezTo>
                  <a:cubicBezTo>
                    <a:pt x="555" y="123"/>
                    <a:pt x="553" y="121"/>
                    <a:pt x="551" y="119"/>
                  </a:cubicBezTo>
                  <a:cubicBezTo>
                    <a:pt x="549" y="118"/>
                    <a:pt x="547" y="116"/>
                    <a:pt x="545" y="114"/>
                  </a:cubicBezTo>
                  <a:cubicBezTo>
                    <a:pt x="544" y="113"/>
                    <a:pt x="543" y="112"/>
                    <a:pt x="543" y="112"/>
                  </a:cubicBezTo>
                  <a:cubicBezTo>
                    <a:pt x="540" y="110"/>
                    <a:pt x="539" y="107"/>
                    <a:pt x="540" y="104"/>
                  </a:cubicBezTo>
                  <a:cubicBezTo>
                    <a:pt x="540" y="104"/>
                    <a:pt x="542" y="96"/>
                    <a:pt x="543" y="88"/>
                  </a:cubicBezTo>
                  <a:cubicBezTo>
                    <a:pt x="545" y="80"/>
                    <a:pt x="546" y="71"/>
                    <a:pt x="546" y="71"/>
                  </a:cubicBezTo>
                  <a:cubicBezTo>
                    <a:pt x="546" y="68"/>
                    <a:pt x="545" y="65"/>
                    <a:pt x="542" y="62"/>
                  </a:cubicBezTo>
                  <a:cubicBezTo>
                    <a:pt x="542" y="62"/>
                    <a:pt x="536" y="59"/>
                    <a:pt x="531" y="55"/>
                  </a:cubicBezTo>
                  <a:cubicBezTo>
                    <a:pt x="528" y="53"/>
                    <a:pt x="525" y="51"/>
                    <a:pt x="523" y="50"/>
                  </a:cubicBezTo>
                  <a:cubicBezTo>
                    <a:pt x="521" y="49"/>
                    <a:pt x="519" y="48"/>
                    <a:pt x="519" y="48"/>
                  </a:cubicBezTo>
                  <a:cubicBezTo>
                    <a:pt x="516" y="46"/>
                    <a:pt x="513" y="46"/>
                    <a:pt x="510" y="47"/>
                  </a:cubicBezTo>
                  <a:cubicBezTo>
                    <a:pt x="510" y="47"/>
                    <a:pt x="503" y="51"/>
                    <a:pt x="496" y="56"/>
                  </a:cubicBezTo>
                  <a:cubicBezTo>
                    <a:pt x="489" y="60"/>
                    <a:pt x="482" y="65"/>
                    <a:pt x="482" y="65"/>
                  </a:cubicBezTo>
                  <a:cubicBezTo>
                    <a:pt x="480" y="67"/>
                    <a:pt x="476" y="67"/>
                    <a:pt x="473" y="66"/>
                  </a:cubicBezTo>
                  <a:cubicBezTo>
                    <a:pt x="473" y="66"/>
                    <a:pt x="472" y="65"/>
                    <a:pt x="470" y="64"/>
                  </a:cubicBezTo>
                  <a:cubicBezTo>
                    <a:pt x="468" y="63"/>
                    <a:pt x="466" y="62"/>
                    <a:pt x="463" y="61"/>
                  </a:cubicBezTo>
                  <a:cubicBezTo>
                    <a:pt x="461" y="60"/>
                    <a:pt x="458" y="59"/>
                    <a:pt x="457" y="58"/>
                  </a:cubicBezTo>
                  <a:cubicBezTo>
                    <a:pt x="455" y="57"/>
                    <a:pt x="453" y="57"/>
                    <a:pt x="453" y="57"/>
                  </a:cubicBezTo>
                  <a:cubicBezTo>
                    <a:pt x="453" y="57"/>
                    <a:pt x="448" y="55"/>
                    <a:pt x="443" y="53"/>
                  </a:cubicBezTo>
                  <a:cubicBezTo>
                    <a:pt x="438" y="51"/>
                    <a:pt x="433" y="50"/>
                    <a:pt x="433" y="50"/>
                  </a:cubicBezTo>
                  <a:cubicBezTo>
                    <a:pt x="430" y="49"/>
                    <a:pt x="428" y="46"/>
                    <a:pt x="427" y="43"/>
                  </a:cubicBezTo>
                  <a:cubicBezTo>
                    <a:pt x="427" y="43"/>
                    <a:pt x="426" y="35"/>
                    <a:pt x="424" y="27"/>
                  </a:cubicBezTo>
                  <a:cubicBezTo>
                    <a:pt x="423" y="23"/>
                    <a:pt x="422" y="19"/>
                    <a:pt x="421" y="16"/>
                  </a:cubicBezTo>
                  <a:cubicBezTo>
                    <a:pt x="420" y="13"/>
                    <a:pt x="419" y="11"/>
                    <a:pt x="419" y="11"/>
                  </a:cubicBezTo>
                  <a:cubicBezTo>
                    <a:pt x="419" y="8"/>
                    <a:pt x="416" y="5"/>
                    <a:pt x="412" y="5"/>
                  </a:cubicBezTo>
                  <a:cubicBezTo>
                    <a:pt x="412" y="5"/>
                    <a:pt x="410" y="4"/>
                    <a:pt x="408" y="4"/>
                  </a:cubicBezTo>
                  <a:cubicBezTo>
                    <a:pt x="406" y="3"/>
                    <a:pt x="402" y="3"/>
                    <a:pt x="399" y="2"/>
                  </a:cubicBezTo>
                  <a:cubicBezTo>
                    <a:pt x="392" y="1"/>
                    <a:pt x="386" y="0"/>
                    <a:pt x="386" y="0"/>
                  </a:cubicBezTo>
                  <a:cubicBezTo>
                    <a:pt x="382" y="0"/>
                    <a:pt x="379" y="1"/>
                    <a:pt x="377" y="4"/>
                  </a:cubicBezTo>
                  <a:cubicBezTo>
                    <a:pt x="377" y="4"/>
                    <a:pt x="375" y="5"/>
                    <a:pt x="374" y="8"/>
                  </a:cubicBezTo>
                  <a:cubicBezTo>
                    <a:pt x="372" y="10"/>
                    <a:pt x="370" y="14"/>
                    <a:pt x="367" y="17"/>
                  </a:cubicBezTo>
                  <a:cubicBezTo>
                    <a:pt x="363" y="24"/>
                    <a:pt x="359" y="31"/>
                    <a:pt x="359" y="31"/>
                  </a:cubicBezTo>
                  <a:cubicBezTo>
                    <a:pt x="357" y="34"/>
                    <a:pt x="354" y="35"/>
                    <a:pt x="351" y="35"/>
                  </a:cubicBezTo>
                  <a:cubicBezTo>
                    <a:pt x="351" y="35"/>
                    <a:pt x="349" y="35"/>
                    <a:pt x="347" y="35"/>
                  </a:cubicBezTo>
                  <a:cubicBezTo>
                    <a:pt x="345" y="35"/>
                    <a:pt x="343" y="35"/>
                    <a:pt x="340" y="35"/>
                  </a:cubicBezTo>
                  <a:cubicBezTo>
                    <a:pt x="335" y="35"/>
                    <a:pt x="329" y="35"/>
                    <a:pt x="329" y="35"/>
                  </a:cubicBezTo>
                  <a:cubicBezTo>
                    <a:pt x="329" y="35"/>
                    <a:pt x="329" y="35"/>
                    <a:pt x="328" y="35"/>
                  </a:cubicBezTo>
                  <a:cubicBezTo>
                    <a:pt x="328" y="35"/>
                    <a:pt x="327" y="35"/>
                    <a:pt x="326" y="36"/>
                  </a:cubicBezTo>
                  <a:cubicBezTo>
                    <a:pt x="324" y="36"/>
                    <a:pt x="321" y="36"/>
                    <a:pt x="318" y="36"/>
                  </a:cubicBezTo>
                  <a:cubicBezTo>
                    <a:pt x="316" y="36"/>
                    <a:pt x="313" y="36"/>
                    <a:pt x="311" y="37"/>
                  </a:cubicBezTo>
                  <a:cubicBezTo>
                    <a:pt x="309" y="37"/>
                    <a:pt x="308" y="37"/>
                    <a:pt x="308" y="37"/>
                  </a:cubicBezTo>
                  <a:cubicBezTo>
                    <a:pt x="304" y="37"/>
                    <a:pt x="301" y="36"/>
                    <a:pt x="299" y="33"/>
                  </a:cubicBezTo>
                  <a:cubicBezTo>
                    <a:pt x="299" y="33"/>
                    <a:pt x="295" y="27"/>
                    <a:pt x="290" y="20"/>
                  </a:cubicBezTo>
                  <a:cubicBezTo>
                    <a:pt x="285" y="14"/>
                    <a:pt x="279" y="7"/>
                    <a:pt x="279" y="7"/>
                  </a:cubicBezTo>
                  <a:cubicBezTo>
                    <a:pt x="277" y="5"/>
                    <a:pt x="274" y="4"/>
                    <a:pt x="270" y="5"/>
                  </a:cubicBezTo>
                  <a:cubicBezTo>
                    <a:pt x="270" y="5"/>
                    <a:pt x="264" y="6"/>
                    <a:pt x="257" y="8"/>
                  </a:cubicBezTo>
                  <a:cubicBezTo>
                    <a:pt x="251" y="9"/>
                    <a:pt x="244" y="11"/>
                    <a:pt x="244" y="11"/>
                  </a:cubicBezTo>
                  <a:cubicBezTo>
                    <a:pt x="241" y="12"/>
                    <a:pt x="238" y="15"/>
                    <a:pt x="237" y="18"/>
                  </a:cubicBezTo>
                  <a:cubicBezTo>
                    <a:pt x="237" y="18"/>
                    <a:pt x="236" y="26"/>
                    <a:pt x="234" y="34"/>
                  </a:cubicBezTo>
                  <a:cubicBezTo>
                    <a:pt x="233" y="42"/>
                    <a:pt x="232" y="51"/>
                    <a:pt x="232" y="51"/>
                  </a:cubicBezTo>
                  <a:cubicBezTo>
                    <a:pt x="232" y="54"/>
                    <a:pt x="230" y="56"/>
                    <a:pt x="227" y="58"/>
                  </a:cubicBezTo>
                  <a:cubicBezTo>
                    <a:pt x="227" y="58"/>
                    <a:pt x="225" y="58"/>
                    <a:pt x="223" y="59"/>
                  </a:cubicBezTo>
                  <a:cubicBezTo>
                    <a:pt x="222" y="60"/>
                    <a:pt x="219" y="61"/>
                    <a:pt x="217" y="62"/>
                  </a:cubicBezTo>
                  <a:cubicBezTo>
                    <a:pt x="214" y="63"/>
                    <a:pt x="212" y="64"/>
                    <a:pt x="210" y="65"/>
                  </a:cubicBezTo>
                  <a:cubicBezTo>
                    <a:pt x="209" y="65"/>
                    <a:pt x="208" y="66"/>
                    <a:pt x="208" y="66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7" y="66"/>
                    <a:pt x="202" y="69"/>
                    <a:pt x="197" y="71"/>
                  </a:cubicBezTo>
                  <a:cubicBezTo>
                    <a:pt x="195" y="73"/>
                    <a:pt x="193" y="74"/>
                    <a:pt x="191" y="75"/>
                  </a:cubicBezTo>
                  <a:cubicBezTo>
                    <a:pt x="189" y="76"/>
                    <a:pt x="188" y="77"/>
                    <a:pt x="188" y="77"/>
                  </a:cubicBezTo>
                  <a:cubicBezTo>
                    <a:pt x="185" y="78"/>
                    <a:pt x="182" y="78"/>
                    <a:pt x="179" y="77"/>
                  </a:cubicBezTo>
                  <a:cubicBezTo>
                    <a:pt x="179" y="77"/>
                    <a:pt x="172" y="72"/>
                    <a:pt x="165" y="69"/>
                  </a:cubicBezTo>
                  <a:cubicBezTo>
                    <a:pt x="161" y="67"/>
                    <a:pt x="157" y="65"/>
                    <a:pt x="155" y="63"/>
                  </a:cubicBezTo>
                  <a:cubicBezTo>
                    <a:pt x="152" y="62"/>
                    <a:pt x="150" y="61"/>
                    <a:pt x="150" y="61"/>
                  </a:cubicBezTo>
                  <a:cubicBezTo>
                    <a:pt x="147" y="60"/>
                    <a:pt x="143" y="60"/>
                    <a:pt x="140" y="62"/>
                  </a:cubicBezTo>
                  <a:cubicBezTo>
                    <a:pt x="140" y="62"/>
                    <a:pt x="135" y="66"/>
                    <a:pt x="130" y="70"/>
                  </a:cubicBezTo>
                  <a:cubicBezTo>
                    <a:pt x="127" y="72"/>
                    <a:pt x="124" y="74"/>
                    <a:pt x="123" y="76"/>
                  </a:cubicBezTo>
                  <a:cubicBezTo>
                    <a:pt x="121" y="78"/>
                    <a:pt x="119" y="79"/>
                    <a:pt x="119" y="79"/>
                  </a:cubicBezTo>
                  <a:cubicBezTo>
                    <a:pt x="117" y="81"/>
                    <a:pt x="115" y="85"/>
                    <a:pt x="116" y="88"/>
                  </a:cubicBezTo>
                  <a:cubicBezTo>
                    <a:pt x="116" y="88"/>
                    <a:pt x="116" y="90"/>
                    <a:pt x="117" y="93"/>
                  </a:cubicBezTo>
                  <a:cubicBezTo>
                    <a:pt x="118" y="96"/>
                    <a:pt x="119" y="100"/>
                    <a:pt x="120" y="104"/>
                  </a:cubicBezTo>
                  <a:cubicBezTo>
                    <a:pt x="122" y="112"/>
                    <a:pt x="124" y="120"/>
                    <a:pt x="124" y="120"/>
                  </a:cubicBezTo>
                  <a:cubicBezTo>
                    <a:pt x="125" y="123"/>
                    <a:pt x="124" y="126"/>
                    <a:pt x="122" y="128"/>
                  </a:cubicBezTo>
                  <a:cubicBezTo>
                    <a:pt x="122" y="128"/>
                    <a:pt x="119" y="132"/>
                    <a:pt x="115" y="136"/>
                  </a:cubicBezTo>
                  <a:cubicBezTo>
                    <a:pt x="111" y="140"/>
                    <a:pt x="108" y="144"/>
                    <a:pt x="108" y="144"/>
                  </a:cubicBezTo>
                  <a:cubicBezTo>
                    <a:pt x="108" y="144"/>
                    <a:pt x="107" y="145"/>
                    <a:pt x="106" y="147"/>
                  </a:cubicBezTo>
                  <a:cubicBezTo>
                    <a:pt x="104" y="149"/>
                    <a:pt x="103" y="151"/>
                    <a:pt x="101" y="153"/>
                  </a:cubicBezTo>
                  <a:cubicBezTo>
                    <a:pt x="99" y="155"/>
                    <a:pt x="98" y="157"/>
                    <a:pt x="97" y="159"/>
                  </a:cubicBezTo>
                  <a:cubicBezTo>
                    <a:pt x="95" y="160"/>
                    <a:pt x="95" y="162"/>
                    <a:pt x="95" y="162"/>
                  </a:cubicBezTo>
                  <a:cubicBezTo>
                    <a:pt x="93" y="164"/>
                    <a:pt x="90" y="166"/>
                    <a:pt x="86" y="165"/>
                  </a:cubicBezTo>
                  <a:cubicBezTo>
                    <a:pt x="86" y="165"/>
                    <a:pt x="78" y="164"/>
                    <a:pt x="70" y="164"/>
                  </a:cubicBezTo>
                  <a:cubicBezTo>
                    <a:pt x="62" y="163"/>
                    <a:pt x="54" y="163"/>
                    <a:pt x="54" y="163"/>
                  </a:cubicBezTo>
                  <a:cubicBezTo>
                    <a:pt x="50" y="163"/>
                    <a:pt x="47" y="164"/>
                    <a:pt x="45" y="168"/>
                  </a:cubicBezTo>
                  <a:cubicBezTo>
                    <a:pt x="45" y="168"/>
                    <a:pt x="45" y="169"/>
                    <a:pt x="43" y="171"/>
                  </a:cubicBezTo>
                  <a:cubicBezTo>
                    <a:pt x="42" y="174"/>
                    <a:pt x="40" y="176"/>
                    <a:pt x="39" y="179"/>
                  </a:cubicBezTo>
                  <a:cubicBezTo>
                    <a:pt x="36" y="185"/>
                    <a:pt x="33" y="191"/>
                    <a:pt x="33" y="191"/>
                  </a:cubicBezTo>
                  <a:cubicBezTo>
                    <a:pt x="31" y="195"/>
                    <a:pt x="32" y="198"/>
                    <a:pt x="34" y="201"/>
                  </a:cubicBezTo>
                  <a:cubicBezTo>
                    <a:pt x="34" y="201"/>
                    <a:pt x="38" y="208"/>
                    <a:pt x="44" y="214"/>
                  </a:cubicBezTo>
                  <a:cubicBezTo>
                    <a:pt x="49" y="221"/>
                    <a:pt x="54" y="227"/>
                    <a:pt x="54" y="227"/>
                  </a:cubicBezTo>
                  <a:cubicBezTo>
                    <a:pt x="56" y="229"/>
                    <a:pt x="57" y="232"/>
                    <a:pt x="56" y="235"/>
                  </a:cubicBezTo>
                  <a:cubicBezTo>
                    <a:pt x="56" y="235"/>
                    <a:pt x="55" y="237"/>
                    <a:pt x="55" y="239"/>
                  </a:cubicBezTo>
                  <a:cubicBezTo>
                    <a:pt x="54" y="241"/>
                    <a:pt x="53" y="243"/>
                    <a:pt x="52" y="246"/>
                  </a:cubicBezTo>
                  <a:cubicBezTo>
                    <a:pt x="51" y="248"/>
                    <a:pt x="50" y="251"/>
                    <a:pt x="50" y="253"/>
                  </a:cubicBezTo>
                  <a:cubicBezTo>
                    <a:pt x="49" y="255"/>
                    <a:pt x="49" y="256"/>
                    <a:pt x="49" y="256"/>
                  </a:cubicBezTo>
                  <a:cubicBezTo>
                    <a:pt x="49" y="256"/>
                    <a:pt x="49" y="257"/>
                    <a:pt x="48" y="259"/>
                  </a:cubicBezTo>
                  <a:cubicBezTo>
                    <a:pt x="48" y="261"/>
                    <a:pt x="47" y="264"/>
                    <a:pt x="46" y="266"/>
                  </a:cubicBezTo>
                  <a:cubicBezTo>
                    <a:pt x="45" y="272"/>
                    <a:pt x="44" y="277"/>
                    <a:pt x="44" y="277"/>
                  </a:cubicBezTo>
                  <a:cubicBezTo>
                    <a:pt x="43" y="280"/>
                    <a:pt x="41" y="283"/>
                    <a:pt x="38" y="284"/>
                  </a:cubicBezTo>
                  <a:cubicBezTo>
                    <a:pt x="38" y="284"/>
                    <a:pt x="30" y="286"/>
                    <a:pt x="22" y="289"/>
                  </a:cubicBezTo>
                  <a:cubicBezTo>
                    <a:pt x="15" y="292"/>
                    <a:pt x="7" y="295"/>
                    <a:pt x="7" y="295"/>
                  </a:cubicBezTo>
                  <a:cubicBezTo>
                    <a:pt x="4" y="296"/>
                    <a:pt x="2" y="299"/>
                    <a:pt x="1" y="303"/>
                  </a:cubicBezTo>
                  <a:cubicBezTo>
                    <a:pt x="1" y="303"/>
                    <a:pt x="1" y="304"/>
                    <a:pt x="1" y="307"/>
                  </a:cubicBezTo>
                  <a:cubicBezTo>
                    <a:pt x="1" y="309"/>
                    <a:pt x="1" y="313"/>
                    <a:pt x="0" y="316"/>
                  </a:cubicBezTo>
                  <a:cubicBezTo>
                    <a:pt x="0" y="319"/>
                    <a:pt x="0" y="323"/>
                    <a:pt x="0" y="325"/>
                  </a:cubicBezTo>
                  <a:cubicBezTo>
                    <a:pt x="0" y="328"/>
                    <a:pt x="0" y="329"/>
                    <a:pt x="0" y="329"/>
                  </a:cubicBezTo>
                  <a:cubicBezTo>
                    <a:pt x="0" y="333"/>
                    <a:pt x="1" y="336"/>
                    <a:pt x="4" y="338"/>
                  </a:cubicBezTo>
                  <a:cubicBezTo>
                    <a:pt x="4" y="338"/>
                    <a:pt x="11" y="342"/>
                    <a:pt x="19" y="346"/>
                  </a:cubicBezTo>
                  <a:cubicBezTo>
                    <a:pt x="22" y="348"/>
                    <a:pt x="26" y="350"/>
                    <a:pt x="29" y="351"/>
                  </a:cubicBezTo>
                  <a:cubicBezTo>
                    <a:pt x="31" y="352"/>
                    <a:pt x="33" y="353"/>
                    <a:pt x="33" y="353"/>
                  </a:cubicBezTo>
                  <a:cubicBezTo>
                    <a:pt x="36" y="354"/>
                    <a:pt x="38" y="357"/>
                    <a:pt x="38" y="360"/>
                  </a:cubicBezTo>
                  <a:cubicBezTo>
                    <a:pt x="38" y="360"/>
                    <a:pt x="39" y="362"/>
                    <a:pt x="39" y="364"/>
                  </a:cubicBezTo>
                  <a:cubicBezTo>
                    <a:pt x="39" y="366"/>
                    <a:pt x="39" y="368"/>
                    <a:pt x="39" y="371"/>
                  </a:cubicBezTo>
                  <a:cubicBezTo>
                    <a:pt x="40" y="376"/>
                    <a:pt x="41" y="382"/>
                    <a:pt x="41" y="382"/>
                  </a:cubicBezTo>
                  <a:cubicBezTo>
                    <a:pt x="41" y="382"/>
                    <a:pt x="41" y="383"/>
                    <a:pt x="41" y="385"/>
                  </a:cubicBezTo>
                  <a:cubicBezTo>
                    <a:pt x="42" y="387"/>
                    <a:pt x="42" y="390"/>
                    <a:pt x="43" y="392"/>
                  </a:cubicBezTo>
                  <a:cubicBezTo>
                    <a:pt x="43" y="398"/>
                    <a:pt x="45" y="403"/>
                    <a:pt x="45" y="403"/>
                  </a:cubicBezTo>
                  <a:cubicBezTo>
                    <a:pt x="45" y="406"/>
                    <a:pt x="44" y="410"/>
                    <a:pt x="42" y="412"/>
                  </a:cubicBezTo>
                  <a:cubicBezTo>
                    <a:pt x="42" y="412"/>
                    <a:pt x="40" y="413"/>
                    <a:pt x="38" y="415"/>
                  </a:cubicBezTo>
                  <a:cubicBezTo>
                    <a:pt x="36" y="417"/>
                    <a:pt x="33" y="420"/>
                    <a:pt x="30" y="423"/>
                  </a:cubicBezTo>
                  <a:cubicBezTo>
                    <a:pt x="24" y="428"/>
                    <a:pt x="18" y="434"/>
                    <a:pt x="18" y="434"/>
                  </a:cubicBezTo>
                  <a:cubicBezTo>
                    <a:pt x="16" y="437"/>
                    <a:pt x="15" y="440"/>
                    <a:pt x="16" y="444"/>
                  </a:cubicBezTo>
                  <a:cubicBezTo>
                    <a:pt x="16" y="444"/>
                    <a:pt x="18" y="450"/>
                    <a:pt x="21" y="456"/>
                  </a:cubicBezTo>
                  <a:cubicBezTo>
                    <a:pt x="23" y="463"/>
                    <a:pt x="25" y="469"/>
                    <a:pt x="25" y="469"/>
                  </a:cubicBezTo>
                  <a:cubicBezTo>
                    <a:pt x="27" y="472"/>
                    <a:pt x="30" y="475"/>
                    <a:pt x="33" y="475"/>
                  </a:cubicBezTo>
                  <a:cubicBezTo>
                    <a:pt x="33" y="475"/>
                    <a:pt x="41" y="476"/>
                    <a:pt x="49" y="476"/>
                  </a:cubicBezTo>
                  <a:cubicBezTo>
                    <a:pt x="54" y="476"/>
                    <a:pt x="58" y="477"/>
                    <a:pt x="61" y="477"/>
                  </a:cubicBezTo>
                  <a:cubicBezTo>
                    <a:pt x="64" y="477"/>
                    <a:pt x="66" y="477"/>
                    <a:pt x="66" y="477"/>
                  </a:cubicBezTo>
                  <a:cubicBezTo>
                    <a:pt x="69" y="477"/>
                    <a:pt x="72" y="479"/>
                    <a:pt x="73" y="482"/>
                  </a:cubicBezTo>
                  <a:cubicBezTo>
                    <a:pt x="73" y="482"/>
                    <a:pt x="74" y="483"/>
                    <a:pt x="75" y="485"/>
                  </a:cubicBezTo>
                  <a:cubicBezTo>
                    <a:pt x="76" y="486"/>
                    <a:pt x="77" y="489"/>
                    <a:pt x="79" y="491"/>
                  </a:cubicBezTo>
                  <a:cubicBezTo>
                    <a:pt x="80" y="493"/>
                    <a:pt x="81" y="496"/>
                    <a:pt x="82" y="497"/>
                  </a:cubicBezTo>
                  <a:cubicBezTo>
                    <a:pt x="84" y="499"/>
                    <a:pt x="84" y="500"/>
                    <a:pt x="84" y="500"/>
                  </a:cubicBezTo>
                  <a:cubicBezTo>
                    <a:pt x="84" y="500"/>
                    <a:pt x="87" y="505"/>
                    <a:pt x="90" y="509"/>
                  </a:cubicBezTo>
                  <a:cubicBezTo>
                    <a:pt x="93" y="514"/>
                    <a:pt x="96" y="518"/>
                    <a:pt x="96" y="518"/>
                  </a:cubicBezTo>
                  <a:cubicBezTo>
                    <a:pt x="98" y="521"/>
                    <a:pt x="99" y="524"/>
                    <a:pt x="97" y="527"/>
                  </a:cubicBezTo>
                  <a:cubicBezTo>
                    <a:pt x="97" y="527"/>
                    <a:pt x="94" y="534"/>
                    <a:pt x="91" y="542"/>
                  </a:cubicBezTo>
                  <a:cubicBezTo>
                    <a:pt x="88" y="550"/>
                    <a:pt x="85" y="557"/>
                    <a:pt x="85" y="557"/>
                  </a:cubicBezTo>
                  <a:cubicBezTo>
                    <a:pt x="84" y="560"/>
                    <a:pt x="85" y="564"/>
                    <a:pt x="87" y="567"/>
                  </a:cubicBezTo>
                  <a:cubicBezTo>
                    <a:pt x="87" y="567"/>
                    <a:pt x="88" y="568"/>
                    <a:pt x="90" y="570"/>
                  </a:cubicBezTo>
                  <a:cubicBezTo>
                    <a:pt x="92" y="572"/>
                    <a:pt x="94" y="574"/>
                    <a:pt x="96" y="577"/>
                  </a:cubicBezTo>
                  <a:cubicBezTo>
                    <a:pt x="101" y="581"/>
                    <a:pt x="106" y="586"/>
                    <a:pt x="106" y="586"/>
                  </a:cubicBezTo>
                  <a:cubicBezTo>
                    <a:pt x="108" y="588"/>
                    <a:pt x="112" y="589"/>
                    <a:pt x="115" y="588"/>
                  </a:cubicBezTo>
                  <a:cubicBezTo>
                    <a:pt x="115" y="588"/>
                    <a:pt x="117" y="588"/>
                    <a:pt x="120" y="587"/>
                  </a:cubicBezTo>
                  <a:cubicBezTo>
                    <a:pt x="123" y="586"/>
                    <a:pt x="127" y="584"/>
                    <a:pt x="131" y="583"/>
                  </a:cubicBezTo>
                  <a:cubicBezTo>
                    <a:pt x="138" y="580"/>
                    <a:pt x="146" y="577"/>
                    <a:pt x="146" y="577"/>
                  </a:cubicBezTo>
                  <a:cubicBezTo>
                    <a:pt x="149" y="576"/>
                    <a:pt x="152" y="576"/>
                    <a:pt x="155" y="578"/>
                  </a:cubicBezTo>
                  <a:cubicBezTo>
                    <a:pt x="155" y="578"/>
                    <a:pt x="156" y="579"/>
                    <a:pt x="157" y="580"/>
                  </a:cubicBezTo>
                  <a:cubicBezTo>
                    <a:pt x="159" y="581"/>
                    <a:pt x="161" y="583"/>
                    <a:pt x="163" y="584"/>
                  </a:cubicBezTo>
                  <a:cubicBezTo>
                    <a:pt x="168" y="587"/>
                    <a:pt x="172" y="591"/>
                    <a:pt x="172" y="591"/>
                  </a:cubicBezTo>
                  <a:cubicBezTo>
                    <a:pt x="172" y="591"/>
                    <a:pt x="173" y="591"/>
                    <a:pt x="175" y="592"/>
                  </a:cubicBezTo>
                  <a:cubicBezTo>
                    <a:pt x="177" y="593"/>
                    <a:pt x="179" y="595"/>
                    <a:pt x="181" y="596"/>
                  </a:cubicBezTo>
                  <a:cubicBezTo>
                    <a:pt x="184" y="598"/>
                    <a:pt x="186" y="599"/>
                    <a:pt x="188" y="600"/>
                  </a:cubicBezTo>
                  <a:cubicBezTo>
                    <a:pt x="189" y="601"/>
                    <a:pt x="191" y="602"/>
                    <a:pt x="191" y="602"/>
                  </a:cubicBezTo>
                  <a:cubicBezTo>
                    <a:pt x="193" y="603"/>
                    <a:pt x="195" y="606"/>
                    <a:pt x="195" y="610"/>
                  </a:cubicBezTo>
                  <a:cubicBezTo>
                    <a:pt x="195" y="610"/>
                    <a:pt x="195" y="612"/>
                    <a:pt x="195" y="615"/>
                  </a:cubicBezTo>
                  <a:cubicBezTo>
                    <a:pt x="195" y="618"/>
                    <a:pt x="195" y="622"/>
                    <a:pt x="195" y="626"/>
                  </a:cubicBezTo>
                  <a:cubicBezTo>
                    <a:pt x="195" y="634"/>
                    <a:pt x="196" y="643"/>
                    <a:pt x="196" y="643"/>
                  </a:cubicBezTo>
                  <a:cubicBezTo>
                    <a:pt x="196" y="646"/>
                    <a:pt x="199" y="649"/>
                    <a:pt x="202" y="650"/>
                  </a:cubicBezTo>
                  <a:cubicBezTo>
                    <a:pt x="202" y="650"/>
                    <a:pt x="203" y="651"/>
                    <a:pt x="206" y="652"/>
                  </a:cubicBezTo>
                  <a:cubicBezTo>
                    <a:pt x="208" y="653"/>
                    <a:pt x="211" y="654"/>
                    <a:pt x="214" y="655"/>
                  </a:cubicBezTo>
                  <a:cubicBezTo>
                    <a:pt x="217" y="657"/>
                    <a:pt x="220" y="658"/>
                    <a:pt x="223" y="659"/>
                  </a:cubicBezTo>
                  <a:cubicBezTo>
                    <a:pt x="225" y="660"/>
                    <a:pt x="227" y="660"/>
                    <a:pt x="227" y="660"/>
                  </a:cubicBezTo>
                  <a:cubicBezTo>
                    <a:pt x="230" y="661"/>
                    <a:pt x="234" y="661"/>
                    <a:pt x="236" y="659"/>
                  </a:cubicBezTo>
                  <a:cubicBezTo>
                    <a:pt x="236" y="659"/>
                    <a:pt x="238" y="657"/>
                    <a:pt x="240" y="655"/>
                  </a:cubicBezTo>
                  <a:cubicBezTo>
                    <a:pt x="242" y="653"/>
                    <a:pt x="245" y="650"/>
                    <a:pt x="248" y="647"/>
                  </a:cubicBezTo>
                  <a:cubicBezTo>
                    <a:pt x="254" y="641"/>
                    <a:pt x="260" y="635"/>
                    <a:pt x="260" y="635"/>
                  </a:cubicBezTo>
                  <a:cubicBezTo>
                    <a:pt x="262" y="633"/>
                    <a:pt x="265" y="632"/>
                    <a:pt x="268" y="633"/>
                  </a:cubicBezTo>
                  <a:cubicBezTo>
                    <a:pt x="268" y="633"/>
                    <a:pt x="273" y="634"/>
                    <a:pt x="279" y="635"/>
                  </a:cubicBezTo>
                  <a:cubicBezTo>
                    <a:pt x="281" y="636"/>
                    <a:pt x="284" y="636"/>
                    <a:pt x="286" y="637"/>
                  </a:cubicBezTo>
                  <a:cubicBezTo>
                    <a:pt x="288" y="637"/>
                    <a:pt x="289" y="637"/>
                    <a:pt x="289" y="637"/>
                  </a:cubicBezTo>
                  <a:cubicBezTo>
                    <a:pt x="289" y="637"/>
                    <a:pt x="291" y="638"/>
                    <a:pt x="293" y="638"/>
                  </a:cubicBezTo>
                  <a:cubicBezTo>
                    <a:pt x="295" y="638"/>
                    <a:pt x="297" y="639"/>
                    <a:pt x="300" y="639"/>
                  </a:cubicBezTo>
                  <a:cubicBezTo>
                    <a:pt x="303" y="639"/>
                    <a:pt x="305" y="640"/>
                    <a:pt x="307" y="640"/>
                  </a:cubicBezTo>
                  <a:cubicBezTo>
                    <a:pt x="309" y="640"/>
                    <a:pt x="311" y="640"/>
                    <a:pt x="311" y="640"/>
                  </a:cubicBezTo>
                  <a:cubicBezTo>
                    <a:pt x="314" y="641"/>
                    <a:pt x="317" y="643"/>
                    <a:pt x="318" y="646"/>
                  </a:cubicBezTo>
                  <a:cubicBezTo>
                    <a:pt x="318" y="646"/>
                    <a:pt x="321" y="653"/>
                    <a:pt x="325" y="660"/>
                  </a:cubicBezTo>
                  <a:cubicBezTo>
                    <a:pt x="328" y="668"/>
                    <a:pt x="332" y="675"/>
                    <a:pt x="332" y="675"/>
                  </a:cubicBezTo>
                  <a:cubicBezTo>
                    <a:pt x="334" y="678"/>
                    <a:pt x="337" y="680"/>
                    <a:pt x="341" y="680"/>
                  </a:cubicBezTo>
                  <a:cubicBezTo>
                    <a:pt x="341" y="680"/>
                    <a:pt x="347" y="680"/>
                    <a:pt x="354" y="680"/>
                  </a:cubicBezTo>
                  <a:close/>
                  <a:moveTo>
                    <a:pt x="314" y="591"/>
                  </a:moveTo>
                  <a:cubicBezTo>
                    <a:pt x="309" y="590"/>
                    <a:pt x="305" y="590"/>
                    <a:pt x="302" y="589"/>
                  </a:cubicBezTo>
                  <a:cubicBezTo>
                    <a:pt x="299" y="589"/>
                    <a:pt x="298" y="589"/>
                    <a:pt x="298" y="589"/>
                  </a:cubicBezTo>
                  <a:cubicBezTo>
                    <a:pt x="298" y="589"/>
                    <a:pt x="296" y="588"/>
                    <a:pt x="293" y="588"/>
                  </a:cubicBezTo>
                  <a:cubicBezTo>
                    <a:pt x="290" y="587"/>
                    <a:pt x="286" y="586"/>
                    <a:pt x="282" y="585"/>
                  </a:cubicBezTo>
                  <a:cubicBezTo>
                    <a:pt x="272" y="583"/>
                    <a:pt x="259" y="579"/>
                    <a:pt x="247" y="574"/>
                  </a:cubicBezTo>
                  <a:cubicBezTo>
                    <a:pt x="234" y="569"/>
                    <a:pt x="222" y="563"/>
                    <a:pt x="214" y="558"/>
                  </a:cubicBezTo>
                  <a:cubicBezTo>
                    <a:pt x="212" y="557"/>
                    <a:pt x="210" y="556"/>
                    <a:pt x="208" y="555"/>
                  </a:cubicBezTo>
                  <a:cubicBezTo>
                    <a:pt x="206" y="554"/>
                    <a:pt x="205" y="553"/>
                    <a:pt x="204" y="552"/>
                  </a:cubicBezTo>
                  <a:cubicBezTo>
                    <a:pt x="202" y="551"/>
                    <a:pt x="201" y="551"/>
                    <a:pt x="201" y="550"/>
                  </a:cubicBezTo>
                  <a:cubicBezTo>
                    <a:pt x="200" y="550"/>
                    <a:pt x="200" y="549"/>
                    <a:pt x="200" y="549"/>
                  </a:cubicBezTo>
                  <a:cubicBezTo>
                    <a:pt x="200" y="549"/>
                    <a:pt x="198" y="549"/>
                    <a:pt x="196" y="547"/>
                  </a:cubicBezTo>
                  <a:cubicBezTo>
                    <a:pt x="194" y="545"/>
                    <a:pt x="190" y="543"/>
                    <a:pt x="186" y="540"/>
                  </a:cubicBezTo>
                  <a:cubicBezTo>
                    <a:pt x="178" y="534"/>
                    <a:pt x="168" y="525"/>
                    <a:pt x="159" y="515"/>
                  </a:cubicBezTo>
                  <a:cubicBezTo>
                    <a:pt x="154" y="511"/>
                    <a:pt x="150" y="506"/>
                    <a:pt x="146" y="501"/>
                  </a:cubicBezTo>
                  <a:cubicBezTo>
                    <a:pt x="142" y="496"/>
                    <a:pt x="138" y="492"/>
                    <a:pt x="135" y="488"/>
                  </a:cubicBezTo>
                  <a:cubicBezTo>
                    <a:pt x="134" y="486"/>
                    <a:pt x="133" y="484"/>
                    <a:pt x="131" y="482"/>
                  </a:cubicBezTo>
                  <a:cubicBezTo>
                    <a:pt x="130" y="480"/>
                    <a:pt x="129" y="479"/>
                    <a:pt x="129" y="478"/>
                  </a:cubicBezTo>
                  <a:cubicBezTo>
                    <a:pt x="127" y="475"/>
                    <a:pt x="126" y="474"/>
                    <a:pt x="126" y="474"/>
                  </a:cubicBezTo>
                  <a:cubicBezTo>
                    <a:pt x="126" y="474"/>
                    <a:pt x="126" y="474"/>
                    <a:pt x="125" y="473"/>
                  </a:cubicBezTo>
                  <a:cubicBezTo>
                    <a:pt x="125" y="472"/>
                    <a:pt x="124" y="471"/>
                    <a:pt x="124" y="470"/>
                  </a:cubicBezTo>
                  <a:cubicBezTo>
                    <a:pt x="122" y="467"/>
                    <a:pt x="120" y="464"/>
                    <a:pt x="118" y="460"/>
                  </a:cubicBezTo>
                  <a:cubicBezTo>
                    <a:pt x="113" y="451"/>
                    <a:pt x="107" y="439"/>
                    <a:pt x="103" y="426"/>
                  </a:cubicBezTo>
                  <a:cubicBezTo>
                    <a:pt x="98" y="414"/>
                    <a:pt x="95" y="401"/>
                    <a:pt x="93" y="391"/>
                  </a:cubicBezTo>
                  <a:cubicBezTo>
                    <a:pt x="92" y="389"/>
                    <a:pt x="92" y="386"/>
                    <a:pt x="91" y="384"/>
                  </a:cubicBezTo>
                  <a:cubicBezTo>
                    <a:pt x="91" y="382"/>
                    <a:pt x="91" y="381"/>
                    <a:pt x="90" y="379"/>
                  </a:cubicBezTo>
                  <a:cubicBezTo>
                    <a:pt x="90" y="378"/>
                    <a:pt x="90" y="377"/>
                    <a:pt x="90" y="376"/>
                  </a:cubicBezTo>
                  <a:cubicBezTo>
                    <a:pt x="90" y="375"/>
                    <a:pt x="90" y="375"/>
                    <a:pt x="90" y="375"/>
                  </a:cubicBezTo>
                  <a:cubicBezTo>
                    <a:pt x="90" y="375"/>
                    <a:pt x="89" y="373"/>
                    <a:pt x="89" y="370"/>
                  </a:cubicBezTo>
                  <a:cubicBezTo>
                    <a:pt x="89" y="367"/>
                    <a:pt x="88" y="363"/>
                    <a:pt x="88" y="358"/>
                  </a:cubicBezTo>
                  <a:cubicBezTo>
                    <a:pt x="88" y="356"/>
                    <a:pt x="87" y="353"/>
                    <a:pt x="87" y="350"/>
                  </a:cubicBezTo>
                  <a:cubicBezTo>
                    <a:pt x="87" y="347"/>
                    <a:pt x="87" y="344"/>
                    <a:pt x="87" y="341"/>
                  </a:cubicBezTo>
                  <a:cubicBezTo>
                    <a:pt x="87" y="338"/>
                    <a:pt x="87" y="335"/>
                    <a:pt x="87" y="332"/>
                  </a:cubicBezTo>
                  <a:cubicBezTo>
                    <a:pt x="87" y="328"/>
                    <a:pt x="87" y="325"/>
                    <a:pt x="88" y="322"/>
                  </a:cubicBezTo>
                  <a:cubicBezTo>
                    <a:pt x="88" y="308"/>
                    <a:pt x="91" y="295"/>
                    <a:pt x="93" y="286"/>
                  </a:cubicBezTo>
                  <a:cubicBezTo>
                    <a:pt x="95" y="276"/>
                    <a:pt x="97" y="270"/>
                    <a:pt x="97" y="270"/>
                  </a:cubicBezTo>
                  <a:cubicBezTo>
                    <a:pt x="97" y="270"/>
                    <a:pt x="97" y="268"/>
                    <a:pt x="98" y="265"/>
                  </a:cubicBezTo>
                  <a:cubicBezTo>
                    <a:pt x="99" y="262"/>
                    <a:pt x="100" y="258"/>
                    <a:pt x="102" y="254"/>
                  </a:cubicBezTo>
                  <a:cubicBezTo>
                    <a:pt x="105" y="244"/>
                    <a:pt x="110" y="232"/>
                    <a:pt x="116" y="220"/>
                  </a:cubicBezTo>
                  <a:cubicBezTo>
                    <a:pt x="123" y="208"/>
                    <a:pt x="130" y="197"/>
                    <a:pt x="136" y="189"/>
                  </a:cubicBezTo>
                  <a:cubicBezTo>
                    <a:pt x="139" y="185"/>
                    <a:pt x="141" y="182"/>
                    <a:pt x="143" y="180"/>
                  </a:cubicBezTo>
                  <a:cubicBezTo>
                    <a:pt x="144" y="178"/>
                    <a:pt x="145" y="178"/>
                    <a:pt x="145" y="177"/>
                  </a:cubicBezTo>
                  <a:cubicBezTo>
                    <a:pt x="146" y="176"/>
                    <a:pt x="146" y="176"/>
                    <a:pt x="146" y="176"/>
                  </a:cubicBezTo>
                  <a:cubicBezTo>
                    <a:pt x="146" y="176"/>
                    <a:pt x="147" y="175"/>
                    <a:pt x="149" y="173"/>
                  </a:cubicBezTo>
                  <a:cubicBezTo>
                    <a:pt x="150" y="171"/>
                    <a:pt x="151" y="170"/>
                    <a:pt x="152" y="169"/>
                  </a:cubicBezTo>
                  <a:cubicBezTo>
                    <a:pt x="154" y="167"/>
                    <a:pt x="155" y="165"/>
                    <a:pt x="157" y="164"/>
                  </a:cubicBezTo>
                  <a:cubicBezTo>
                    <a:pt x="160" y="160"/>
                    <a:pt x="165" y="156"/>
                    <a:pt x="169" y="152"/>
                  </a:cubicBezTo>
                  <a:cubicBezTo>
                    <a:pt x="174" y="148"/>
                    <a:pt x="179" y="143"/>
                    <a:pt x="184" y="139"/>
                  </a:cubicBezTo>
                  <a:cubicBezTo>
                    <a:pt x="194" y="131"/>
                    <a:pt x="205" y="123"/>
                    <a:pt x="214" y="119"/>
                  </a:cubicBezTo>
                  <a:cubicBezTo>
                    <a:pt x="218" y="116"/>
                    <a:pt x="222" y="114"/>
                    <a:pt x="225" y="113"/>
                  </a:cubicBezTo>
                  <a:cubicBezTo>
                    <a:pt x="227" y="112"/>
                    <a:pt x="229" y="111"/>
                    <a:pt x="229" y="111"/>
                  </a:cubicBezTo>
                  <a:cubicBezTo>
                    <a:pt x="229" y="111"/>
                    <a:pt x="230" y="110"/>
                    <a:pt x="233" y="109"/>
                  </a:cubicBezTo>
                  <a:cubicBezTo>
                    <a:pt x="236" y="108"/>
                    <a:pt x="239" y="106"/>
                    <a:pt x="244" y="104"/>
                  </a:cubicBezTo>
                  <a:cubicBezTo>
                    <a:pt x="253" y="100"/>
                    <a:pt x="266" y="96"/>
                    <a:pt x="279" y="92"/>
                  </a:cubicBezTo>
                  <a:cubicBezTo>
                    <a:pt x="292" y="89"/>
                    <a:pt x="305" y="87"/>
                    <a:pt x="315" y="86"/>
                  </a:cubicBezTo>
                  <a:cubicBezTo>
                    <a:pt x="320" y="85"/>
                    <a:pt x="324" y="85"/>
                    <a:pt x="327" y="85"/>
                  </a:cubicBezTo>
                  <a:cubicBezTo>
                    <a:pt x="329" y="85"/>
                    <a:pt x="331" y="85"/>
                    <a:pt x="331" y="85"/>
                  </a:cubicBezTo>
                  <a:cubicBezTo>
                    <a:pt x="331" y="85"/>
                    <a:pt x="333" y="85"/>
                    <a:pt x="336" y="85"/>
                  </a:cubicBezTo>
                  <a:cubicBezTo>
                    <a:pt x="339" y="85"/>
                    <a:pt x="343" y="85"/>
                    <a:pt x="348" y="85"/>
                  </a:cubicBezTo>
                  <a:cubicBezTo>
                    <a:pt x="358" y="85"/>
                    <a:pt x="371" y="86"/>
                    <a:pt x="384" y="88"/>
                  </a:cubicBezTo>
                  <a:cubicBezTo>
                    <a:pt x="391" y="89"/>
                    <a:pt x="397" y="91"/>
                    <a:pt x="403" y="92"/>
                  </a:cubicBezTo>
                  <a:cubicBezTo>
                    <a:pt x="409" y="94"/>
                    <a:pt x="415" y="95"/>
                    <a:pt x="419" y="97"/>
                  </a:cubicBezTo>
                  <a:cubicBezTo>
                    <a:pt x="422" y="98"/>
                    <a:pt x="424" y="99"/>
                    <a:pt x="426" y="99"/>
                  </a:cubicBezTo>
                  <a:cubicBezTo>
                    <a:pt x="428" y="100"/>
                    <a:pt x="429" y="101"/>
                    <a:pt x="431" y="101"/>
                  </a:cubicBezTo>
                  <a:cubicBezTo>
                    <a:pt x="433" y="102"/>
                    <a:pt x="435" y="103"/>
                    <a:pt x="435" y="103"/>
                  </a:cubicBezTo>
                  <a:cubicBezTo>
                    <a:pt x="435" y="103"/>
                    <a:pt x="435" y="103"/>
                    <a:pt x="436" y="103"/>
                  </a:cubicBezTo>
                  <a:cubicBezTo>
                    <a:pt x="437" y="104"/>
                    <a:pt x="438" y="104"/>
                    <a:pt x="439" y="105"/>
                  </a:cubicBezTo>
                  <a:cubicBezTo>
                    <a:pt x="442" y="106"/>
                    <a:pt x="446" y="107"/>
                    <a:pt x="450" y="109"/>
                  </a:cubicBezTo>
                  <a:cubicBezTo>
                    <a:pt x="459" y="114"/>
                    <a:pt x="471" y="120"/>
                    <a:pt x="482" y="128"/>
                  </a:cubicBezTo>
                  <a:cubicBezTo>
                    <a:pt x="493" y="135"/>
                    <a:pt x="503" y="143"/>
                    <a:pt x="511" y="150"/>
                  </a:cubicBezTo>
                  <a:cubicBezTo>
                    <a:pt x="515" y="153"/>
                    <a:pt x="518" y="156"/>
                    <a:pt x="520" y="158"/>
                  </a:cubicBezTo>
                  <a:cubicBezTo>
                    <a:pt x="522" y="160"/>
                    <a:pt x="523" y="162"/>
                    <a:pt x="523" y="162"/>
                  </a:cubicBezTo>
                  <a:cubicBezTo>
                    <a:pt x="523" y="162"/>
                    <a:pt x="528" y="166"/>
                    <a:pt x="534" y="174"/>
                  </a:cubicBezTo>
                  <a:cubicBezTo>
                    <a:pt x="540" y="181"/>
                    <a:pt x="549" y="192"/>
                    <a:pt x="556" y="203"/>
                  </a:cubicBezTo>
                  <a:cubicBezTo>
                    <a:pt x="558" y="206"/>
                    <a:pt x="559" y="209"/>
                    <a:pt x="561" y="212"/>
                  </a:cubicBezTo>
                  <a:cubicBezTo>
                    <a:pt x="562" y="214"/>
                    <a:pt x="564" y="217"/>
                    <a:pt x="565" y="220"/>
                  </a:cubicBezTo>
                  <a:cubicBezTo>
                    <a:pt x="567" y="223"/>
                    <a:pt x="568" y="225"/>
                    <a:pt x="569" y="228"/>
                  </a:cubicBezTo>
                  <a:cubicBezTo>
                    <a:pt x="571" y="231"/>
                    <a:pt x="572" y="233"/>
                    <a:pt x="573" y="235"/>
                  </a:cubicBezTo>
                  <a:cubicBezTo>
                    <a:pt x="575" y="240"/>
                    <a:pt x="576" y="244"/>
                    <a:pt x="577" y="246"/>
                  </a:cubicBezTo>
                  <a:cubicBezTo>
                    <a:pt x="578" y="249"/>
                    <a:pt x="579" y="251"/>
                    <a:pt x="579" y="251"/>
                  </a:cubicBezTo>
                  <a:cubicBezTo>
                    <a:pt x="579" y="251"/>
                    <a:pt x="579" y="251"/>
                    <a:pt x="580" y="252"/>
                  </a:cubicBezTo>
                  <a:cubicBezTo>
                    <a:pt x="580" y="253"/>
                    <a:pt x="580" y="254"/>
                    <a:pt x="581" y="255"/>
                  </a:cubicBezTo>
                  <a:cubicBezTo>
                    <a:pt x="581" y="256"/>
                    <a:pt x="582" y="258"/>
                    <a:pt x="582" y="260"/>
                  </a:cubicBezTo>
                  <a:cubicBezTo>
                    <a:pt x="583" y="262"/>
                    <a:pt x="584" y="264"/>
                    <a:pt x="584" y="267"/>
                  </a:cubicBezTo>
                  <a:cubicBezTo>
                    <a:pt x="587" y="276"/>
                    <a:pt x="590" y="289"/>
                    <a:pt x="592" y="302"/>
                  </a:cubicBezTo>
                  <a:cubicBezTo>
                    <a:pt x="594" y="315"/>
                    <a:pt x="595" y="329"/>
                    <a:pt x="595" y="339"/>
                  </a:cubicBezTo>
                  <a:cubicBezTo>
                    <a:pt x="595" y="344"/>
                    <a:pt x="595" y="348"/>
                    <a:pt x="594" y="351"/>
                  </a:cubicBezTo>
                  <a:cubicBezTo>
                    <a:pt x="594" y="352"/>
                    <a:pt x="594" y="353"/>
                    <a:pt x="594" y="354"/>
                  </a:cubicBezTo>
                  <a:cubicBezTo>
                    <a:pt x="594" y="355"/>
                    <a:pt x="594" y="355"/>
                    <a:pt x="594" y="355"/>
                  </a:cubicBezTo>
                  <a:cubicBezTo>
                    <a:pt x="594" y="355"/>
                    <a:pt x="594" y="357"/>
                    <a:pt x="594" y="360"/>
                  </a:cubicBezTo>
                  <a:cubicBezTo>
                    <a:pt x="594" y="361"/>
                    <a:pt x="594" y="363"/>
                    <a:pt x="593" y="365"/>
                  </a:cubicBezTo>
                  <a:cubicBezTo>
                    <a:pt x="593" y="367"/>
                    <a:pt x="593" y="369"/>
                    <a:pt x="593" y="372"/>
                  </a:cubicBezTo>
                  <a:cubicBezTo>
                    <a:pt x="592" y="377"/>
                    <a:pt x="591" y="382"/>
                    <a:pt x="590" y="389"/>
                  </a:cubicBezTo>
                  <a:cubicBezTo>
                    <a:pt x="588" y="395"/>
                    <a:pt x="587" y="401"/>
                    <a:pt x="585" y="408"/>
                  </a:cubicBezTo>
                  <a:cubicBezTo>
                    <a:pt x="582" y="420"/>
                    <a:pt x="577" y="433"/>
                    <a:pt x="573" y="442"/>
                  </a:cubicBezTo>
                  <a:cubicBezTo>
                    <a:pt x="571" y="446"/>
                    <a:pt x="569" y="450"/>
                    <a:pt x="568" y="453"/>
                  </a:cubicBezTo>
                  <a:cubicBezTo>
                    <a:pt x="566" y="455"/>
                    <a:pt x="565" y="457"/>
                    <a:pt x="565" y="457"/>
                  </a:cubicBezTo>
                  <a:cubicBezTo>
                    <a:pt x="565" y="457"/>
                    <a:pt x="565" y="457"/>
                    <a:pt x="565" y="458"/>
                  </a:cubicBezTo>
                  <a:cubicBezTo>
                    <a:pt x="565" y="459"/>
                    <a:pt x="564" y="460"/>
                    <a:pt x="563" y="461"/>
                  </a:cubicBezTo>
                  <a:cubicBezTo>
                    <a:pt x="563" y="462"/>
                    <a:pt x="562" y="464"/>
                    <a:pt x="561" y="465"/>
                  </a:cubicBezTo>
                  <a:cubicBezTo>
                    <a:pt x="560" y="467"/>
                    <a:pt x="559" y="469"/>
                    <a:pt x="557" y="471"/>
                  </a:cubicBezTo>
                  <a:cubicBezTo>
                    <a:pt x="552" y="480"/>
                    <a:pt x="544" y="491"/>
                    <a:pt x="536" y="501"/>
                  </a:cubicBezTo>
                  <a:cubicBezTo>
                    <a:pt x="528" y="511"/>
                    <a:pt x="518" y="521"/>
                    <a:pt x="511" y="527"/>
                  </a:cubicBezTo>
                  <a:cubicBezTo>
                    <a:pt x="507" y="531"/>
                    <a:pt x="504" y="533"/>
                    <a:pt x="501" y="535"/>
                  </a:cubicBezTo>
                  <a:cubicBezTo>
                    <a:pt x="499" y="537"/>
                    <a:pt x="498" y="538"/>
                    <a:pt x="498" y="538"/>
                  </a:cubicBezTo>
                  <a:cubicBezTo>
                    <a:pt x="498" y="538"/>
                    <a:pt x="497" y="539"/>
                    <a:pt x="494" y="541"/>
                  </a:cubicBezTo>
                  <a:cubicBezTo>
                    <a:pt x="492" y="543"/>
                    <a:pt x="489" y="545"/>
                    <a:pt x="485" y="548"/>
                  </a:cubicBezTo>
                  <a:cubicBezTo>
                    <a:pt x="476" y="553"/>
                    <a:pt x="465" y="560"/>
                    <a:pt x="453" y="566"/>
                  </a:cubicBezTo>
                  <a:cubicBezTo>
                    <a:pt x="441" y="572"/>
                    <a:pt x="429" y="577"/>
                    <a:pt x="419" y="580"/>
                  </a:cubicBezTo>
                  <a:cubicBezTo>
                    <a:pt x="418" y="580"/>
                    <a:pt x="417" y="581"/>
                    <a:pt x="416" y="581"/>
                  </a:cubicBezTo>
                  <a:cubicBezTo>
                    <a:pt x="415" y="581"/>
                    <a:pt x="414" y="582"/>
                    <a:pt x="413" y="582"/>
                  </a:cubicBezTo>
                  <a:cubicBezTo>
                    <a:pt x="411" y="582"/>
                    <a:pt x="409" y="583"/>
                    <a:pt x="408" y="583"/>
                  </a:cubicBezTo>
                  <a:cubicBezTo>
                    <a:pt x="405" y="584"/>
                    <a:pt x="403" y="585"/>
                    <a:pt x="403" y="585"/>
                  </a:cubicBezTo>
                  <a:cubicBezTo>
                    <a:pt x="403" y="585"/>
                    <a:pt x="402" y="585"/>
                    <a:pt x="399" y="586"/>
                  </a:cubicBezTo>
                  <a:cubicBezTo>
                    <a:pt x="397" y="586"/>
                    <a:pt x="396" y="586"/>
                    <a:pt x="394" y="587"/>
                  </a:cubicBezTo>
                  <a:cubicBezTo>
                    <a:pt x="393" y="587"/>
                    <a:pt x="392" y="587"/>
                    <a:pt x="390" y="587"/>
                  </a:cubicBezTo>
                  <a:cubicBezTo>
                    <a:pt x="389" y="588"/>
                    <a:pt x="388" y="588"/>
                    <a:pt x="387" y="588"/>
                  </a:cubicBezTo>
                  <a:cubicBezTo>
                    <a:pt x="377" y="590"/>
                    <a:pt x="364" y="592"/>
                    <a:pt x="351" y="592"/>
                  </a:cubicBezTo>
                  <a:cubicBezTo>
                    <a:pt x="337" y="593"/>
                    <a:pt x="324" y="592"/>
                    <a:pt x="314" y="591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8827780" y="4449829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38" name="矩形 37"/>
          <p:cNvSpPr/>
          <p:nvPr/>
        </p:nvSpPr>
        <p:spPr>
          <a:xfrm>
            <a:off x="8473860" y="4860750"/>
            <a:ext cx="203293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3453372" y="2308330"/>
            <a:ext cx="663198" cy="680330"/>
            <a:chOff x="4262262" y="1770954"/>
            <a:chExt cx="663198" cy="680330"/>
          </a:xfrm>
          <a:solidFill>
            <a:schemeClr val="bg2">
              <a:lumMod val="90000"/>
            </a:schemeClr>
          </a:solidFill>
        </p:grpSpPr>
        <p:sp>
          <p:nvSpPr>
            <p:cNvPr id="40" name="Freeform 68"/>
            <p:cNvSpPr>
              <a:spLocks noEditPoints="1"/>
            </p:cNvSpPr>
            <p:nvPr/>
          </p:nvSpPr>
          <p:spPr bwMode="auto">
            <a:xfrm>
              <a:off x="4262262" y="1770954"/>
              <a:ext cx="663198" cy="680330"/>
            </a:xfrm>
            <a:custGeom>
              <a:avLst/>
              <a:gdLst>
                <a:gd name="T0" fmla="*/ 126 w 263"/>
                <a:gd name="T1" fmla="*/ 242 h 262"/>
                <a:gd name="T2" fmla="*/ 153 w 263"/>
                <a:gd name="T3" fmla="*/ 237 h 262"/>
                <a:gd name="T4" fmla="*/ 174 w 263"/>
                <a:gd name="T5" fmla="*/ 244 h 262"/>
                <a:gd name="T6" fmla="*/ 198 w 263"/>
                <a:gd name="T7" fmla="*/ 246 h 262"/>
                <a:gd name="T8" fmla="*/ 208 w 263"/>
                <a:gd name="T9" fmla="*/ 207 h 262"/>
                <a:gd name="T10" fmla="*/ 231 w 263"/>
                <a:gd name="T11" fmla="*/ 181 h 262"/>
                <a:gd name="T12" fmla="*/ 262 w 263"/>
                <a:gd name="T13" fmla="*/ 158 h 262"/>
                <a:gd name="T14" fmla="*/ 245 w 263"/>
                <a:gd name="T15" fmla="*/ 138 h 262"/>
                <a:gd name="T16" fmla="*/ 239 w 263"/>
                <a:gd name="T17" fmla="*/ 116 h 262"/>
                <a:gd name="T18" fmla="*/ 239 w 263"/>
                <a:gd name="T19" fmla="*/ 94 h 262"/>
                <a:gd name="T20" fmla="*/ 250 w 263"/>
                <a:gd name="T21" fmla="*/ 70 h 262"/>
                <a:gd name="T22" fmla="*/ 213 w 263"/>
                <a:gd name="T23" fmla="*/ 56 h 262"/>
                <a:gd name="T24" fmla="*/ 185 w 263"/>
                <a:gd name="T25" fmla="*/ 37 h 262"/>
                <a:gd name="T26" fmla="*/ 165 w 263"/>
                <a:gd name="T27" fmla="*/ 2 h 262"/>
                <a:gd name="T28" fmla="*/ 142 w 263"/>
                <a:gd name="T29" fmla="*/ 11 h 262"/>
                <a:gd name="T30" fmla="*/ 124 w 263"/>
                <a:gd name="T31" fmla="*/ 23 h 262"/>
                <a:gd name="T32" fmla="*/ 97 w 263"/>
                <a:gd name="T33" fmla="*/ 25 h 262"/>
                <a:gd name="T34" fmla="*/ 73 w 263"/>
                <a:gd name="T35" fmla="*/ 11 h 262"/>
                <a:gd name="T36" fmla="*/ 54 w 263"/>
                <a:gd name="T37" fmla="*/ 38 h 262"/>
                <a:gd name="T38" fmla="*/ 41 w 263"/>
                <a:gd name="T39" fmla="*/ 71 h 262"/>
                <a:gd name="T40" fmla="*/ 5 w 263"/>
                <a:gd name="T41" fmla="*/ 88 h 262"/>
                <a:gd name="T42" fmla="*/ 2 w 263"/>
                <a:gd name="T43" fmla="*/ 113 h 262"/>
                <a:gd name="T44" fmla="*/ 23 w 263"/>
                <a:gd name="T45" fmla="*/ 133 h 262"/>
                <a:gd name="T46" fmla="*/ 27 w 263"/>
                <a:gd name="T47" fmla="*/ 160 h 262"/>
                <a:gd name="T48" fmla="*/ 11 w 263"/>
                <a:gd name="T49" fmla="*/ 186 h 262"/>
                <a:gd name="T50" fmla="*/ 28 w 263"/>
                <a:gd name="T51" fmla="*/ 210 h 262"/>
                <a:gd name="T52" fmla="*/ 66 w 263"/>
                <a:gd name="T53" fmla="*/ 217 h 262"/>
                <a:gd name="T54" fmla="*/ 83 w 263"/>
                <a:gd name="T55" fmla="*/ 252 h 262"/>
                <a:gd name="T56" fmla="*/ 111 w 263"/>
                <a:gd name="T57" fmla="*/ 262 h 262"/>
                <a:gd name="T58" fmla="*/ 117 w 263"/>
                <a:gd name="T59" fmla="*/ 205 h 262"/>
                <a:gd name="T60" fmla="*/ 102 w 263"/>
                <a:gd name="T61" fmla="*/ 201 h 262"/>
                <a:gd name="T62" fmla="*/ 83 w 263"/>
                <a:gd name="T63" fmla="*/ 190 h 262"/>
                <a:gd name="T64" fmla="*/ 69 w 263"/>
                <a:gd name="T65" fmla="*/ 175 h 262"/>
                <a:gd name="T66" fmla="*/ 61 w 263"/>
                <a:gd name="T67" fmla="*/ 159 h 262"/>
                <a:gd name="T68" fmla="*/ 57 w 263"/>
                <a:gd name="T69" fmla="*/ 144 h 262"/>
                <a:gd name="T70" fmla="*/ 56 w 263"/>
                <a:gd name="T71" fmla="*/ 132 h 262"/>
                <a:gd name="T72" fmla="*/ 58 w 263"/>
                <a:gd name="T73" fmla="*/ 112 h 262"/>
                <a:gd name="T74" fmla="*/ 66 w 263"/>
                <a:gd name="T75" fmla="*/ 93 h 262"/>
                <a:gd name="T76" fmla="*/ 74 w 263"/>
                <a:gd name="T77" fmla="*/ 81 h 262"/>
                <a:gd name="T78" fmla="*/ 88 w 263"/>
                <a:gd name="T79" fmla="*/ 68 h 262"/>
                <a:gd name="T80" fmla="*/ 108 w 263"/>
                <a:gd name="T81" fmla="*/ 59 h 262"/>
                <a:gd name="T82" fmla="*/ 121 w 263"/>
                <a:gd name="T83" fmla="*/ 56 h 262"/>
                <a:gd name="T84" fmla="*/ 135 w 263"/>
                <a:gd name="T85" fmla="*/ 55 h 262"/>
                <a:gd name="T86" fmla="*/ 156 w 263"/>
                <a:gd name="T87" fmla="*/ 59 h 262"/>
                <a:gd name="T88" fmla="*/ 173 w 263"/>
                <a:gd name="T89" fmla="*/ 67 h 262"/>
                <a:gd name="T90" fmla="*/ 184 w 263"/>
                <a:gd name="T91" fmla="*/ 77 h 262"/>
                <a:gd name="T92" fmla="*/ 197 w 263"/>
                <a:gd name="T93" fmla="*/ 93 h 262"/>
                <a:gd name="T94" fmla="*/ 205 w 263"/>
                <a:gd name="T95" fmla="*/ 112 h 262"/>
                <a:gd name="T96" fmla="*/ 207 w 263"/>
                <a:gd name="T97" fmla="*/ 123 h 262"/>
                <a:gd name="T98" fmla="*/ 207 w 263"/>
                <a:gd name="T99" fmla="*/ 139 h 262"/>
                <a:gd name="T100" fmla="*/ 203 w 263"/>
                <a:gd name="T101" fmla="*/ 157 h 262"/>
                <a:gd name="T102" fmla="*/ 193 w 263"/>
                <a:gd name="T103" fmla="*/ 175 h 262"/>
                <a:gd name="T104" fmla="*/ 178 w 263"/>
                <a:gd name="T105" fmla="*/ 190 h 262"/>
                <a:gd name="T106" fmla="*/ 165 w 263"/>
                <a:gd name="T107" fmla="*/ 199 h 262"/>
                <a:gd name="T108" fmla="*/ 149 w 263"/>
                <a:gd name="T109" fmla="*/ 205 h 262"/>
                <a:gd name="T110" fmla="*/ 136 w 263"/>
                <a:gd name="T111" fmla="*/ 207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3" h="262">
                  <a:moveTo>
                    <a:pt x="111" y="262"/>
                  </a:moveTo>
                  <a:cubicBezTo>
                    <a:pt x="112" y="261"/>
                    <a:pt x="113" y="261"/>
                    <a:pt x="114" y="260"/>
                  </a:cubicBezTo>
                  <a:cubicBezTo>
                    <a:pt x="114" y="260"/>
                    <a:pt x="117" y="256"/>
                    <a:pt x="120" y="251"/>
                  </a:cubicBezTo>
                  <a:cubicBezTo>
                    <a:pt x="122" y="249"/>
                    <a:pt x="123" y="247"/>
                    <a:pt x="125" y="245"/>
                  </a:cubicBezTo>
                  <a:cubicBezTo>
                    <a:pt x="126" y="243"/>
                    <a:pt x="126" y="242"/>
                    <a:pt x="126" y="242"/>
                  </a:cubicBezTo>
                  <a:cubicBezTo>
                    <a:pt x="127" y="240"/>
                    <a:pt x="129" y="239"/>
                    <a:pt x="132" y="239"/>
                  </a:cubicBezTo>
                  <a:cubicBezTo>
                    <a:pt x="132" y="239"/>
                    <a:pt x="132" y="239"/>
                    <a:pt x="134" y="239"/>
                  </a:cubicBezTo>
                  <a:cubicBezTo>
                    <a:pt x="135" y="239"/>
                    <a:pt x="137" y="239"/>
                    <a:pt x="139" y="239"/>
                  </a:cubicBezTo>
                  <a:cubicBezTo>
                    <a:pt x="142" y="239"/>
                    <a:pt x="146" y="238"/>
                    <a:pt x="146" y="238"/>
                  </a:cubicBezTo>
                  <a:cubicBezTo>
                    <a:pt x="146" y="238"/>
                    <a:pt x="149" y="238"/>
                    <a:pt x="153" y="237"/>
                  </a:cubicBezTo>
                  <a:cubicBezTo>
                    <a:pt x="155" y="237"/>
                    <a:pt x="157" y="236"/>
                    <a:pt x="158" y="236"/>
                  </a:cubicBezTo>
                  <a:cubicBezTo>
                    <a:pt x="159" y="235"/>
                    <a:pt x="160" y="235"/>
                    <a:pt x="160" y="235"/>
                  </a:cubicBezTo>
                  <a:cubicBezTo>
                    <a:pt x="162" y="235"/>
                    <a:pt x="164" y="235"/>
                    <a:pt x="166" y="237"/>
                  </a:cubicBezTo>
                  <a:cubicBezTo>
                    <a:pt x="166" y="237"/>
                    <a:pt x="167" y="238"/>
                    <a:pt x="168" y="239"/>
                  </a:cubicBezTo>
                  <a:cubicBezTo>
                    <a:pt x="170" y="240"/>
                    <a:pt x="172" y="242"/>
                    <a:pt x="174" y="244"/>
                  </a:cubicBezTo>
                  <a:cubicBezTo>
                    <a:pt x="178" y="247"/>
                    <a:pt x="183" y="250"/>
                    <a:pt x="183" y="250"/>
                  </a:cubicBezTo>
                  <a:cubicBezTo>
                    <a:pt x="184" y="251"/>
                    <a:pt x="185" y="251"/>
                    <a:pt x="186" y="251"/>
                  </a:cubicBezTo>
                  <a:cubicBezTo>
                    <a:pt x="187" y="251"/>
                    <a:pt x="189" y="251"/>
                    <a:pt x="190" y="251"/>
                  </a:cubicBezTo>
                  <a:cubicBezTo>
                    <a:pt x="190" y="251"/>
                    <a:pt x="191" y="250"/>
                    <a:pt x="193" y="249"/>
                  </a:cubicBezTo>
                  <a:cubicBezTo>
                    <a:pt x="194" y="248"/>
                    <a:pt x="196" y="247"/>
                    <a:pt x="198" y="246"/>
                  </a:cubicBezTo>
                  <a:cubicBezTo>
                    <a:pt x="203" y="243"/>
                    <a:pt x="207" y="241"/>
                    <a:pt x="207" y="241"/>
                  </a:cubicBezTo>
                  <a:cubicBezTo>
                    <a:pt x="209" y="239"/>
                    <a:pt x="210" y="237"/>
                    <a:pt x="210" y="235"/>
                  </a:cubicBezTo>
                  <a:cubicBezTo>
                    <a:pt x="210" y="235"/>
                    <a:pt x="209" y="229"/>
                    <a:pt x="209" y="224"/>
                  </a:cubicBezTo>
                  <a:cubicBezTo>
                    <a:pt x="208" y="218"/>
                    <a:pt x="206" y="213"/>
                    <a:pt x="206" y="213"/>
                  </a:cubicBezTo>
                  <a:cubicBezTo>
                    <a:pt x="206" y="211"/>
                    <a:pt x="206" y="209"/>
                    <a:pt x="208" y="207"/>
                  </a:cubicBezTo>
                  <a:cubicBezTo>
                    <a:pt x="208" y="207"/>
                    <a:pt x="211" y="205"/>
                    <a:pt x="213" y="202"/>
                  </a:cubicBezTo>
                  <a:cubicBezTo>
                    <a:pt x="215" y="199"/>
                    <a:pt x="218" y="196"/>
                    <a:pt x="218" y="196"/>
                  </a:cubicBezTo>
                  <a:cubicBezTo>
                    <a:pt x="218" y="196"/>
                    <a:pt x="220" y="193"/>
                    <a:pt x="222" y="190"/>
                  </a:cubicBezTo>
                  <a:cubicBezTo>
                    <a:pt x="224" y="188"/>
                    <a:pt x="225" y="184"/>
                    <a:pt x="225" y="184"/>
                  </a:cubicBezTo>
                  <a:cubicBezTo>
                    <a:pt x="226" y="182"/>
                    <a:pt x="228" y="181"/>
                    <a:pt x="231" y="181"/>
                  </a:cubicBezTo>
                  <a:cubicBezTo>
                    <a:pt x="231" y="181"/>
                    <a:pt x="236" y="181"/>
                    <a:pt x="241" y="181"/>
                  </a:cubicBezTo>
                  <a:cubicBezTo>
                    <a:pt x="247" y="180"/>
                    <a:pt x="252" y="179"/>
                    <a:pt x="252" y="179"/>
                  </a:cubicBezTo>
                  <a:cubicBezTo>
                    <a:pt x="254" y="179"/>
                    <a:pt x="257" y="177"/>
                    <a:pt x="257" y="174"/>
                  </a:cubicBezTo>
                  <a:cubicBezTo>
                    <a:pt x="257" y="174"/>
                    <a:pt x="259" y="169"/>
                    <a:pt x="260" y="165"/>
                  </a:cubicBezTo>
                  <a:cubicBezTo>
                    <a:pt x="261" y="162"/>
                    <a:pt x="261" y="160"/>
                    <a:pt x="262" y="158"/>
                  </a:cubicBezTo>
                  <a:cubicBezTo>
                    <a:pt x="262" y="156"/>
                    <a:pt x="262" y="155"/>
                    <a:pt x="262" y="155"/>
                  </a:cubicBezTo>
                  <a:cubicBezTo>
                    <a:pt x="263" y="154"/>
                    <a:pt x="262" y="153"/>
                    <a:pt x="262" y="151"/>
                  </a:cubicBezTo>
                  <a:cubicBezTo>
                    <a:pt x="262" y="150"/>
                    <a:pt x="261" y="149"/>
                    <a:pt x="260" y="149"/>
                  </a:cubicBezTo>
                  <a:cubicBezTo>
                    <a:pt x="260" y="149"/>
                    <a:pt x="256" y="145"/>
                    <a:pt x="252" y="142"/>
                  </a:cubicBezTo>
                  <a:cubicBezTo>
                    <a:pt x="249" y="140"/>
                    <a:pt x="247" y="139"/>
                    <a:pt x="245" y="138"/>
                  </a:cubicBezTo>
                  <a:cubicBezTo>
                    <a:pt x="244" y="137"/>
                    <a:pt x="242" y="136"/>
                    <a:pt x="242" y="136"/>
                  </a:cubicBezTo>
                  <a:cubicBezTo>
                    <a:pt x="241" y="135"/>
                    <a:pt x="239" y="133"/>
                    <a:pt x="240" y="131"/>
                  </a:cubicBezTo>
                  <a:cubicBezTo>
                    <a:pt x="240" y="131"/>
                    <a:pt x="240" y="130"/>
                    <a:pt x="240" y="128"/>
                  </a:cubicBezTo>
                  <a:cubicBezTo>
                    <a:pt x="240" y="127"/>
                    <a:pt x="239" y="125"/>
                    <a:pt x="239" y="123"/>
                  </a:cubicBezTo>
                  <a:cubicBezTo>
                    <a:pt x="239" y="120"/>
                    <a:pt x="239" y="116"/>
                    <a:pt x="239" y="116"/>
                  </a:cubicBezTo>
                  <a:cubicBezTo>
                    <a:pt x="239" y="116"/>
                    <a:pt x="238" y="113"/>
                    <a:pt x="237" y="109"/>
                  </a:cubicBezTo>
                  <a:cubicBezTo>
                    <a:pt x="237" y="107"/>
                    <a:pt x="237" y="106"/>
                    <a:pt x="236" y="104"/>
                  </a:cubicBezTo>
                  <a:cubicBezTo>
                    <a:pt x="236" y="103"/>
                    <a:pt x="236" y="102"/>
                    <a:pt x="236" y="102"/>
                  </a:cubicBezTo>
                  <a:cubicBezTo>
                    <a:pt x="235" y="100"/>
                    <a:pt x="236" y="98"/>
                    <a:pt x="237" y="96"/>
                  </a:cubicBezTo>
                  <a:cubicBezTo>
                    <a:pt x="237" y="96"/>
                    <a:pt x="238" y="95"/>
                    <a:pt x="239" y="94"/>
                  </a:cubicBezTo>
                  <a:cubicBezTo>
                    <a:pt x="241" y="92"/>
                    <a:pt x="242" y="90"/>
                    <a:pt x="244" y="88"/>
                  </a:cubicBezTo>
                  <a:cubicBezTo>
                    <a:pt x="248" y="84"/>
                    <a:pt x="251" y="79"/>
                    <a:pt x="251" y="79"/>
                  </a:cubicBezTo>
                  <a:cubicBezTo>
                    <a:pt x="252" y="78"/>
                    <a:pt x="252" y="77"/>
                    <a:pt x="252" y="76"/>
                  </a:cubicBezTo>
                  <a:cubicBezTo>
                    <a:pt x="252" y="75"/>
                    <a:pt x="252" y="74"/>
                    <a:pt x="251" y="72"/>
                  </a:cubicBezTo>
                  <a:cubicBezTo>
                    <a:pt x="251" y="72"/>
                    <a:pt x="250" y="71"/>
                    <a:pt x="250" y="70"/>
                  </a:cubicBezTo>
                  <a:cubicBezTo>
                    <a:pt x="249" y="68"/>
                    <a:pt x="248" y="66"/>
                    <a:pt x="246" y="64"/>
                  </a:cubicBezTo>
                  <a:cubicBezTo>
                    <a:pt x="244" y="60"/>
                    <a:pt x="241" y="55"/>
                    <a:pt x="241" y="55"/>
                  </a:cubicBezTo>
                  <a:cubicBezTo>
                    <a:pt x="240" y="53"/>
                    <a:pt x="237" y="52"/>
                    <a:pt x="235" y="52"/>
                  </a:cubicBezTo>
                  <a:cubicBezTo>
                    <a:pt x="235" y="52"/>
                    <a:pt x="229" y="53"/>
                    <a:pt x="224" y="54"/>
                  </a:cubicBezTo>
                  <a:cubicBezTo>
                    <a:pt x="219" y="54"/>
                    <a:pt x="213" y="56"/>
                    <a:pt x="213" y="56"/>
                  </a:cubicBezTo>
                  <a:cubicBezTo>
                    <a:pt x="211" y="56"/>
                    <a:pt x="209" y="56"/>
                    <a:pt x="208" y="54"/>
                  </a:cubicBezTo>
                  <a:cubicBezTo>
                    <a:pt x="208" y="54"/>
                    <a:pt x="205" y="52"/>
                    <a:pt x="202" y="49"/>
                  </a:cubicBezTo>
                  <a:cubicBezTo>
                    <a:pt x="200" y="47"/>
                    <a:pt x="197" y="45"/>
                    <a:pt x="197" y="45"/>
                  </a:cubicBezTo>
                  <a:cubicBezTo>
                    <a:pt x="197" y="45"/>
                    <a:pt x="194" y="43"/>
                    <a:pt x="191" y="41"/>
                  </a:cubicBezTo>
                  <a:cubicBezTo>
                    <a:pt x="188" y="38"/>
                    <a:pt x="185" y="37"/>
                    <a:pt x="185" y="37"/>
                  </a:cubicBezTo>
                  <a:cubicBezTo>
                    <a:pt x="183" y="36"/>
                    <a:pt x="182" y="34"/>
                    <a:pt x="182" y="32"/>
                  </a:cubicBezTo>
                  <a:cubicBezTo>
                    <a:pt x="182" y="32"/>
                    <a:pt x="182" y="26"/>
                    <a:pt x="181" y="21"/>
                  </a:cubicBezTo>
                  <a:cubicBezTo>
                    <a:pt x="180" y="15"/>
                    <a:pt x="179" y="10"/>
                    <a:pt x="179" y="10"/>
                  </a:cubicBezTo>
                  <a:cubicBezTo>
                    <a:pt x="179" y="8"/>
                    <a:pt x="177" y="6"/>
                    <a:pt x="175" y="5"/>
                  </a:cubicBezTo>
                  <a:cubicBezTo>
                    <a:pt x="175" y="5"/>
                    <a:pt x="170" y="3"/>
                    <a:pt x="165" y="2"/>
                  </a:cubicBezTo>
                  <a:cubicBezTo>
                    <a:pt x="163" y="1"/>
                    <a:pt x="160" y="1"/>
                    <a:pt x="159" y="1"/>
                  </a:cubicBezTo>
                  <a:cubicBezTo>
                    <a:pt x="157" y="0"/>
                    <a:pt x="156" y="0"/>
                    <a:pt x="156" y="0"/>
                  </a:cubicBezTo>
                  <a:cubicBezTo>
                    <a:pt x="154" y="0"/>
                    <a:pt x="153" y="0"/>
                    <a:pt x="152" y="0"/>
                  </a:cubicBezTo>
                  <a:cubicBezTo>
                    <a:pt x="151" y="0"/>
                    <a:pt x="150" y="1"/>
                    <a:pt x="149" y="2"/>
                  </a:cubicBezTo>
                  <a:cubicBezTo>
                    <a:pt x="149" y="2"/>
                    <a:pt x="145" y="6"/>
                    <a:pt x="142" y="11"/>
                  </a:cubicBezTo>
                  <a:cubicBezTo>
                    <a:pt x="141" y="13"/>
                    <a:pt x="139" y="15"/>
                    <a:pt x="138" y="17"/>
                  </a:cubicBezTo>
                  <a:cubicBezTo>
                    <a:pt x="137" y="19"/>
                    <a:pt x="136" y="20"/>
                    <a:pt x="136" y="20"/>
                  </a:cubicBezTo>
                  <a:cubicBezTo>
                    <a:pt x="135" y="22"/>
                    <a:pt x="133" y="23"/>
                    <a:pt x="131" y="23"/>
                  </a:cubicBezTo>
                  <a:cubicBezTo>
                    <a:pt x="131" y="23"/>
                    <a:pt x="130" y="23"/>
                    <a:pt x="129" y="23"/>
                  </a:cubicBezTo>
                  <a:cubicBezTo>
                    <a:pt x="127" y="23"/>
                    <a:pt x="126" y="23"/>
                    <a:pt x="124" y="23"/>
                  </a:cubicBezTo>
                  <a:cubicBezTo>
                    <a:pt x="120" y="23"/>
                    <a:pt x="117" y="24"/>
                    <a:pt x="117" y="24"/>
                  </a:cubicBezTo>
                  <a:cubicBezTo>
                    <a:pt x="117" y="24"/>
                    <a:pt x="113" y="24"/>
                    <a:pt x="110" y="25"/>
                  </a:cubicBezTo>
                  <a:cubicBezTo>
                    <a:pt x="108" y="25"/>
                    <a:pt x="106" y="26"/>
                    <a:pt x="105" y="26"/>
                  </a:cubicBezTo>
                  <a:cubicBezTo>
                    <a:pt x="103" y="26"/>
                    <a:pt x="103" y="27"/>
                    <a:pt x="103" y="27"/>
                  </a:cubicBezTo>
                  <a:cubicBezTo>
                    <a:pt x="100" y="27"/>
                    <a:pt x="98" y="27"/>
                    <a:pt x="97" y="25"/>
                  </a:cubicBezTo>
                  <a:cubicBezTo>
                    <a:pt x="97" y="25"/>
                    <a:pt x="96" y="24"/>
                    <a:pt x="94" y="23"/>
                  </a:cubicBezTo>
                  <a:cubicBezTo>
                    <a:pt x="93" y="21"/>
                    <a:pt x="91" y="20"/>
                    <a:pt x="89" y="18"/>
                  </a:cubicBezTo>
                  <a:cubicBezTo>
                    <a:pt x="84" y="15"/>
                    <a:pt x="80" y="11"/>
                    <a:pt x="80" y="11"/>
                  </a:cubicBezTo>
                  <a:cubicBezTo>
                    <a:pt x="79" y="11"/>
                    <a:pt x="78" y="10"/>
                    <a:pt x="76" y="10"/>
                  </a:cubicBezTo>
                  <a:cubicBezTo>
                    <a:pt x="75" y="10"/>
                    <a:pt x="74" y="11"/>
                    <a:pt x="73" y="11"/>
                  </a:cubicBezTo>
                  <a:cubicBezTo>
                    <a:pt x="73" y="11"/>
                    <a:pt x="72" y="12"/>
                    <a:pt x="70" y="13"/>
                  </a:cubicBezTo>
                  <a:cubicBezTo>
                    <a:pt x="68" y="13"/>
                    <a:pt x="66" y="14"/>
                    <a:pt x="64" y="16"/>
                  </a:cubicBezTo>
                  <a:cubicBezTo>
                    <a:pt x="60" y="18"/>
                    <a:pt x="56" y="21"/>
                    <a:pt x="56" y="21"/>
                  </a:cubicBezTo>
                  <a:cubicBezTo>
                    <a:pt x="54" y="22"/>
                    <a:pt x="52" y="25"/>
                    <a:pt x="53" y="27"/>
                  </a:cubicBezTo>
                  <a:cubicBezTo>
                    <a:pt x="53" y="27"/>
                    <a:pt x="53" y="33"/>
                    <a:pt x="54" y="38"/>
                  </a:cubicBezTo>
                  <a:cubicBezTo>
                    <a:pt x="55" y="43"/>
                    <a:pt x="56" y="49"/>
                    <a:pt x="56" y="49"/>
                  </a:cubicBezTo>
                  <a:cubicBezTo>
                    <a:pt x="57" y="51"/>
                    <a:pt x="56" y="53"/>
                    <a:pt x="55" y="55"/>
                  </a:cubicBezTo>
                  <a:cubicBezTo>
                    <a:pt x="55" y="55"/>
                    <a:pt x="52" y="57"/>
                    <a:pt x="50" y="60"/>
                  </a:cubicBezTo>
                  <a:cubicBezTo>
                    <a:pt x="47" y="63"/>
                    <a:pt x="45" y="65"/>
                    <a:pt x="45" y="65"/>
                  </a:cubicBezTo>
                  <a:cubicBezTo>
                    <a:pt x="45" y="65"/>
                    <a:pt x="43" y="68"/>
                    <a:pt x="41" y="71"/>
                  </a:cubicBezTo>
                  <a:cubicBezTo>
                    <a:pt x="39" y="74"/>
                    <a:pt x="37" y="77"/>
                    <a:pt x="37" y="77"/>
                  </a:cubicBezTo>
                  <a:cubicBezTo>
                    <a:pt x="36" y="79"/>
                    <a:pt x="34" y="81"/>
                    <a:pt x="32" y="81"/>
                  </a:cubicBezTo>
                  <a:cubicBezTo>
                    <a:pt x="32" y="81"/>
                    <a:pt x="27" y="81"/>
                    <a:pt x="21" y="81"/>
                  </a:cubicBezTo>
                  <a:cubicBezTo>
                    <a:pt x="16" y="82"/>
                    <a:pt x="10" y="83"/>
                    <a:pt x="10" y="83"/>
                  </a:cubicBezTo>
                  <a:cubicBezTo>
                    <a:pt x="8" y="83"/>
                    <a:pt x="6" y="85"/>
                    <a:pt x="5" y="88"/>
                  </a:cubicBezTo>
                  <a:cubicBezTo>
                    <a:pt x="5" y="88"/>
                    <a:pt x="4" y="92"/>
                    <a:pt x="2" y="97"/>
                  </a:cubicBezTo>
                  <a:cubicBezTo>
                    <a:pt x="2" y="99"/>
                    <a:pt x="1" y="102"/>
                    <a:pt x="1" y="104"/>
                  </a:cubicBezTo>
                  <a:cubicBezTo>
                    <a:pt x="1" y="105"/>
                    <a:pt x="0" y="107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2" y="113"/>
                    <a:pt x="7" y="117"/>
                    <a:pt x="11" y="120"/>
                  </a:cubicBezTo>
                  <a:cubicBezTo>
                    <a:pt x="13" y="122"/>
                    <a:pt x="16" y="123"/>
                    <a:pt x="17" y="124"/>
                  </a:cubicBezTo>
                  <a:cubicBezTo>
                    <a:pt x="19" y="125"/>
                    <a:pt x="20" y="126"/>
                    <a:pt x="20" y="126"/>
                  </a:cubicBezTo>
                  <a:cubicBezTo>
                    <a:pt x="22" y="127"/>
                    <a:pt x="23" y="129"/>
                    <a:pt x="23" y="131"/>
                  </a:cubicBezTo>
                  <a:cubicBezTo>
                    <a:pt x="23" y="131"/>
                    <a:pt x="23" y="132"/>
                    <a:pt x="23" y="133"/>
                  </a:cubicBezTo>
                  <a:cubicBezTo>
                    <a:pt x="23" y="135"/>
                    <a:pt x="23" y="137"/>
                    <a:pt x="23" y="138"/>
                  </a:cubicBezTo>
                  <a:cubicBezTo>
                    <a:pt x="24" y="142"/>
                    <a:pt x="24" y="145"/>
                    <a:pt x="24" y="145"/>
                  </a:cubicBezTo>
                  <a:cubicBezTo>
                    <a:pt x="24" y="145"/>
                    <a:pt x="25" y="149"/>
                    <a:pt x="25" y="153"/>
                  </a:cubicBezTo>
                  <a:cubicBezTo>
                    <a:pt x="26" y="154"/>
                    <a:pt x="26" y="156"/>
                    <a:pt x="26" y="157"/>
                  </a:cubicBezTo>
                  <a:cubicBezTo>
                    <a:pt x="27" y="159"/>
                    <a:pt x="27" y="160"/>
                    <a:pt x="27" y="160"/>
                  </a:cubicBezTo>
                  <a:cubicBezTo>
                    <a:pt x="28" y="162"/>
                    <a:pt x="27" y="164"/>
                    <a:pt x="26" y="165"/>
                  </a:cubicBezTo>
                  <a:cubicBezTo>
                    <a:pt x="26" y="165"/>
                    <a:pt x="25" y="166"/>
                    <a:pt x="23" y="168"/>
                  </a:cubicBezTo>
                  <a:cubicBezTo>
                    <a:pt x="22" y="169"/>
                    <a:pt x="20" y="171"/>
                    <a:pt x="18" y="174"/>
                  </a:cubicBezTo>
                  <a:cubicBezTo>
                    <a:pt x="15" y="178"/>
                    <a:pt x="12" y="182"/>
                    <a:pt x="12" y="182"/>
                  </a:cubicBezTo>
                  <a:cubicBezTo>
                    <a:pt x="11" y="183"/>
                    <a:pt x="11" y="184"/>
                    <a:pt x="11" y="186"/>
                  </a:cubicBezTo>
                  <a:cubicBezTo>
                    <a:pt x="11" y="187"/>
                    <a:pt x="11" y="188"/>
                    <a:pt x="12" y="189"/>
                  </a:cubicBezTo>
                  <a:cubicBezTo>
                    <a:pt x="12" y="189"/>
                    <a:pt x="12" y="190"/>
                    <a:pt x="13" y="192"/>
                  </a:cubicBezTo>
                  <a:cubicBezTo>
                    <a:pt x="14" y="194"/>
                    <a:pt x="15" y="196"/>
                    <a:pt x="16" y="198"/>
                  </a:cubicBezTo>
                  <a:cubicBezTo>
                    <a:pt x="19" y="202"/>
                    <a:pt x="21" y="206"/>
                    <a:pt x="21" y="206"/>
                  </a:cubicBezTo>
                  <a:cubicBezTo>
                    <a:pt x="23" y="209"/>
                    <a:pt x="25" y="210"/>
                    <a:pt x="28" y="210"/>
                  </a:cubicBezTo>
                  <a:cubicBezTo>
                    <a:pt x="28" y="210"/>
                    <a:pt x="33" y="209"/>
                    <a:pt x="39" y="208"/>
                  </a:cubicBezTo>
                  <a:cubicBezTo>
                    <a:pt x="44" y="207"/>
                    <a:pt x="49" y="206"/>
                    <a:pt x="49" y="206"/>
                  </a:cubicBezTo>
                  <a:cubicBezTo>
                    <a:pt x="51" y="205"/>
                    <a:pt x="53" y="206"/>
                    <a:pt x="55" y="208"/>
                  </a:cubicBezTo>
                  <a:cubicBezTo>
                    <a:pt x="55" y="208"/>
                    <a:pt x="57" y="210"/>
                    <a:pt x="60" y="212"/>
                  </a:cubicBezTo>
                  <a:cubicBezTo>
                    <a:pt x="63" y="215"/>
                    <a:pt x="66" y="217"/>
                    <a:pt x="66" y="217"/>
                  </a:cubicBezTo>
                  <a:cubicBezTo>
                    <a:pt x="66" y="217"/>
                    <a:pt x="69" y="219"/>
                    <a:pt x="72" y="221"/>
                  </a:cubicBezTo>
                  <a:cubicBezTo>
                    <a:pt x="75" y="223"/>
                    <a:pt x="78" y="225"/>
                    <a:pt x="78" y="225"/>
                  </a:cubicBezTo>
                  <a:cubicBezTo>
                    <a:pt x="80" y="226"/>
                    <a:pt x="81" y="228"/>
                    <a:pt x="81" y="230"/>
                  </a:cubicBezTo>
                  <a:cubicBezTo>
                    <a:pt x="81" y="230"/>
                    <a:pt x="81" y="236"/>
                    <a:pt x="82" y="241"/>
                  </a:cubicBezTo>
                  <a:cubicBezTo>
                    <a:pt x="82" y="246"/>
                    <a:pt x="83" y="252"/>
                    <a:pt x="83" y="252"/>
                  </a:cubicBezTo>
                  <a:cubicBezTo>
                    <a:pt x="84" y="254"/>
                    <a:pt x="85" y="256"/>
                    <a:pt x="88" y="257"/>
                  </a:cubicBezTo>
                  <a:cubicBezTo>
                    <a:pt x="88" y="257"/>
                    <a:pt x="93" y="258"/>
                    <a:pt x="97" y="260"/>
                  </a:cubicBezTo>
                  <a:cubicBezTo>
                    <a:pt x="100" y="260"/>
                    <a:pt x="102" y="261"/>
                    <a:pt x="104" y="261"/>
                  </a:cubicBezTo>
                  <a:cubicBezTo>
                    <a:pt x="106" y="262"/>
                    <a:pt x="107" y="262"/>
                    <a:pt x="107" y="262"/>
                  </a:cubicBezTo>
                  <a:cubicBezTo>
                    <a:pt x="108" y="262"/>
                    <a:pt x="110" y="262"/>
                    <a:pt x="111" y="262"/>
                  </a:cubicBezTo>
                  <a:close/>
                  <a:moveTo>
                    <a:pt x="132" y="207"/>
                  </a:moveTo>
                  <a:cubicBezTo>
                    <a:pt x="131" y="207"/>
                    <a:pt x="129" y="207"/>
                    <a:pt x="128" y="207"/>
                  </a:cubicBezTo>
                  <a:cubicBezTo>
                    <a:pt x="126" y="207"/>
                    <a:pt x="124" y="206"/>
                    <a:pt x="123" y="206"/>
                  </a:cubicBezTo>
                  <a:cubicBezTo>
                    <a:pt x="122" y="206"/>
                    <a:pt x="121" y="206"/>
                    <a:pt x="120" y="206"/>
                  </a:cubicBezTo>
                  <a:cubicBezTo>
                    <a:pt x="119" y="206"/>
                    <a:pt x="118" y="206"/>
                    <a:pt x="117" y="205"/>
                  </a:cubicBezTo>
                  <a:cubicBezTo>
                    <a:pt x="116" y="205"/>
                    <a:pt x="114" y="205"/>
                    <a:pt x="112" y="204"/>
                  </a:cubicBezTo>
                  <a:cubicBezTo>
                    <a:pt x="110" y="204"/>
                    <a:pt x="108" y="203"/>
                    <a:pt x="107" y="203"/>
                  </a:cubicBezTo>
                  <a:cubicBezTo>
                    <a:pt x="105" y="202"/>
                    <a:pt x="105" y="202"/>
                    <a:pt x="105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3" y="201"/>
                    <a:pt x="103" y="201"/>
                    <a:pt x="102" y="201"/>
                  </a:cubicBezTo>
                  <a:cubicBezTo>
                    <a:pt x="98" y="199"/>
                    <a:pt x="96" y="198"/>
                    <a:pt x="93" y="196"/>
                  </a:cubicBezTo>
                  <a:cubicBezTo>
                    <a:pt x="92" y="196"/>
                    <a:pt x="91" y="195"/>
                    <a:pt x="90" y="194"/>
                  </a:cubicBezTo>
                  <a:cubicBezTo>
                    <a:pt x="89" y="194"/>
                    <a:pt x="88" y="193"/>
                    <a:pt x="88" y="193"/>
                  </a:cubicBezTo>
                  <a:cubicBezTo>
                    <a:pt x="86" y="192"/>
                    <a:pt x="85" y="191"/>
                    <a:pt x="85" y="191"/>
                  </a:cubicBezTo>
                  <a:cubicBezTo>
                    <a:pt x="85" y="191"/>
                    <a:pt x="85" y="191"/>
                    <a:pt x="83" y="190"/>
                  </a:cubicBezTo>
                  <a:cubicBezTo>
                    <a:pt x="83" y="189"/>
                    <a:pt x="82" y="188"/>
                    <a:pt x="81" y="188"/>
                  </a:cubicBezTo>
                  <a:cubicBezTo>
                    <a:pt x="80" y="187"/>
                    <a:pt x="79" y="186"/>
                    <a:pt x="78" y="185"/>
                  </a:cubicBezTo>
                  <a:cubicBezTo>
                    <a:pt x="76" y="183"/>
                    <a:pt x="74" y="181"/>
                    <a:pt x="72" y="178"/>
                  </a:cubicBezTo>
                  <a:cubicBezTo>
                    <a:pt x="71" y="177"/>
                    <a:pt x="71" y="177"/>
                    <a:pt x="70" y="176"/>
                  </a:cubicBezTo>
                  <a:cubicBezTo>
                    <a:pt x="69" y="175"/>
                    <a:pt x="69" y="175"/>
                    <a:pt x="69" y="175"/>
                  </a:cubicBezTo>
                  <a:cubicBezTo>
                    <a:pt x="69" y="174"/>
                    <a:pt x="69" y="174"/>
                    <a:pt x="69" y="174"/>
                  </a:cubicBezTo>
                  <a:cubicBezTo>
                    <a:pt x="68" y="172"/>
                    <a:pt x="67" y="171"/>
                    <a:pt x="66" y="169"/>
                  </a:cubicBezTo>
                  <a:cubicBezTo>
                    <a:pt x="65" y="168"/>
                    <a:pt x="64" y="166"/>
                    <a:pt x="63" y="164"/>
                  </a:cubicBezTo>
                  <a:cubicBezTo>
                    <a:pt x="63" y="163"/>
                    <a:pt x="62" y="163"/>
                    <a:pt x="62" y="162"/>
                  </a:cubicBezTo>
                  <a:cubicBezTo>
                    <a:pt x="62" y="161"/>
                    <a:pt x="61" y="160"/>
                    <a:pt x="61" y="159"/>
                  </a:cubicBezTo>
                  <a:cubicBezTo>
                    <a:pt x="60" y="158"/>
                    <a:pt x="60" y="156"/>
                    <a:pt x="59" y="155"/>
                  </a:cubicBezTo>
                  <a:cubicBezTo>
                    <a:pt x="59" y="153"/>
                    <a:pt x="58" y="152"/>
                    <a:pt x="58" y="150"/>
                  </a:cubicBezTo>
                  <a:cubicBezTo>
                    <a:pt x="58" y="150"/>
                    <a:pt x="58" y="149"/>
                    <a:pt x="57" y="148"/>
                  </a:cubicBezTo>
                  <a:cubicBezTo>
                    <a:pt x="57" y="148"/>
                    <a:pt x="57" y="147"/>
                    <a:pt x="57" y="147"/>
                  </a:cubicBezTo>
                  <a:cubicBezTo>
                    <a:pt x="57" y="145"/>
                    <a:pt x="57" y="144"/>
                    <a:pt x="57" y="144"/>
                  </a:cubicBezTo>
                  <a:cubicBezTo>
                    <a:pt x="56" y="142"/>
                    <a:pt x="56" y="141"/>
                    <a:pt x="56" y="141"/>
                  </a:cubicBezTo>
                  <a:cubicBezTo>
                    <a:pt x="56" y="141"/>
                    <a:pt x="56" y="140"/>
                    <a:pt x="56" y="139"/>
                  </a:cubicBezTo>
                  <a:cubicBezTo>
                    <a:pt x="56" y="138"/>
                    <a:pt x="56" y="137"/>
                    <a:pt x="56" y="136"/>
                  </a:cubicBezTo>
                  <a:cubicBezTo>
                    <a:pt x="56" y="135"/>
                    <a:pt x="56" y="134"/>
                    <a:pt x="55" y="134"/>
                  </a:cubicBezTo>
                  <a:cubicBezTo>
                    <a:pt x="55" y="133"/>
                    <a:pt x="56" y="133"/>
                    <a:pt x="56" y="132"/>
                  </a:cubicBezTo>
                  <a:cubicBezTo>
                    <a:pt x="56" y="130"/>
                    <a:pt x="56" y="129"/>
                    <a:pt x="56" y="127"/>
                  </a:cubicBezTo>
                  <a:cubicBezTo>
                    <a:pt x="56" y="126"/>
                    <a:pt x="56" y="124"/>
                    <a:pt x="56" y="122"/>
                  </a:cubicBezTo>
                  <a:cubicBezTo>
                    <a:pt x="56" y="121"/>
                    <a:pt x="56" y="121"/>
                    <a:pt x="56" y="120"/>
                  </a:cubicBezTo>
                  <a:cubicBezTo>
                    <a:pt x="56" y="119"/>
                    <a:pt x="57" y="118"/>
                    <a:pt x="57" y="117"/>
                  </a:cubicBezTo>
                  <a:cubicBezTo>
                    <a:pt x="57" y="115"/>
                    <a:pt x="57" y="113"/>
                    <a:pt x="58" y="112"/>
                  </a:cubicBezTo>
                  <a:cubicBezTo>
                    <a:pt x="59" y="110"/>
                    <a:pt x="59" y="108"/>
                    <a:pt x="60" y="106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1" y="103"/>
                    <a:pt x="61" y="102"/>
                    <a:pt x="62" y="101"/>
                  </a:cubicBezTo>
                  <a:cubicBezTo>
                    <a:pt x="63" y="98"/>
                    <a:pt x="65" y="95"/>
                    <a:pt x="66" y="93"/>
                  </a:cubicBezTo>
                  <a:cubicBezTo>
                    <a:pt x="66" y="91"/>
                    <a:pt x="67" y="90"/>
                    <a:pt x="68" y="90"/>
                  </a:cubicBezTo>
                  <a:cubicBezTo>
                    <a:pt x="68" y="89"/>
                    <a:pt x="69" y="88"/>
                    <a:pt x="69" y="87"/>
                  </a:cubicBezTo>
                  <a:cubicBezTo>
                    <a:pt x="70" y="86"/>
                    <a:pt x="71" y="85"/>
                    <a:pt x="71" y="85"/>
                  </a:cubicBezTo>
                  <a:cubicBezTo>
                    <a:pt x="71" y="85"/>
                    <a:pt x="72" y="84"/>
                    <a:pt x="73" y="83"/>
                  </a:cubicBezTo>
                  <a:cubicBezTo>
                    <a:pt x="73" y="82"/>
                    <a:pt x="74" y="82"/>
                    <a:pt x="74" y="81"/>
                  </a:cubicBezTo>
                  <a:cubicBezTo>
                    <a:pt x="75" y="80"/>
                    <a:pt x="76" y="79"/>
                    <a:pt x="77" y="78"/>
                  </a:cubicBezTo>
                  <a:cubicBezTo>
                    <a:pt x="79" y="76"/>
                    <a:pt x="81" y="74"/>
                    <a:pt x="84" y="72"/>
                  </a:cubicBezTo>
                  <a:cubicBezTo>
                    <a:pt x="85" y="71"/>
                    <a:pt x="85" y="70"/>
                    <a:pt x="86" y="70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90" y="67"/>
                    <a:pt x="92" y="66"/>
                    <a:pt x="93" y="65"/>
                  </a:cubicBezTo>
                  <a:cubicBezTo>
                    <a:pt x="95" y="64"/>
                    <a:pt x="96" y="64"/>
                    <a:pt x="98" y="63"/>
                  </a:cubicBezTo>
                  <a:cubicBezTo>
                    <a:pt x="99" y="62"/>
                    <a:pt x="100" y="62"/>
                    <a:pt x="100" y="62"/>
                  </a:cubicBezTo>
                  <a:cubicBezTo>
                    <a:pt x="101" y="61"/>
                    <a:pt x="102" y="61"/>
                    <a:pt x="103" y="61"/>
                  </a:cubicBezTo>
                  <a:cubicBezTo>
                    <a:pt x="105" y="60"/>
                    <a:pt x="106" y="59"/>
                    <a:pt x="108" y="59"/>
                  </a:cubicBezTo>
                  <a:cubicBezTo>
                    <a:pt x="109" y="58"/>
                    <a:pt x="111" y="58"/>
                    <a:pt x="112" y="58"/>
                  </a:cubicBezTo>
                  <a:cubicBezTo>
                    <a:pt x="113" y="57"/>
                    <a:pt x="113" y="57"/>
                    <a:pt x="114" y="57"/>
                  </a:cubicBezTo>
                  <a:cubicBezTo>
                    <a:pt x="114" y="57"/>
                    <a:pt x="115" y="57"/>
                    <a:pt x="116" y="57"/>
                  </a:cubicBezTo>
                  <a:cubicBezTo>
                    <a:pt x="117" y="57"/>
                    <a:pt x="118" y="56"/>
                    <a:pt x="119" y="56"/>
                  </a:cubicBezTo>
                  <a:cubicBezTo>
                    <a:pt x="120" y="56"/>
                    <a:pt x="121" y="56"/>
                    <a:pt x="121" y="56"/>
                  </a:cubicBezTo>
                  <a:cubicBezTo>
                    <a:pt x="121" y="56"/>
                    <a:pt x="122" y="56"/>
                    <a:pt x="124" y="55"/>
                  </a:cubicBezTo>
                  <a:cubicBezTo>
                    <a:pt x="124" y="55"/>
                    <a:pt x="125" y="55"/>
                    <a:pt x="127" y="55"/>
                  </a:cubicBezTo>
                  <a:cubicBezTo>
                    <a:pt x="127" y="55"/>
                    <a:pt x="128" y="55"/>
                    <a:pt x="128" y="55"/>
                  </a:cubicBezTo>
                  <a:cubicBezTo>
                    <a:pt x="129" y="55"/>
                    <a:pt x="130" y="55"/>
                    <a:pt x="130" y="55"/>
                  </a:cubicBezTo>
                  <a:cubicBezTo>
                    <a:pt x="132" y="55"/>
                    <a:pt x="133" y="55"/>
                    <a:pt x="135" y="55"/>
                  </a:cubicBezTo>
                  <a:cubicBezTo>
                    <a:pt x="136" y="55"/>
                    <a:pt x="138" y="55"/>
                    <a:pt x="140" y="56"/>
                  </a:cubicBezTo>
                  <a:cubicBezTo>
                    <a:pt x="141" y="56"/>
                    <a:pt x="142" y="56"/>
                    <a:pt x="143" y="56"/>
                  </a:cubicBezTo>
                  <a:cubicBezTo>
                    <a:pt x="143" y="56"/>
                    <a:pt x="144" y="56"/>
                    <a:pt x="145" y="56"/>
                  </a:cubicBezTo>
                  <a:cubicBezTo>
                    <a:pt x="147" y="57"/>
                    <a:pt x="149" y="57"/>
                    <a:pt x="151" y="58"/>
                  </a:cubicBezTo>
                  <a:cubicBezTo>
                    <a:pt x="152" y="58"/>
                    <a:pt x="154" y="59"/>
                    <a:pt x="156" y="59"/>
                  </a:cubicBezTo>
                  <a:cubicBezTo>
                    <a:pt x="157" y="60"/>
                    <a:pt x="157" y="60"/>
                    <a:pt x="157" y="60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9" y="60"/>
                    <a:pt x="160" y="61"/>
                    <a:pt x="161" y="61"/>
                  </a:cubicBezTo>
                  <a:cubicBezTo>
                    <a:pt x="164" y="62"/>
                    <a:pt x="167" y="64"/>
                    <a:pt x="169" y="65"/>
                  </a:cubicBezTo>
                  <a:cubicBezTo>
                    <a:pt x="171" y="66"/>
                    <a:pt x="172" y="67"/>
                    <a:pt x="173" y="67"/>
                  </a:cubicBezTo>
                  <a:cubicBezTo>
                    <a:pt x="174" y="68"/>
                    <a:pt x="174" y="69"/>
                    <a:pt x="175" y="69"/>
                  </a:cubicBezTo>
                  <a:cubicBezTo>
                    <a:pt x="176" y="70"/>
                    <a:pt x="177" y="70"/>
                    <a:pt x="177" y="70"/>
                  </a:cubicBezTo>
                  <a:cubicBezTo>
                    <a:pt x="177" y="70"/>
                    <a:pt x="178" y="71"/>
                    <a:pt x="179" y="72"/>
                  </a:cubicBezTo>
                  <a:cubicBezTo>
                    <a:pt x="180" y="73"/>
                    <a:pt x="181" y="73"/>
                    <a:pt x="181" y="74"/>
                  </a:cubicBezTo>
                  <a:cubicBezTo>
                    <a:pt x="182" y="75"/>
                    <a:pt x="183" y="76"/>
                    <a:pt x="184" y="77"/>
                  </a:cubicBezTo>
                  <a:cubicBezTo>
                    <a:pt x="186" y="79"/>
                    <a:pt x="189" y="81"/>
                    <a:pt x="191" y="84"/>
                  </a:cubicBezTo>
                  <a:cubicBezTo>
                    <a:pt x="191" y="84"/>
                    <a:pt x="192" y="85"/>
                    <a:pt x="192" y="86"/>
                  </a:cubicBezTo>
                  <a:cubicBezTo>
                    <a:pt x="193" y="87"/>
                    <a:pt x="193" y="87"/>
                    <a:pt x="193" y="87"/>
                  </a:cubicBezTo>
                  <a:cubicBezTo>
                    <a:pt x="194" y="88"/>
                    <a:pt x="194" y="88"/>
                    <a:pt x="194" y="88"/>
                  </a:cubicBezTo>
                  <a:cubicBezTo>
                    <a:pt x="195" y="90"/>
                    <a:pt x="196" y="91"/>
                    <a:pt x="197" y="93"/>
                  </a:cubicBezTo>
                  <a:cubicBezTo>
                    <a:pt x="198" y="94"/>
                    <a:pt x="198" y="96"/>
                    <a:pt x="199" y="98"/>
                  </a:cubicBezTo>
                  <a:cubicBezTo>
                    <a:pt x="200" y="98"/>
                    <a:pt x="200" y="99"/>
                    <a:pt x="201" y="100"/>
                  </a:cubicBezTo>
                  <a:cubicBezTo>
                    <a:pt x="201" y="101"/>
                    <a:pt x="201" y="102"/>
                    <a:pt x="202" y="102"/>
                  </a:cubicBezTo>
                  <a:cubicBezTo>
                    <a:pt x="202" y="104"/>
                    <a:pt x="203" y="106"/>
                    <a:pt x="203" y="107"/>
                  </a:cubicBezTo>
                  <a:cubicBezTo>
                    <a:pt x="204" y="109"/>
                    <a:pt x="204" y="110"/>
                    <a:pt x="205" y="112"/>
                  </a:cubicBezTo>
                  <a:cubicBezTo>
                    <a:pt x="205" y="112"/>
                    <a:pt x="205" y="113"/>
                    <a:pt x="205" y="113"/>
                  </a:cubicBezTo>
                  <a:cubicBezTo>
                    <a:pt x="205" y="114"/>
                    <a:pt x="205" y="115"/>
                    <a:pt x="205" y="115"/>
                  </a:cubicBezTo>
                  <a:cubicBezTo>
                    <a:pt x="206" y="116"/>
                    <a:pt x="206" y="117"/>
                    <a:pt x="206" y="118"/>
                  </a:cubicBezTo>
                  <a:cubicBezTo>
                    <a:pt x="206" y="120"/>
                    <a:pt x="206" y="121"/>
                    <a:pt x="206" y="121"/>
                  </a:cubicBezTo>
                  <a:cubicBezTo>
                    <a:pt x="206" y="121"/>
                    <a:pt x="207" y="122"/>
                    <a:pt x="207" y="123"/>
                  </a:cubicBezTo>
                  <a:cubicBezTo>
                    <a:pt x="207" y="124"/>
                    <a:pt x="207" y="125"/>
                    <a:pt x="207" y="126"/>
                  </a:cubicBezTo>
                  <a:cubicBezTo>
                    <a:pt x="207" y="127"/>
                    <a:pt x="207" y="127"/>
                    <a:pt x="207" y="128"/>
                  </a:cubicBezTo>
                  <a:cubicBezTo>
                    <a:pt x="207" y="129"/>
                    <a:pt x="207" y="129"/>
                    <a:pt x="207" y="130"/>
                  </a:cubicBezTo>
                  <a:cubicBezTo>
                    <a:pt x="207" y="131"/>
                    <a:pt x="207" y="133"/>
                    <a:pt x="207" y="134"/>
                  </a:cubicBezTo>
                  <a:cubicBezTo>
                    <a:pt x="207" y="136"/>
                    <a:pt x="207" y="138"/>
                    <a:pt x="207" y="139"/>
                  </a:cubicBezTo>
                  <a:cubicBezTo>
                    <a:pt x="206" y="140"/>
                    <a:pt x="206" y="141"/>
                    <a:pt x="206" y="142"/>
                  </a:cubicBezTo>
                  <a:cubicBezTo>
                    <a:pt x="206" y="143"/>
                    <a:pt x="206" y="144"/>
                    <a:pt x="206" y="145"/>
                  </a:cubicBezTo>
                  <a:cubicBezTo>
                    <a:pt x="205" y="147"/>
                    <a:pt x="205" y="148"/>
                    <a:pt x="205" y="150"/>
                  </a:cubicBezTo>
                  <a:cubicBezTo>
                    <a:pt x="204" y="152"/>
                    <a:pt x="204" y="154"/>
                    <a:pt x="203" y="155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2" y="159"/>
                    <a:pt x="201" y="160"/>
                    <a:pt x="201" y="160"/>
                  </a:cubicBezTo>
                  <a:cubicBezTo>
                    <a:pt x="200" y="164"/>
                    <a:pt x="198" y="166"/>
                    <a:pt x="197" y="169"/>
                  </a:cubicBezTo>
                  <a:cubicBezTo>
                    <a:pt x="196" y="170"/>
                    <a:pt x="195" y="171"/>
                    <a:pt x="195" y="172"/>
                  </a:cubicBezTo>
                  <a:cubicBezTo>
                    <a:pt x="194" y="173"/>
                    <a:pt x="194" y="174"/>
                    <a:pt x="193" y="175"/>
                  </a:cubicBezTo>
                  <a:cubicBezTo>
                    <a:pt x="192" y="176"/>
                    <a:pt x="192" y="177"/>
                    <a:pt x="192" y="177"/>
                  </a:cubicBezTo>
                  <a:cubicBezTo>
                    <a:pt x="192" y="177"/>
                    <a:pt x="191" y="177"/>
                    <a:pt x="190" y="179"/>
                  </a:cubicBezTo>
                  <a:cubicBezTo>
                    <a:pt x="189" y="179"/>
                    <a:pt x="189" y="180"/>
                    <a:pt x="188" y="181"/>
                  </a:cubicBezTo>
                  <a:cubicBezTo>
                    <a:pt x="187" y="182"/>
                    <a:pt x="187" y="183"/>
                    <a:pt x="186" y="184"/>
                  </a:cubicBezTo>
                  <a:cubicBezTo>
                    <a:pt x="183" y="186"/>
                    <a:pt x="181" y="188"/>
                    <a:pt x="178" y="190"/>
                  </a:cubicBezTo>
                  <a:cubicBezTo>
                    <a:pt x="178" y="191"/>
                    <a:pt x="177" y="191"/>
                    <a:pt x="176" y="192"/>
                  </a:cubicBezTo>
                  <a:cubicBezTo>
                    <a:pt x="175" y="193"/>
                    <a:pt x="175" y="193"/>
                    <a:pt x="175" y="193"/>
                  </a:cubicBezTo>
                  <a:cubicBezTo>
                    <a:pt x="174" y="193"/>
                    <a:pt x="174" y="193"/>
                    <a:pt x="174" y="193"/>
                  </a:cubicBezTo>
                  <a:cubicBezTo>
                    <a:pt x="173" y="194"/>
                    <a:pt x="171" y="195"/>
                    <a:pt x="170" y="196"/>
                  </a:cubicBezTo>
                  <a:cubicBezTo>
                    <a:pt x="168" y="197"/>
                    <a:pt x="166" y="198"/>
                    <a:pt x="165" y="199"/>
                  </a:cubicBezTo>
                  <a:cubicBezTo>
                    <a:pt x="164" y="199"/>
                    <a:pt x="163" y="200"/>
                    <a:pt x="162" y="200"/>
                  </a:cubicBezTo>
                  <a:cubicBezTo>
                    <a:pt x="161" y="200"/>
                    <a:pt x="161" y="201"/>
                    <a:pt x="160" y="201"/>
                  </a:cubicBezTo>
                  <a:cubicBezTo>
                    <a:pt x="158" y="202"/>
                    <a:pt x="157" y="202"/>
                    <a:pt x="155" y="203"/>
                  </a:cubicBezTo>
                  <a:cubicBezTo>
                    <a:pt x="153" y="203"/>
                    <a:pt x="152" y="204"/>
                    <a:pt x="151" y="204"/>
                  </a:cubicBezTo>
                  <a:cubicBezTo>
                    <a:pt x="150" y="204"/>
                    <a:pt x="149" y="205"/>
                    <a:pt x="149" y="205"/>
                  </a:cubicBezTo>
                  <a:cubicBezTo>
                    <a:pt x="148" y="205"/>
                    <a:pt x="148" y="205"/>
                    <a:pt x="147" y="205"/>
                  </a:cubicBezTo>
                  <a:cubicBezTo>
                    <a:pt x="146" y="205"/>
                    <a:pt x="145" y="205"/>
                    <a:pt x="144" y="206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2" y="206"/>
                    <a:pt x="141" y="206"/>
                    <a:pt x="139" y="206"/>
                  </a:cubicBezTo>
                  <a:cubicBezTo>
                    <a:pt x="138" y="206"/>
                    <a:pt x="137" y="206"/>
                    <a:pt x="136" y="207"/>
                  </a:cubicBezTo>
                  <a:cubicBezTo>
                    <a:pt x="135" y="207"/>
                    <a:pt x="135" y="207"/>
                    <a:pt x="134" y="207"/>
                  </a:cubicBezTo>
                  <a:cubicBezTo>
                    <a:pt x="134" y="207"/>
                    <a:pt x="133" y="207"/>
                    <a:pt x="132" y="207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41" name="Oval 69"/>
            <p:cNvSpPr>
              <a:spLocks noChangeArrowheads="1"/>
            </p:cNvSpPr>
            <p:nvPr/>
          </p:nvSpPr>
          <p:spPr bwMode="auto">
            <a:xfrm>
              <a:off x="4476617" y="1991239"/>
              <a:ext cx="232119" cy="238542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751806" y="3456154"/>
            <a:ext cx="663198" cy="680330"/>
            <a:chOff x="4262262" y="1770954"/>
            <a:chExt cx="663198" cy="680330"/>
          </a:xfrm>
          <a:solidFill>
            <a:schemeClr val="bg2">
              <a:lumMod val="90000"/>
            </a:schemeClr>
          </a:solidFill>
        </p:grpSpPr>
        <p:sp>
          <p:nvSpPr>
            <p:cNvPr id="43" name="Freeform 68"/>
            <p:cNvSpPr>
              <a:spLocks noEditPoints="1"/>
            </p:cNvSpPr>
            <p:nvPr/>
          </p:nvSpPr>
          <p:spPr bwMode="auto">
            <a:xfrm>
              <a:off x="4262262" y="1770954"/>
              <a:ext cx="663198" cy="680330"/>
            </a:xfrm>
            <a:custGeom>
              <a:avLst/>
              <a:gdLst>
                <a:gd name="T0" fmla="*/ 126 w 263"/>
                <a:gd name="T1" fmla="*/ 242 h 262"/>
                <a:gd name="T2" fmla="*/ 153 w 263"/>
                <a:gd name="T3" fmla="*/ 237 h 262"/>
                <a:gd name="T4" fmla="*/ 174 w 263"/>
                <a:gd name="T5" fmla="*/ 244 h 262"/>
                <a:gd name="T6" fmla="*/ 198 w 263"/>
                <a:gd name="T7" fmla="*/ 246 h 262"/>
                <a:gd name="T8" fmla="*/ 208 w 263"/>
                <a:gd name="T9" fmla="*/ 207 h 262"/>
                <a:gd name="T10" fmla="*/ 231 w 263"/>
                <a:gd name="T11" fmla="*/ 181 h 262"/>
                <a:gd name="T12" fmla="*/ 262 w 263"/>
                <a:gd name="T13" fmla="*/ 158 h 262"/>
                <a:gd name="T14" fmla="*/ 245 w 263"/>
                <a:gd name="T15" fmla="*/ 138 h 262"/>
                <a:gd name="T16" fmla="*/ 239 w 263"/>
                <a:gd name="T17" fmla="*/ 116 h 262"/>
                <a:gd name="T18" fmla="*/ 239 w 263"/>
                <a:gd name="T19" fmla="*/ 94 h 262"/>
                <a:gd name="T20" fmla="*/ 250 w 263"/>
                <a:gd name="T21" fmla="*/ 70 h 262"/>
                <a:gd name="T22" fmla="*/ 213 w 263"/>
                <a:gd name="T23" fmla="*/ 56 h 262"/>
                <a:gd name="T24" fmla="*/ 185 w 263"/>
                <a:gd name="T25" fmla="*/ 37 h 262"/>
                <a:gd name="T26" fmla="*/ 165 w 263"/>
                <a:gd name="T27" fmla="*/ 2 h 262"/>
                <a:gd name="T28" fmla="*/ 142 w 263"/>
                <a:gd name="T29" fmla="*/ 11 h 262"/>
                <a:gd name="T30" fmla="*/ 124 w 263"/>
                <a:gd name="T31" fmla="*/ 23 h 262"/>
                <a:gd name="T32" fmla="*/ 97 w 263"/>
                <a:gd name="T33" fmla="*/ 25 h 262"/>
                <a:gd name="T34" fmla="*/ 73 w 263"/>
                <a:gd name="T35" fmla="*/ 11 h 262"/>
                <a:gd name="T36" fmla="*/ 54 w 263"/>
                <a:gd name="T37" fmla="*/ 38 h 262"/>
                <a:gd name="T38" fmla="*/ 41 w 263"/>
                <a:gd name="T39" fmla="*/ 71 h 262"/>
                <a:gd name="T40" fmla="*/ 5 w 263"/>
                <a:gd name="T41" fmla="*/ 88 h 262"/>
                <a:gd name="T42" fmla="*/ 2 w 263"/>
                <a:gd name="T43" fmla="*/ 113 h 262"/>
                <a:gd name="T44" fmla="*/ 23 w 263"/>
                <a:gd name="T45" fmla="*/ 133 h 262"/>
                <a:gd name="T46" fmla="*/ 27 w 263"/>
                <a:gd name="T47" fmla="*/ 160 h 262"/>
                <a:gd name="T48" fmla="*/ 11 w 263"/>
                <a:gd name="T49" fmla="*/ 186 h 262"/>
                <a:gd name="T50" fmla="*/ 28 w 263"/>
                <a:gd name="T51" fmla="*/ 210 h 262"/>
                <a:gd name="T52" fmla="*/ 66 w 263"/>
                <a:gd name="T53" fmla="*/ 217 h 262"/>
                <a:gd name="T54" fmla="*/ 83 w 263"/>
                <a:gd name="T55" fmla="*/ 252 h 262"/>
                <a:gd name="T56" fmla="*/ 111 w 263"/>
                <a:gd name="T57" fmla="*/ 262 h 262"/>
                <a:gd name="T58" fmla="*/ 117 w 263"/>
                <a:gd name="T59" fmla="*/ 205 h 262"/>
                <a:gd name="T60" fmla="*/ 102 w 263"/>
                <a:gd name="T61" fmla="*/ 201 h 262"/>
                <a:gd name="T62" fmla="*/ 83 w 263"/>
                <a:gd name="T63" fmla="*/ 190 h 262"/>
                <a:gd name="T64" fmla="*/ 69 w 263"/>
                <a:gd name="T65" fmla="*/ 175 h 262"/>
                <a:gd name="T66" fmla="*/ 61 w 263"/>
                <a:gd name="T67" fmla="*/ 159 h 262"/>
                <a:gd name="T68" fmla="*/ 57 w 263"/>
                <a:gd name="T69" fmla="*/ 144 h 262"/>
                <a:gd name="T70" fmla="*/ 56 w 263"/>
                <a:gd name="T71" fmla="*/ 132 h 262"/>
                <a:gd name="T72" fmla="*/ 58 w 263"/>
                <a:gd name="T73" fmla="*/ 112 h 262"/>
                <a:gd name="T74" fmla="*/ 66 w 263"/>
                <a:gd name="T75" fmla="*/ 93 h 262"/>
                <a:gd name="T76" fmla="*/ 74 w 263"/>
                <a:gd name="T77" fmla="*/ 81 h 262"/>
                <a:gd name="T78" fmla="*/ 88 w 263"/>
                <a:gd name="T79" fmla="*/ 68 h 262"/>
                <a:gd name="T80" fmla="*/ 108 w 263"/>
                <a:gd name="T81" fmla="*/ 59 h 262"/>
                <a:gd name="T82" fmla="*/ 121 w 263"/>
                <a:gd name="T83" fmla="*/ 56 h 262"/>
                <a:gd name="T84" fmla="*/ 135 w 263"/>
                <a:gd name="T85" fmla="*/ 55 h 262"/>
                <a:gd name="T86" fmla="*/ 156 w 263"/>
                <a:gd name="T87" fmla="*/ 59 h 262"/>
                <a:gd name="T88" fmla="*/ 173 w 263"/>
                <a:gd name="T89" fmla="*/ 67 h 262"/>
                <a:gd name="T90" fmla="*/ 184 w 263"/>
                <a:gd name="T91" fmla="*/ 77 h 262"/>
                <a:gd name="T92" fmla="*/ 197 w 263"/>
                <a:gd name="T93" fmla="*/ 93 h 262"/>
                <a:gd name="T94" fmla="*/ 205 w 263"/>
                <a:gd name="T95" fmla="*/ 112 h 262"/>
                <a:gd name="T96" fmla="*/ 207 w 263"/>
                <a:gd name="T97" fmla="*/ 123 h 262"/>
                <a:gd name="T98" fmla="*/ 207 w 263"/>
                <a:gd name="T99" fmla="*/ 139 h 262"/>
                <a:gd name="T100" fmla="*/ 203 w 263"/>
                <a:gd name="T101" fmla="*/ 157 h 262"/>
                <a:gd name="T102" fmla="*/ 193 w 263"/>
                <a:gd name="T103" fmla="*/ 175 h 262"/>
                <a:gd name="T104" fmla="*/ 178 w 263"/>
                <a:gd name="T105" fmla="*/ 190 h 262"/>
                <a:gd name="T106" fmla="*/ 165 w 263"/>
                <a:gd name="T107" fmla="*/ 199 h 262"/>
                <a:gd name="T108" fmla="*/ 149 w 263"/>
                <a:gd name="T109" fmla="*/ 205 h 262"/>
                <a:gd name="T110" fmla="*/ 136 w 263"/>
                <a:gd name="T111" fmla="*/ 207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3" h="262">
                  <a:moveTo>
                    <a:pt x="111" y="262"/>
                  </a:moveTo>
                  <a:cubicBezTo>
                    <a:pt x="112" y="261"/>
                    <a:pt x="113" y="261"/>
                    <a:pt x="114" y="260"/>
                  </a:cubicBezTo>
                  <a:cubicBezTo>
                    <a:pt x="114" y="260"/>
                    <a:pt x="117" y="256"/>
                    <a:pt x="120" y="251"/>
                  </a:cubicBezTo>
                  <a:cubicBezTo>
                    <a:pt x="122" y="249"/>
                    <a:pt x="123" y="247"/>
                    <a:pt x="125" y="245"/>
                  </a:cubicBezTo>
                  <a:cubicBezTo>
                    <a:pt x="126" y="243"/>
                    <a:pt x="126" y="242"/>
                    <a:pt x="126" y="242"/>
                  </a:cubicBezTo>
                  <a:cubicBezTo>
                    <a:pt x="127" y="240"/>
                    <a:pt x="129" y="239"/>
                    <a:pt x="132" y="239"/>
                  </a:cubicBezTo>
                  <a:cubicBezTo>
                    <a:pt x="132" y="239"/>
                    <a:pt x="132" y="239"/>
                    <a:pt x="134" y="239"/>
                  </a:cubicBezTo>
                  <a:cubicBezTo>
                    <a:pt x="135" y="239"/>
                    <a:pt x="137" y="239"/>
                    <a:pt x="139" y="239"/>
                  </a:cubicBezTo>
                  <a:cubicBezTo>
                    <a:pt x="142" y="239"/>
                    <a:pt x="146" y="238"/>
                    <a:pt x="146" y="238"/>
                  </a:cubicBezTo>
                  <a:cubicBezTo>
                    <a:pt x="146" y="238"/>
                    <a:pt x="149" y="238"/>
                    <a:pt x="153" y="237"/>
                  </a:cubicBezTo>
                  <a:cubicBezTo>
                    <a:pt x="155" y="237"/>
                    <a:pt x="157" y="236"/>
                    <a:pt x="158" y="236"/>
                  </a:cubicBezTo>
                  <a:cubicBezTo>
                    <a:pt x="159" y="235"/>
                    <a:pt x="160" y="235"/>
                    <a:pt x="160" y="235"/>
                  </a:cubicBezTo>
                  <a:cubicBezTo>
                    <a:pt x="162" y="235"/>
                    <a:pt x="164" y="235"/>
                    <a:pt x="166" y="237"/>
                  </a:cubicBezTo>
                  <a:cubicBezTo>
                    <a:pt x="166" y="237"/>
                    <a:pt x="167" y="238"/>
                    <a:pt x="168" y="239"/>
                  </a:cubicBezTo>
                  <a:cubicBezTo>
                    <a:pt x="170" y="240"/>
                    <a:pt x="172" y="242"/>
                    <a:pt x="174" y="244"/>
                  </a:cubicBezTo>
                  <a:cubicBezTo>
                    <a:pt x="178" y="247"/>
                    <a:pt x="183" y="250"/>
                    <a:pt x="183" y="250"/>
                  </a:cubicBezTo>
                  <a:cubicBezTo>
                    <a:pt x="184" y="251"/>
                    <a:pt x="185" y="251"/>
                    <a:pt x="186" y="251"/>
                  </a:cubicBezTo>
                  <a:cubicBezTo>
                    <a:pt x="187" y="251"/>
                    <a:pt x="189" y="251"/>
                    <a:pt x="190" y="251"/>
                  </a:cubicBezTo>
                  <a:cubicBezTo>
                    <a:pt x="190" y="251"/>
                    <a:pt x="191" y="250"/>
                    <a:pt x="193" y="249"/>
                  </a:cubicBezTo>
                  <a:cubicBezTo>
                    <a:pt x="194" y="248"/>
                    <a:pt x="196" y="247"/>
                    <a:pt x="198" y="246"/>
                  </a:cubicBezTo>
                  <a:cubicBezTo>
                    <a:pt x="203" y="243"/>
                    <a:pt x="207" y="241"/>
                    <a:pt x="207" y="241"/>
                  </a:cubicBezTo>
                  <a:cubicBezTo>
                    <a:pt x="209" y="239"/>
                    <a:pt x="210" y="237"/>
                    <a:pt x="210" y="235"/>
                  </a:cubicBezTo>
                  <a:cubicBezTo>
                    <a:pt x="210" y="235"/>
                    <a:pt x="209" y="229"/>
                    <a:pt x="209" y="224"/>
                  </a:cubicBezTo>
                  <a:cubicBezTo>
                    <a:pt x="208" y="218"/>
                    <a:pt x="206" y="213"/>
                    <a:pt x="206" y="213"/>
                  </a:cubicBezTo>
                  <a:cubicBezTo>
                    <a:pt x="206" y="211"/>
                    <a:pt x="206" y="209"/>
                    <a:pt x="208" y="207"/>
                  </a:cubicBezTo>
                  <a:cubicBezTo>
                    <a:pt x="208" y="207"/>
                    <a:pt x="211" y="205"/>
                    <a:pt x="213" y="202"/>
                  </a:cubicBezTo>
                  <a:cubicBezTo>
                    <a:pt x="215" y="199"/>
                    <a:pt x="218" y="196"/>
                    <a:pt x="218" y="196"/>
                  </a:cubicBezTo>
                  <a:cubicBezTo>
                    <a:pt x="218" y="196"/>
                    <a:pt x="220" y="193"/>
                    <a:pt x="222" y="190"/>
                  </a:cubicBezTo>
                  <a:cubicBezTo>
                    <a:pt x="224" y="188"/>
                    <a:pt x="225" y="184"/>
                    <a:pt x="225" y="184"/>
                  </a:cubicBezTo>
                  <a:cubicBezTo>
                    <a:pt x="226" y="182"/>
                    <a:pt x="228" y="181"/>
                    <a:pt x="231" y="181"/>
                  </a:cubicBezTo>
                  <a:cubicBezTo>
                    <a:pt x="231" y="181"/>
                    <a:pt x="236" y="181"/>
                    <a:pt x="241" y="181"/>
                  </a:cubicBezTo>
                  <a:cubicBezTo>
                    <a:pt x="247" y="180"/>
                    <a:pt x="252" y="179"/>
                    <a:pt x="252" y="179"/>
                  </a:cubicBezTo>
                  <a:cubicBezTo>
                    <a:pt x="254" y="179"/>
                    <a:pt x="257" y="177"/>
                    <a:pt x="257" y="174"/>
                  </a:cubicBezTo>
                  <a:cubicBezTo>
                    <a:pt x="257" y="174"/>
                    <a:pt x="259" y="169"/>
                    <a:pt x="260" y="165"/>
                  </a:cubicBezTo>
                  <a:cubicBezTo>
                    <a:pt x="261" y="162"/>
                    <a:pt x="261" y="160"/>
                    <a:pt x="262" y="158"/>
                  </a:cubicBezTo>
                  <a:cubicBezTo>
                    <a:pt x="262" y="156"/>
                    <a:pt x="262" y="155"/>
                    <a:pt x="262" y="155"/>
                  </a:cubicBezTo>
                  <a:cubicBezTo>
                    <a:pt x="263" y="154"/>
                    <a:pt x="262" y="153"/>
                    <a:pt x="262" y="151"/>
                  </a:cubicBezTo>
                  <a:cubicBezTo>
                    <a:pt x="262" y="150"/>
                    <a:pt x="261" y="149"/>
                    <a:pt x="260" y="149"/>
                  </a:cubicBezTo>
                  <a:cubicBezTo>
                    <a:pt x="260" y="149"/>
                    <a:pt x="256" y="145"/>
                    <a:pt x="252" y="142"/>
                  </a:cubicBezTo>
                  <a:cubicBezTo>
                    <a:pt x="249" y="140"/>
                    <a:pt x="247" y="139"/>
                    <a:pt x="245" y="138"/>
                  </a:cubicBezTo>
                  <a:cubicBezTo>
                    <a:pt x="244" y="137"/>
                    <a:pt x="242" y="136"/>
                    <a:pt x="242" y="136"/>
                  </a:cubicBezTo>
                  <a:cubicBezTo>
                    <a:pt x="241" y="135"/>
                    <a:pt x="239" y="133"/>
                    <a:pt x="240" y="131"/>
                  </a:cubicBezTo>
                  <a:cubicBezTo>
                    <a:pt x="240" y="131"/>
                    <a:pt x="240" y="130"/>
                    <a:pt x="240" y="128"/>
                  </a:cubicBezTo>
                  <a:cubicBezTo>
                    <a:pt x="240" y="127"/>
                    <a:pt x="239" y="125"/>
                    <a:pt x="239" y="123"/>
                  </a:cubicBezTo>
                  <a:cubicBezTo>
                    <a:pt x="239" y="120"/>
                    <a:pt x="239" y="116"/>
                    <a:pt x="239" y="116"/>
                  </a:cubicBezTo>
                  <a:cubicBezTo>
                    <a:pt x="239" y="116"/>
                    <a:pt x="238" y="113"/>
                    <a:pt x="237" y="109"/>
                  </a:cubicBezTo>
                  <a:cubicBezTo>
                    <a:pt x="237" y="107"/>
                    <a:pt x="237" y="106"/>
                    <a:pt x="236" y="104"/>
                  </a:cubicBezTo>
                  <a:cubicBezTo>
                    <a:pt x="236" y="103"/>
                    <a:pt x="236" y="102"/>
                    <a:pt x="236" y="102"/>
                  </a:cubicBezTo>
                  <a:cubicBezTo>
                    <a:pt x="235" y="100"/>
                    <a:pt x="236" y="98"/>
                    <a:pt x="237" y="96"/>
                  </a:cubicBezTo>
                  <a:cubicBezTo>
                    <a:pt x="237" y="96"/>
                    <a:pt x="238" y="95"/>
                    <a:pt x="239" y="94"/>
                  </a:cubicBezTo>
                  <a:cubicBezTo>
                    <a:pt x="241" y="92"/>
                    <a:pt x="242" y="90"/>
                    <a:pt x="244" y="88"/>
                  </a:cubicBezTo>
                  <a:cubicBezTo>
                    <a:pt x="248" y="84"/>
                    <a:pt x="251" y="79"/>
                    <a:pt x="251" y="79"/>
                  </a:cubicBezTo>
                  <a:cubicBezTo>
                    <a:pt x="252" y="78"/>
                    <a:pt x="252" y="77"/>
                    <a:pt x="252" y="76"/>
                  </a:cubicBezTo>
                  <a:cubicBezTo>
                    <a:pt x="252" y="75"/>
                    <a:pt x="252" y="74"/>
                    <a:pt x="251" y="72"/>
                  </a:cubicBezTo>
                  <a:cubicBezTo>
                    <a:pt x="251" y="72"/>
                    <a:pt x="250" y="71"/>
                    <a:pt x="250" y="70"/>
                  </a:cubicBezTo>
                  <a:cubicBezTo>
                    <a:pt x="249" y="68"/>
                    <a:pt x="248" y="66"/>
                    <a:pt x="246" y="64"/>
                  </a:cubicBezTo>
                  <a:cubicBezTo>
                    <a:pt x="244" y="60"/>
                    <a:pt x="241" y="55"/>
                    <a:pt x="241" y="55"/>
                  </a:cubicBezTo>
                  <a:cubicBezTo>
                    <a:pt x="240" y="53"/>
                    <a:pt x="237" y="52"/>
                    <a:pt x="235" y="52"/>
                  </a:cubicBezTo>
                  <a:cubicBezTo>
                    <a:pt x="235" y="52"/>
                    <a:pt x="229" y="53"/>
                    <a:pt x="224" y="54"/>
                  </a:cubicBezTo>
                  <a:cubicBezTo>
                    <a:pt x="219" y="54"/>
                    <a:pt x="213" y="56"/>
                    <a:pt x="213" y="56"/>
                  </a:cubicBezTo>
                  <a:cubicBezTo>
                    <a:pt x="211" y="56"/>
                    <a:pt x="209" y="56"/>
                    <a:pt x="208" y="54"/>
                  </a:cubicBezTo>
                  <a:cubicBezTo>
                    <a:pt x="208" y="54"/>
                    <a:pt x="205" y="52"/>
                    <a:pt x="202" y="49"/>
                  </a:cubicBezTo>
                  <a:cubicBezTo>
                    <a:pt x="200" y="47"/>
                    <a:pt x="197" y="45"/>
                    <a:pt x="197" y="45"/>
                  </a:cubicBezTo>
                  <a:cubicBezTo>
                    <a:pt x="197" y="45"/>
                    <a:pt x="194" y="43"/>
                    <a:pt x="191" y="41"/>
                  </a:cubicBezTo>
                  <a:cubicBezTo>
                    <a:pt x="188" y="38"/>
                    <a:pt x="185" y="37"/>
                    <a:pt x="185" y="37"/>
                  </a:cubicBezTo>
                  <a:cubicBezTo>
                    <a:pt x="183" y="36"/>
                    <a:pt x="182" y="34"/>
                    <a:pt x="182" y="32"/>
                  </a:cubicBezTo>
                  <a:cubicBezTo>
                    <a:pt x="182" y="32"/>
                    <a:pt x="182" y="26"/>
                    <a:pt x="181" y="21"/>
                  </a:cubicBezTo>
                  <a:cubicBezTo>
                    <a:pt x="180" y="15"/>
                    <a:pt x="179" y="10"/>
                    <a:pt x="179" y="10"/>
                  </a:cubicBezTo>
                  <a:cubicBezTo>
                    <a:pt x="179" y="8"/>
                    <a:pt x="177" y="6"/>
                    <a:pt x="175" y="5"/>
                  </a:cubicBezTo>
                  <a:cubicBezTo>
                    <a:pt x="175" y="5"/>
                    <a:pt x="170" y="3"/>
                    <a:pt x="165" y="2"/>
                  </a:cubicBezTo>
                  <a:cubicBezTo>
                    <a:pt x="163" y="1"/>
                    <a:pt x="160" y="1"/>
                    <a:pt x="159" y="1"/>
                  </a:cubicBezTo>
                  <a:cubicBezTo>
                    <a:pt x="157" y="0"/>
                    <a:pt x="156" y="0"/>
                    <a:pt x="156" y="0"/>
                  </a:cubicBezTo>
                  <a:cubicBezTo>
                    <a:pt x="154" y="0"/>
                    <a:pt x="153" y="0"/>
                    <a:pt x="152" y="0"/>
                  </a:cubicBezTo>
                  <a:cubicBezTo>
                    <a:pt x="151" y="0"/>
                    <a:pt x="150" y="1"/>
                    <a:pt x="149" y="2"/>
                  </a:cubicBezTo>
                  <a:cubicBezTo>
                    <a:pt x="149" y="2"/>
                    <a:pt x="145" y="6"/>
                    <a:pt x="142" y="11"/>
                  </a:cubicBezTo>
                  <a:cubicBezTo>
                    <a:pt x="141" y="13"/>
                    <a:pt x="139" y="15"/>
                    <a:pt x="138" y="17"/>
                  </a:cubicBezTo>
                  <a:cubicBezTo>
                    <a:pt x="137" y="19"/>
                    <a:pt x="136" y="20"/>
                    <a:pt x="136" y="20"/>
                  </a:cubicBezTo>
                  <a:cubicBezTo>
                    <a:pt x="135" y="22"/>
                    <a:pt x="133" y="23"/>
                    <a:pt x="131" y="23"/>
                  </a:cubicBezTo>
                  <a:cubicBezTo>
                    <a:pt x="131" y="23"/>
                    <a:pt x="130" y="23"/>
                    <a:pt x="129" y="23"/>
                  </a:cubicBezTo>
                  <a:cubicBezTo>
                    <a:pt x="127" y="23"/>
                    <a:pt x="126" y="23"/>
                    <a:pt x="124" y="23"/>
                  </a:cubicBezTo>
                  <a:cubicBezTo>
                    <a:pt x="120" y="23"/>
                    <a:pt x="117" y="24"/>
                    <a:pt x="117" y="24"/>
                  </a:cubicBezTo>
                  <a:cubicBezTo>
                    <a:pt x="117" y="24"/>
                    <a:pt x="113" y="24"/>
                    <a:pt x="110" y="25"/>
                  </a:cubicBezTo>
                  <a:cubicBezTo>
                    <a:pt x="108" y="25"/>
                    <a:pt x="106" y="26"/>
                    <a:pt x="105" y="26"/>
                  </a:cubicBezTo>
                  <a:cubicBezTo>
                    <a:pt x="103" y="26"/>
                    <a:pt x="103" y="27"/>
                    <a:pt x="103" y="27"/>
                  </a:cubicBezTo>
                  <a:cubicBezTo>
                    <a:pt x="100" y="27"/>
                    <a:pt x="98" y="27"/>
                    <a:pt x="97" y="25"/>
                  </a:cubicBezTo>
                  <a:cubicBezTo>
                    <a:pt x="97" y="25"/>
                    <a:pt x="96" y="24"/>
                    <a:pt x="94" y="23"/>
                  </a:cubicBezTo>
                  <a:cubicBezTo>
                    <a:pt x="93" y="21"/>
                    <a:pt x="91" y="20"/>
                    <a:pt x="89" y="18"/>
                  </a:cubicBezTo>
                  <a:cubicBezTo>
                    <a:pt x="84" y="15"/>
                    <a:pt x="80" y="11"/>
                    <a:pt x="80" y="11"/>
                  </a:cubicBezTo>
                  <a:cubicBezTo>
                    <a:pt x="79" y="11"/>
                    <a:pt x="78" y="10"/>
                    <a:pt x="76" y="10"/>
                  </a:cubicBezTo>
                  <a:cubicBezTo>
                    <a:pt x="75" y="10"/>
                    <a:pt x="74" y="11"/>
                    <a:pt x="73" y="11"/>
                  </a:cubicBezTo>
                  <a:cubicBezTo>
                    <a:pt x="73" y="11"/>
                    <a:pt x="72" y="12"/>
                    <a:pt x="70" y="13"/>
                  </a:cubicBezTo>
                  <a:cubicBezTo>
                    <a:pt x="68" y="13"/>
                    <a:pt x="66" y="14"/>
                    <a:pt x="64" y="16"/>
                  </a:cubicBezTo>
                  <a:cubicBezTo>
                    <a:pt x="60" y="18"/>
                    <a:pt x="56" y="21"/>
                    <a:pt x="56" y="21"/>
                  </a:cubicBezTo>
                  <a:cubicBezTo>
                    <a:pt x="54" y="22"/>
                    <a:pt x="52" y="25"/>
                    <a:pt x="53" y="27"/>
                  </a:cubicBezTo>
                  <a:cubicBezTo>
                    <a:pt x="53" y="27"/>
                    <a:pt x="53" y="33"/>
                    <a:pt x="54" y="38"/>
                  </a:cubicBezTo>
                  <a:cubicBezTo>
                    <a:pt x="55" y="43"/>
                    <a:pt x="56" y="49"/>
                    <a:pt x="56" y="49"/>
                  </a:cubicBezTo>
                  <a:cubicBezTo>
                    <a:pt x="57" y="51"/>
                    <a:pt x="56" y="53"/>
                    <a:pt x="55" y="55"/>
                  </a:cubicBezTo>
                  <a:cubicBezTo>
                    <a:pt x="55" y="55"/>
                    <a:pt x="52" y="57"/>
                    <a:pt x="50" y="60"/>
                  </a:cubicBezTo>
                  <a:cubicBezTo>
                    <a:pt x="47" y="63"/>
                    <a:pt x="45" y="65"/>
                    <a:pt x="45" y="65"/>
                  </a:cubicBezTo>
                  <a:cubicBezTo>
                    <a:pt x="45" y="65"/>
                    <a:pt x="43" y="68"/>
                    <a:pt x="41" y="71"/>
                  </a:cubicBezTo>
                  <a:cubicBezTo>
                    <a:pt x="39" y="74"/>
                    <a:pt x="37" y="77"/>
                    <a:pt x="37" y="77"/>
                  </a:cubicBezTo>
                  <a:cubicBezTo>
                    <a:pt x="36" y="79"/>
                    <a:pt x="34" y="81"/>
                    <a:pt x="32" y="81"/>
                  </a:cubicBezTo>
                  <a:cubicBezTo>
                    <a:pt x="32" y="81"/>
                    <a:pt x="27" y="81"/>
                    <a:pt x="21" y="81"/>
                  </a:cubicBezTo>
                  <a:cubicBezTo>
                    <a:pt x="16" y="82"/>
                    <a:pt x="10" y="83"/>
                    <a:pt x="10" y="83"/>
                  </a:cubicBezTo>
                  <a:cubicBezTo>
                    <a:pt x="8" y="83"/>
                    <a:pt x="6" y="85"/>
                    <a:pt x="5" y="88"/>
                  </a:cubicBezTo>
                  <a:cubicBezTo>
                    <a:pt x="5" y="88"/>
                    <a:pt x="4" y="92"/>
                    <a:pt x="2" y="97"/>
                  </a:cubicBezTo>
                  <a:cubicBezTo>
                    <a:pt x="2" y="99"/>
                    <a:pt x="1" y="102"/>
                    <a:pt x="1" y="104"/>
                  </a:cubicBezTo>
                  <a:cubicBezTo>
                    <a:pt x="1" y="105"/>
                    <a:pt x="0" y="107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2" y="113"/>
                    <a:pt x="7" y="117"/>
                    <a:pt x="11" y="120"/>
                  </a:cubicBezTo>
                  <a:cubicBezTo>
                    <a:pt x="13" y="122"/>
                    <a:pt x="16" y="123"/>
                    <a:pt x="17" y="124"/>
                  </a:cubicBezTo>
                  <a:cubicBezTo>
                    <a:pt x="19" y="125"/>
                    <a:pt x="20" y="126"/>
                    <a:pt x="20" y="126"/>
                  </a:cubicBezTo>
                  <a:cubicBezTo>
                    <a:pt x="22" y="127"/>
                    <a:pt x="23" y="129"/>
                    <a:pt x="23" y="131"/>
                  </a:cubicBezTo>
                  <a:cubicBezTo>
                    <a:pt x="23" y="131"/>
                    <a:pt x="23" y="132"/>
                    <a:pt x="23" y="133"/>
                  </a:cubicBezTo>
                  <a:cubicBezTo>
                    <a:pt x="23" y="135"/>
                    <a:pt x="23" y="137"/>
                    <a:pt x="23" y="138"/>
                  </a:cubicBezTo>
                  <a:cubicBezTo>
                    <a:pt x="24" y="142"/>
                    <a:pt x="24" y="145"/>
                    <a:pt x="24" y="145"/>
                  </a:cubicBezTo>
                  <a:cubicBezTo>
                    <a:pt x="24" y="145"/>
                    <a:pt x="25" y="149"/>
                    <a:pt x="25" y="153"/>
                  </a:cubicBezTo>
                  <a:cubicBezTo>
                    <a:pt x="26" y="154"/>
                    <a:pt x="26" y="156"/>
                    <a:pt x="26" y="157"/>
                  </a:cubicBezTo>
                  <a:cubicBezTo>
                    <a:pt x="27" y="159"/>
                    <a:pt x="27" y="160"/>
                    <a:pt x="27" y="160"/>
                  </a:cubicBezTo>
                  <a:cubicBezTo>
                    <a:pt x="28" y="162"/>
                    <a:pt x="27" y="164"/>
                    <a:pt x="26" y="165"/>
                  </a:cubicBezTo>
                  <a:cubicBezTo>
                    <a:pt x="26" y="165"/>
                    <a:pt x="25" y="166"/>
                    <a:pt x="23" y="168"/>
                  </a:cubicBezTo>
                  <a:cubicBezTo>
                    <a:pt x="22" y="169"/>
                    <a:pt x="20" y="171"/>
                    <a:pt x="18" y="174"/>
                  </a:cubicBezTo>
                  <a:cubicBezTo>
                    <a:pt x="15" y="178"/>
                    <a:pt x="12" y="182"/>
                    <a:pt x="12" y="182"/>
                  </a:cubicBezTo>
                  <a:cubicBezTo>
                    <a:pt x="11" y="183"/>
                    <a:pt x="11" y="184"/>
                    <a:pt x="11" y="186"/>
                  </a:cubicBezTo>
                  <a:cubicBezTo>
                    <a:pt x="11" y="187"/>
                    <a:pt x="11" y="188"/>
                    <a:pt x="12" y="189"/>
                  </a:cubicBezTo>
                  <a:cubicBezTo>
                    <a:pt x="12" y="189"/>
                    <a:pt x="12" y="190"/>
                    <a:pt x="13" y="192"/>
                  </a:cubicBezTo>
                  <a:cubicBezTo>
                    <a:pt x="14" y="194"/>
                    <a:pt x="15" y="196"/>
                    <a:pt x="16" y="198"/>
                  </a:cubicBezTo>
                  <a:cubicBezTo>
                    <a:pt x="19" y="202"/>
                    <a:pt x="21" y="206"/>
                    <a:pt x="21" y="206"/>
                  </a:cubicBezTo>
                  <a:cubicBezTo>
                    <a:pt x="23" y="209"/>
                    <a:pt x="25" y="210"/>
                    <a:pt x="28" y="210"/>
                  </a:cubicBezTo>
                  <a:cubicBezTo>
                    <a:pt x="28" y="210"/>
                    <a:pt x="33" y="209"/>
                    <a:pt x="39" y="208"/>
                  </a:cubicBezTo>
                  <a:cubicBezTo>
                    <a:pt x="44" y="207"/>
                    <a:pt x="49" y="206"/>
                    <a:pt x="49" y="206"/>
                  </a:cubicBezTo>
                  <a:cubicBezTo>
                    <a:pt x="51" y="205"/>
                    <a:pt x="53" y="206"/>
                    <a:pt x="55" y="208"/>
                  </a:cubicBezTo>
                  <a:cubicBezTo>
                    <a:pt x="55" y="208"/>
                    <a:pt x="57" y="210"/>
                    <a:pt x="60" y="212"/>
                  </a:cubicBezTo>
                  <a:cubicBezTo>
                    <a:pt x="63" y="215"/>
                    <a:pt x="66" y="217"/>
                    <a:pt x="66" y="217"/>
                  </a:cubicBezTo>
                  <a:cubicBezTo>
                    <a:pt x="66" y="217"/>
                    <a:pt x="69" y="219"/>
                    <a:pt x="72" y="221"/>
                  </a:cubicBezTo>
                  <a:cubicBezTo>
                    <a:pt x="75" y="223"/>
                    <a:pt x="78" y="225"/>
                    <a:pt x="78" y="225"/>
                  </a:cubicBezTo>
                  <a:cubicBezTo>
                    <a:pt x="80" y="226"/>
                    <a:pt x="81" y="228"/>
                    <a:pt x="81" y="230"/>
                  </a:cubicBezTo>
                  <a:cubicBezTo>
                    <a:pt x="81" y="230"/>
                    <a:pt x="81" y="236"/>
                    <a:pt x="82" y="241"/>
                  </a:cubicBezTo>
                  <a:cubicBezTo>
                    <a:pt x="82" y="246"/>
                    <a:pt x="83" y="252"/>
                    <a:pt x="83" y="252"/>
                  </a:cubicBezTo>
                  <a:cubicBezTo>
                    <a:pt x="84" y="254"/>
                    <a:pt x="85" y="256"/>
                    <a:pt x="88" y="257"/>
                  </a:cubicBezTo>
                  <a:cubicBezTo>
                    <a:pt x="88" y="257"/>
                    <a:pt x="93" y="258"/>
                    <a:pt x="97" y="260"/>
                  </a:cubicBezTo>
                  <a:cubicBezTo>
                    <a:pt x="100" y="260"/>
                    <a:pt x="102" y="261"/>
                    <a:pt x="104" y="261"/>
                  </a:cubicBezTo>
                  <a:cubicBezTo>
                    <a:pt x="106" y="262"/>
                    <a:pt x="107" y="262"/>
                    <a:pt x="107" y="262"/>
                  </a:cubicBezTo>
                  <a:cubicBezTo>
                    <a:pt x="108" y="262"/>
                    <a:pt x="110" y="262"/>
                    <a:pt x="111" y="262"/>
                  </a:cubicBezTo>
                  <a:close/>
                  <a:moveTo>
                    <a:pt x="132" y="207"/>
                  </a:moveTo>
                  <a:cubicBezTo>
                    <a:pt x="131" y="207"/>
                    <a:pt x="129" y="207"/>
                    <a:pt x="128" y="207"/>
                  </a:cubicBezTo>
                  <a:cubicBezTo>
                    <a:pt x="126" y="207"/>
                    <a:pt x="124" y="206"/>
                    <a:pt x="123" y="206"/>
                  </a:cubicBezTo>
                  <a:cubicBezTo>
                    <a:pt x="122" y="206"/>
                    <a:pt x="121" y="206"/>
                    <a:pt x="120" y="206"/>
                  </a:cubicBezTo>
                  <a:cubicBezTo>
                    <a:pt x="119" y="206"/>
                    <a:pt x="118" y="206"/>
                    <a:pt x="117" y="205"/>
                  </a:cubicBezTo>
                  <a:cubicBezTo>
                    <a:pt x="116" y="205"/>
                    <a:pt x="114" y="205"/>
                    <a:pt x="112" y="204"/>
                  </a:cubicBezTo>
                  <a:cubicBezTo>
                    <a:pt x="110" y="204"/>
                    <a:pt x="108" y="203"/>
                    <a:pt x="107" y="203"/>
                  </a:cubicBezTo>
                  <a:cubicBezTo>
                    <a:pt x="105" y="202"/>
                    <a:pt x="105" y="202"/>
                    <a:pt x="105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3" y="201"/>
                    <a:pt x="103" y="201"/>
                    <a:pt x="102" y="201"/>
                  </a:cubicBezTo>
                  <a:cubicBezTo>
                    <a:pt x="98" y="199"/>
                    <a:pt x="96" y="198"/>
                    <a:pt x="93" y="196"/>
                  </a:cubicBezTo>
                  <a:cubicBezTo>
                    <a:pt x="92" y="196"/>
                    <a:pt x="91" y="195"/>
                    <a:pt x="90" y="194"/>
                  </a:cubicBezTo>
                  <a:cubicBezTo>
                    <a:pt x="89" y="194"/>
                    <a:pt x="88" y="193"/>
                    <a:pt x="88" y="193"/>
                  </a:cubicBezTo>
                  <a:cubicBezTo>
                    <a:pt x="86" y="192"/>
                    <a:pt x="85" y="191"/>
                    <a:pt x="85" y="191"/>
                  </a:cubicBezTo>
                  <a:cubicBezTo>
                    <a:pt x="85" y="191"/>
                    <a:pt x="85" y="191"/>
                    <a:pt x="83" y="190"/>
                  </a:cubicBezTo>
                  <a:cubicBezTo>
                    <a:pt x="83" y="189"/>
                    <a:pt x="82" y="188"/>
                    <a:pt x="81" y="188"/>
                  </a:cubicBezTo>
                  <a:cubicBezTo>
                    <a:pt x="80" y="187"/>
                    <a:pt x="79" y="186"/>
                    <a:pt x="78" y="185"/>
                  </a:cubicBezTo>
                  <a:cubicBezTo>
                    <a:pt x="76" y="183"/>
                    <a:pt x="74" y="181"/>
                    <a:pt x="72" y="178"/>
                  </a:cubicBezTo>
                  <a:cubicBezTo>
                    <a:pt x="71" y="177"/>
                    <a:pt x="71" y="177"/>
                    <a:pt x="70" y="176"/>
                  </a:cubicBezTo>
                  <a:cubicBezTo>
                    <a:pt x="69" y="175"/>
                    <a:pt x="69" y="175"/>
                    <a:pt x="69" y="175"/>
                  </a:cubicBezTo>
                  <a:cubicBezTo>
                    <a:pt x="69" y="174"/>
                    <a:pt x="69" y="174"/>
                    <a:pt x="69" y="174"/>
                  </a:cubicBezTo>
                  <a:cubicBezTo>
                    <a:pt x="68" y="172"/>
                    <a:pt x="67" y="171"/>
                    <a:pt x="66" y="169"/>
                  </a:cubicBezTo>
                  <a:cubicBezTo>
                    <a:pt x="65" y="168"/>
                    <a:pt x="64" y="166"/>
                    <a:pt x="63" y="164"/>
                  </a:cubicBezTo>
                  <a:cubicBezTo>
                    <a:pt x="63" y="163"/>
                    <a:pt x="62" y="163"/>
                    <a:pt x="62" y="162"/>
                  </a:cubicBezTo>
                  <a:cubicBezTo>
                    <a:pt x="62" y="161"/>
                    <a:pt x="61" y="160"/>
                    <a:pt x="61" y="159"/>
                  </a:cubicBezTo>
                  <a:cubicBezTo>
                    <a:pt x="60" y="158"/>
                    <a:pt x="60" y="156"/>
                    <a:pt x="59" y="155"/>
                  </a:cubicBezTo>
                  <a:cubicBezTo>
                    <a:pt x="59" y="153"/>
                    <a:pt x="58" y="152"/>
                    <a:pt x="58" y="150"/>
                  </a:cubicBezTo>
                  <a:cubicBezTo>
                    <a:pt x="58" y="150"/>
                    <a:pt x="58" y="149"/>
                    <a:pt x="57" y="148"/>
                  </a:cubicBezTo>
                  <a:cubicBezTo>
                    <a:pt x="57" y="148"/>
                    <a:pt x="57" y="147"/>
                    <a:pt x="57" y="147"/>
                  </a:cubicBezTo>
                  <a:cubicBezTo>
                    <a:pt x="57" y="145"/>
                    <a:pt x="57" y="144"/>
                    <a:pt x="57" y="144"/>
                  </a:cubicBezTo>
                  <a:cubicBezTo>
                    <a:pt x="56" y="142"/>
                    <a:pt x="56" y="141"/>
                    <a:pt x="56" y="141"/>
                  </a:cubicBezTo>
                  <a:cubicBezTo>
                    <a:pt x="56" y="141"/>
                    <a:pt x="56" y="140"/>
                    <a:pt x="56" y="139"/>
                  </a:cubicBezTo>
                  <a:cubicBezTo>
                    <a:pt x="56" y="138"/>
                    <a:pt x="56" y="137"/>
                    <a:pt x="56" y="136"/>
                  </a:cubicBezTo>
                  <a:cubicBezTo>
                    <a:pt x="56" y="135"/>
                    <a:pt x="56" y="134"/>
                    <a:pt x="55" y="134"/>
                  </a:cubicBezTo>
                  <a:cubicBezTo>
                    <a:pt x="55" y="133"/>
                    <a:pt x="56" y="133"/>
                    <a:pt x="56" y="132"/>
                  </a:cubicBezTo>
                  <a:cubicBezTo>
                    <a:pt x="56" y="130"/>
                    <a:pt x="56" y="129"/>
                    <a:pt x="56" y="127"/>
                  </a:cubicBezTo>
                  <a:cubicBezTo>
                    <a:pt x="56" y="126"/>
                    <a:pt x="56" y="124"/>
                    <a:pt x="56" y="122"/>
                  </a:cubicBezTo>
                  <a:cubicBezTo>
                    <a:pt x="56" y="121"/>
                    <a:pt x="56" y="121"/>
                    <a:pt x="56" y="120"/>
                  </a:cubicBezTo>
                  <a:cubicBezTo>
                    <a:pt x="56" y="119"/>
                    <a:pt x="57" y="118"/>
                    <a:pt x="57" y="117"/>
                  </a:cubicBezTo>
                  <a:cubicBezTo>
                    <a:pt x="57" y="115"/>
                    <a:pt x="57" y="113"/>
                    <a:pt x="58" y="112"/>
                  </a:cubicBezTo>
                  <a:cubicBezTo>
                    <a:pt x="59" y="110"/>
                    <a:pt x="59" y="108"/>
                    <a:pt x="60" y="106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1" y="103"/>
                    <a:pt x="61" y="102"/>
                    <a:pt x="62" y="101"/>
                  </a:cubicBezTo>
                  <a:cubicBezTo>
                    <a:pt x="63" y="98"/>
                    <a:pt x="65" y="95"/>
                    <a:pt x="66" y="93"/>
                  </a:cubicBezTo>
                  <a:cubicBezTo>
                    <a:pt x="66" y="91"/>
                    <a:pt x="67" y="90"/>
                    <a:pt x="68" y="90"/>
                  </a:cubicBezTo>
                  <a:cubicBezTo>
                    <a:pt x="68" y="89"/>
                    <a:pt x="69" y="88"/>
                    <a:pt x="69" y="87"/>
                  </a:cubicBezTo>
                  <a:cubicBezTo>
                    <a:pt x="70" y="86"/>
                    <a:pt x="71" y="85"/>
                    <a:pt x="71" y="85"/>
                  </a:cubicBezTo>
                  <a:cubicBezTo>
                    <a:pt x="71" y="85"/>
                    <a:pt x="72" y="84"/>
                    <a:pt x="73" y="83"/>
                  </a:cubicBezTo>
                  <a:cubicBezTo>
                    <a:pt x="73" y="82"/>
                    <a:pt x="74" y="82"/>
                    <a:pt x="74" y="81"/>
                  </a:cubicBezTo>
                  <a:cubicBezTo>
                    <a:pt x="75" y="80"/>
                    <a:pt x="76" y="79"/>
                    <a:pt x="77" y="78"/>
                  </a:cubicBezTo>
                  <a:cubicBezTo>
                    <a:pt x="79" y="76"/>
                    <a:pt x="81" y="74"/>
                    <a:pt x="84" y="72"/>
                  </a:cubicBezTo>
                  <a:cubicBezTo>
                    <a:pt x="85" y="71"/>
                    <a:pt x="85" y="70"/>
                    <a:pt x="86" y="70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90" y="67"/>
                    <a:pt x="92" y="66"/>
                    <a:pt x="93" y="65"/>
                  </a:cubicBezTo>
                  <a:cubicBezTo>
                    <a:pt x="95" y="64"/>
                    <a:pt x="96" y="64"/>
                    <a:pt x="98" y="63"/>
                  </a:cubicBezTo>
                  <a:cubicBezTo>
                    <a:pt x="99" y="62"/>
                    <a:pt x="100" y="62"/>
                    <a:pt x="100" y="62"/>
                  </a:cubicBezTo>
                  <a:cubicBezTo>
                    <a:pt x="101" y="61"/>
                    <a:pt x="102" y="61"/>
                    <a:pt x="103" y="61"/>
                  </a:cubicBezTo>
                  <a:cubicBezTo>
                    <a:pt x="105" y="60"/>
                    <a:pt x="106" y="59"/>
                    <a:pt x="108" y="59"/>
                  </a:cubicBezTo>
                  <a:cubicBezTo>
                    <a:pt x="109" y="58"/>
                    <a:pt x="111" y="58"/>
                    <a:pt x="112" y="58"/>
                  </a:cubicBezTo>
                  <a:cubicBezTo>
                    <a:pt x="113" y="57"/>
                    <a:pt x="113" y="57"/>
                    <a:pt x="114" y="57"/>
                  </a:cubicBezTo>
                  <a:cubicBezTo>
                    <a:pt x="114" y="57"/>
                    <a:pt x="115" y="57"/>
                    <a:pt x="116" y="57"/>
                  </a:cubicBezTo>
                  <a:cubicBezTo>
                    <a:pt x="117" y="57"/>
                    <a:pt x="118" y="56"/>
                    <a:pt x="119" y="56"/>
                  </a:cubicBezTo>
                  <a:cubicBezTo>
                    <a:pt x="120" y="56"/>
                    <a:pt x="121" y="56"/>
                    <a:pt x="121" y="56"/>
                  </a:cubicBezTo>
                  <a:cubicBezTo>
                    <a:pt x="121" y="56"/>
                    <a:pt x="122" y="56"/>
                    <a:pt x="124" y="55"/>
                  </a:cubicBezTo>
                  <a:cubicBezTo>
                    <a:pt x="124" y="55"/>
                    <a:pt x="125" y="55"/>
                    <a:pt x="127" y="55"/>
                  </a:cubicBezTo>
                  <a:cubicBezTo>
                    <a:pt x="127" y="55"/>
                    <a:pt x="128" y="55"/>
                    <a:pt x="128" y="55"/>
                  </a:cubicBezTo>
                  <a:cubicBezTo>
                    <a:pt x="129" y="55"/>
                    <a:pt x="130" y="55"/>
                    <a:pt x="130" y="55"/>
                  </a:cubicBezTo>
                  <a:cubicBezTo>
                    <a:pt x="132" y="55"/>
                    <a:pt x="133" y="55"/>
                    <a:pt x="135" y="55"/>
                  </a:cubicBezTo>
                  <a:cubicBezTo>
                    <a:pt x="136" y="55"/>
                    <a:pt x="138" y="55"/>
                    <a:pt x="140" y="56"/>
                  </a:cubicBezTo>
                  <a:cubicBezTo>
                    <a:pt x="141" y="56"/>
                    <a:pt x="142" y="56"/>
                    <a:pt x="143" y="56"/>
                  </a:cubicBezTo>
                  <a:cubicBezTo>
                    <a:pt x="143" y="56"/>
                    <a:pt x="144" y="56"/>
                    <a:pt x="145" y="56"/>
                  </a:cubicBezTo>
                  <a:cubicBezTo>
                    <a:pt x="147" y="57"/>
                    <a:pt x="149" y="57"/>
                    <a:pt x="151" y="58"/>
                  </a:cubicBezTo>
                  <a:cubicBezTo>
                    <a:pt x="152" y="58"/>
                    <a:pt x="154" y="59"/>
                    <a:pt x="156" y="59"/>
                  </a:cubicBezTo>
                  <a:cubicBezTo>
                    <a:pt x="157" y="60"/>
                    <a:pt x="157" y="60"/>
                    <a:pt x="157" y="60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9" y="60"/>
                    <a:pt x="160" y="61"/>
                    <a:pt x="161" y="61"/>
                  </a:cubicBezTo>
                  <a:cubicBezTo>
                    <a:pt x="164" y="62"/>
                    <a:pt x="167" y="64"/>
                    <a:pt x="169" y="65"/>
                  </a:cubicBezTo>
                  <a:cubicBezTo>
                    <a:pt x="171" y="66"/>
                    <a:pt x="172" y="67"/>
                    <a:pt x="173" y="67"/>
                  </a:cubicBezTo>
                  <a:cubicBezTo>
                    <a:pt x="174" y="68"/>
                    <a:pt x="174" y="69"/>
                    <a:pt x="175" y="69"/>
                  </a:cubicBezTo>
                  <a:cubicBezTo>
                    <a:pt x="176" y="70"/>
                    <a:pt x="177" y="70"/>
                    <a:pt x="177" y="70"/>
                  </a:cubicBezTo>
                  <a:cubicBezTo>
                    <a:pt x="177" y="70"/>
                    <a:pt x="178" y="71"/>
                    <a:pt x="179" y="72"/>
                  </a:cubicBezTo>
                  <a:cubicBezTo>
                    <a:pt x="180" y="73"/>
                    <a:pt x="181" y="73"/>
                    <a:pt x="181" y="74"/>
                  </a:cubicBezTo>
                  <a:cubicBezTo>
                    <a:pt x="182" y="75"/>
                    <a:pt x="183" y="76"/>
                    <a:pt x="184" y="77"/>
                  </a:cubicBezTo>
                  <a:cubicBezTo>
                    <a:pt x="186" y="79"/>
                    <a:pt x="189" y="81"/>
                    <a:pt x="191" y="84"/>
                  </a:cubicBezTo>
                  <a:cubicBezTo>
                    <a:pt x="191" y="84"/>
                    <a:pt x="192" y="85"/>
                    <a:pt x="192" y="86"/>
                  </a:cubicBezTo>
                  <a:cubicBezTo>
                    <a:pt x="193" y="87"/>
                    <a:pt x="193" y="87"/>
                    <a:pt x="193" y="87"/>
                  </a:cubicBezTo>
                  <a:cubicBezTo>
                    <a:pt x="194" y="88"/>
                    <a:pt x="194" y="88"/>
                    <a:pt x="194" y="88"/>
                  </a:cubicBezTo>
                  <a:cubicBezTo>
                    <a:pt x="195" y="90"/>
                    <a:pt x="196" y="91"/>
                    <a:pt x="197" y="93"/>
                  </a:cubicBezTo>
                  <a:cubicBezTo>
                    <a:pt x="198" y="94"/>
                    <a:pt x="198" y="96"/>
                    <a:pt x="199" y="98"/>
                  </a:cubicBezTo>
                  <a:cubicBezTo>
                    <a:pt x="200" y="98"/>
                    <a:pt x="200" y="99"/>
                    <a:pt x="201" y="100"/>
                  </a:cubicBezTo>
                  <a:cubicBezTo>
                    <a:pt x="201" y="101"/>
                    <a:pt x="201" y="102"/>
                    <a:pt x="202" y="102"/>
                  </a:cubicBezTo>
                  <a:cubicBezTo>
                    <a:pt x="202" y="104"/>
                    <a:pt x="203" y="106"/>
                    <a:pt x="203" y="107"/>
                  </a:cubicBezTo>
                  <a:cubicBezTo>
                    <a:pt x="204" y="109"/>
                    <a:pt x="204" y="110"/>
                    <a:pt x="205" y="112"/>
                  </a:cubicBezTo>
                  <a:cubicBezTo>
                    <a:pt x="205" y="112"/>
                    <a:pt x="205" y="113"/>
                    <a:pt x="205" y="113"/>
                  </a:cubicBezTo>
                  <a:cubicBezTo>
                    <a:pt x="205" y="114"/>
                    <a:pt x="205" y="115"/>
                    <a:pt x="205" y="115"/>
                  </a:cubicBezTo>
                  <a:cubicBezTo>
                    <a:pt x="206" y="116"/>
                    <a:pt x="206" y="117"/>
                    <a:pt x="206" y="118"/>
                  </a:cubicBezTo>
                  <a:cubicBezTo>
                    <a:pt x="206" y="120"/>
                    <a:pt x="206" y="121"/>
                    <a:pt x="206" y="121"/>
                  </a:cubicBezTo>
                  <a:cubicBezTo>
                    <a:pt x="206" y="121"/>
                    <a:pt x="207" y="122"/>
                    <a:pt x="207" y="123"/>
                  </a:cubicBezTo>
                  <a:cubicBezTo>
                    <a:pt x="207" y="124"/>
                    <a:pt x="207" y="125"/>
                    <a:pt x="207" y="126"/>
                  </a:cubicBezTo>
                  <a:cubicBezTo>
                    <a:pt x="207" y="127"/>
                    <a:pt x="207" y="127"/>
                    <a:pt x="207" y="128"/>
                  </a:cubicBezTo>
                  <a:cubicBezTo>
                    <a:pt x="207" y="129"/>
                    <a:pt x="207" y="129"/>
                    <a:pt x="207" y="130"/>
                  </a:cubicBezTo>
                  <a:cubicBezTo>
                    <a:pt x="207" y="131"/>
                    <a:pt x="207" y="133"/>
                    <a:pt x="207" y="134"/>
                  </a:cubicBezTo>
                  <a:cubicBezTo>
                    <a:pt x="207" y="136"/>
                    <a:pt x="207" y="138"/>
                    <a:pt x="207" y="139"/>
                  </a:cubicBezTo>
                  <a:cubicBezTo>
                    <a:pt x="206" y="140"/>
                    <a:pt x="206" y="141"/>
                    <a:pt x="206" y="142"/>
                  </a:cubicBezTo>
                  <a:cubicBezTo>
                    <a:pt x="206" y="143"/>
                    <a:pt x="206" y="144"/>
                    <a:pt x="206" y="145"/>
                  </a:cubicBezTo>
                  <a:cubicBezTo>
                    <a:pt x="205" y="147"/>
                    <a:pt x="205" y="148"/>
                    <a:pt x="205" y="150"/>
                  </a:cubicBezTo>
                  <a:cubicBezTo>
                    <a:pt x="204" y="152"/>
                    <a:pt x="204" y="154"/>
                    <a:pt x="203" y="155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2" y="159"/>
                    <a:pt x="201" y="160"/>
                    <a:pt x="201" y="160"/>
                  </a:cubicBezTo>
                  <a:cubicBezTo>
                    <a:pt x="200" y="164"/>
                    <a:pt x="198" y="166"/>
                    <a:pt x="197" y="169"/>
                  </a:cubicBezTo>
                  <a:cubicBezTo>
                    <a:pt x="196" y="170"/>
                    <a:pt x="195" y="171"/>
                    <a:pt x="195" y="172"/>
                  </a:cubicBezTo>
                  <a:cubicBezTo>
                    <a:pt x="194" y="173"/>
                    <a:pt x="194" y="174"/>
                    <a:pt x="193" y="175"/>
                  </a:cubicBezTo>
                  <a:cubicBezTo>
                    <a:pt x="192" y="176"/>
                    <a:pt x="192" y="177"/>
                    <a:pt x="192" y="177"/>
                  </a:cubicBezTo>
                  <a:cubicBezTo>
                    <a:pt x="192" y="177"/>
                    <a:pt x="191" y="177"/>
                    <a:pt x="190" y="179"/>
                  </a:cubicBezTo>
                  <a:cubicBezTo>
                    <a:pt x="189" y="179"/>
                    <a:pt x="189" y="180"/>
                    <a:pt x="188" y="181"/>
                  </a:cubicBezTo>
                  <a:cubicBezTo>
                    <a:pt x="187" y="182"/>
                    <a:pt x="187" y="183"/>
                    <a:pt x="186" y="184"/>
                  </a:cubicBezTo>
                  <a:cubicBezTo>
                    <a:pt x="183" y="186"/>
                    <a:pt x="181" y="188"/>
                    <a:pt x="178" y="190"/>
                  </a:cubicBezTo>
                  <a:cubicBezTo>
                    <a:pt x="178" y="191"/>
                    <a:pt x="177" y="191"/>
                    <a:pt x="176" y="192"/>
                  </a:cubicBezTo>
                  <a:cubicBezTo>
                    <a:pt x="175" y="193"/>
                    <a:pt x="175" y="193"/>
                    <a:pt x="175" y="193"/>
                  </a:cubicBezTo>
                  <a:cubicBezTo>
                    <a:pt x="174" y="193"/>
                    <a:pt x="174" y="193"/>
                    <a:pt x="174" y="193"/>
                  </a:cubicBezTo>
                  <a:cubicBezTo>
                    <a:pt x="173" y="194"/>
                    <a:pt x="171" y="195"/>
                    <a:pt x="170" y="196"/>
                  </a:cubicBezTo>
                  <a:cubicBezTo>
                    <a:pt x="168" y="197"/>
                    <a:pt x="166" y="198"/>
                    <a:pt x="165" y="199"/>
                  </a:cubicBezTo>
                  <a:cubicBezTo>
                    <a:pt x="164" y="199"/>
                    <a:pt x="163" y="200"/>
                    <a:pt x="162" y="200"/>
                  </a:cubicBezTo>
                  <a:cubicBezTo>
                    <a:pt x="161" y="200"/>
                    <a:pt x="161" y="201"/>
                    <a:pt x="160" y="201"/>
                  </a:cubicBezTo>
                  <a:cubicBezTo>
                    <a:pt x="158" y="202"/>
                    <a:pt x="157" y="202"/>
                    <a:pt x="155" y="203"/>
                  </a:cubicBezTo>
                  <a:cubicBezTo>
                    <a:pt x="153" y="203"/>
                    <a:pt x="152" y="204"/>
                    <a:pt x="151" y="204"/>
                  </a:cubicBezTo>
                  <a:cubicBezTo>
                    <a:pt x="150" y="204"/>
                    <a:pt x="149" y="205"/>
                    <a:pt x="149" y="205"/>
                  </a:cubicBezTo>
                  <a:cubicBezTo>
                    <a:pt x="148" y="205"/>
                    <a:pt x="148" y="205"/>
                    <a:pt x="147" y="205"/>
                  </a:cubicBezTo>
                  <a:cubicBezTo>
                    <a:pt x="146" y="205"/>
                    <a:pt x="145" y="205"/>
                    <a:pt x="144" y="206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2" y="206"/>
                    <a:pt x="141" y="206"/>
                    <a:pt x="139" y="206"/>
                  </a:cubicBezTo>
                  <a:cubicBezTo>
                    <a:pt x="138" y="206"/>
                    <a:pt x="137" y="206"/>
                    <a:pt x="136" y="207"/>
                  </a:cubicBezTo>
                  <a:cubicBezTo>
                    <a:pt x="135" y="207"/>
                    <a:pt x="135" y="207"/>
                    <a:pt x="134" y="207"/>
                  </a:cubicBezTo>
                  <a:cubicBezTo>
                    <a:pt x="134" y="207"/>
                    <a:pt x="133" y="207"/>
                    <a:pt x="132" y="207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44" name="Oval 69"/>
            <p:cNvSpPr>
              <a:spLocks noChangeArrowheads="1"/>
            </p:cNvSpPr>
            <p:nvPr/>
          </p:nvSpPr>
          <p:spPr bwMode="auto">
            <a:xfrm>
              <a:off x="4476617" y="1991239"/>
              <a:ext cx="232119" cy="238542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000173" y="2308330"/>
            <a:ext cx="663198" cy="680330"/>
            <a:chOff x="4262262" y="1770954"/>
            <a:chExt cx="663198" cy="680330"/>
          </a:xfrm>
          <a:solidFill>
            <a:schemeClr val="bg2">
              <a:lumMod val="90000"/>
            </a:schemeClr>
          </a:solidFill>
        </p:grpSpPr>
        <p:sp>
          <p:nvSpPr>
            <p:cNvPr id="46" name="Freeform 68"/>
            <p:cNvSpPr>
              <a:spLocks noEditPoints="1"/>
            </p:cNvSpPr>
            <p:nvPr/>
          </p:nvSpPr>
          <p:spPr bwMode="auto">
            <a:xfrm>
              <a:off x="4262262" y="1770954"/>
              <a:ext cx="663198" cy="680330"/>
            </a:xfrm>
            <a:custGeom>
              <a:avLst/>
              <a:gdLst>
                <a:gd name="T0" fmla="*/ 126 w 263"/>
                <a:gd name="T1" fmla="*/ 242 h 262"/>
                <a:gd name="T2" fmla="*/ 153 w 263"/>
                <a:gd name="T3" fmla="*/ 237 h 262"/>
                <a:gd name="T4" fmla="*/ 174 w 263"/>
                <a:gd name="T5" fmla="*/ 244 h 262"/>
                <a:gd name="T6" fmla="*/ 198 w 263"/>
                <a:gd name="T7" fmla="*/ 246 h 262"/>
                <a:gd name="T8" fmla="*/ 208 w 263"/>
                <a:gd name="T9" fmla="*/ 207 h 262"/>
                <a:gd name="T10" fmla="*/ 231 w 263"/>
                <a:gd name="T11" fmla="*/ 181 h 262"/>
                <a:gd name="T12" fmla="*/ 262 w 263"/>
                <a:gd name="T13" fmla="*/ 158 h 262"/>
                <a:gd name="T14" fmla="*/ 245 w 263"/>
                <a:gd name="T15" fmla="*/ 138 h 262"/>
                <a:gd name="T16" fmla="*/ 239 w 263"/>
                <a:gd name="T17" fmla="*/ 116 h 262"/>
                <a:gd name="T18" fmla="*/ 239 w 263"/>
                <a:gd name="T19" fmla="*/ 94 h 262"/>
                <a:gd name="T20" fmla="*/ 250 w 263"/>
                <a:gd name="T21" fmla="*/ 70 h 262"/>
                <a:gd name="T22" fmla="*/ 213 w 263"/>
                <a:gd name="T23" fmla="*/ 56 h 262"/>
                <a:gd name="T24" fmla="*/ 185 w 263"/>
                <a:gd name="T25" fmla="*/ 37 h 262"/>
                <a:gd name="T26" fmla="*/ 165 w 263"/>
                <a:gd name="T27" fmla="*/ 2 h 262"/>
                <a:gd name="T28" fmla="*/ 142 w 263"/>
                <a:gd name="T29" fmla="*/ 11 h 262"/>
                <a:gd name="T30" fmla="*/ 124 w 263"/>
                <a:gd name="T31" fmla="*/ 23 h 262"/>
                <a:gd name="T32" fmla="*/ 97 w 263"/>
                <a:gd name="T33" fmla="*/ 25 h 262"/>
                <a:gd name="T34" fmla="*/ 73 w 263"/>
                <a:gd name="T35" fmla="*/ 11 h 262"/>
                <a:gd name="T36" fmla="*/ 54 w 263"/>
                <a:gd name="T37" fmla="*/ 38 h 262"/>
                <a:gd name="T38" fmla="*/ 41 w 263"/>
                <a:gd name="T39" fmla="*/ 71 h 262"/>
                <a:gd name="T40" fmla="*/ 5 w 263"/>
                <a:gd name="T41" fmla="*/ 88 h 262"/>
                <a:gd name="T42" fmla="*/ 2 w 263"/>
                <a:gd name="T43" fmla="*/ 113 h 262"/>
                <a:gd name="T44" fmla="*/ 23 w 263"/>
                <a:gd name="T45" fmla="*/ 133 h 262"/>
                <a:gd name="T46" fmla="*/ 27 w 263"/>
                <a:gd name="T47" fmla="*/ 160 h 262"/>
                <a:gd name="T48" fmla="*/ 11 w 263"/>
                <a:gd name="T49" fmla="*/ 186 h 262"/>
                <a:gd name="T50" fmla="*/ 28 w 263"/>
                <a:gd name="T51" fmla="*/ 210 h 262"/>
                <a:gd name="T52" fmla="*/ 66 w 263"/>
                <a:gd name="T53" fmla="*/ 217 h 262"/>
                <a:gd name="T54" fmla="*/ 83 w 263"/>
                <a:gd name="T55" fmla="*/ 252 h 262"/>
                <a:gd name="T56" fmla="*/ 111 w 263"/>
                <a:gd name="T57" fmla="*/ 262 h 262"/>
                <a:gd name="T58" fmla="*/ 117 w 263"/>
                <a:gd name="T59" fmla="*/ 205 h 262"/>
                <a:gd name="T60" fmla="*/ 102 w 263"/>
                <a:gd name="T61" fmla="*/ 201 h 262"/>
                <a:gd name="T62" fmla="*/ 83 w 263"/>
                <a:gd name="T63" fmla="*/ 190 h 262"/>
                <a:gd name="T64" fmla="*/ 69 w 263"/>
                <a:gd name="T65" fmla="*/ 175 h 262"/>
                <a:gd name="T66" fmla="*/ 61 w 263"/>
                <a:gd name="T67" fmla="*/ 159 h 262"/>
                <a:gd name="T68" fmla="*/ 57 w 263"/>
                <a:gd name="T69" fmla="*/ 144 h 262"/>
                <a:gd name="T70" fmla="*/ 56 w 263"/>
                <a:gd name="T71" fmla="*/ 132 h 262"/>
                <a:gd name="T72" fmla="*/ 58 w 263"/>
                <a:gd name="T73" fmla="*/ 112 h 262"/>
                <a:gd name="T74" fmla="*/ 66 w 263"/>
                <a:gd name="T75" fmla="*/ 93 h 262"/>
                <a:gd name="T76" fmla="*/ 74 w 263"/>
                <a:gd name="T77" fmla="*/ 81 h 262"/>
                <a:gd name="T78" fmla="*/ 88 w 263"/>
                <a:gd name="T79" fmla="*/ 68 h 262"/>
                <a:gd name="T80" fmla="*/ 108 w 263"/>
                <a:gd name="T81" fmla="*/ 59 h 262"/>
                <a:gd name="T82" fmla="*/ 121 w 263"/>
                <a:gd name="T83" fmla="*/ 56 h 262"/>
                <a:gd name="T84" fmla="*/ 135 w 263"/>
                <a:gd name="T85" fmla="*/ 55 h 262"/>
                <a:gd name="T86" fmla="*/ 156 w 263"/>
                <a:gd name="T87" fmla="*/ 59 h 262"/>
                <a:gd name="T88" fmla="*/ 173 w 263"/>
                <a:gd name="T89" fmla="*/ 67 h 262"/>
                <a:gd name="T90" fmla="*/ 184 w 263"/>
                <a:gd name="T91" fmla="*/ 77 h 262"/>
                <a:gd name="T92" fmla="*/ 197 w 263"/>
                <a:gd name="T93" fmla="*/ 93 h 262"/>
                <a:gd name="T94" fmla="*/ 205 w 263"/>
                <a:gd name="T95" fmla="*/ 112 h 262"/>
                <a:gd name="T96" fmla="*/ 207 w 263"/>
                <a:gd name="T97" fmla="*/ 123 h 262"/>
                <a:gd name="T98" fmla="*/ 207 w 263"/>
                <a:gd name="T99" fmla="*/ 139 h 262"/>
                <a:gd name="T100" fmla="*/ 203 w 263"/>
                <a:gd name="T101" fmla="*/ 157 h 262"/>
                <a:gd name="T102" fmla="*/ 193 w 263"/>
                <a:gd name="T103" fmla="*/ 175 h 262"/>
                <a:gd name="T104" fmla="*/ 178 w 263"/>
                <a:gd name="T105" fmla="*/ 190 h 262"/>
                <a:gd name="T106" fmla="*/ 165 w 263"/>
                <a:gd name="T107" fmla="*/ 199 h 262"/>
                <a:gd name="T108" fmla="*/ 149 w 263"/>
                <a:gd name="T109" fmla="*/ 205 h 262"/>
                <a:gd name="T110" fmla="*/ 136 w 263"/>
                <a:gd name="T111" fmla="*/ 207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3" h="262">
                  <a:moveTo>
                    <a:pt x="111" y="262"/>
                  </a:moveTo>
                  <a:cubicBezTo>
                    <a:pt x="112" y="261"/>
                    <a:pt x="113" y="261"/>
                    <a:pt x="114" y="260"/>
                  </a:cubicBezTo>
                  <a:cubicBezTo>
                    <a:pt x="114" y="260"/>
                    <a:pt x="117" y="256"/>
                    <a:pt x="120" y="251"/>
                  </a:cubicBezTo>
                  <a:cubicBezTo>
                    <a:pt x="122" y="249"/>
                    <a:pt x="123" y="247"/>
                    <a:pt x="125" y="245"/>
                  </a:cubicBezTo>
                  <a:cubicBezTo>
                    <a:pt x="126" y="243"/>
                    <a:pt x="126" y="242"/>
                    <a:pt x="126" y="242"/>
                  </a:cubicBezTo>
                  <a:cubicBezTo>
                    <a:pt x="127" y="240"/>
                    <a:pt x="129" y="239"/>
                    <a:pt x="132" y="239"/>
                  </a:cubicBezTo>
                  <a:cubicBezTo>
                    <a:pt x="132" y="239"/>
                    <a:pt x="132" y="239"/>
                    <a:pt x="134" y="239"/>
                  </a:cubicBezTo>
                  <a:cubicBezTo>
                    <a:pt x="135" y="239"/>
                    <a:pt x="137" y="239"/>
                    <a:pt x="139" y="239"/>
                  </a:cubicBezTo>
                  <a:cubicBezTo>
                    <a:pt x="142" y="239"/>
                    <a:pt x="146" y="238"/>
                    <a:pt x="146" y="238"/>
                  </a:cubicBezTo>
                  <a:cubicBezTo>
                    <a:pt x="146" y="238"/>
                    <a:pt x="149" y="238"/>
                    <a:pt x="153" y="237"/>
                  </a:cubicBezTo>
                  <a:cubicBezTo>
                    <a:pt x="155" y="237"/>
                    <a:pt x="157" y="236"/>
                    <a:pt x="158" y="236"/>
                  </a:cubicBezTo>
                  <a:cubicBezTo>
                    <a:pt x="159" y="235"/>
                    <a:pt x="160" y="235"/>
                    <a:pt x="160" y="235"/>
                  </a:cubicBezTo>
                  <a:cubicBezTo>
                    <a:pt x="162" y="235"/>
                    <a:pt x="164" y="235"/>
                    <a:pt x="166" y="237"/>
                  </a:cubicBezTo>
                  <a:cubicBezTo>
                    <a:pt x="166" y="237"/>
                    <a:pt x="167" y="238"/>
                    <a:pt x="168" y="239"/>
                  </a:cubicBezTo>
                  <a:cubicBezTo>
                    <a:pt x="170" y="240"/>
                    <a:pt x="172" y="242"/>
                    <a:pt x="174" y="244"/>
                  </a:cubicBezTo>
                  <a:cubicBezTo>
                    <a:pt x="178" y="247"/>
                    <a:pt x="183" y="250"/>
                    <a:pt x="183" y="250"/>
                  </a:cubicBezTo>
                  <a:cubicBezTo>
                    <a:pt x="184" y="251"/>
                    <a:pt x="185" y="251"/>
                    <a:pt x="186" y="251"/>
                  </a:cubicBezTo>
                  <a:cubicBezTo>
                    <a:pt x="187" y="251"/>
                    <a:pt x="189" y="251"/>
                    <a:pt x="190" y="251"/>
                  </a:cubicBezTo>
                  <a:cubicBezTo>
                    <a:pt x="190" y="251"/>
                    <a:pt x="191" y="250"/>
                    <a:pt x="193" y="249"/>
                  </a:cubicBezTo>
                  <a:cubicBezTo>
                    <a:pt x="194" y="248"/>
                    <a:pt x="196" y="247"/>
                    <a:pt x="198" y="246"/>
                  </a:cubicBezTo>
                  <a:cubicBezTo>
                    <a:pt x="203" y="243"/>
                    <a:pt x="207" y="241"/>
                    <a:pt x="207" y="241"/>
                  </a:cubicBezTo>
                  <a:cubicBezTo>
                    <a:pt x="209" y="239"/>
                    <a:pt x="210" y="237"/>
                    <a:pt x="210" y="235"/>
                  </a:cubicBezTo>
                  <a:cubicBezTo>
                    <a:pt x="210" y="235"/>
                    <a:pt x="209" y="229"/>
                    <a:pt x="209" y="224"/>
                  </a:cubicBezTo>
                  <a:cubicBezTo>
                    <a:pt x="208" y="218"/>
                    <a:pt x="206" y="213"/>
                    <a:pt x="206" y="213"/>
                  </a:cubicBezTo>
                  <a:cubicBezTo>
                    <a:pt x="206" y="211"/>
                    <a:pt x="206" y="209"/>
                    <a:pt x="208" y="207"/>
                  </a:cubicBezTo>
                  <a:cubicBezTo>
                    <a:pt x="208" y="207"/>
                    <a:pt x="211" y="205"/>
                    <a:pt x="213" y="202"/>
                  </a:cubicBezTo>
                  <a:cubicBezTo>
                    <a:pt x="215" y="199"/>
                    <a:pt x="218" y="196"/>
                    <a:pt x="218" y="196"/>
                  </a:cubicBezTo>
                  <a:cubicBezTo>
                    <a:pt x="218" y="196"/>
                    <a:pt x="220" y="193"/>
                    <a:pt x="222" y="190"/>
                  </a:cubicBezTo>
                  <a:cubicBezTo>
                    <a:pt x="224" y="188"/>
                    <a:pt x="225" y="184"/>
                    <a:pt x="225" y="184"/>
                  </a:cubicBezTo>
                  <a:cubicBezTo>
                    <a:pt x="226" y="182"/>
                    <a:pt x="228" y="181"/>
                    <a:pt x="231" y="181"/>
                  </a:cubicBezTo>
                  <a:cubicBezTo>
                    <a:pt x="231" y="181"/>
                    <a:pt x="236" y="181"/>
                    <a:pt x="241" y="181"/>
                  </a:cubicBezTo>
                  <a:cubicBezTo>
                    <a:pt x="247" y="180"/>
                    <a:pt x="252" y="179"/>
                    <a:pt x="252" y="179"/>
                  </a:cubicBezTo>
                  <a:cubicBezTo>
                    <a:pt x="254" y="179"/>
                    <a:pt x="257" y="177"/>
                    <a:pt x="257" y="174"/>
                  </a:cubicBezTo>
                  <a:cubicBezTo>
                    <a:pt x="257" y="174"/>
                    <a:pt x="259" y="169"/>
                    <a:pt x="260" y="165"/>
                  </a:cubicBezTo>
                  <a:cubicBezTo>
                    <a:pt x="261" y="162"/>
                    <a:pt x="261" y="160"/>
                    <a:pt x="262" y="158"/>
                  </a:cubicBezTo>
                  <a:cubicBezTo>
                    <a:pt x="262" y="156"/>
                    <a:pt x="262" y="155"/>
                    <a:pt x="262" y="155"/>
                  </a:cubicBezTo>
                  <a:cubicBezTo>
                    <a:pt x="263" y="154"/>
                    <a:pt x="262" y="153"/>
                    <a:pt x="262" y="151"/>
                  </a:cubicBezTo>
                  <a:cubicBezTo>
                    <a:pt x="262" y="150"/>
                    <a:pt x="261" y="149"/>
                    <a:pt x="260" y="149"/>
                  </a:cubicBezTo>
                  <a:cubicBezTo>
                    <a:pt x="260" y="149"/>
                    <a:pt x="256" y="145"/>
                    <a:pt x="252" y="142"/>
                  </a:cubicBezTo>
                  <a:cubicBezTo>
                    <a:pt x="249" y="140"/>
                    <a:pt x="247" y="139"/>
                    <a:pt x="245" y="138"/>
                  </a:cubicBezTo>
                  <a:cubicBezTo>
                    <a:pt x="244" y="137"/>
                    <a:pt x="242" y="136"/>
                    <a:pt x="242" y="136"/>
                  </a:cubicBezTo>
                  <a:cubicBezTo>
                    <a:pt x="241" y="135"/>
                    <a:pt x="239" y="133"/>
                    <a:pt x="240" y="131"/>
                  </a:cubicBezTo>
                  <a:cubicBezTo>
                    <a:pt x="240" y="131"/>
                    <a:pt x="240" y="130"/>
                    <a:pt x="240" y="128"/>
                  </a:cubicBezTo>
                  <a:cubicBezTo>
                    <a:pt x="240" y="127"/>
                    <a:pt x="239" y="125"/>
                    <a:pt x="239" y="123"/>
                  </a:cubicBezTo>
                  <a:cubicBezTo>
                    <a:pt x="239" y="120"/>
                    <a:pt x="239" y="116"/>
                    <a:pt x="239" y="116"/>
                  </a:cubicBezTo>
                  <a:cubicBezTo>
                    <a:pt x="239" y="116"/>
                    <a:pt x="238" y="113"/>
                    <a:pt x="237" y="109"/>
                  </a:cubicBezTo>
                  <a:cubicBezTo>
                    <a:pt x="237" y="107"/>
                    <a:pt x="237" y="106"/>
                    <a:pt x="236" y="104"/>
                  </a:cubicBezTo>
                  <a:cubicBezTo>
                    <a:pt x="236" y="103"/>
                    <a:pt x="236" y="102"/>
                    <a:pt x="236" y="102"/>
                  </a:cubicBezTo>
                  <a:cubicBezTo>
                    <a:pt x="235" y="100"/>
                    <a:pt x="236" y="98"/>
                    <a:pt x="237" y="96"/>
                  </a:cubicBezTo>
                  <a:cubicBezTo>
                    <a:pt x="237" y="96"/>
                    <a:pt x="238" y="95"/>
                    <a:pt x="239" y="94"/>
                  </a:cubicBezTo>
                  <a:cubicBezTo>
                    <a:pt x="241" y="92"/>
                    <a:pt x="242" y="90"/>
                    <a:pt x="244" y="88"/>
                  </a:cubicBezTo>
                  <a:cubicBezTo>
                    <a:pt x="248" y="84"/>
                    <a:pt x="251" y="79"/>
                    <a:pt x="251" y="79"/>
                  </a:cubicBezTo>
                  <a:cubicBezTo>
                    <a:pt x="252" y="78"/>
                    <a:pt x="252" y="77"/>
                    <a:pt x="252" y="76"/>
                  </a:cubicBezTo>
                  <a:cubicBezTo>
                    <a:pt x="252" y="75"/>
                    <a:pt x="252" y="74"/>
                    <a:pt x="251" y="72"/>
                  </a:cubicBezTo>
                  <a:cubicBezTo>
                    <a:pt x="251" y="72"/>
                    <a:pt x="250" y="71"/>
                    <a:pt x="250" y="70"/>
                  </a:cubicBezTo>
                  <a:cubicBezTo>
                    <a:pt x="249" y="68"/>
                    <a:pt x="248" y="66"/>
                    <a:pt x="246" y="64"/>
                  </a:cubicBezTo>
                  <a:cubicBezTo>
                    <a:pt x="244" y="60"/>
                    <a:pt x="241" y="55"/>
                    <a:pt x="241" y="55"/>
                  </a:cubicBezTo>
                  <a:cubicBezTo>
                    <a:pt x="240" y="53"/>
                    <a:pt x="237" y="52"/>
                    <a:pt x="235" y="52"/>
                  </a:cubicBezTo>
                  <a:cubicBezTo>
                    <a:pt x="235" y="52"/>
                    <a:pt x="229" y="53"/>
                    <a:pt x="224" y="54"/>
                  </a:cubicBezTo>
                  <a:cubicBezTo>
                    <a:pt x="219" y="54"/>
                    <a:pt x="213" y="56"/>
                    <a:pt x="213" y="56"/>
                  </a:cubicBezTo>
                  <a:cubicBezTo>
                    <a:pt x="211" y="56"/>
                    <a:pt x="209" y="56"/>
                    <a:pt x="208" y="54"/>
                  </a:cubicBezTo>
                  <a:cubicBezTo>
                    <a:pt x="208" y="54"/>
                    <a:pt x="205" y="52"/>
                    <a:pt x="202" y="49"/>
                  </a:cubicBezTo>
                  <a:cubicBezTo>
                    <a:pt x="200" y="47"/>
                    <a:pt x="197" y="45"/>
                    <a:pt x="197" y="45"/>
                  </a:cubicBezTo>
                  <a:cubicBezTo>
                    <a:pt x="197" y="45"/>
                    <a:pt x="194" y="43"/>
                    <a:pt x="191" y="41"/>
                  </a:cubicBezTo>
                  <a:cubicBezTo>
                    <a:pt x="188" y="38"/>
                    <a:pt x="185" y="37"/>
                    <a:pt x="185" y="37"/>
                  </a:cubicBezTo>
                  <a:cubicBezTo>
                    <a:pt x="183" y="36"/>
                    <a:pt x="182" y="34"/>
                    <a:pt x="182" y="32"/>
                  </a:cubicBezTo>
                  <a:cubicBezTo>
                    <a:pt x="182" y="32"/>
                    <a:pt x="182" y="26"/>
                    <a:pt x="181" y="21"/>
                  </a:cubicBezTo>
                  <a:cubicBezTo>
                    <a:pt x="180" y="15"/>
                    <a:pt x="179" y="10"/>
                    <a:pt x="179" y="10"/>
                  </a:cubicBezTo>
                  <a:cubicBezTo>
                    <a:pt x="179" y="8"/>
                    <a:pt x="177" y="6"/>
                    <a:pt x="175" y="5"/>
                  </a:cubicBezTo>
                  <a:cubicBezTo>
                    <a:pt x="175" y="5"/>
                    <a:pt x="170" y="3"/>
                    <a:pt x="165" y="2"/>
                  </a:cubicBezTo>
                  <a:cubicBezTo>
                    <a:pt x="163" y="1"/>
                    <a:pt x="160" y="1"/>
                    <a:pt x="159" y="1"/>
                  </a:cubicBezTo>
                  <a:cubicBezTo>
                    <a:pt x="157" y="0"/>
                    <a:pt x="156" y="0"/>
                    <a:pt x="156" y="0"/>
                  </a:cubicBezTo>
                  <a:cubicBezTo>
                    <a:pt x="154" y="0"/>
                    <a:pt x="153" y="0"/>
                    <a:pt x="152" y="0"/>
                  </a:cubicBezTo>
                  <a:cubicBezTo>
                    <a:pt x="151" y="0"/>
                    <a:pt x="150" y="1"/>
                    <a:pt x="149" y="2"/>
                  </a:cubicBezTo>
                  <a:cubicBezTo>
                    <a:pt x="149" y="2"/>
                    <a:pt x="145" y="6"/>
                    <a:pt x="142" y="11"/>
                  </a:cubicBezTo>
                  <a:cubicBezTo>
                    <a:pt x="141" y="13"/>
                    <a:pt x="139" y="15"/>
                    <a:pt x="138" y="17"/>
                  </a:cubicBezTo>
                  <a:cubicBezTo>
                    <a:pt x="137" y="19"/>
                    <a:pt x="136" y="20"/>
                    <a:pt x="136" y="20"/>
                  </a:cubicBezTo>
                  <a:cubicBezTo>
                    <a:pt x="135" y="22"/>
                    <a:pt x="133" y="23"/>
                    <a:pt x="131" y="23"/>
                  </a:cubicBezTo>
                  <a:cubicBezTo>
                    <a:pt x="131" y="23"/>
                    <a:pt x="130" y="23"/>
                    <a:pt x="129" y="23"/>
                  </a:cubicBezTo>
                  <a:cubicBezTo>
                    <a:pt x="127" y="23"/>
                    <a:pt x="126" y="23"/>
                    <a:pt x="124" y="23"/>
                  </a:cubicBezTo>
                  <a:cubicBezTo>
                    <a:pt x="120" y="23"/>
                    <a:pt x="117" y="24"/>
                    <a:pt x="117" y="24"/>
                  </a:cubicBezTo>
                  <a:cubicBezTo>
                    <a:pt x="117" y="24"/>
                    <a:pt x="113" y="24"/>
                    <a:pt x="110" y="25"/>
                  </a:cubicBezTo>
                  <a:cubicBezTo>
                    <a:pt x="108" y="25"/>
                    <a:pt x="106" y="26"/>
                    <a:pt x="105" y="26"/>
                  </a:cubicBezTo>
                  <a:cubicBezTo>
                    <a:pt x="103" y="26"/>
                    <a:pt x="103" y="27"/>
                    <a:pt x="103" y="27"/>
                  </a:cubicBezTo>
                  <a:cubicBezTo>
                    <a:pt x="100" y="27"/>
                    <a:pt x="98" y="27"/>
                    <a:pt x="97" y="25"/>
                  </a:cubicBezTo>
                  <a:cubicBezTo>
                    <a:pt x="97" y="25"/>
                    <a:pt x="96" y="24"/>
                    <a:pt x="94" y="23"/>
                  </a:cubicBezTo>
                  <a:cubicBezTo>
                    <a:pt x="93" y="21"/>
                    <a:pt x="91" y="20"/>
                    <a:pt x="89" y="18"/>
                  </a:cubicBezTo>
                  <a:cubicBezTo>
                    <a:pt x="84" y="15"/>
                    <a:pt x="80" y="11"/>
                    <a:pt x="80" y="11"/>
                  </a:cubicBezTo>
                  <a:cubicBezTo>
                    <a:pt x="79" y="11"/>
                    <a:pt x="78" y="10"/>
                    <a:pt x="76" y="10"/>
                  </a:cubicBezTo>
                  <a:cubicBezTo>
                    <a:pt x="75" y="10"/>
                    <a:pt x="74" y="11"/>
                    <a:pt x="73" y="11"/>
                  </a:cubicBezTo>
                  <a:cubicBezTo>
                    <a:pt x="73" y="11"/>
                    <a:pt x="72" y="12"/>
                    <a:pt x="70" y="13"/>
                  </a:cubicBezTo>
                  <a:cubicBezTo>
                    <a:pt x="68" y="13"/>
                    <a:pt x="66" y="14"/>
                    <a:pt x="64" y="16"/>
                  </a:cubicBezTo>
                  <a:cubicBezTo>
                    <a:pt x="60" y="18"/>
                    <a:pt x="56" y="21"/>
                    <a:pt x="56" y="21"/>
                  </a:cubicBezTo>
                  <a:cubicBezTo>
                    <a:pt x="54" y="22"/>
                    <a:pt x="52" y="25"/>
                    <a:pt x="53" y="27"/>
                  </a:cubicBezTo>
                  <a:cubicBezTo>
                    <a:pt x="53" y="27"/>
                    <a:pt x="53" y="33"/>
                    <a:pt x="54" y="38"/>
                  </a:cubicBezTo>
                  <a:cubicBezTo>
                    <a:pt x="55" y="43"/>
                    <a:pt x="56" y="49"/>
                    <a:pt x="56" y="49"/>
                  </a:cubicBezTo>
                  <a:cubicBezTo>
                    <a:pt x="57" y="51"/>
                    <a:pt x="56" y="53"/>
                    <a:pt x="55" y="55"/>
                  </a:cubicBezTo>
                  <a:cubicBezTo>
                    <a:pt x="55" y="55"/>
                    <a:pt x="52" y="57"/>
                    <a:pt x="50" y="60"/>
                  </a:cubicBezTo>
                  <a:cubicBezTo>
                    <a:pt x="47" y="63"/>
                    <a:pt x="45" y="65"/>
                    <a:pt x="45" y="65"/>
                  </a:cubicBezTo>
                  <a:cubicBezTo>
                    <a:pt x="45" y="65"/>
                    <a:pt x="43" y="68"/>
                    <a:pt x="41" y="71"/>
                  </a:cubicBezTo>
                  <a:cubicBezTo>
                    <a:pt x="39" y="74"/>
                    <a:pt x="37" y="77"/>
                    <a:pt x="37" y="77"/>
                  </a:cubicBezTo>
                  <a:cubicBezTo>
                    <a:pt x="36" y="79"/>
                    <a:pt x="34" y="81"/>
                    <a:pt x="32" y="81"/>
                  </a:cubicBezTo>
                  <a:cubicBezTo>
                    <a:pt x="32" y="81"/>
                    <a:pt x="27" y="81"/>
                    <a:pt x="21" y="81"/>
                  </a:cubicBezTo>
                  <a:cubicBezTo>
                    <a:pt x="16" y="82"/>
                    <a:pt x="10" y="83"/>
                    <a:pt x="10" y="83"/>
                  </a:cubicBezTo>
                  <a:cubicBezTo>
                    <a:pt x="8" y="83"/>
                    <a:pt x="6" y="85"/>
                    <a:pt x="5" y="88"/>
                  </a:cubicBezTo>
                  <a:cubicBezTo>
                    <a:pt x="5" y="88"/>
                    <a:pt x="4" y="92"/>
                    <a:pt x="2" y="97"/>
                  </a:cubicBezTo>
                  <a:cubicBezTo>
                    <a:pt x="2" y="99"/>
                    <a:pt x="1" y="102"/>
                    <a:pt x="1" y="104"/>
                  </a:cubicBezTo>
                  <a:cubicBezTo>
                    <a:pt x="1" y="105"/>
                    <a:pt x="0" y="107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2" y="113"/>
                    <a:pt x="7" y="117"/>
                    <a:pt x="11" y="120"/>
                  </a:cubicBezTo>
                  <a:cubicBezTo>
                    <a:pt x="13" y="122"/>
                    <a:pt x="16" y="123"/>
                    <a:pt x="17" y="124"/>
                  </a:cubicBezTo>
                  <a:cubicBezTo>
                    <a:pt x="19" y="125"/>
                    <a:pt x="20" y="126"/>
                    <a:pt x="20" y="126"/>
                  </a:cubicBezTo>
                  <a:cubicBezTo>
                    <a:pt x="22" y="127"/>
                    <a:pt x="23" y="129"/>
                    <a:pt x="23" y="131"/>
                  </a:cubicBezTo>
                  <a:cubicBezTo>
                    <a:pt x="23" y="131"/>
                    <a:pt x="23" y="132"/>
                    <a:pt x="23" y="133"/>
                  </a:cubicBezTo>
                  <a:cubicBezTo>
                    <a:pt x="23" y="135"/>
                    <a:pt x="23" y="137"/>
                    <a:pt x="23" y="138"/>
                  </a:cubicBezTo>
                  <a:cubicBezTo>
                    <a:pt x="24" y="142"/>
                    <a:pt x="24" y="145"/>
                    <a:pt x="24" y="145"/>
                  </a:cubicBezTo>
                  <a:cubicBezTo>
                    <a:pt x="24" y="145"/>
                    <a:pt x="25" y="149"/>
                    <a:pt x="25" y="153"/>
                  </a:cubicBezTo>
                  <a:cubicBezTo>
                    <a:pt x="26" y="154"/>
                    <a:pt x="26" y="156"/>
                    <a:pt x="26" y="157"/>
                  </a:cubicBezTo>
                  <a:cubicBezTo>
                    <a:pt x="27" y="159"/>
                    <a:pt x="27" y="160"/>
                    <a:pt x="27" y="160"/>
                  </a:cubicBezTo>
                  <a:cubicBezTo>
                    <a:pt x="28" y="162"/>
                    <a:pt x="27" y="164"/>
                    <a:pt x="26" y="165"/>
                  </a:cubicBezTo>
                  <a:cubicBezTo>
                    <a:pt x="26" y="165"/>
                    <a:pt x="25" y="166"/>
                    <a:pt x="23" y="168"/>
                  </a:cubicBezTo>
                  <a:cubicBezTo>
                    <a:pt x="22" y="169"/>
                    <a:pt x="20" y="171"/>
                    <a:pt x="18" y="174"/>
                  </a:cubicBezTo>
                  <a:cubicBezTo>
                    <a:pt x="15" y="178"/>
                    <a:pt x="12" y="182"/>
                    <a:pt x="12" y="182"/>
                  </a:cubicBezTo>
                  <a:cubicBezTo>
                    <a:pt x="11" y="183"/>
                    <a:pt x="11" y="184"/>
                    <a:pt x="11" y="186"/>
                  </a:cubicBezTo>
                  <a:cubicBezTo>
                    <a:pt x="11" y="187"/>
                    <a:pt x="11" y="188"/>
                    <a:pt x="12" y="189"/>
                  </a:cubicBezTo>
                  <a:cubicBezTo>
                    <a:pt x="12" y="189"/>
                    <a:pt x="12" y="190"/>
                    <a:pt x="13" y="192"/>
                  </a:cubicBezTo>
                  <a:cubicBezTo>
                    <a:pt x="14" y="194"/>
                    <a:pt x="15" y="196"/>
                    <a:pt x="16" y="198"/>
                  </a:cubicBezTo>
                  <a:cubicBezTo>
                    <a:pt x="19" y="202"/>
                    <a:pt x="21" y="206"/>
                    <a:pt x="21" y="206"/>
                  </a:cubicBezTo>
                  <a:cubicBezTo>
                    <a:pt x="23" y="209"/>
                    <a:pt x="25" y="210"/>
                    <a:pt x="28" y="210"/>
                  </a:cubicBezTo>
                  <a:cubicBezTo>
                    <a:pt x="28" y="210"/>
                    <a:pt x="33" y="209"/>
                    <a:pt x="39" y="208"/>
                  </a:cubicBezTo>
                  <a:cubicBezTo>
                    <a:pt x="44" y="207"/>
                    <a:pt x="49" y="206"/>
                    <a:pt x="49" y="206"/>
                  </a:cubicBezTo>
                  <a:cubicBezTo>
                    <a:pt x="51" y="205"/>
                    <a:pt x="53" y="206"/>
                    <a:pt x="55" y="208"/>
                  </a:cubicBezTo>
                  <a:cubicBezTo>
                    <a:pt x="55" y="208"/>
                    <a:pt x="57" y="210"/>
                    <a:pt x="60" y="212"/>
                  </a:cubicBezTo>
                  <a:cubicBezTo>
                    <a:pt x="63" y="215"/>
                    <a:pt x="66" y="217"/>
                    <a:pt x="66" y="217"/>
                  </a:cubicBezTo>
                  <a:cubicBezTo>
                    <a:pt x="66" y="217"/>
                    <a:pt x="69" y="219"/>
                    <a:pt x="72" y="221"/>
                  </a:cubicBezTo>
                  <a:cubicBezTo>
                    <a:pt x="75" y="223"/>
                    <a:pt x="78" y="225"/>
                    <a:pt x="78" y="225"/>
                  </a:cubicBezTo>
                  <a:cubicBezTo>
                    <a:pt x="80" y="226"/>
                    <a:pt x="81" y="228"/>
                    <a:pt x="81" y="230"/>
                  </a:cubicBezTo>
                  <a:cubicBezTo>
                    <a:pt x="81" y="230"/>
                    <a:pt x="81" y="236"/>
                    <a:pt x="82" y="241"/>
                  </a:cubicBezTo>
                  <a:cubicBezTo>
                    <a:pt x="82" y="246"/>
                    <a:pt x="83" y="252"/>
                    <a:pt x="83" y="252"/>
                  </a:cubicBezTo>
                  <a:cubicBezTo>
                    <a:pt x="84" y="254"/>
                    <a:pt x="85" y="256"/>
                    <a:pt x="88" y="257"/>
                  </a:cubicBezTo>
                  <a:cubicBezTo>
                    <a:pt x="88" y="257"/>
                    <a:pt x="93" y="258"/>
                    <a:pt x="97" y="260"/>
                  </a:cubicBezTo>
                  <a:cubicBezTo>
                    <a:pt x="100" y="260"/>
                    <a:pt x="102" y="261"/>
                    <a:pt x="104" y="261"/>
                  </a:cubicBezTo>
                  <a:cubicBezTo>
                    <a:pt x="106" y="262"/>
                    <a:pt x="107" y="262"/>
                    <a:pt x="107" y="262"/>
                  </a:cubicBezTo>
                  <a:cubicBezTo>
                    <a:pt x="108" y="262"/>
                    <a:pt x="110" y="262"/>
                    <a:pt x="111" y="262"/>
                  </a:cubicBezTo>
                  <a:close/>
                  <a:moveTo>
                    <a:pt x="132" y="207"/>
                  </a:moveTo>
                  <a:cubicBezTo>
                    <a:pt x="131" y="207"/>
                    <a:pt x="129" y="207"/>
                    <a:pt x="128" y="207"/>
                  </a:cubicBezTo>
                  <a:cubicBezTo>
                    <a:pt x="126" y="207"/>
                    <a:pt x="124" y="206"/>
                    <a:pt x="123" y="206"/>
                  </a:cubicBezTo>
                  <a:cubicBezTo>
                    <a:pt x="122" y="206"/>
                    <a:pt x="121" y="206"/>
                    <a:pt x="120" y="206"/>
                  </a:cubicBezTo>
                  <a:cubicBezTo>
                    <a:pt x="119" y="206"/>
                    <a:pt x="118" y="206"/>
                    <a:pt x="117" y="205"/>
                  </a:cubicBezTo>
                  <a:cubicBezTo>
                    <a:pt x="116" y="205"/>
                    <a:pt x="114" y="205"/>
                    <a:pt x="112" y="204"/>
                  </a:cubicBezTo>
                  <a:cubicBezTo>
                    <a:pt x="110" y="204"/>
                    <a:pt x="108" y="203"/>
                    <a:pt x="107" y="203"/>
                  </a:cubicBezTo>
                  <a:cubicBezTo>
                    <a:pt x="105" y="202"/>
                    <a:pt x="105" y="202"/>
                    <a:pt x="105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3" y="201"/>
                    <a:pt x="103" y="201"/>
                    <a:pt x="102" y="201"/>
                  </a:cubicBezTo>
                  <a:cubicBezTo>
                    <a:pt x="98" y="199"/>
                    <a:pt x="96" y="198"/>
                    <a:pt x="93" y="196"/>
                  </a:cubicBezTo>
                  <a:cubicBezTo>
                    <a:pt x="92" y="196"/>
                    <a:pt x="91" y="195"/>
                    <a:pt x="90" y="194"/>
                  </a:cubicBezTo>
                  <a:cubicBezTo>
                    <a:pt x="89" y="194"/>
                    <a:pt x="88" y="193"/>
                    <a:pt x="88" y="193"/>
                  </a:cubicBezTo>
                  <a:cubicBezTo>
                    <a:pt x="86" y="192"/>
                    <a:pt x="85" y="191"/>
                    <a:pt x="85" y="191"/>
                  </a:cubicBezTo>
                  <a:cubicBezTo>
                    <a:pt x="85" y="191"/>
                    <a:pt x="85" y="191"/>
                    <a:pt x="83" y="190"/>
                  </a:cubicBezTo>
                  <a:cubicBezTo>
                    <a:pt x="83" y="189"/>
                    <a:pt x="82" y="188"/>
                    <a:pt x="81" y="188"/>
                  </a:cubicBezTo>
                  <a:cubicBezTo>
                    <a:pt x="80" y="187"/>
                    <a:pt x="79" y="186"/>
                    <a:pt x="78" y="185"/>
                  </a:cubicBezTo>
                  <a:cubicBezTo>
                    <a:pt x="76" y="183"/>
                    <a:pt x="74" y="181"/>
                    <a:pt x="72" y="178"/>
                  </a:cubicBezTo>
                  <a:cubicBezTo>
                    <a:pt x="71" y="177"/>
                    <a:pt x="71" y="177"/>
                    <a:pt x="70" y="176"/>
                  </a:cubicBezTo>
                  <a:cubicBezTo>
                    <a:pt x="69" y="175"/>
                    <a:pt x="69" y="175"/>
                    <a:pt x="69" y="175"/>
                  </a:cubicBezTo>
                  <a:cubicBezTo>
                    <a:pt x="69" y="174"/>
                    <a:pt x="69" y="174"/>
                    <a:pt x="69" y="174"/>
                  </a:cubicBezTo>
                  <a:cubicBezTo>
                    <a:pt x="68" y="172"/>
                    <a:pt x="67" y="171"/>
                    <a:pt x="66" y="169"/>
                  </a:cubicBezTo>
                  <a:cubicBezTo>
                    <a:pt x="65" y="168"/>
                    <a:pt x="64" y="166"/>
                    <a:pt x="63" y="164"/>
                  </a:cubicBezTo>
                  <a:cubicBezTo>
                    <a:pt x="63" y="163"/>
                    <a:pt x="62" y="163"/>
                    <a:pt x="62" y="162"/>
                  </a:cubicBezTo>
                  <a:cubicBezTo>
                    <a:pt x="62" y="161"/>
                    <a:pt x="61" y="160"/>
                    <a:pt x="61" y="159"/>
                  </a:cubicBezTo>
                  <a:cubicBezTo>
                    <a:pt x="60" y="158"/>
                    <a:pt x="60" y="156"/>
                    <a:pt x="59" y="155"/>
                  </a:cubicBezTo>
                  <a:cubicBezTo>
                    <a:pt x="59" y="153"/>
                    <a:pt x="58" y="152"/>
                    <a:pt x="58" y="150"/>
                  </a:cubicBezTo>
                  <a:cubicBezTo>
                    <a:pt x="58" y="150"/>
                    <a:pt x="58" y="149"/>
                    <a:pt x="57" y="148"/>
                  </a:cubicBezTo>
                  <a:cubicBezTo>
                    <a:pt x="57" y="148"/>
                    <a:pt x="57" y="147"/>
                    <a:pt x="57" y="147"/>
                  </a:cubicBezTo>
                  <a:cubicBezTo>
                    <a:pt x="57" y="145"/>
                    <a:pt x="57" y="144"/>
                    <a:pt x="57" y="144"/>
                  </a:cubicBezTo>
                  <a:cubicBezTo>
                    <a:pt x="56" y="142"/>
                    <a:pt x="56" y="141"/>
                    <a:pt x="56" y="141"/>
                  </a:cubicBezTo>
                  <a:cubicBezTo>
                    <a:pt x="56" y="141"/>
                    <a:pt x="56" y="140"/>
                    <a:pt x="56" y="139"/>
                  </a:cubicBezTo>
                  <a:cubicBezTo>
                    <a:pt x="56" y="138"/>
                    <a:pt x="56" y="137"/>
                    <a:pt x="56" y="136"/>
                  </a:cubicBezTo>
                  <a:cubicBezTo>
                    <a:pt x="56" y="135"/>
                    <a:pt x="56" y="134"/>
                    <a:pt x="55" y="134"/>
                  </a:cubicBezTo>
                  <a:cubicBezTo>
                    <a:pt x="55" y="133"/>
                    <a:pt x="56" y="133"/>
                    <a:pt x="56" y="132"/>
                  </a:cubicBezTo>
                  <a:cubicBezTo>
                    <a:pt x="56" y="130"/>
                    <a:pt x="56" y="129"/>
                    <a:pt x="56" y="127"/>
                  </a:cubicBezTo>
                  <a:cubicBezTo>
                    <a:pt x="56" y="126"/>
                    <a:pt x="56" y="124"/>
                    <a:pt x="56" y="122"/>
                  </a:cubicBezTo>
                  <a:cubicBezTo>
                    <a:pt x="56" y="121"/>
                    <a:pt x="56" y="121"/>
                    <a:pt x="56" y="120"/>
                  </a:cubicBezTo>
                  <a:cubicBezTo>
                    <a:pt x="56" y="119"/>
                    <a:pt x="57" y="118"/>
                    <a:pt x="57" y="117"/>
                  </a:cubicBezTo>
                  <a:cubicBezTo>
                    <a:pt x="57" y="115"/>
                    <a:pt x="57" y="113"/>
                    <a:pt x="58" y="112"/>
                  </a:cubicBezTo>
                  <a:cubicBezTo>
                    <a:pt x="59" y="110"/>
                    <a:pt x="59" y="108"/>
                    <a:pt x="60" y="106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1" y="103"/>
                    <a:pt x="61" y="102"/>
                    <a:pt x="62" y="101"/>
                  </a:cubicBezTo>
                  <a:cubicBezTo>
                    <a:pt x="63" y="98"/>
                    <a:pt x="65" y="95"/>
                    <a:pt x="66" y="93"/>
                  </a:cubicBezTo>
                  <a:cubicBezTo>
                    <a:pt x="66" y="91"/>
                    <a:pt x="67" y="90"/>
                    <a:pt x="68" y="90"/>
                  </a:cubicBezTo>
                  <a:cubicBezTo>
                    <a:pt x="68" y="89"/>
                    <a:pt x="69" y="88"/>
                    <a:pt x="69" y="87"/>
                  </a:cubicBezTo>
                  <a:cubicBezTo>
                    <a:pt x="70" y="86"/>
                    <a:pt x="71" y="85"/>
                    <a:pt x="71" y="85"/>
                  </a:cubicBezTo>
                  <a:cubicBezTo>
                    <a:pt x="71" y="85"/>
                    <a:pt x="72" y="84"/>
                    <a:pt x="73" y="83"/>
                  </a:cubicBezTo>
                  <a:cubicBezTo>
                    <a:pt x="73" y="82"/>
                    <a:pt x="74" y="82"/>
                    <a:pt x="74" y="81"/>
                  </a:cubicBezTo>
                  <a:cubicBezTo>
                    <a:pt x="75" y="80"/>
                    <a:pt x="76" y="79"/>
                    <a:pt x="77" y="78"/>
                  </a:cubicBezTo>
                  <a:cubicBezTo>
                    <a:pt x="79" y="76"/>
                    <a:pt x="81" y="74"/>
                    <a:pt x="84" y="72"/>
                  </a:cubicBezTo>
                  <a:cubicBezTo>
                    <a:pt x="85" y="71"/>
                    <a:pt x="85" y="70"/>
                    <a:pt x="86" y="70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90" y="67"/>
                    <a:pt x="92" y="66"/>
                    <a:pt x="93" y="65"/>
                  </a:cubicBezTo>
                  <a:cubicBezTo>
                    <a:pt x="95" y="64"/>
                    <a:pt x="96" y="64"/>
                    <a:pt x="98" y="63"/>
                  </a:cubicBezTo>
                  <a:cubicBezTo>
                    <a:pt x="99" y="62"/>
                    <a:pt x="100" y="62"/>
                    <a:pt x="100" y="62"/>
                  </a:cubicBezTo>
                  <a:cubicBezTo>
                    <a:pt x="101" y="61"/>
                    <a:pt x="102" y="61"/>
                    <a:pt x="103" y="61"/>
                  </a:cubicBezTo>
                  <a:cubicBezTo>
                    <a:pt x="105" y="60"/>
                    <a:pt x="106" y="59"/>
                    <a:pt x="108" y="59"/>
                  </a:cubicBezTo>
                  <a:cubicBezTo>
                    <a:pt x="109" y="58"/>
                    <a:pt x="111" y="58"/>
                    <a:pt x="112" y="58"/>
                  </a:cubicBezTo>
                  <a:cubicBezTo>
                    <a:pt x="113" y="57"/>
                    <a:pt x="113" y="57"/>
                    <a:pt x="114" y="57"/>
                  </a:cubicBezTo>
                  <a:cubicBezTo>
                    <a:pt x="114" y="57"/>
                    <a:pt x="115" y="57"/>
                    <a:pt x="116" y="57"/>
                  </a:cubicBezTo>
                  <a:cubicBezTo>
                    <a:pt x="117" y="57"/>
                    <a:pt x="118" y="56"/>
                    <a:pt x="119" y="56"/>
                  </a:cubicBezTo>
                  <a:cubicBezTo>
                    <a:pt x="120" y="56"/>
                    <a:pt x="121" y="56"/>
                    <a:pt x="121" y="56"/>
                  </a:cubicBezTo>
                  <a:cubicBezTo>
                    <a:pt x="121" y="56"/>
                    <a:pt x="122" y="56"/>
                    <a:pt x="124" y="55"/>
                  </a:cubicBezTo>
                  <a:cubicBezTo>
                    <a:pt x="124" y="55"/>
                    <a:pt x="125" y="55"/>
                    <a:pt x="127" y="55"/>
                  </a:cubicBezTo>
                  <a:cubicBezTo>
                    <a:pt x="127" y="55"/>
                    <a:pt x="128" y="55"/>
                    <a:pt x="128" y="55"/>
                  </a:cubicBezTo>
                  <a:cubicBezTo>
                    <a:pt x="129" y="55"/>
                    <a:pt x="130" y="55"/>
                    <a:pt x="130" y="55"/>
                  </a:cubicBezTo>
                  <a:cubicBezTo>
                    <a:pt x="132" y="55"/>
                    <a:pt x="133" y="55"/>
                    <a:pt x="135" y="55"/>
                  </a:cubicBezTo>
                  <a:cubicBezTo>
                    <a:pt x="136" y="55"/>
                    <a:pt x="138" y="55"/>
                    <a:pt x="140" y="56"/>
                  </a:cubicBezTo>
                  <a:cubicBezTo>
                    <a:pt x="141" y="56"/>
                    <a:pt x="142" y="56"/>
                    <a:pt x="143" y="56"/>
                  </a:cubicBezTo>
                  <a:cubicBezTo>
                    <a:pt x="143" y="56"/>
                    <a:pt x="144" y="56"/>
                    <a:pt x="145" y="56"/>
                  </a:cubicBezTo>
                  <a:cubicBezTo>
                    <a:pt x="147" y="57"/>
                    <a:pt x="149" y="57"/>
                    <a:pt x="151" y="58"/>
                  </a:cubicBezTo>
                  <a:cubicBezTo>
                    <a:pt x="152" y="58"/>
                    <a:pt x="154" y="59"/>
                    <a:pt x="156" y="59"/>
                  </a:cubicBezTo>
                  <a:cubicBezTo>
                    <a:pt x="157" y="60"/>
                    <a:pt x="157" y="60"/>
                    <a:pt x="157" y="60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9" y="60"/>
                    <a:pt x="160" y="61"/>
                    <a:pt x="161" y="61"/>
                  </a:cubicBezTo>
                  <a:cubicBezTo>
                    <a:pt x="164" y="62"/>
                    <a:pt x="167" y="64"/>
                    <a:pt x="169" y="65"/>
                  </a:cubicBezTo>
                  <a:cubicBezTo>
                    <a:pt x="171" y="66"/>
                    <a:pt x="172" y="67"/>
                    <a:pt x="173" y="67"/>
                  </a:cubicBezTo>
                  <a:cubicBezTo>
                    <a:pt x="174" y="68"/>
                    <a:pt x="174" y="69"/>
                    <a:pt x="175" y="69"/>
                  </a:cubicBezTo>
                  <a:cubicBezTo>
                    <a:pt x="176" y="70"/>
                    <a:pt x="177" y="70"/>
                    <a:pt x="177" y="70"/>
                  </a:cubicBezTo>
                  <a:cubicBezTo>
                    <a:pt x="177" y="70"/>
                    <a:pt x="178" y="71"/>
                    <a:pt x="179" y="72"/>
                  </a:cubicBezTo>
                  <a:cubicBezTo>
                    <a:pt x="180" y="73"/>
                    <a:pt x="181" y="73"/>
                    <a:pt x="181" y="74"/>
                  </a:cubicBezTo>
                  <a:cubicBezTo>
                    <a:pt x="182" y="75"/>
                    <a:pt x="183" y="76"/>
                    <a:pt x="184" y="77"/>
                  </a:cubicBezTo>
                  <a:cubicBezTo>
                    <a:pt x="186" y="79"/>
                    <a:pt x="189" y="81"/>
                    <a:pt x="191" y="84"/>
                  </a:cubicBezTo>
                  <a:cubicBezTo>
                    <a:pt x="191" y="84"/>
                    <a:pt x="192" y="85"/>
                    <a:pt x="192" y="86"/>
                  </a:cubicBezTo>
                  <a:cubicBezTo>
                    <a:pt x="193" y="87"/>
                    <a:pt x="193" y="87"/>
                    <a:pt x="193" y="87"/>
                  </a:cubicBezTo>
                  <a:cubicBezTo>
                    <a:pt x="194" y="88"/>
                    <a:pt x="194" y="88"/>
                    <a:pt x="194" y="88"/>
                  </a:cubicBezTo>
                  <a:cubicBezTo>
                    <a:pt x="195" y="90"/>
                    <a:pt x="196" y="91"/>
                    <a:pt x="197" y="93"/>
                  </a:cubicBezTo>
                  <a:cubicBezTo>
                    <a:pt x="198" y="94"/>
                    <a:pt x="198" y="96"/>
                    <a:pt x="199" y="98"/>
                  </a:cubicBezTo>
                  <a:cubicBezTo>
                    <a:pt x="200" y="98"/>
                    <a:pt x="200" y="99"/>
                    <a:pt x="201" y="100"/>
                  </a:cubicBezTo>
                  <a:cubicBezTo>
                    <a:pt x="201" y="101"/>
                    <a:pt x="201" y="102"/>
                    <a:pt x="202" y="102"/>
                  </a:cubicBezTo>
                  <a:cubicBezTo>
                    <a:pt x="202" y="104"/>
                    <a:pt x="203" y="106"/>
                    <a:pt x="203" y="107"/>
                  </a:cubicBezTo>
                  <a:cubicBezTo>
                    <a:pt x="204" y="109"/>
                    <a:pt x="204" y="110"/>
                    <a:pt x="205" y="112"/>
                  </a:cubicBezTo>
                  <a:cubicBezTo>
                    <a:pt x="205" y="112"/>
                    <a:pt x="205" y="113"/>
                    <a:pt x="205" y="113"/>
                  </a:cubicBezTo>
                  <a:cubicBezTo>
                    <a:pt x="205" y="114"/>
                    <a:pt x="205" y="115"/>
                    <a:pt x="205" y="115"/>
                  </a:cubicBezTo>
                  <a:cubicBezTo>
                    <a:pt x="206" y="116"/>
                    <a:pt x="206" y="117"/>
                    <a:pt x="206" y="118"/>
                  </a:cubicBezTo>
                  <a:cubicBezTo>
                    <a:pt x="206" y="120"/>
                    <a:pt x="206" y="121"/>
                    <a:pt x="206" y="121"/>
                  </a:cubicBezTo>
                  <a:cubicBezTo>
                    <a:pt x="206" y="121"/>
                    <a:pt x="207" y="122"/>
                    <a:pt x="207" y="123"/>
                  </a:cubicBezTo>
                  <a:cubicBezTo>
                    <a:pt x="207" y="124"/>
                    <a:pt x="207" y="125"/>
                    <a:pt x="207" y="126"/>
                  </a:cubicBezTo>
                  <a:cubicBezTo>
                    <a:pt x="207" y="127"/>
                    <a:pt x="207" y="127"/>
                    <a:pt x="207" y="128"/>
                  </a:cubicBezTo>
                  <a:cubicBezTo>
                    <a:pt x="207" y="129"/>
                    <a:pt x="207" y="129"/>
                    <a:pt x="207" y="130"/>
                  </a:cubicBezTo>
                  <a:cubicBezTo>
                    <a:pt x="207" y="131"/>
                    <a:pt x="207" y="133"/>
                    <a:pt x="207" y="134"/>
                  </a:cubicBezTo>
                  <a:cubicBezTo>
                    <a:pt x="207" y="136"/>
                    <a:pt x="207" y="138"/>
                    <a:pt x="207" y="139"/>
                  </a:cubicBezTo>
                  <a:cubicBezTo>
                    <a:pt x="206" y="140"/>
                    <a:pt x="206" y="141"/>
                    <a:pt x="206" y="142"/>
                  </a:cubicBezTo>
                  <a:cubicBezTo>
                    <a:pt x="206" y="143"/>
                    <a:pt x="206" y="144"/>
                    <a:pt x="206" y="145"/>
                  </a:cubicBezTo>
                  <a:cubicBezTo>
                    <a:pt x="205" y="147"/>
                    <a:pt x="205" y="148"/>
                    <a:pt x="205" y="150"/>
                  </a:cubicBezTo>
                  <a:cubicBezTo>
                    <a:pt x="204" y="152"/>
                    <a:pt x="204" y="154"/>
                    <a:pt x="203" y="155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2" y="159"/>
                    <a:pt x="201" y="160"/>
                    <a:pt x="201" y="160"/>
                  </a:cubicBezTo>
                  <a:cubicBezTo>
                    <a:pt x="200" y="164"/>
                    <a:pt x="198" y="166"/>
                    <a:pt x="197" y="169"/>
                  </a:cubicBezTo>
                  <a:cubicBezTo>
                    <a:pt x="196" y="170"/>
                    <a:pt x="195" y="171"/>
                    <a:pt x="195" y="172"/>
                  </a:cubicBezTo>
                  <a:cubicBezTo>
                    <a:pt x="194" y="173"/>
                    <a:pt x="194" y="174"/>
                    <a:pt x="193" y="175"/>
                  </a:cubicBezTo>
                  <a:cubicBezTo>
                    <a:pt x="192" y="176"/>
                    <a:pt x="192" y="177"/>
                    <a:pt x="192" y="177"/>
                  </a:cubicBezTo>
                  <a:cubicBezTo>
                    <a:pt x="192" y="177"/>
                    <a:pt x="191" y="177"/>
                    <a:pt x="190" y="179"/>
                  </a:cubicBezTo>
                  <a:cubicBezTo>
                    <a:pt x="189" y="179"/>
                    <a:pt x="189" y="180"/>
                    <a:pt x="188" y="181"/>
                  </a:cubicBezTo>
                  <a:cubicBezTo>
                    <a:pt x="187" y="182"/>
                    <a:pt x="187" y="183"/>
                    <a:pt x="186" y="184"/>
                  </a:cubicBezTo>
                  <a:cubicBezTo>
                    <a:pt x="183" y="186"/>
                    <a:pt x="181" y="188"/>
                    <a:pt x="178" y="190"/>
                  </a:cubicBezTo>
                  <a:cubicBezTo>
                    <a:pt x="178" y="191"/>
                    <a:pt x="177" y="191"/>
                    <a:pt x="176" y="192"/>
                  </a:cubicBezTo>
                  <a:cubicBezTo>
                    <a:pt x="175" y="193"/>
                    <a:pt x="175" y="193"/>
                    <a:pt x="175" y="193"/>
                  </a:cubicBezTo>
                  <a:cubicBezTo>
                    <a:pt x="174" y="193"/>
                    <a:pt x="174" y="193"/>
                    <a:pt x="174" y="193"/>
                  </a:cubicBezTo>
                  <a:cubicBezTo>
                    <a:pt x="173" y="194"/>
                    <a:pt x="171" y="195"/>
                    <a:pt x="170" y="196"/>
                  </a:cubicBezTo>
                  <a:cubicBezTo>
                    <a:pt x="168" y="197"/>
                    <a:pt x="166" y="198"/>
                    <a:pt x="165" y="199"/>
                  </a:cubicBezTo>
                  <a:cubicBezTo>
                    <a:pt x="164" y="199"/>
                    <a:pt x="163" y="200"/>
                    <a:pt x="162" y="200"/>
                  </a:cubicBezTo>
                  <a:cubicBezTo>
                    <a:pt x="161" y="200"/>
                    <a:pt x="161" y="201"/>
                    <a:pt x="160" y="201"/>
                  </a:cubicBezTo>
                  <a:cubicBezTo>
                    <a:pt x="158" y="202"/>
                    <a:pt x="157" y="202"/>
                    <a:pt x="155" y="203"/>
                  </a:cubicBezTo>
                  <a:cubicBezTo>
                    <a:pt x="153" y="203"/>
                    <a:pt x="152" y="204"/>
                    <a:pt x="151" y="204"/>
                  </a:cubicBezTo>
                  <a:cubicBezTo>
                    <a:pt x="150" y="204"/>
                    <a:pt x="149" y="205"/>
                    <a:pt x="149" y="205"/>
                  </a:cubicBezTo>
                  <a:cubicBezTo>
                    <a:pt x="148" y="205"/>
                    <a:pt x="148" y="205"/>
                    <a:pt x="147" y="205"/>
                  </a:cubicBezTo>
                  <a:cubicBezTo>
                    <a:pt x="146" y="205"/>
                    <a:pt x="145" y="205"/>
                    <a:pt x="144" y="206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2" y="206"/>
                    <a:pt x="141" y="206"/>
                    <a:pt x="139" y="206"/>
                  </a:cubicBezTo>
                  <a:cubicBezTo>
                    <a:pt x="138" y="206"/>
                    <a:pt x="137" y="206"/>
                    <a:pt x="136" y="207"/>
                  </a:cubicBezTo>
                  <a:cubicBezTo>
                    <a:pt x="135" y="207"/>
                    <a:pt x="135" y="207"/>
                    <a:pt x="134" y="207"/>
                  </a:cubicBezTo>
                  <a:cubicBezTo>
                    <a:pt x="134" y="207"/>
                    <a:pt x="133" y="207"/>
                    <a:pt x="132" y="207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47" name="Oval 69"/>
            <p:cNvSpPr>
              <a:spLocks noChangeArrowheads="1"/>
            </p:cNvSpPr>
            <p:nvPr/>
          </p:nvSpPr>
          <p:spPr bwMode="auto">
            <a:xfrm>
              <a:off x="4476617" y="1991239"/>
              <a:ext cx="232119" cy="238542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8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7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00"/>
                            </p:stCondLst>
                            <p:childTnLst>
                              <p:par>
                                <p:cTn id="7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649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300"/>
                            </p:stCondLst>
                            <p:childTnLst>
                              <p:par>
                                <p:cTn id="9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5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  <p:bldP spid="16" grpId="0"/>
      <p:bldP spid="17" grpId="0"/>
      <p:bldP spid="24" grpId="0"/>
      <p:bldP spid="25" grpId="0"/>
      <p:bldP spid="32" grpId="0"/>
      <p:bldP spid="33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219202" y="1515422"/>
            <a:ext cx="7559637" cy="4074916"/>
            <a:chOff x="914401" y="1136566"/>
            <a:chExt cx="5669728" cy="3056187"/>
          </a:xfrm>
        </p:grpSpPr>
        <p:cxnSp>
          <p:nvCxnSpPr>
            <p:cNvPr id="20" name="千图PPT彼岸天：ID 8661124库_Connector: Curved 21"/>
            <p:cNvCxnSpPr>
              <a:stCxn id="32" idx="0"/>
            </p:cNvCxnSpPr>
            <p:nvPr>
              <p:custDataLst>
                <p:tags r:id="rId1"/>
              </p:custDataLst>
            </p:nvPr>
          </p:nvCxnSpPr>
          <p:spPr>
            <a:xfrm rot="5400000" flipH="1" flipV="1">
              <a:off x="1131538" y="2541921"/>
              <a:ext cx="800432" cy="620677"/>
            </a:xfrm>
            <a:prstGeom prst="curvedConnector3">
              <a:avLst/>
            </a:prstGeom>
            <a:ln w="254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千图PPT彼岸天：ID 8661124库_Freeform: Shape 22"/>
            <p:cNvSpPr/>
            <p:nvPr>
              <p:custDataLst>
                <p:tags r:id="rId2"/>
              </p:custDataLst>
            </p:nvPr>
          </p:nvSpPr>
          <p:spPr>
            <a:xfrm>
              <a:off x="2416249" y="1383618"/>
              <a:ext cx="2216888" cy="633819"/>
            </a:xfrm>
            <a:custGeom>
              <a:avLst/>
              <a:gdLst>
                <a:gd name="connsiteX0" fmla="*/ 0 w 2955851"/>
                <a:gd name="connsiteY0" fmla="*/ 845092 h 845092"/>
                <a:gd name="connsiteX1" fmla="*/ 935665 w 2955851"/>
                <a:gd name="connsiteY1" fmla="*/ 58282 h 845092"/>
                <a:gd name="connsiteX2" fmla="*/ 2955851 w 2955851"/>
                <a:gd name="connsiteY2" fmla="*/ 58282 h 845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55851" h="845092">
                  <a:moveTo>
                    <a:pt x="0" y="845092"/>
                  </a:moveTo>
                  <a:cubicBezTo>
                    <a:pt x="221511" y="517254"/>
                    <a:pt x="443023" y="189417"/>
                    <a:pt x="935665" y="58282"/>
                  </a:cubicBezTo>
                  <a:cubicBezTo>
                    <a:pt x="1428307" y="-72853"/>
                    <a:pt x="2955851" y="58282"/>
                    <a:pt x="2955851" y="58282"/>
                  </a:cubicBezTo>
                </a:path>
              </a:pathLst>
            </a:custGeom>
            <a:noFill/>
            <a:ln w="254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cs typeface="+mn-ea"/>
                <a:sym typeface="Source Han Serif SC" panose="02020400000000000000" pitchFamily="18" charset="-122"/>
              </a:endParaRPr>
            </a:p>
          </p:txBody>
        </p:sp>
        <p:cxnSp>
          <p:nvCxnSpPr>
            <p:cNvPr id="22" name="千图PPT彼岸天：ID 8661124库_Connector: Curved 23"/>
            <p:cNvCxnSpPr>
              <a:stCxn id="40" idx="2"/>
              <a:endCxn id="29" idx="0"/>
            </p:cNvCxnSpPr>
            <p:nvPr>
              <p:custDataLst>
                <p:tags r:id="rId3"/>
              </p:custDataLst>
            </p:nvPr>
          </p:nvCxnSpPr>
          <p:spPr>
            <a:xfrm rot="10800000" flipH="1" flipV="1">
              <a:off x="4974053" y="1567927"/>
              <a:ext cx="739619" cy="860192"/>
            </a:xfrm>
            <a:prstGeom prst="curvedConnector4">
              <a:avLst>
                <a:gd name="adj1" fmla="val -23181"/>
                <a:gd name="adj2" fmla="val 53346"/>
              </a:avLst>
            </a:prstGeom>
            <a:ln w="25400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千图PPT彼岸天：ID 8661124库_Connector: Curved 24"/>
            <p:cNvCxnSpPr>
              <a:stCxn id="29" idx="4"/>
            </p:cNvCxnSpPr>
            <p:nvPr>
              <p:custDataLst>
                <p:tags r:id="rId4"/>
              </p:custDataLst>
            </p:nvPr>
          </p:nvCxnSpPr>
          <p:spPr>
            <a:xfrm rot="16200000" flipH="1">
              <a:off x="5705299" y="3050522"/>
              <a:ext cx="661671" cy="644925"/>
            </a:xfrm>
            <a:prstGeom prst="curvedConnector3">
              <a:avLst/>
            </a:prstGeom>
            <a:ln w="254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千图PPT彼岸天：ID 8661124库_组合 33"/>
            <p:cNvGrpSpPr/>
            <p:nvPr>
              <p:custDataLst>
                <p:tags r:id="rId5"/>
              </p:custDataLst>
            </p:nvPr>
          </p:nvGrpSpPr>
          <p:grpSpPr>
            <a:xfrm>
              <a:off x="6095197" y="3703821"/>
              <a:ext cx="488932" cy="488932"/>
              <a:chOff x="8126929" y="4938427"/>
              <a:chExt cx="651909" cy="651909"/>
            </a:xfrm>
          </p:grpSpPr>
          <p:sp>
            <p:nvSpPr>
              <p:cNvPr id="25" name="Oval 9"/>
              <p:cNvSpPr/>
              <p:nvPr/>
            </p:nvSpPr>
            <p:spPr>
              <a:xfrm>
                <a:off x="8187070" y="5001120"/>
                <a:ext cx="531628" cy="5316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26" name="Arc 10"/>
              <p:cNvSpPr/>
              <p:nvPr/>
            </p:nvSpPr>
            <p:spPr>
              <a:xfrm>
                <a:off x="8126929" y="4938427"/>
                <a:ext cx="651909" cy="651909"/>
              </a:xfrm>
              <a:prstGeom prst="arc">
                <a:avLst>
                  <a:gd name="adj1" fmla="val 12770549"/>
                  <a:gd name="adj2" fmla="val 2991777"/>
                </a:avLst>
              </a:prstGeom>
              <a:ln w="12700" cap="flat" cmpd="sng" algn="ctr">
                <a:solidFill>
                  <a:schemeClr val="bg1"/>
                </a:solidFill>
                <a:prstDash val="solid"/>
                <a:miter lim="800000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27" name="Freeform: Shape 25"/>
              <p:cNvSpPr>
                <a:spLocks noChangeAspect="1"/>
              </p:cNvSpPr>
              <p:nvPr/>
            </p:nvSpPr>
            <p:spPr bwMode="auto">
              <a:xfrm>
                <a:off x="8280625" y="5099904"/>
                <a:ext cx="344516" cy="287436"/>
              </a:xfrm>
              <a:custGeom>
                <a:avLst/>
                <a:gdLst>
                  <a:gd name="T0" fmla="*/ 643 w 3724"/>
                  <a:gd name="T1" fmla="*/ 1092 h 3107"/>
                  <a:gd name="T2" fmla="*/ 946 w 3724"/>
                  <a:gd name="T3" fmla="*/ 1092 h 3107"/>
                  <a:gd name="T4" fmla="*/ 991 w 3724"/>
                  <a:gd name="T5" fmla="*/ 2486 h 3107"/>
                  <a:gd name="T6" fmla="*/ 605 w 3724"/>
                  <a:gd name="T7" fmla="*/ 2486 h 3107"/>
                  <a:gd name="T8" fmla="*/ 643 w 3724"/>
                  <a:gd name="T9" fmla="*/ 1092 h 3107"/>
                  <a:gd name="T10" fmla="*/ 385 w 3724"/>
                  <a:gd name="T11" fmla="*/ 2562 h 3107"/>
                  <a:gd name="T12" fmla="*/ 3339 w 3724"/>
                  <a:gd name="T13" fmla="*/ 2562 h 3107"/>
                  <a:gd name="T14" fmla="*/ 3339 w 3724"/>
                  <a:gd name="T15" fmla="*/ 2721 h 3107"/>
                  <a:gd name="T16" fmla="*/ 3566 w 3724"/>
                  <a:gd name="T17" fmla="*/ 2721 h 3107"/>
                  <a:gd name="T18" fmla="*/ 3566 w 3724"/>
                  <a:gd name="T19" fmla="*/ 2948 h 3107"/>
                  <a:gd name="T20" fmla="*/ 3724 w 3724"/>
                  <a:gd name="T21" fmla="*/ 2948 h 3107"/>
                  <a:gd name="T22" fmla="*/ 3724 w 3724"/>
                  <a:gd name="T23" fmla="*/ 3107 h 3107"/>
                  <a:gd name="T24" fmla="*/ 0 w 3724"/>
                  <a:gd name="T25" fmla="*/ 3107 h 3107"/>
                  <a:gd name="T26" fmla="*/ 0 w 3724"/>
                  <a:gd name="T27" fmla="*/ 2948 h 3107"/>
                  <a:gd name="T28" fmla="*/ 158 w 3724"/>
                  <a:gd name="T29" fmla="*/ 2948 h 3107"/>
                  <a:gd name="T30" fmla="*/ 158 w 3724"/>
                  <a:gd name="T31" fmla="*/ 2721 h 3107"/>
                  <a:gd name="T32" fmla="*/ 385 w 3724"/>
                  <a:gd name="T33" fmla="*/ 2721 h 3107"/>
                  <a:gd name="T34" fmla="*/ 385 w 3724"/>
                  <a:gd name="T35" fmla="*/ 2562 h 3107"/>
                  <a:gd name="T36" fmla="*/ 3490 w 3724"/>
                  <a:gd name="T37" fmla="*/ 682 h 3107"/>
                  <a:gd name="T38" fmla="*/ 1862 w 3724"/>
                  <a:gd name="T39" fmla="*/ 0 h 3107"/>
                  <a:gd name="T40" fmla="*/ 234 w 3724"/>
                  <a:gd name="T41" fmla="*/ 682 h 3107"/>
                  <a:gd name="T42" fmla="*/ 234 w 3724"/>
                  <a:gd name="T43" fmla="*/ 781 h 3107"/>
                  <a:gd name="T44" fmla="*/ 3490 w 3724"/>
                  <a:gd name="T45" fmla="*/ 781 h 3107"/>
                  <a:gd name="T46" fmla="*/ 3490 w 3724"/>
                  <a:gd name="T47" fmla="*/ 682 h 3107"/>
                  <a:gd name="T48" fmla="*/ 544 w 3724"/>
                  <a:gd name="T49" fmla="*/ 857 h 3107"/>
                  <a:gd name="T50" fmla="*/ 3180 w 3724"/>
                  <a:gd name="T51" fmla="*/ 857 h 3107"/>
                  <a:gd name="T52" fmla="*/ 3180 w 3724"/>
                  <a:gd name="T53" fmla="*/ 1009 h 3107"/>
                  <a:gd name="T54" fmla="*/ 544 w 3724"/>
                  <a:gd name="T55" fmla="*/ 1009 h 3107"/>
                  <a:gd name="T56" fmla="*/ 544 w 3724"/>
                  <a:gd name="T57" fmla="*/ 857 h 3107"/>
                  <a:gd name="T58" fmla="*/ 2771 w 3724"/>
                  <a:gd name="T59" fmla="*/ 1092 h 3107"/>
                  <a:gd name="T60" fmla="*/ 3074 w 3724"/>
                  <a:gd name="T61" fmla="*/ 1092 h 3107"/>
                  <a:gd name="T62" fmla="*/ 3118 w 3724"/>
                  <a:gd name="T63" fmla="*/ 2486 h 3107"/>
                  <a:gd name="T64" fmla="*/ 2733 w 3724"/>
                  <a:gd name="T65" fmla="*/ 2486 h 3107"/>
                  <a:gd name="T66" fmla="*/ 2771 w 3724"/>
                  <a:gd name="T67" fmla="*/ 1092 h 3107"/>
                  <a:gd name="T68" fmla="*/ 2058 w 3724"/>
                  <a:gd name="T69" fmla="*/ 1092 h 3107"/>
                  <a:gd name="T70" fmla="*/ 2371 w 3724"/>
                  <a:gd name="T71" fmla="*/ 1092 h 3107"/>
                  <a:gd name="T72" fmla="*/ 2416 w 3724"/>
                  <a:gd name="T73" fmla="*/ 2486 h 3107"/>
                  <a:gd name="T74" fmla="*/ 2020 w 3724"/>
                  <a:gd name="T75" fmla="*/ 2486 h 3107"/>
                  <a:gd name="T76" fmla="*/ 2058 w 3724"/>
                  <a:gd name="T77" fmla="*/ 1092 h 3107"/>
                  <a:gd name="T78" fmla="*/ 1356 w 3724"/>
                  <a:gd name="T79" fmla="*/ 1092 h 3107"/>
                  <a:gd name="T80" fmla="*/ 1658 w 3724"/>
                  <a:gd name="T81" fmla="*/ 1092 h 3107"/>
                  <a:gd name="T82" fmla="*/ 1703 w 3724"/>
                  <a:gd name="T83" fmla="*/ 2486 h 3107"/>
                  <a:gd name="T84" fmla="*/ 1311 w 3724"/>
                  <a:gd name="T85" fmla="*/ 2486 h 3107"/>
                  <a:gd name="T86" fmla="*/ 1356 w 3724"/>
                  <a:gd name="T87" fmla="*/ 1092 h 3107"/>
                  <a:gd name="T88" fmla="*/ 1356 w 3724"/>
                  <a:gd name="T89" fmla="*/ 1092 h 3107"/>
                  <a:gd name="T90" fmla="*/ 1356 w 3724"/>
                  <a:gd name="T91" fmla="*/ 1092 h 3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724" h="3107">
                    <a:moveTo>
                      <a:pt x="643" y="1092"/>
                    </a:moveTo>
                    <a:lnTo>
                      <a:pt x="946" y="1092"/>
                    </a:lnTo>
                    <a:lnTo>
                      <a:pt x="991" y="2486"/>
                    </a:lnTo>
                    <a:lnTo>
                      <a:pt x="605" y="2486"/>
                    </a:lnTo>
                    <a:lnTo>
                      <a:pt x="643" y="1092"/>
                    </a:lnTo>
                    <a:close/>
                    <a:moveTo>
                      <a:pt x="385" y="2562"/>
                    </a:moveTo>
                    <a:lnTo>
                      <a:pt x="3339" y="2562"/>
                    </a:lnTo>
                    <a:lnTo>
                      <a:pt x="3339" y="2721"/>
                    </a:lnTo>
                    <a:lnTo>
                      <a:pt x="3566" y="2721"/>
                    </a:lnTo>
                    <a:lnTo>
                      <a:pt x="3566" y="2948"/>
                    </a:lnTo>
                    <a:lnTo>
                      <a:pt x="3724" y="2948"/>
                    </a:lnTo>
                    <a:lnTo>
                      <a:pt x="3724" y="3107"/>
                    </a:lnTo>
                    <a:lnTo>
                      <a:pt x="0" y="3107"/>
                    </a:lnTo>
                    <a:lnTo>
                      <a:pt x="0" y="2948"/>
                    </a:lnTo>
                    <a:lnTo>
                      <a:pt x="158" y="2948"/>
                    </a:lnTo>
                    <a:lnTo>
                      <a:pt x="158" y="2721"/>
                    </a:lnTo>
                    <a:lnTo>
                      <a:pt x="385" y="2721"/>
                    </a:lnTo>
                    <a:lnTo>
                      <a:pt x="385" y="2562"/>
                    </a:lnTo>
                    <a:close/>
                    <a:moveTo>
                      <a:pt x="3490" y="682"/>
                    </a:moveTo>
                    <a:lnTo>
                      <a:pt x="1862" y="0"/>
                    </a:lnTo>
                    <a:lnTo>
                      <a:pt x="234" y="682"/>
                    </a:lnTo>
                    <a:lnTo>
                      <a:pt x="234" y="781"/>
                    </a:lnTo>
                    <a:lnTo>
                      <a:pt x="3490" y="781"/>
                    </a:lnTo>
                    <a:lnTo>
                      <a:pt x="3490" y="682"/>
                    </a:lnTo>
                    <a:close/>
                    <a:moveTo>
                      <a:pt x="544" y="857"/>
                    </a:moveTo>
                    <a:lnTo>
                      <a:pt x="3180" y="857"/>
                    </a:lnTo>
                    <a:lnTo>
                      <a:pt x="3180" y="1009"/>
                    </a:lnTo>
                    <a:lnTo>
                      <a:pt x="544" y="1009"/>
                    </a:lnTo>
                    <a:lnTo>
                      <a:pt x="544" y="857"/>
                    </a:lnTo>
                    <a:close/>
                    <a:moveTo>
                      <a:pt x="2771" y="1092"/>
                    </a:moveTo>
                    <a:lnTo>
                      <a:pt x="3074" y="1092"/>
                    </a:lnTo>
                    <a:lnTo>
                      <a:pt x="3118" y="2486"/>
                    </a:lnTo>
                    <a:lnTo>
                      <a:pt x="2733" y="2486"/>
                    </a:lnTo>
                    <a:lnTo>
                      <a:pt x="2771" y="1092"/>
                    </a:lnTo>
                    <a:close/>
                    <a:moveTo>
                      <a:pt x="2058" y="1092"/>
                    </a:moveTo>
                    <a:lnTo>
                      <a:pt x="2371" y="1092"/>
                    </a:lnTo>
                    <a:lnTo>
                      <a:pt x="2416" y="2486"/>
                    </a:lnTo>
                    <a:lnTo>
                      <a:pt x="2020" y="2486"/>
                    </a:lnTo>
                    <a:lnTo>
                      <a:pt x="2058" y="1092"/>
                    </a:lnTo>
                    <a:close/>
                    <a:moveTo>
                      <a:pt x="1356" y="1092"/>
                    </a:moveTo>
                    <a:lnTo>
                      <a:pt x="1658" y="1092"/>
                    </a:lnTo>
                    <a:lnTo>
                      <a:pt x="1703" y="2486"/>
                    </a:lnTo>
                    <a:lnTo>
                      <a:pt x="1311" y="2486"/>
                    </a:lnTo>
                    <a:lnTo>
                      <a:pt x="1356" y="1092"/>
                    </a:lnTo>
                    <a:close/>
                    <a:moveTo>
                      <a:pt x="1356" y="1092"/>
                    </a:moveTo>
                    <a:lnTo>
                      <a:pt x="1356" y="1092"/>
                    </a:lnTo>
                    <a:close/>
                  </a:path>
                </a:pathLst>
              </a:custGeom>
              <a:solidFill>
                <a:srgbClr val="01123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  <p:grpSp>
          <p:nvGrpSpPr>
            <p:cNvPr id="28" name="千图PPT彼岸天：ID 8661124库_组合 32"/>
            <p:cNvGrpSpPr/>
            <p:nvPr>
              <p:custDataLst>
                <p:tags r:id="rId6"/>
              </p:custDataLst>
            </p:nvPr>
          </p:nvGrpSpPr>
          <p:grpSpPr>
            <a:xfrm>
              <a:off x="5406657" y="2428120"/>
              <a:ext cx="614030" cy="614030"/>
              <a:chOff x="7208875" y="3237492"/>
              <a:chExt cx="818707" cy="818707"/>
            </a:xfrm>
          </p:grpSpPr>
          <p:sp>
            <p:nvSpPr>
              <p:cNvPr id="29" name="Oval 5"/>
              <p:cNvSpPr/>
              <p:nvPr/>
            </p:nvSpPr>
            <p:spPr>
              <a:xfrm>
                <a:off x="7208875" y="3237492"/>
                <a:ext cx="818707" cy="81870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0" name="Freeform: Shape 26"/>
              <p:cNvSpPr>
                <a:spLocks noChangeAspect="1"/>
              </p:cNvSpPr>
              <p:nvPr/>
            </p:nvSpPr>
            <p:spPr bwMode="auto">
              <a:xfrm>
                <a:off x="7427701" y="3497257"/>
                <a:ext cx="381053" cy="310581"/>
              </a:xfrm>
              <a:custGeom>
                <a:avLst/>
                <a:gdLst>
                  <a:gd name="connsiteX0" fmla="*/ 207069 w 508000"/>
                  <a:gd name="connsiteY0" fmla="*/ 165501 h 414051"/>
                  <a:gd name="connsiteX1" fmla="*/ 254000 w 508000"/>
                  <a:gd name="connsiteY1" fmla="*/ 195087 h 414051"/>
                  <a:gd name="connsiteX2" fmla="*/ 300931 w 508000"/>
                  <a:gd name="connsiteY2" fmla="*/ 165501 h 414051"/>
                  <a:gd name="connsiteX3" fmla="*/ 350678 w 508000"/>
                  <a:gd name="connsiteY3" fmla="*/ 214342 h 414051"/>
                  <a:gd name="connsiteX4" fmla="*/ 339884 w 508000"/>
                  <a:gd name="connsiteY4" fmla="*/ 251442 h 414051"/>
                  <a:gd name="connsiteX5" fmla="*/ 254000 w 508000"/>
                  <a:gd name="connsiteY5" fmla="*/ 321885 h 414051"/>
                  <a:gd name="connsiteX6" fmla="*/ 168117 w 508000"/>
                  <a:gd name="connsiteY6" fmla="*/ 251442 h 414051"/>
                  <a:gd name="connsiteX7" fmla="*/ 157323 w 508000"/>
                  <a:gd name="connsiteY7" fmla="*/ 214342 h 414051"/>
                  <a:gd name="connsiteX8" fmla="*/ 207069 w 508000"/>
                  <a:gd name="connsiteY8" fmla="*/ 165501 h 414051"/>
                  <a:gd name="connsiteX9" fmla="*/ 254000 w 508000"/>
                  <a:gd name="connsiteY9" fmla="*/ 95406 h 414051"/>
                  <a:gd name="connsiteX10" fmla="*/ 119723 w 508000"/>
                  <a:gd name="connsiteY10" fmla="*/ 229820 h 414051"/>
                  <a:gd name="connsiteX11" fmla="*/ 254000 w 508000"/>
                  <a:gd name="connsiteY11" fmla="*/ 364703 h 414051"/>
                  <a:gd name="connsiteX12" fmla="*/ 388277 w 508000"/>
                  <a:gd name="connsiteY12" fmla="*/ 229820 h 414051"/>
                  <a:gd name="connsiteX13" fmla="*/ 254000 w 508000"/>
                  <a:gd name="connsiteY13" fmla="*/ 95406 h 414051"/>
                  <a:gd name="connsiteX14" fmla="*/ 395320 w 508000"/>
                  <a:gd name="connsiteY14" fmla="*/ 93526 h 414051"/>
                  <a:gd name="connsiteX15" fmla="*/ 386869 w 508000"/>
                  <a:gd name="connsiteY15" fmla="*/ 101515 h 414051"/>
                  <a:gd name="connsiteX16" fmla="*/ 386869 w 508000"/>
                  <a:gd name="connsiteY16" fmla="*/ 124544 h 414051"/>
                  <a:gd name="connsiteX17" fmla="*/ 395320 w 508000"/>
                  <a:gd name="connsiteY17" fmla="*/ 132534 h 414051"/>
                  <a:gd name="connsiteX18" fmla="*/ 461050 w 508000"/>
                  <a:gd name="connsiteY18" fmla="*/ 132534 h 414051"/>
                  <a:gd name="connsiteX19" fmla="*/ 469501 w 508000"/>
                  <a:gd name="connsiteY19" fmla="*/ 124544 h 414051"/>
                  <a:gd name="connsiteX20" fmla="*/ 469501 w 508000"/>
                  <a:gd name="connsiteY20" fmla="*/ 101515 h 414051"/>
                  <a:gd name="connsiteX21" fmla="*/ 461050 w 508000"/>
                  <a:gd name="connsiteY21" fmla="*/ 93526 h 414051"/>
                  <a:gd name="connsiteX22" fmla="*/ 395320 w 508000"/>
                  <a:gd name="connsiteY22" fmla="*/ 93526 h 414051"/>
                  <a:gd name="connsiteX23" fmla="*/ 94839 w 508000"/>
                  <a:gd name="connsiteY23" fmla="*/ 0 h 414051"/>
                  <a:gd name="connsiteX24" fmla="*/ 405649 w 508000"/>
                  <a:gd name="connsiteY24" fmla="*/ 0 h 414051"/>
                  <a:gd name="connsiteX25" fmla="*/ 413161 w 508000"/>
                  <a:gd name="connsiteY25" fmla="*/ 7990 h 414051"/>
                  <a:gd name="connsiteX26" fmla="*/ 413161 w 508000"/>
                  <a:gd name="connsiteY26" fmla="*/ 41828 h 414051"/>
                  <a:gd name="connsiteX27" fmla="*/ 417856 w 508000"/>
                  <a:gd name="connsiteY27" fmla="*/ 46058 h 414051"/>
                  <a:gd name="connsiteX28" fmla="*/ 489690 w 508000"/>
                  <a:gd name="connsiteY28" fmla="*/ 46058 h 414051"/>
                  <a:gd name="connsiteX29" fmla="*/ 508000 w 508000"/>
                  <a:gd name="connsiteY29" fmla="*/ 67207 h 414051"/>
                  <a:gd name="connsiteX30" fmla="*/ 508000 w 508000"/>
                  <a:gd name="connsiteY30" fmla="*/ 398072 h 414051"/>
                  <a:gd name="connsiteX31" fmla="*/ 492037 w 508000"/>
                  <a:gd name="connsiteY31" fmla="*/ 414051 h 414051"/>
                  <a:gd name="connsiteX32" fmla="*/ 15963 w 508000"/>
                  <a:gd name="connsiteY32" fmla="*/ 414051 h 414051"/>
                  <a:gd name="connsiteX33" fmla="*/ 0 w 508000"/>
                  <a:gd name="connsiteY33" fmla="*/ 398072 h 414051"/>
                  <a:gd name="connsiteX34" fmla="*/ 0 w 508000"/>
                  <a:gd name="connsiteY34" fmla="*/ 62037 h 414051"/>
                  <a:gd name="connsiteX35" fmla="*/ 15963 w 508000"/>
                  <a:gd name="connsiteY35" fmla="*/ 46058 h 414051"/>
                  <a:gd name="connsiteX36" fmla="*/ 82632 w 508000"/>
                  <a:gd name="connsiteY36" fmla="*/ 46058 h 414051"/>
                  <a:gd name="connsiteX37" fmla="*/ 87327 w 508000"/>
                  <a:gd name="connsiteY37" fmla="*/ 41828 h 414051"/>
                  <a:gd name="connsiteX38" fmla="*/ 87327 w 508000"/>
                  <a:gd name="connsiteY38" fmla="*/ 7990 h 414051"/>
                  <a:gd name="connsiteX39" fmla="*/ 94839 w 508000"/>
                  <a:gd name="connsiteY39" fmla="*/ 0 h 414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08000" h="414051">
                    <a:moveTo>
                      <a:pt x="207069" y="165501"/>
                    </a:moveTo>
                    <a:cubicBezTo>
                      <a:pt x="234759" y="165501"/>
                      <a:pt x="250715" y="195087"/>
                      <a:pt x="254000" y="195087"/>
                    </a:cubicBezTo>
                    <a:cubicBezTo>
                      <a:pt x="258224" y="195087"/>
                      <a:pt x="274650" y="165501"/>
                      <a:pt x="300931" y="165501"/>
                    </a:cubicBezTo>
                    <a:cubicBezTo>
                      <a:pt x="327682" y="165501"/>
                      <a:pt x="349270" y="187573"/>
                      <a:pt x="350678" y="214342"/>
                    </a:cubicBezTo>
                    <a:cubicBezTo>
                      <a:pt x="351616" y="229370"/>
                      <a:pt x="346923" y="240641"/>
                      <a:pt x="339884" y="251442"/>
                    </a:cubicBezTo>
                    <a:cubicBezTo>
                      <a:pt x="326274" y="272105"/>
                      <a:pt x="267141" y="321885"/>
                      <a:pt x="254000" y="321885"/>
                    </a:cubicBezTo>
                    <a:cubicBezTo>
                      <a:pt x="241798" y="321885"/>
                      <a:pt x="181727" y="272105"/>
                      <a:pt x="168117" y="251442"/>
                    </a:cubicBezTo>
                    <a:cubicBezTo>
                      <a:pt x="161547" y="241110"/>
                      <a:pt x="156384" y="229370"/>
                      <a:pt x="157323" y="214342"/>
                    </a:cubicBezTo>
                    <a:cubicBezTo>
                      <a:pt x="158731" y="187573"/>
                      <a:pt x="180319" y="165501"/>
                      <a:pt x="207069" y="165501"/>
                    </a:cubicBezTo>
                    <a:close/>
                    <a:moveTo>
                      <a:pt x="254000" y="95406"/>
                    </a:moveTo>
                    <a:cubicBezTo>
                      <a:pt x="179819" y="95406"/>
                      <a:pt x="119723" y="155563"/>
                      <a:pt x="119723" y="229820"/>
                    </a:cubicBezTo>
                    <a:cubicBezTo>
                      <a:pt x="119723" y="304076"/>
                      <a:pt x="179819" y="364703"/>
                      <a:pt x="254000" y="364703"/>
                    </a:cubicBezTo>
                    <a:cubicBezTo>
                      <a:pt x="328181" y="364703"/>
                      <a:pt x="388277" y="304076"/>
                      <a:pt x="388277" y="229820"/>
                    </a:cubicBezTo>
                    <a:cubicBezTo>
                      <a:pt x="388277" y="155563"/>
                      <a:pt x="328181" y="95406"/>
                      <a:pt x="254000" y="95406"/>
                    </a:cubicBezTo>
                    <a:close/>
                    <a:moveTo>
                      <a:pt x="395320" y="93526"/>
                    </a:moveTo>
                    <a:cubicBezTo>
                      <a:pt x="390625" y="93526"/>
                      <a:pt x="386869" y="97286"/>
                      <a:pt x="386869" y="101515"/>
                    </a:cubicBezTo>
                    <a:cubicBezTo>
                      <a:pt x="386869" y="101515"/>
                      <a:pt x="386869" y="101515"/>
                      <a:pt x="386869" y="124544"/>
                    </a:cubicBezTo>
                    <a:cubicBezTo>
                      <a:pt x="386869" y="128774"/>
                      <a:pt x="390625" y="132534"/>
                      <a:pt x="395320" y="132534"/>
                    </a:cubicBezTo>
                    <a:cubicBezTo>
                      <a:pt x="395320" y="132534"/>
                      <a:pt x="395320" y="132534"/>
                      <a:pt x="461050" y="132534"/>
                    </a:cubicBezTo>
                    <a:cubicBezTo>
                      <a:pt x="465745" y="132534"/>
                      <a:pt x="469501" y="128774"/>
                      <a:pt x="469501" y="124544"/>
                    </a:cubicBezTo>
                    <a:lnTo>
                      <a:pt x="469501" y="101515"/>
                    </a:lnTo>
                    <a:cubicBezTo>
                      <a:pt x="469501" y="97286"/>
                      <a:pt x="465745" y="93526"/>
                      <a:pt x="461050" y="93526"/>
                    </a:cubicBezTo>
                    <a:cubicBezTo>
                      <a:pt x="461050" y="93526"/>
                      <a:pt x="461050" y="93526"/>
                      <a:pt x="395320" y="93526"/>
                    </a:cubicBezTo>
                    <a:close/>
                    <a:moveTo>
                      <a:pt x="94839" y="0"/>
                    </a:moveTo>
                    <a:cubicBezTo>
                      <a:pt x="94839" y="0"/>
                      <a:pt x="94839" y="0"/>
                      <a:pt x="405649" y="0"/>
                    </a:cubicBezTo>
                    <a:cubicBezTo>
                      <a:pt x="409875" y="0"/>
                      <a:pt x="413161" y="3760"/>
                      <a:pt x="413161" y="7990"/>
                    </a:cubicBezTo>
                    <a:cubicBezTo>
                      <a:pt x="413161" y="7990"/>
                      <a:pt x="413161" y="7990"/>
                      <a:pt x="413161" y="41828"/>
                    </a:cubicBezTo>
                    <a:cubicBezTo>
                      <a:pt x="413161" y="46058"/>
                      <a:pt x="417856" y="46058"/>
                      <a:pt x="417856" y="46058"/>
                    </a:cubicBezTo>
                    <a:cubicBezTo>
                      <a:pt x="417856" y="46058"/>
                      <a:pt x="417856" y="46058"/>
                      <a:pt x="489690" y="46058"/>
                    </a:cubicBezTo>
                    <a:cubicBezTo>
                      <a:pt x="506592" y="46058"/>
                      <a:pt x="508000" y="55458"/>
                      <a:pt x="508000" y="67207"/>
                    </a:cubicBezTo>
                    <a:cubicBezTo>
                      <a:pt x="508000" y="67207"/>
                      <a:pt x="508000" y="67207"/>
                      <a:pt x="508000" y="398072"/>
                    </a:cubicBezTo>
                    <a:cubicBezTo>
                      <a:pt x="508000" y="407001"/>
                      <a:pt x="500958" y="414051"/>
                      <a:pt x="492037" y="414051"/>
                    </a:cubicBezTo>
                    <a:cubicBezTo>
                      <a:pt x="492037" y="414051"/>
                      <a:pt x="492037" y="414051"/>
                      <a:pt x="15963" y="414051"/>
                    </a:cubicBezTo>
                    <a:cubicBezTo>
                      <a:pt x="7043" y="414051"/>
                      <a:pt x="0" y="407001"/>
                      <a:pt x="0" y="398072"/>
                    </a:cubicBezTo>
                    <a:cubicBezTo>
                      <a:pt x="0" y="398072"/>
                      <a:pt x="0" y="398072"/>
                      <a:pt x="0" y="62037"/>
                    </a:cubicBezTo>
                    <a:cubicBezTo>
                      <a:pt x="0" y="53108"/>
                      <a:pt x="7982" y="46058"/>
                      <a:pt x="15963" y="46058"/>
                    </a:cubicBezTo>
                    <a:cubicBezTo>
                      <a:pt x="15963" y="46058"/>
                      <a:pt x="15963" y="46058"/>
                      <a:pt x="82632" y="46058"/>
                    </a:cubicBezTo>
                    <a:cubicBezTo>
                      <a:pt x="88266" y="46058"/>
                      <a:pt x="87327" y="41828"/>
                      <a:pt x="87327" y="41828"/>
                    </a:cubicBezTo>
                    <a:cubicBezTo>
                      <a:pt x="87327" y="41828"/>
                      <a:pt x="87327" y="41828"/>
                      <a:pt x="87327" y="7990"/>
                    </a:cubicBezTo>
                    <a:cubicBezTo>
                      <a:pt x="87327" y="3760"/>
                      <a:pt x="90614" y="0"/>
                      <a:pt x="94839" y="0"/>
                    </a:cubicBezTo>
                    <a:close/>
                  </a:path>
                </a:pathLst>
              </a:custGeom>
              <a:solidFill>
                <a:srgbClr val="01123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  <p:grpSp>
          <p:nvGrpSpPr>
            <p:cNvPr id="31" name="千图PPT彼岸天：ID 8661124库_组合 1"/>
            <p:cNvGrpSpPr/>
            <p:nvPr>
              <p:custDataLst>
                <p:tags r:id="rId7"/>
              </p:custDataLst>
            </p:nvPr>
          </p:nvGrpSpPr>
          <p:grpSpPr>
            <a:xfrm>
              <a:off x="914401" y="3252475"/>
              <a:ext cx="614030" cy="614030"/>
              <a:chOff x="1219200" y="4336632"/>
              <a:chExt cx="818707" cy="818707"/>
            </a:xfrm>
          </p:grpSpPr>
          <p:sp>
            <p:nvSpPr>
              <p:cNvPr id="32" name="Oval 7"/>
              <p:cNvSpPr/>
              <p:nvPr/>
            </p:nvSpPr>
            <p:spPr>
              <a:xfrm>
                <a:off x="1219200" y="4336632"/>
                <a:ext cx="818707" cy="81870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3" name="Freeform: Shape 27"/>
              <p:cNvSpPr>
                <a:spLocks noChangeAspect="1"/>
              </p:cNvSpPr>
              <p:nvPr/>
            </p:nvSpPr>
            <p:spPr bwMode="auto">
              <a:xfrm>
                <a:off x="1452209" y="4504595"/>
                <a:ext cx="346112" cy="494838"/>
              </a:xfrm>
              <a:custGeom>
                <a:avLst/>
                <a:gdLst>
                  <a:gd name="T0" fmla="*/ 764 w 795"/>
                  <a:gd name="T1" fmla="*/ 320 h 1138"/>
                  <a:gd name="T2" fmla="*/ 307 w 795"/>
                  <a:gd name="T3" fmla="*/ 320 h 1138"/>
                  <a:gd name="T4" fmla="*/ 297 w 795"/>
                  <a:gd name="T5" fmla="*/ 311 h 1138"/>
                  <a:gd name="T6" fmla="*/ 215 w 795"/>
                  <a:gd name="T7" fmla="*/ 115 h 1138"/>
                  <a:gd name="T8" fmla="*/ 190 w 795"/>
                  <a:gd name="T9" fmla="*/ 87 h 1138"/>
                  <a:gd name="T10" fmla="*/ 50 w 795"/>
                  <a:gd name="T11" fmla="*/ 5 h 1138"/>
                  <a:gd name="T12" fmla="*/ 32 w 795"/>
                  <a:gd name="T13" fmla="*/ 0 h 1138"/>
                  <a:gd name="T14" fmla="*/ 5 w 795"/>
                  <a:gd name="T15" fmla="*/ 14 h 1138"/>
                  <a:gd name="T16" fmla="*/ 2 w 795"/>
                  <a:gd name="T17" fmla="*/ 37 h 1138"/>
                  <a:gd name="T18" fmla="*/ 18 w 795"/>
                  <a:gd name="T19" fmla="*/ 58 h 1138"/>
                  <a:gd name="T20" fmla="*/ 146 w 795"/>
                  <a:gd name="T21" fmla="*/ 131 h 1138"/>
                  <a:gd name="T22" fmla="*/ 153 w 795"/>
                  <a:gd name="T23" fmla="*/ 140 h 1138"/>
                  <a:gd name="T24" fmla="*/ 225 w 795"/>
                  <a:gd name="T25" fmla="*/ 311 h 1138"/>
                  <a:gd name="T26" fmla="*/ 220 w 795"/>
                  <a:gd name="T27" fmla="*/ 320 h 1138"/>
                  <a:gd name="T28" fmla="*/ 89 w 795"/>
                  <a:gd name="T29" fmla="*/ 320 h 1138"/>
                  <a:gd name="T30" fmla="*/ 60 w 795"/>
                  <a:gd name="T31" fmla="*/ 352 h 1138"/>
                  <a:gd name="T32" fmla="*/ 147 w 795"/>
                  <a:gd name="T33" fmla="*/ 1107 h 1138"/>
                  <a:gd name="T34" fmla="*/ 183 w 795"/>
                  <a:gd name="T35" fmla="*/ 1138 h 1138"/>
                  <a:gd name="T36" fmla="*/ 670 w 795"/>
                  <a:gd name="T37" fmla="*/ 1138 h 1138"/>
                  <a:gd name="T38" fmla="*/ 706 w 795"/>
                  <a:gd name="T39" fmla="*/ 1107 h 1138"/>
                  <a:gd name="T40" fmla="*/ 793 w 795"/>
                  <a:gd name="T41" fmla="*/ 352 h 1138"/>
                  <a:gd name="T42" fmla="*/ 764 w 795"/>
                  <a:gd name="T43" fmla="*/ 320 h 1138"/>
                  <a:gd name="T44" fmla="*/ 651 w 795"/>
                  <a:gd name="T45" fmla="*/ 1043 h 1138"/>
                  <a:gd name="T46" fmla="*/ 615 w 795"/>
                  <a:gd name="T47" fmla="*/ 1074 h 1138"/>
                  <a:gd name="T48" fmla="*/ 238 w 795"/>
                  <a:gd name="T49" fmla="*/ 1074 h 1138"/>
                  <a:gd name="T50" fmla="*/ 202 w 795"/>
                  <a:gd name="T51" fmla="*/ 1043 h 1138"/>
                  <a:gd name="T52" fmla="*/ 187 w 795"/>
                  <a:gd name="T53" fmla="*/ 900 h 1138"/>
                  <a:gd name="T54" fmla="*/ 666 w 795"/>
                  <a:gd name="T55" fmla="*/ 900 h 1138"/>
                  <a:gd name="T56" fmla="*/ 651 w 795"/>
                  <a:gd name="T57" fmla="*/ 1043 h 1138"/>
                  <a:gd name="T58" fmla="*/ 286 w 795"/>
                  <a:gd name="T59" fmla="*/ 693 h 1138"/>
                  <a:gd name="T60" fmla="*/ 362 w 795"/>
                  <a:gd name="T61" fmla="*/ 618 h 1138"/>
                  <a:gd name="T62" fmla="*/ 434 w 795"/>
                  <a:gd name="T63" fmla="*/ 651 h 1138"/>
                  <a:gd name="T64" fmla="*/ 506 w 795"/>
                  <a:gd name="T65" fmla="*/ 618 h 1138"/>
                  <a:gd name="T66" fmla="*/ 582 w 795"/>
                  <a:gd name="T67" fmla="*/ 693 h 1138"/>
                  <a:gd name="T68" fmla="*/ 565 w 795"/>
                  <a:gd name="T69" fmla="*/ 749 h 1138"/>
                  <a:gd name="T70" fmla="*/ 434 w 795"/>
                  <a:gd name="T71" fmla="*/ 857 h 1138"/>
                  <a:gd name="T72" fmla="*/ 303 w 795"/>
                  <a:gd name="T73" fmla="*/ 749 h 1138"/>
                  <a:gd name="T74" fmla="*/ 286 w 795"/>
                  <a:gd name="T75" fmla="*/ 693 h 1138"/>
                  <a:gd name="T76" fmla="*/ 718 w 795"/>
                  <a:gd name="T77" fmla="*/ 416 h 1138"/>
                  <a:gd name="T78" fmla="*/ 703 w 795"/>
                  <a:gd name="T79" fmla="*/ 558 h 1138"/>
                  <a:gd name="T80" fmla="*/ 150 w 795"/>
                  <a:gd name="T81" fmla="*/ 558 h 1138"/>
                  <a:gd name="T82" fmla="*/ 135 w 795"/>
                  <a:gd name="T83" fmla="*/ 416 h 1138"/>
                  <a:gd name="T84" fmla="*/ 163 w 795"/>
                  <a:gd name="T85" fmla="*/ 384 h 1138"/>
                  <a:gd name="T86" fmla="*/ 690 w 795"/>
                  <a:gd name="T87" fmla="*/ 384 h 1138"/>
                  <a:gd name="T88" fmla="*/ 718 w 795"/>
                  <a:gd name="T89" fmla="*/ 416 h 1138"/>
                  <a:gd name="T90" fmla="*/ 718 w 795"/>
                  <a:gd name="T91" fmla="*/ 416 h 1138"/>
                  <a:gd name="T92" fmla="*/ 718 w 795"/>
                  <a:gd name="T93" fmla="*/ 416 h 1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95" h="1138">
                    <a:moveTo>
                      <a:pt x="764" y="320"/>
                    </a:moveTo>
                    <a:cubicBezTo>
                      <a:pt x="307" y="320"/>
                      <a:pt x="307" y="320"/>
                      <a:pt x="307" y="320"/>
                    </a:cubicBezTo>
                    <a:cubicBezTo>
                      <a:pt x="300" y="320"/>
                      <a:pt x="297" y="311"/>
                      <a:pt x="297" y="311"/>
                    </a:cubicBezTo>
                    <a:cubicBezTo>
                      <a:pt x="215" y="115"/>
                      <a:pt x="215" y="115"/>
                      <a:pt x="215" y="115"/>
                    </a:cubicBezTo>
                    <a:cubicBezTo>
                      <a:pt x="210" y="105"/>
                      <a:pt x="200" y="93"/>
                      <a:pt x="190" y="87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44" y="2"/>
                      <a:pt x="38" y="0"/>
                      <a:pt x="32" y="0"/>
                    </a:cubicBezTo>
                    <a:cubicBezTo>
                      <a:pt x="21" y="0"/>
                      <a:pt x="11" y="5"/>
                      <a:pt x="5" y="14"/>
                    </a:cubicBezTo>
                    <a:cubicBezTo>
                      <a:pt x="1" y="21"/>
                      <a:pt x="0" y="29"/>
                      <a:pt x="2" y="37"/>
                    </a:cubicBezTo>
                    <a:cubicBezTo>
                      <a:pt x="4" y="46"/>
                      <a:pt x="10" y="53"/>
                      <a:pt x="18" y="58"/>
                    </a:cubicBezTo>
                    <a:cubicBezTo>
                      <a:pt x="146" y="131"/>
                      <a:pt x="146" y="131"/>
                      <a:pt x="146" y="131"/>
                    </a:cubicBezTo>
                    <a:cubicBezTo>
                      <a:pt x="148" y="133"/>
                      <a:pt x="152" y="137"/>
                      <a:pt x="153" y="140"/>
                    </a:cubicBezTo>
                    <a:cubicBezTo>
                      <a:pt x="225" y="311"/>
                      <a:pt x="225" y="311"/>
                      <a:pt x="225" y="311"/>
                    </a:cubicBezTo>
                    <a:cubicBezTo>
                      <a:pt x="225" y="311"/>
                      <a:pt x="229" y="320"/>
                      <a:pt x="220" y="320"/>
                    </a:cubicBezTo>
                    <a:cubicBezTo>
                      <a:pt x="89" y="320"/>
                      <a:pt x="89" y="320"/>
                      <a:pt x="89" y="320"/>
                    </a:cubicBezTo>
                    <a:cubicBezTo>
                      <a:pt x="71" y="320"/>
                      <a:pt x="58" y="334"/>
                      <a:pt x="60" y="352"/>
                    </a:cubicBezTo>
                    <a:cubicBezTo>
                      <a:pt x="147" y="1107"/>
                      <a:pt x="147" y="1107"/>
                      <a:pt x="147" y="1107"/>
                    </a:cubicBezTo>
                    <a:cubicBezTo>
                      <a:pt x="149" y="1124"/>
                      <a:pt x="165" y="1138"/>
                      <a:pt x="183" y="1138"/>
                    </a:cubicBezTo>
                    <a:cubicBezTo>
                      <a:pt x="670" y="1138"/>
                      <a:pt x="670" y="1138"/>
                      <a:pt x="670" y="1138"/>
                    </a:cubicBezTo>
                    <a:cubicBezTo>
                      <a:pt x="688" y="1138"/>
                      <a:pt x="704" y="1124"/>
                      <a:pt x="706" y="1107"/>
                    </a:cubicBezTo>
                    <a:cubicBezTo>
                      <a:pt x="793" y="352"/>
                      <a:pt x="793" y="352"/>
                      <a:pt x="793" y="352"/>
                    </a:cubicBezTo>
                    <a:cubicBezTo>
                      <a:pt x="795" y="334"/>
                      <a:pt x="782" y="320"/>
                      <a:pt x="764" y="320"/>
                    </a:cubicBezTo>
                    <a:close/>
                    <a:moveTo>
                      <a:pt x="651" y="1043"/>
                    </a:moveTo>
                    <a:cubicBezTo>
                      <a:pt x="649" y="1060"/>
                      <a:pt x="633" y="1074"/>
                      <a:pt x="615" y="1074"/>
                    </a:cubicBezTo>
                    <a:cubicBezTo>
                      <a:pt x="238" y="1074"/>
                      <a:pt x="238" y="1074"/>
                      <a:pt x="238" y="1074"/>
                    </a:cubicBezTo>
                    <a:cubicBezTo>
                      <a:pt x="220" y="1074"/>
                      <a:pt x="204" y="1060"/>
                      <a:pt x="202" y="1043"/>
                    </a:cubicBezTo>
                    <a:cubicBezTo>
                      <a:pt x="187" y="900"/>
                      <a:pt x="187" y="900"/>
                      <a:pt x="187" y="900"/>
                    </a:cubicBezTo>
                    <a:cubicBezTo>
                      <a:pt x="666" y="900"/>
                      <a:pt x="666" y="900"/>
                      <a:pt x="666" y="900"/>
                    </a:cubicBezTo>
                    <a:lnTo>
                      <a:pt x="651" y="1043"/>
                    </a:lnTo>
                    <a:close/>
                    <a:moveTo>
                      <a:pt x="286" y="693"/>
                    </a:moveTo>
                    <a:cubicBezTo>
                      <a:pt x="288" y="652"/>
                      <a:pt x="322" y="618"/>
                      <a:pt x="362" y="618"/>
                    </a:cubicBezTo>
                    <a:cubicBezTo>
                      <a:pt x="404" y="618"/>
                      <a:pt x="429" y="651"/>
                      <a:pt x="434" y="651"/>
                    </a:cubicBezTo>
                    <a:cubicBezTo>
                      <a:pt x="440" y="651"/>
                      <a:pt x="465" y="618"/>
                      <a:pt x="506" y="618"/>
                    </a:cubicBezTo>
                    <a:cubicBezTo>
                      <a:pt x="546" y="618"/>
                      <a:pt x="580" y="652"/>
                      <a:pt x="582" y="693"/>
                    </a:cubicBezTo>
                    <a:cubicBezTo>
                      <a:pt x="583" y="716"/>
                      <a:pt x="576" y="733"/>
                      <a:pt x="565" y="749"/>
                    </a:cubicBezTo>
                    <a:cubicBezTo>
                      <a:pt x="544" y="781"/>
                      <a:pt x="454" y="857"/>
                      <a:pt x="434" y="857"/>
                    </a:cubicBezTo>
                    <a:cubicBezTo>
                      <a:pt x="415" y="857"/>
                      <a:pt x="324" y="781"/>
                      <a:pt x="303" y="749"/>
                    </a:cubicBezTo>
                    <a:cubicBezTo>
                      <a:pt x="292" y="733"/>
                      <a:pt x="285" y="716"/>
                      <a:pt x="286" y="693"/>
                    </a:cubicBezTo>
                    <a:close/>
                    <a:moveTo>
                      <a:pt x="718" y="416"/>
                    </a:moveTo>
                    <a:cubicBezTo>
                      <a:pt x="703" y="558"/>
                      <a:pt x="703" y="558"/>
                      <a:pt x="703" y="558"/>
                    </a:cubicBezTo>
                    <a:cubicBezTo>
                      <a:pt x="150" y="558"/>
                      <a:pt x="150" y="558"/>
                      <a:pt x="150" y="558"/>
                    </a:cubicBezTo>
                    <a:cubicBezTo>
                      <a:pt x="135" y="416"/>
                      <a:pt x="135" y="416"/>
                      <a:pt x="135" y="416"/>
                    </a:cubicBezTo>
                    <a:cubicBezTo>
                      <a:pt x="133" y="398"/>
                      <a:pt x="146" y="384"/>
                      <a:pt x="163" y="384"/>
                    </a:cubicBezTo>
                    <a:cubicBezTo>
                      <a:pt x="690" y="384"/>
                      <a:pt x="690" y="384"/>
                      <a:pt x="690" y="384"/>
                    </a:cubicBezTo>
                    <a:cubicBezTo>
                      <a:pt x="707" y="384"/>
                      <a:pt x="720" y="398"/>
                      <a:pt x="718" y="416"/>
                    </a:cubicBezTo>
                    <a:close/>
                    <a:moveTo>
                      <a:pt x="718" y="416"/>
                    </a:moveTo>
                    <a:cubicBezTo>
                      <a:pt x="718" y="416"/>
                      <a:pt x="718" y="416"/>
                      <a:pt x="718" y="416"/>
                    </a:cubicBezTo>
                  </a:path>
                </a:pathLst>
              </a:custGeom>
              <a:solidFill>
                <a:srgbClr val="01123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  <p:grpSp>
          <p:nvGrpSpPr>
            <p:cNvPr id="34" name="千图PPT彼岸天：ID 8661124库_组合 30"/>
            <p:cNvGrpSpPr/>
            <p:nvPr>
              <p:custDataLst>
                <p:tags r:id="rId8"/>
              </p:custDataLst>
            </p:nvPr>
          </p:nvGrpSpPr>
          <p:grpSpPr>
            <a:xfrm>
              <a:off x="1795920" y="1923418"/>
              <a:ext cx="706374" cy="706374"/>
              <a:chOff x="2394560" y="2564557"/>
              <a:chExt cx="941832" cy="941832"/>
            </a:xfrm>
          </p:grpSpPr>
          <p:sp>
            <p:nvSpPr>
              <p:cNvPr id="35" name="Oval 6"/>
              <p:cNvSpPr/>
              <p:nvPr/>
            </p:nvSpPr>
            <p:spPr>
              <a:xfrm>
                <a:off x="2456123" y="2626120"/>
                <a:ext cx="818707" cy="81870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6" name="Arc 8"/>
              <p:cNvSpPr/>
              <p:nvPr/>
            </p:nvSpPr>
            <p:spPr>
              <a:xfrm>
                <a:off x="2394560" y="2564557"/>
                <a:ext cx="941832" cy="941832"/>
              </a:xfrm>
              <a:prstGeom prst="arc">
                <a:avLst>
                  <a:gd name="adj1" fmla="val 16200000"/>
                  <a:gd name="adj2" fmla="val 12544473"/>
                </a:avLst>
              </a:prstGeom>
              <a:ln w="25400">
                <a:solidFill>
                  <a:schemeClr val="bg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7" name="Freeform: Shape 28"/>
              <p:cNvSpPr>
                <a:spLocks noChangeAspect="1"/>
              </p:cNvSpPr>
              <p:nvPr/>
            </p:nvSpPr>
            <p:spPr bwMode="auto">
              <a:xfrm>
                <a:off x="2674949" y="2888337"/>
                <a:ext cx="381053" cy="381053"/>
              </a:xfrm>
              <a:custGeom>
                <a:avLst/>
                <a:gdLst>
                  <a:gd name="T0" fmla="*/ 31 w 64"/>
                  <a:gd name="T1" fmla="*/ 27 h 64"/>
                  <a:gd name="T2" fmla="*/ 33 w 64"/>
                  <a:gd name="T3" fmla="*/ 27 h 64"/>
                  <a:gd name="T4" fmla="*/ 33 w 64"/>
                  <a:gd name="T5" fmla="*/ 31 h 64"/>
                  <a:gd name="T6" fmla="*/ 31 w 64"/>
                  <a:gd name="T7" fmla="*/ 31 h 64"/>
                  <a:gd name="T8" fmla="*/ 31 w 64"/>
                  <a:gd name="T9" fmla="*/ 27 h 64"/>
                  <a:gd name="T10" fmla="*/ 31 w 64"/>
                  <a:gd name="T11" fmla="*/ 41 h 64"/>
                  <a:gd name="T12" fmla="*/ 33 w 64"/>
                  <a:gd name="T13" fmla="*/ 41 h 64"/>
                  <a:gd name="T14" fmla="*/ 33 w 64"/>
                  <a:gd name="T15" fmla="*/ 36 h 64"/>
                  <a:gd name="T16" fmla="*/ 31 w 64"/>
                  <a:gd name="T17" fmla="*/ 36 h 64"/>
                  <a:gd name="T18" fmla="*/ 31 w 64"/>
                  <a:gd name="T19" fmla="*/ 41 h 64"/>
                  <a:gd name="T20" fmla="*/ 31 w 64"/>
                  <a:gd name="T21" fmla="*/ 51 h 64"/>
                  <a:gd name="T22" fmla="*/ 33 w 64"/>
                  <a:gd name="T23" fmla="*/ 51 h 64"/>
                  <a:gd name="T24" fmla="*/ 33 w 64"/>
                  <a:gd name="T25" fmla="*/ 46 h 64"/>
                  <a:gd name="T26" fmla="*/ 31 w 64"/>
                  <a:gd name="T27" fmla="*/ 46 h 64"/>
                  <a:gd name="T28" fmla="*/ 31 w 64"/>
                  <a:gd name="T29" fmla="*/ 51 h 64"/>
                  <a:gd name="T30" fmla="*/ 64 w 64"/>
                  <a:gd name="T31" fmla="*/ 13 h 64"/>
                  <a:gd name="T32" fmla="*/ 64 w 64"/>
                  <a:gd name="T33" fmla="*/ 51 h 64"/>
                  <a:gd name="T34" fmla="*/ 51 w 64"/>
                  <a:gd name="T35" fmla="*/ 64 h 64"/>
                  <a:gd name="T36" fmla="*/ 13 w 64"/>
                  <a:gd name="T37" fmla="*/ 64 h 64"/>
                  <a:gd name="T38" fmla="*/ 0 w 64"/>
                  <a:gd name="T39" fmla="*/ 51 h 64"/>
                  <a:gd name="T40" fmla="*/ 0 w 64"/>
                  <a:gd name="T41" fmla="*/ 13 h 64"/>
                  <a:gd name="T42" fmla="*/ 13 w 64"/>
                  <a:gd name="T43" fmla="*/ 0 h 64"/>
                  <a:gd name="T44" fmla="*/ 51 w 64"/>
                  <a:gd name="T45" fmla="*/ 0 h 64"/>
                  <a:gd name="T46" fmla="*/ 64 w 64"/>
                  <a:gd name="T47" fmla="*/ 13 h 64"/>
                  <a:gd name="T48" fmla="*/ 51 w 64"/>
                  <a:gd name="T49" fmla="*/ 52 h 64"/>
                  <a:gd name="T50" fmla="*/ 39 w 64"/>
                  <a:gd name="T51" fmla="*/ 24 h 64"/>
                  <a:gd name="T52" fmla="*/ 25 w 64"/>
                  <a:gd name="T53" fmla="*/ 24 h 64"/>
                  <a:gd name="T54" fmla="*/ 13 w 64"/>
                  <a:gd name="T55" fmla="*/ 52 h 64"/>
                  <a:gd name="T56" fmla="*/ 51 w 64"/>
                  <a:gd name="T57" fmla="*/ 52 h 64"/>
                  <a:gd name="T58" fmla="*/ 56 w 64"/>
                  <a:gd name="T59" fmla="*/ 12 h 64"/>
                  <a:gd name="T60" fmla="*/ 8 w 64"/>
                  <a:gd name="T61" fmla="*/ 12 h 64"/>
                  <a:gd name="T62" fmla="*/ 8 w 64"/>
                  <a:gd name="T63" fmla="*/ 32 h 64"/>
                  <a:gd name="T64" fmla="*/ 17 w 64"/>
                  <a:gd name="T65" fmla="*/ 32 h 64"/>
                  <a:gd name="T66" fmla="*/ 17 w 64"/>
                  <a:gd name="T67" fmla="*/ 31 h 64"/>
                  <a:gd name="T68" fmla="*/ 32 w 64"/>
                  <a:gd name="T69" fmla="*/ 17 h 64"/>
                  <a:gd name="T70" fmla="*/ 46 w 64"/>
                  <a:gd name="T71" fmla="*/ 31 h 64"/>
                  <a:gd name="T72" fmla="*/ 46 w 64"/>
                  <a:gd name="T73" fmla="*/ 32 h 64"/>
                  <a:gd name="T74" fmla="*/ 56 w 64"/>
                  <a:gd name="T75" fmla="*/ 32 h 64"/>
                  <a:gd name="T76" fmla="*/ 56 w 64"/>
                  <a:gd name="T77" fmla="*/ 12 h 64"/>
                  <a:gd name="T78" fmla="*/ 56 w 64"/>
                  <a:gd name="T79" fmla="*/ 12 h 64"/>
                  <a:gd name="T80" fmla="*/ 56 w 64"/>
                  <a:gd name="T81" fmla="*/ 1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4" h="64">
                    <a:moveTo>
                      <a:pt x="31" y="27"/>
                    </a:move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1" y="31"/>
                      <a:pt x="31" y="31"/>
                      <a:pt x="31" y="31"/>
                    </a:cubicBezTo>
                    <a:lnTo>
                      <a:pt x="31" y="27"/>
                    </a:lnTo>
                    <a:close/>
                    <a:moveTo>
                      <a:pt x="31" y="41"/>
                    </a:move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1" y="36"/>
                      <a:pt x="31" y="36"/>
                      <a:pt x="31" y="36"/>
                    </a:cubicBezTo>
                    <a:lnTo>
                      <a:pt x="31" y="41"/>
                    </a:lnTo>
                    <a:close/>
                    <a:moveTo>
                      <a:pt x="31" y="51"/>
                    </a:move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1" y="46"/>
                      <a:pt x="31" y="46"/>
                      <a:pt x="31" y="46"/>
                    </a:cubicBezTo>
                    <a:lnTo>
                      <a:pt x="31" y="51"/>
                    </a:lnTo>
                    <a:close/>
                    <a:moveTo>
                      <a:pt x="64" y="13"/>
                    </a:moveTo>
                    <a:cubicBezTo>
                      <a:pt x="64" y="51"/>
                      <a:pt x="64" y="51"/>
                      <a:pt x="64" y="51"/>
                    </a:cubicBezTo>
                    <a:cubicBezTo>
                      <a:pt x="64" y="58"/>
                      <a:pt x="58" y="64"/>
                      <a:pt x="51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6" y="64"/>
                      <a:pt x="0" y="58"/>
                      <a:pt x="0" y="51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8" y="0"/>
                      <a:pt x="64" y="6"/>
                      <a:pt x="64" y="13"/>
                    </a:cubicBezTo>
                    <a:close/>
                    <a:moveTo>
                      <a:pt x="51" y="52"/>
                    </a:moveTo>
                    <a:cubicBezTo>
                      <a:pt x="39" y="24"/>
                      <a:pt x="39" y="24"/>
                      <a:pt x="39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13" y="52"/>
                      <a:pt x="13" y="52"/>
                      <a:pt x="13" y="52"/>
                    </a:cubicBezTo>
                    <a:lnTo>
                      <a:pt x="51" y="52"/>
                    </a:lnTo>
                    <a:close/>
                    <a:moveTo>
                      <a:pt x="56" y="12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1"/>
                      <a:pt x="17" y="31"/>
                    </a:cubicBezTo>
                    <a:cubicBezTo>
                      <a:pt x="17" y="23"/>
                      <a:pt x="24" y="17"/>
                      <a:pt x="32" y="17"/>
                    </a:cubicBezTo>
                    <a:cubicBezTo>
                      <a:pt x="40" y="17"/>
                      <a:pt x="46" y="23"/>
                      <a:pt x="46" y="31"/>
                    </a:cubicBezTo>
                    <a:cubicBezTo>
                      <a:pt x="46" y="31"/>
                      <a:pt x="46" y="32"/>
                      <a:pt x="46" y="32"/>
                    </a:cubicBezTo>
                    <a:cubicBezTo>
                      <a:pt x="56" y="32"/>
                      <a:pt x="56" y="32"/>
                      <a:pt x="56" y="32"/>
                    </a:cubicBezTo>
                    <a:lnTo>
                      <a:pt x="56" y="12"/>
                    </a:lnTo>
                    <a:close/>
                    <a:moveTo>
                      <a:pt x="56" y="12"/>
                    </a:moveTo>
                    <a:cubicBezTo>
                      <a:pt x="56" y="12"/>
                      <a:pt x="56" y="12"/>
                      <a:pt x="56" y="12"/>
                    </a:cubicBezTo>
                  </a:path>
                </a:pathLst>
              </a:custGeom>
              <a:solidFill>
                <a:srgbClr val="01123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  <p:grpSp>
          <p:nvGrpSpPr>
            <p:cNvPr id="38" name="千图PPT彼岸天：ID 8661124库_组合 31"/>
            <p:cNvGrpSpPr/>
            <p:nvPr>
              <p:custDataLst>
                <p:tags r:id="rId9"/>
              </p:custDataLst>
            </p:nvPr>
          </p:nvGrpSpPr>
          <p:grpSpPr>
            <a:xfrm>
              <a:off x="4572000" y="1136566"/>
              <a:ext cx="488932" cy="488932"/>
              <a:chOff x="6096000" y="1515421"/>
              <a:chExt cx="651909" cy="651909"/>
            </a:xfrm>
          </p:grpSpPr>
          <p:sp>
            <p:nvSpPr>
              <p:cNvPr id="39" name="Oval 3"/>
              <p:cNvSpPr/>
              <p:nvPr/>
            </p:nvSpPr>
            <p:spPr>
              <a:xfrm>
                <a:off x="6156141" y="1578114"/>
                <a:ext cx="531628" cy="53162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40" name="Arc 4"/>
              <p:cNvSpPr/>
              <p:nvPr/>
            </p:nvSpPr>
            <p:spPr>
              <a:xfrm>
                <a:off x="6096000" y="1515421"/>
                <a:ext cx="651909" cy="651909"/>
              </a:xfrm>
              <a:prstGeom prst="arc">
                <a:avLst>
                  <a:gd name="adj1" fmla="val 12770549"/>
                  <a:gd name="adj2" fmla="val 2991777"/>
                </a:avLst>
              </a:prstGeom>
              <a:ln w="25400">
                <a:solidFill>
                  <a:schemeClr val="accent3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41" name="Freeform: Shape 29"/>
              <p:cNvSpPr>
                <a:spLocks noChangeAspect="1"/>
              </p:cNvSpPr>
              <p:nvPr/>
            </p:nvSpPr>
            <p:spPr bwMode="auto">
              <a:xfrm>
                <a:off x="6231427" y="1650848"/>
                <a:ext cx="381053" cy="381053"/>
              </a:xfrm>
              <a:custGeom>
                <a:avLst/>
                <a:gdLst>
                  <a:gd name="T0" fmla="*/ 60 w 119"/>
                  <a:gd name="T1" fmla="*/ 0 h 119"/>
                  <a:gd name="T2" fmla="*/ 0 w 119"/>
                  <a:gd name="T3" fmla="*/ 59 h 119"/>
                  <a:gd name="T4" fmla="*/ 60 w 119"/>
                  <a:gd name="T5" fmla="*/ 119 h 119"/>
                  <a:gd name="T6" fmla="*/ 119 w 119"/>
                  <a:gd name="T7" fmla="*/ 59 h 119"/>
                  <a:gd name="T8" fmla="*/ 60 w 119"/>
                  <a:gd name="T9" fmla="*/ 0 h 119"/>
                  <a:gd name="T10" fmla="*/ 103 w 119"/>
                  <a:gd name="T11" fmla="*/ 59 h 119"/>
                  <a:gd name="T12" fmla="*/ 98 w 119"/>
                  <a:gd name="T13" fmla="*/ 81 h 119"/>
                  <a:gd name="T14" fmla="*/ 68 w 119"/>
                  <a:gd name="T15" fmla="*/ 50 h 119"/>
                  <a:gd name="T16" fmla="*/ 68 w 119"/>
                  <a:gd name="T17" fmla="*/ 16 h 119"/>
                  <a:gd name="T18" fmla="*/ 103 w 119"/>
                  <a:gd name="T19" fmla="*/ 59 h 119"/>
                  <a:gd name="T20" fmla="*/ 52 w 119"/>
                  <a:gd name="T21" fmla="*/ 102 h 119"/>
                  <a:gd name="T22" fmla="*/ 32 w 119"/>
                  <a:gd name="T23" fmla="*/ 93 h 119"/>
                  <a:gd name="T24" fmla="*/ 52 w 119"/>
                  <a:gd name="T25" fmla="*/ 73 h 119"/>
                  <a:gd name="T26" fmla="*/ 52 w 119"/>
                  <a:gd name="T27" fmla="*/ 102 h 119"/>
                  <a:gd name="T28" fmla="*/ 68 w 119"/>
                  <a:gd name="T29" fmla="*/ 73 h 119"/>
                  <a:gd name="T30" fmla="*/ 88 w 119"/>
                  <a:gd name="T31" fmla="*/ 93 h 119"/>
                  <a:gd name="T32" fmla="*/ 68 w 119"/>
                  <a:gd name="T33" fmla="*/ 102 h 119"/>
                  <a:gd name="T34" fmla="*/ 68 w 119"/>
                  <a:gd name="T35" fmla="*/ 73 h 119"/>
                  <a:gd name="T36" fmla="*/ 52 w 119"/>
                  <a:gd name="T37" fmla="*/ 16 h 119"/>
                  <a:gd name="T38" fmla="*/ 52 w 119"/>
                  <a:gd name="T39" fmla="*/ 50 h 119"/>
                  <a:gd name="T40" fmla="*/ 22 w 119"/>
                  <a:gd name="T41" fmla="*/ 81 h 119"/>
                  <a:gd name="T42" fmla="*/ 16 w 119"/>
                  <a:gd name="T43" fmla="*/ 59 h 119"/>
                  <a:gd name="T44" fmla="*/ 52 w 119"/>
                  <a:gd name="T45" fmla="*/ 16 h 119"/>
                  <a:gd name="T46" fmla="*/ 52 w 119"/>
                  <a:gd name="T47" fmla="*/ 16 h 119"/>
                  <a:gd name="T48" fmla="*/ 52 w 119"/>
                  <a:gd name="T49" fmla="*/ 16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9" h="119">
                    <a:moveTo>
                      <a:pt x="60" y="0"/>
                    </a:moveTo>
                    <a:cubicBezTo>
                      <a:pt x="27" y="0"/>
                      <a:pt x="0" y="26"/>
                      <a:pt x="0" y="59"/>
                    </a:cubicBezTo>
                    <a:cubicBezTo>
                      <a:pt x="0" y="92"/>
                      <a:pt x="27" y="119"/>
                      <a:pt x="60" y="119"/>
                    </a:cubicBezTo>
                    <a:cubicBezTo>
                      <a:pt x="93" y="119"/>
                      <a:pt x="119" y="92"/>
                      <a:pt x="119" y="59"/>
                    </a:cubicBezTo>
                    <a:cubicBezTo>
                      <a:pt x="119" y="26"/>
                      <a:pt x="93" y="0"/>
                      <a:pt x="60" y="0"/>
                    </a:cubicBezTo>
                    <a:close/>
                    <a:moveTo>
                      <a:pt x="103" y="59"/>
                    </a:moveTo>
                    <a:cubicBezTo>
                      <a:pt x="103" y="67"/>
                      <a:pt x="101" y="74"/>
                      <a:pt x="98" y="81"/>
                    </a:cubicBezTo>
                    <a:cubicBezTo>
                      <a:pt x="68" y="50"/>
                      <a:pt x="68" y="50"/>
                      <a:pt x="68" y="50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88" y="20"/>
                      <a:pt x="103" y="38"/>
                      <a:pt x="103" y="59"/>
                    </a:cubicBezTo>
                    <a:close/>
                    <a:moveTo>
                      <a:pt x="52" y="102"/>
                    </a:moveTo>
                    <a:cubicBezTo>
                      <a:pt x="44" y="101"/>
                      <a:pt x="37" y="98"/>
                      <a:pt x="32" y="93"/>
                    </a:cubicBezTo>
                    <a:cubicBezTo>
                      <a:pt x="52" y="73"/>
                      <a:pt x="52" y="73"/>
                      <a:pt x="52" y="73"/>
                    </a:cubicBezTo>
                    <a:lnTo>
                      <a:pt x="52" y="102"/>
                    </a:lnTo>
                    <a:close/>
                    <a:moveTo>
                      <a:pt x="68" y="73"/>
                    </a:moveTo>
                    <a:cubicBezTo>
                      <a:pt x="88" y="93"/>
                      <a:pt x="88" y="93"/>
                      <a:pt x="88" y="93"/>
                    </a:cubicBezTo>
                    <a:cubicBezTo>
                      <a:pt x="82" y="98"/>
                      <a:pt x="75" y="101"/>
                      <a:pt x="68" y="102"/>
                    </a:cubicBezTo>
                    <a:lnTo>
                      <a:pt x="68" y="73"/>
                    </a:lnTo>
                    <a:close/>
                    <a:moveTo>
                      <a:pt x="52" y="16"/>
                    </a:moveTo>
                    <a:cubicBezTo>
                      <a:pt x="52" y="50"/>
                      <a:pt x="52" y="50"/>
                      <a:pt x="52" y="50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18" y="74"/>
                      <a:pt x="16" y="67"/>
                      <a:pt x="16" y="59"/>
                    </a:cubicBezTo>
                    <a:cubicBezTo>
                      <a:pt x="16" y="38"/>
                      <a:pt x="31" y="20"/>
                      <a:pt x="52" y="16"/>
                    </a:cubicBezTo>
                    <a:close/>
                    <a:moveTo>
                      <a:pt x="52" y="16"/>
                    </a:moveTo>
                    <a:cubicBezTo>
                      <a:pt x="52" y="16"/>
                      <a:pt x="52" y="16"/>
                      <a:pt x="52" y="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2292607" y="1187288"/>
            <a:ext cx="9572016" cy="5134491"/>
            <a:chOff x="1719455" y="890466"/>
            <a:chExt cx="7179012" cy="3850868"/>
          </a:xfrm>
        </p:grpSpPr>
        <p:sp>
          <p:nvSpPr>
            <p:cNvPr id="43" name="išľíďè"/>
            <p:cNvSpPr/>
            <p:nvPr/>
          </p:nvSpPr>
          <p:spPr bwMode="auto">
            <a:xfrm>
              <a:off x="1719455" y="3540517"/>
              <a:ext cx="2293745" cy="629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</a:p>
          </p:txBody>
        </p:sp>
        <p:sp>
          <p:nvSpPr>
            <p:cNvPr id="44" name="iSlíďè"/>
            <p:cNvSpPr txBox="1"/>
            <p:nvPr/>
          </p:nvSpPr>
          <p:spPr bwMode="auto">
            <a:xfrm>
              <a:off x="1729278" y="3294416"/>
              <a:ext cx="1079032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标题文本预设</a:t>
              </a:r>
            </a:p>
          </p:txBody>
        </p:sp>
        <p:sp>
          <p:nvSpPr>
            <p:cNvPr id="45" name="išľíďè"/>
            <p:cNvSpPr/>
            <p:nvPr/>
          </p:nvSpPr>
          <p:spPr bwMode="auto">
            <a:xfrm>
              <a:off x="2754929" y="2359604"/>
              <a:ext cx="2293745" cy="629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</a:p>
          </p:txBody>
        </p:sp>
        <p:sp>
          <p:nvSpPr>
            <p:cNvPr id="46" name="iSlíďè"/>
            <p:cNvSpPr txBox="1"/>
            <p:nvPr/>
          </p:nvSpPr>
          <p:spPr bwMode="auto">
            <a:xfrm>
              <a:off x="2764752" y="2113504"/>
              <a:ext cx="1079032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标题文本预设</a:t>
              </a:r>
            </a:p>
          </p:txBody>
        </p:sp>
        <p:sp>
          <p:nvSpPr>
            <p:cNvPr id="47" name="išľíďè"/>
            <p:cNvSpPr/>
            <p:nvPr/>
          </p:nvSpPr>
          <p:spPr bwMode="auto">
            <a:xfrm>
              <a:off x="5307572" y="1136566"/>
              <a:ext cx="2158345" cy="874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</a:p>
          </p:txBody>
        </p:sp>
        <p:sp>
          <p:nvSpPr>
            <p:cNvPr id="48" name="iSlíďè"/>
            <p:cNvSpPr txBox="1"/>
            <p:nvPr/>
          </p:nvSpPr>
          <p:spPr bwMode="auto">
            <a:xfrm>
              <a:off x="5317395" y="890466"/>
              <a:ext cx="1079032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标题文本预设</a:t>
              </a:r>
            </a:p>
          </p:txBody>
        </p:sp>
        <p:sp>
          <p:nvSpPr>
            <p:cNvPr id="49" name="išľíďè"/>
            <p:cNvSpPr/>
            <p:nvPr/>
          </p:nvSpPr>
          <p:spPr bwMode="auto">
            <a:xfrm>
              <a:off x="6260814" y="2629792"/>
              <a:ext cx="2158345" cy="874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</a:p>
          </p:txBody>
        </p:sp>
        <p:sp>
          <p:nvSpPr>
            <p:cNvPr id="50" name="iSlíďè"/>
            <p:cNvSpPr txBox="1"/>
            <p:nvPr/>
          </p:nvSpPr>
          <p:spPr bwMode="auto">
            <a:xfrm>
              <a:off x="6270636" y="2383692"/>
              <a:ext cx="1079032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标题文本预设</a:t>
              </a:r>
            </a:p>
          </p:txBody>
        </p:sp>
        <p:sp>
          <p:nvSpPr>
            <p:cNvPr id="51" name="išľíďè"/>
            <p:cNvSpPr/>
            <p:nvPr/>
          </p:nvSpPr>
          <p:spPr bwMode="auto">
            <a:xfrm>
              <a:off x="6740122" y="3866505"/>
              <a:ext cx="2158345" cy="874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  <a:r>
                <a:rPr lang="zh-CN" altLang="en-US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输入替换内容</a:t>
              </a:r>
              <a:r>
                <a:rPr lang="en-US" altLang="zh-CN" sz="1200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 </a:t>
              </a:r>
            </a:p>
          </p:txBody>
        </p:sp>
        <p:sp>
          <p:nvSpPr>
            <p:cNvPr id="52" name="iSlíďè"/>
            <p:cNvSpPr txBox="1"/>
            <p:nvPr/>
          </p:nvSpPr>
          <p:spPr bwMode="auto">
            <a:xfrm>
              <a:off x="6749945" y="3620405"/>
              <a:ext cx="1079032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rPr>
                <a:t>标题文本预设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"/>
          <p:cNvSpPr/>
          <p:nvPr/>
        </p:nvSpPr>
        <p:spPr>
          <a:xfrm>
            <a:off x="6302089" y="2311399"/>
            <a:ext cx="4726274" cy="3282953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163638" y="2311399"/>
            <a:ext cx="1535493" cy="1535967"/>
            <a:chOff x="1163638" y="2311399"/>
            <a:chExt cx="1535493" cy="1535967"/>
          </a:xfrm>
        </p:grpSpPr>
        <p:sp>
          <p:nvSpPr>
            <p:cNvPr id="21" name="Freeform"/>
            <p:cNvSpPr/>
            <p:nvPr/>
          </p:nvSpPr>
          <p:spPr>
            <a:xfrm>
              <a:off x="1163638" y="2311399"/>
              <a:ext cx="1535493" cy="153596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Freeform"/>
            <p:cNvSpPr/>
            <p:nvPr/>
          </p:nvSpPr>
          <p:spPr bwMode="auto">
            <a:xfrm>
              <a:off x="1773959" y="2889151"/>
              <a:ext cx="314849" cy="380464"/>
            </a:xfrm>
            <a:custGeom>
              <a:avLst/>
              <a:gdLst>
                <a:gd name="T0" fmla="*/ 75 w 116"/>
                <a:gd name="T1" fmla="*/ 56 h 140"/>
                <a:gd name="T2" fmla="*/ 97 w 116"/>
                <a:gd name="T3" fmla="*/ 56 h 140"/>
                <a:gd name="T4" fmla="*/ 103 w 116"/>
                <a:gd name="T5" fmla="*/ 61 h 140"/>
                <a:gd name="T6" fmla="*/ 100 w 116"/>
                <a:gd name="T7" fmla="*/ 66 h 140"/>
                <a:gd name="T8" fmla="*/ 9 w 116"/>
                <a:gd name="T9" fmla="*/ 138 h 140"/>
                <a:gd name="T10" fmla="*/ 1 w 116"/>
                <a:gd name="T11" fmla="*/ 137 h 140"/>
                <a:gd name="T12" fmla="*/ 1 w 116"/>
                <a:gd name="T13" fmla="*/ 131 h 140"/>
                <a:gd name="T14" fmla="*/ 36 w 116"/>
                <a:gd name="T15" fmla="*/ 67 h 140"/>
                <a:gd name="T16" fmla="*/ 15 w 116"/>
                <a:gd name="T17" fmla="*/ 67 h 140"/>
                <a:gd name="T18" fmla="*/ 10 w 116"/>
                <a:gd name="T19" fmla="*/ 61 h 140"/>
                <a:gd name="T20" fmla="*/ 11 w 116"/>
                <a:gd name="T21" fmla="*/ 58 h 140"/>
                <a:gd name="T22" fmla="*/ 49 w 116"/>
                <a:gd name="T23" fmla="*/ 3 h 140"/>
                <a:gd name="T24" fmla="*/ 54 w 116"/>
                <a:gd name="T25" fmla="*/ 1 h 140"/>
                <a:gd name="T26" fmla="*/ 54 w 116"/>
                <a:gd name="T27" fmla="*/ 0 h 140"/>
                <a:gd name="T28" fmla="*/ 111 w 116"/>
                <a:gd name="T29" fmla="*/ 0 h 140"/>
                <a:gd name="T30" fmla="*/ 116 w 116"/>
                <a:gd name="T31" fmla="*/ 6 h 140"/>
                <a:gd name="T32" fmla="*/ 114 w 116"/>
                <a:gd name="T33" fmla="*/ 10 h 140"/>
                <a:gd name="T34" fmla="*/ 75 w 116"/>
                <a:gd name="T35" fmla="*/ 56 h 140"/>
                <a:gd name="T36" fmla="*/ 81 w 116"/>
                <a:gd name="T37" fmla="*/ 67 h 140"/>
                <a:gd name="T38" fmla="*/ 81 w 116"/>
                <a:gd name="T39" fmla="*/ 67 h 140"/>
                <a:gd name="T40" fmla="*/ 63 w 116"/>
                <a:gd name="T41" fmla="*/ 67 h 140"/>
                <a:gd name="T42" fmla="*/ 63 w 116"/>
                <a:gd name="T43" fmla="*/ 67 h 140"/>
                <a:gd name="T44" fmla="*/ 60 w 116"/>
                <a:gd name="T45" fmla="*/ 65 h 140"/>
                <a:gd name="T46" fmla="*/ 59 w 116"/>
                <a:gd name="T47" fmla="*/ 58 h 140"/>
                <a:gd name="T48" fmla="*/ 99 w 116"/>
                <a:gd name="T49" fmla="*/ 11 h 140"/>
                <a:gd name="T50" fmla="*/ 57 w 116"/>
                <a:gd name="T51" fmla="*/ 11 h 140"/>
                <a:gd name="T52" fmla="*/ 26 w 116"/>
                <a:gd name="T53" fmla="*/ 56 h 140"/>
                <a:gd name="T54" fmla="*/ 45 w 116"/>
                <a:gd name="T55" fmla="*/ 56 h 140"/>
                <a:gd name="T56" fmla="*/ 45 w 116"/>
                <a:gd name="T57" fmla="*/ 56 h 140"/>
                <a:gd name="T58" fmla="*/ 48 w 116"/>
                <a:gd name="T59" fmla="*/ 56 h 140"/>
                <a:gd name="T60" fmla="*/ 50 w 116"/>
                <a:gd name="T61" fmla="*/ 64 h 140"/>
                <a:gd name="T62" fmla="*/ 23 w 116"/>
                <a:gd name="T63" fmla="*/ 113 h 140"/>
                <a:gd name="T64" fmla="*/ 81 w 116"/>
                <a:gd name="T65" fmla="*/ 6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6" h="140">
                  <a:moveTo>
                    <a:pt x="75" y="56"/>
                  </a:moveTo>
                  <a:cubicBezTo>
                    <a:pt x="97" y="56"/>
                    <a:pt x="97" y="56"/>
                    <a:pt x="97" y="56"/>
                  </a:cubicBezTo>
                  <a:cubicBezTo>
                    <a:pt x="100" y="56"/>
                    <a:pt x="103" y="58"/>
                    <a:pt x="103" y="61"/>
                  </a:cubicBezTo>
                  <a:cubicBezTo>
                    <a:pt x="103" y="63"/>
                    <a:pt x="102" y="65"/>
                    <a:pt x="100" y="6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6" y="140"/>
                    <a:pt x="3" y="140"/>
                    <a:pt x="1" y="137"/>
                  </a:cubicBezTo>
                  <a:cubicBezTo>
                    <a:pt x="0" y="136"/>
                    <a:pt x="0" y="133"/>
                    <a:pt x="1" y="131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2" y="67"/>
                    <a:pt x="10" y="64"/>
                    <a:pt x="10" y="61"/>
                  </a:cubicBezTo>
                  <a:cubicBezTo>
                    <a:pt x="10" y="60"/>
                    <a:pt x="10" y="59"/>
                    <a:pt x="11" y="58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0" y="1"/>
                    <a:pt x="52" y="1"/>
                    <a:pt x="54" y="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4" y="0"/>
                    <a:pt x="116" y="3"/>
                    <a:pt x="116" y="6"/>
                  </a:cubicBezTo>
                  <a:cubicBezTo>
                    <a:pt x="116" y="7"/>
                    <a:pt x="115" y="9"/>
                    <a:pt x="114" y="10"/>
                  </a:cubicBezTo>
                  <a:cubicBezTo>
                    <a:pt x="75" y="56"/>
                    <a:pt x="75" y="56"/>
                    <a:pt x="75" y="56"/>
                  </a:cubicBezTo>
                  <a:close/>
                  <a:moveTo>
                    <a:pt x="81" y="67"/>
                  </a:moveTo>
                  <a:cubicBezTo>
                    <a:pt x="81" y="67"/>
                    <a:pt x="81" y="67"/>
                    <a:pt x="81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2" y="67"/>
                    <a:pt x="61" y="66"/>
                    <a:pt x="60" y="65"/>
                  </a:cubicBezTo>
                  <a:cubicBezTo>
                    <a:pt x="57" y="63"/>
                    <a:pt x="57" y="60"/>
                    <a:pt x="59" y="58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6" y="56"/>
                    <a:pt x="47" y="56"/>
                    <a:pt x="48" y="56"/>
                  </a:cubicBezTo>
                  <a:cubicBezTo>
                    <a:pt x="51" y="58"/>
                    <a:pt x="52" y="61"/>
                    <a:pt x="50" y="64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81" y="67"/>
                    <a:pt x="81" y="67"/>
                    <a:pt x="81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163638" y="4058385"/>
            <a:ext cx="1535493" cy="1535967"/>
            <a:chOff x="1163638" y="4058385"/>
            <a:chExt cx="1535493" cy="1535967"/>
          </a:xfrm>
        </p:grpSpPr>
        <p:sp>
          <p:nvSpPr>
            <p:cNvPr id="24" name="Freeform"/>
            <p:cNvSpPr/>
            <p:nvPr/>
          </p:nvSpPr>
          <p:spPr>
            <a:xfrm>
              <a:off x="1163638" y="4058385"/>
              <a:ext cx="1535493" cy="153596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Freeform"/>
            <p:cNvSpPr/>
            <p:nvPr/>
          </p:nvSpPr>
          <p:spPr bwMode="auto">
            <a:xfrm>
              <a:off x="1741787" y="4634411"/>
              <a:ext cx="380347" cy="383913"/>
            </a:xfrm>
            <a:custGeom>
              <a:avLst/>
              <a:gdLst>
                <a:gd name="T0" fmla="*/ 116 w 140"/>
                <a:gd name="T1" fmla="*/ 2 h 141"/>
                <a:gd name="T2" fmla="*/ 122 w 140"/>
                <a:gd name="T3" fmla="*/ 3 h 141"/>
                <a:gd name="T4" fmla="*/ 122 w 140"/>
                <a:gd name="T5" fmla="*/ 3 h 141"/>
                <a:gd name="T6" fmla="*/ 138 w 140"/>
                <a:gd name="T7" fmla="*/ 19 h 141"/>
                <a:gd name="T8" fmla="*/ 138 w 140"/>
                <a:gd name="T9" fmla="*/ 19 h 141"/>
                <a:gd name="T10" fmla="*/ 139 w 140"/>
                <a:gd name="T11" fmla="*/ 25 h 141"/>
                <a:gd name="T12" fmla="*/ 118 w 140"/>
                <a:gd name="T13" fmla="*/ 43 h 141"/>
                <a:gd name="T14" fmla="*/ 103 w 140"/>
                <a:gd name="T15" fmla="*/ 46 h 141"/>
                <a:gd name="T16" fmla="*/ 99 w 140"/>
                <a:gd name="T17" fmla="*/ 102 h 141"/>
                <a:gd name="T18" fmla="*/ 69 w 140"/>
                <a:gd name="T19" fmla="*/ 115 h 141"/>
                <a:gd name="T20" fmla="*/ 26 w 140"/>
                <a:gd name="T21" fmla="*/ 72 h 141"/>
                <a:gd name="T22" fmla="*/ 69 w 140"/>
                <a:gd name="T23" fmla="*/ 29 h 141"/>
                <a:gd name="T24" fmla="*/ 100 w 140"/>
                <a:gd name="T25" fmla="*/ 33 h 141"/>
                <a:gd name="T26" fmla="*/ 98 w 140"/>
                <a:gd name="T27" fmla="*/ 20 h 141"/>
                <a:gd name="T28" fmla="*/ 124 w 140"/>
                <a:gd name="T29" fmla="*/ 55 h 141"/>
                <a:gd name="T30" fmla="*/ 135 w 140"/>
                <a:gd name="T31" fmla="*/ 52 h 141"/>
                <a:gd name="T32" fmla="*/ 138 w 140"/>
                <a:gd name="T33" fmla="*/ 72 h 141"/>
                <a:gd name="T34" fmla="*/ 69 w 140"/>
                <a:gd name="T35" fmla="*/ 141 h 141"/>
                <a:gd name="T36" fmla="*/ 0 w 140"/>
                <a:gd name="T37" fmla="*/ 72 h 141"/>
                <a:gd name="T38" fmla="*/ 69 w 140"/>
                <a:gd name="T39" fmla="*/ 3 h 141"/>
                <a:gd name="T40" fmla="*/ 89 w 140"/>
                <a:gd name="T41" fmla="*/ 6 h 141"/>
                <a:gd name="T42" fmla="*/ 86 w 140"/>
                <a:gd name="T43" fmla="*/ 16 h 141"/>
                <a:gd name="T44" fmla="*/ 69 w 140"/>
                <a:gd name="T45" fmla="*/ 14 h 141"/>
                <a:gd name="T46" fmla="*/ 11 w 140"/>
                <a:gd name="T47" fmla="*/ 72 h 141"/>
                <a:gd name="T48" fmla="*/ 69 w 140"/>
                <a:gd name="T49" fmla="*/ 130 h 141"/>
                <a:gd name="T50" fmla="*/ 127 w 140"/>
                <a:gd name="T51" fmla="*/ 72 h 141"/>
                <a:gd name="T52" fmla="*/ 124 w 140"/>
                <a:gd name="T53" fmla="*/ 55 h 141"/>
                <a:gd name="T54" fmla="*/ 69 w 140"/>
                <a:gd name="T55" fmla="*/ 52 h 141"/>
                <a:gd name="T56" fmla="*/ 90 w 140"/>
                <a:gd name="T57" fmla="*/ 43 h 141"/>
                <a:gd name="T58" fmla="*/ 43 w 140"/>
                <a:gd name="T59" fmla="*/ 46 h 141"/>
                <a:gd name="T60" fmla="*/ 43 w 140"/>
                <a:gd name="T61" fmla="*/ 46 h 141"/>
                <a:gd name="T62" fmla="*/ 43 w 140"/>
                <a:gd name="T63" fmla="*/ 98 h 141"/>
                <a:gd name="T64" fmla="*/ 94 w 140"/>
                <a:gd name="T65" fmla="*/ 98 h 141"/>
                <a:gd name="T66" fmla="*/ 105 w 140"/>
                <a:gd name="T67" fmla="*/ 72 h 141"/>
                <a:gd name="T68" fmla="*/ 86 w 140"/>
                <a:gd name="T69" fmla="*/ 62 h 141"/>
                <a:gd name="T70" fmla="*/ 83 w 140"/>
                <a:gd name="T71" fmla="*/ 86 h 141"/>
                <a:gd name="T72" fmla="*/ 69 w 140"/>
                <a:gd name="T73" fmla="*/ 92 h 141"/>
                <a:gd name="T74" fmla="*/ 55 w 140"/>
                <a:gd name="T75" fmla="*/ 86 h 141"/>
                <a:gd name="T76" fmla="*/ 55 w 140"/>
                <a:gd name="T77" fmla="*/ 58 h 141"/>
                <a:gd name="T78" fmla="*/ 69 w 140"/>
                <a:gd name="T79" fmla="*/ 52 h 141"/>
                <a:gd name="T80" fmla="*/ 73 w 140"/>
                <a:gd name="T81" fmla="*/ 60 h 141"/>
                <a:gd name="T82" fmla="*/ 60 w 140"/>
                <a:gd name="T83" fmla="*/ 63 h 141"/>
                <a:gd name="T84" fmla="*/ 56 w 140"/>
                <a:gd name="T85" fmla="*/ 72 h 141"/>
                <a:gd name="T86" fmla="*/ 69 w 140"/>
                <a:gd name="T87" fmla="*/ 85 h 141"/>
                <a:gd name="T88" fmla="*/ 78 w 140"/>
                <a:gd name="T89" fmla="*/ 81 h 141"/>
                <a:gd name="T90" fmla="*/ 81 w 140"/>
                <a:gd name="T91" fmla="*/ 68 h 141"/>
                <a:gd name="T92" fmla="*/ 65 w 140"/>
                <a:gd name="T93" fmla="*/ 76 h 141"/>
                <a:gd name="T94" fmla="*/ 73 w 140"/>
                <a:gd name="T95" fmla="*/ 60 h 141"/>
                <a:gd name="T96" fmla="*/ 117 w 140"/>
                <a:gd name="T97" fmla="*/ 10 h 141"/>
                <a:gd name="T98" fmla="*/ 106 w 140"/>
                <a:gd name="T99" fmla="*/ 30 h 141"/>
                <a:gd name="T100" fmla="*/ 117 w 140"/>
                <a:gd name="T101" fmla="*/ 10 h 141"/>
                <a:gd name="T102" fmla="*/ 123 w 140"/>
                <a:gd name="T103" fmla="*/ 22 h 141"/>
                <a:gd name="T104" fmla="*/ 118 w 140"/>
                <a:gd name="T105" fmla="*/ 37 h 141"/>
                <a:gd name="T106" fmla="*/ 123 w 140"/>
                <a:gd name="T107" fmla="*/ 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0" h="141">
                  <a:moveTo>
                    <a:pt x="98" y="20"/>
                  </a:moveTo>
                  <a:cubicBezTo>
                    <a:pt x="116" y="2"/>
                    <a:pt x="116" y="2"/>
                    <a:pt x="116" y="2"/>
                  </a:cubicBezTo>
                  <a:cubicBezTo>
                    <a:pt x="118" y="0"/>
                    <a:pt x="120" y="0"/>
                    <a:pt x="121" y="2"/>
                  </a:cubicBezTo>
                  <a:cubicBezTo>
                    <a:pt x="121" y="2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9" y="19"/>
                    <a:pt x="139" y="20"/>
                  </a:cubicBezTo>
                  <a:cubicBezTo>
                    <a:pt x="140" y="21"/>
                    <a:pt x="140" y="23"/>
                    <a:pt x="139" y="25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19" y="44"/>
                    <a:pt x="118" y="43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8" y="53"/>
                    <a:pt x="112" y="62"/>
                    <a:pt x="112" y="72"/>
                  </a:cubicBezTo>
                  <a:cubicBezTo>
                    <a:pt x="112" y="84"/>
                    <a:pt x="107" y="95"/>
                    <a:pt x="99" y="102"/>
                  </a:cubicBezTo>
                  <a:cubicBezTo>
                    <a:pt x="99" y="102"/>
                    <a:pt x="99" y="102"/>
                    <a:pt x="99" y="102"/>
                  </a:cubicBezTo>
                  <a:cubicBezTo>
                    <a:pt x="91" y="110"/>
                    <a:pt x="81" y="115"/>
                    <a:pt x="69" y="115"/>
                  </a:cubicBezTo>
                  <a:cubicBezTo>
                    <a:pt x="57" y="115"/>
                    <a:pt x="46" y="110"/>
                    <a:pt x="39" y="102"/>
                  </a:cubicBezTo>
                  <a:cubicBezTo>
                    <a:pt x="31" y="95"/>
                    <a:pt x="26" y="84"/>
                    <a:pt x="26" y="72"/>
                  </a:cubicBezTo>
                  <a:cubicBezTo>
                    <a:pt x="26" y="60"/>
                    <a:pt x="31" y="50"/>
                    <a:pt x="39" y="42"/>
                  </a:cubicBezTo>
                  <a:cubicBezTo>
                    <a:pt x="46" y="34"/>
                    <a:pt x="57" y="29"/>
                    <a:pt x="69" y="29"/>
                  </a:cubicBezTo>
                  <a:cubicBezTo>
                    <a:pt x="79" y="29"/>
                    <a:pt x="88" y="33"/>
                    <a:pt x="95" y="38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7" y="22"/>
                    <a:pt x="98" y="21"/>
                    <a:pt x="98" y="20"/>
                  </a:cubicBezTo>
                  <a:close/>
                  <a:moveTo>
                    <a:pt x="124" y="55"/>
                  </a:moveTo>
                  <a:cubicBezTo>
                    <a:pt x="124" y="55"/>
                    <a:pt x="124" y="55"/>
                    <a:pt x="124" y="55"/>
                  </a:cubicBezTo>
                  <a:cubicBezTo>
                    <a:pt x="124" y="52"/>
                    <a:pt x="125" y="49"/>
                    <a:pt x="128" y="48"/>
                  </a:cubicBezTo>
                  <a:cubicBezTo>
                    <a:pt x="131" y="47"/>
                    <a:pt x="134" y="49"/>
                    <a:pt x="135" y="52"/>
                  </a:cubicBezTo>
                  <a:cubicBezTo>
                    <a:pt x="136" y="55"/>
                    <a:pt x="137" y="58"/>
                    <a:pt x="137" y="62"/>
                  </a:cubicBezTo>
                  <a:cubicBezTo>
                    <a:pt x="138" y="65"/>
                    <a:pt x="138" y="69"/>
                    <a:pt x="138" y="72"/>
                  </a:cubicBezTo>
                  <a:cubicBezTo>
                    <a:pt x="138" y="91"/>
                    <a:pt x="130" y="108"/>
                    <a:pt x="118" y="121"/>
                  </a:cubicBezTo>
                  <a:cubicBezTo>
                    <a:pt x="105" y="133"/>
                    <a:pt x="88" y="141"/>
                    <a:pt x="69" y="141"/>
                  </a:cubicBezTo>
                  <a:cubicBezTo>
                    <a:pt x="50" y="141"/>
                    <a:pt x="33" y="133"/>
                    <a:pt x="20" y="121"/>
                  </a:cubicBezTo>
                  <a:cubicBezTo>
                    <a:pt x="8" y="108"/>
                    <a:pt x="0" y="91"/>
                    <a:pt x="0" y="72"/>
                  </a:cubicBezTo>
                  <a:cubicBezTo>
                    <a:pt x="0" y="53"/>
                    <a:pt x="8" y="36"/>
                    <a:pt x="20" y="23"/>
                  </a:cubicBezTo>
                  <a:cubicBezTo>
                    <a:pt x="33" y="11"/>
                    <a:pt x="50" y="3"/>
                    <a:pt x="69" y="3"/>
                  </a:cubicBezTo>
                  <a:cubicBezTo>
                    <a:pt x="72" y="3"/>
                    <a:pt x="76" y="3"/>
                    <a:pt x="79" y="4"/>
                  </a:cubicBezTo>
                  <a:cubicBezTo>
                    <a:pt x="82" y="4"/>
                    <a:pt x="86" y="5"/>
                    <a:pt x="89" y="6"/>
                  </a:cubicBezTo>
                  <a:cubicBezTo>
                    <a:pt x="92" y="7"/>
                    <a:pt x="93" y="10"/>
                    <a:pt x="93" y="13"/>
                  </a:cubicBezTo>
                  <a:cubicBezTo>
                    <a:pt x="92" y="16"/>
                    <a:pt x="89" y="17"/>
                    <a:pt x="86" y="16"/>
                  </a:cubicBezTo>
                  <a:cubicBezTo>
                    <a:pt x="83" y="16"/>
                    <a:pt x="80" y="15"/>
                    <a:pt x="77" y="15"/>
                  </a:cubicBezTo>
                  <a:cubicBezTo>
                    <a:pt x="75" y="14"/>
                    <a:pt x="72" y="14"/>
                    <a:pt x="69" y="14"/>
                  </a:cubicBezTo>
                  <a:cubicBezTo>
                    <a:pt x="53" y="14"/>
                    <a:pt x="38" y="21"/>
                    <a:pt x="28" y="31"/>
                  </a:cubicBezTo>
                  <a:cubicBezTo>
                    <a:pt x="17" y="42"/>
                    <a:pt x="11" y="56"/>
                    <a:pt x="11" y="72"/>
                  </a:cubicBezTo>
                  <a:cubicBezTo>
                    <a:pt x="11" y="88"/>
                    <a:pt x="17" y="103"/>
                    <a:pt x="28" y="113"/>
                  </a:cubicBezTo>
                  <a:cubicBezTo>
                    <a:pt x="38" y="124"/>
                    <a:pt x="53" y="130"/>
                    <a:pt x="69" y="130"/>
                  </a:cubicBezTo>
                  <a:cubicBezTo>
                    <a:pt x="85" y="130"/>
                    <a:pt x="99" y="124"/>
                    <a:pt x="110" y="113"/>
                  </a:cubicBezTo>
                  <a:cubicBezTo>
                    <a:pt x="120" y="103"/>
                    <a:pt x="127" y="88"/>
                    <a:pt x="127" y="72"/>
                  </a:cubicBezTo>
                  <a:cubicBezTo>
                    <a:pt x="127" y="69"/>
                    <a:pt x="127" y="66"/>
                    <a:pt x="126" y="64"/>
                  </a:cubicBezTo>
                  <a:cubicBezTo>
                    <a:pt x="126" y="61"/>
                    <a:pt x="125" y="58"/>
                    <a:pt x="124" y="55"/>
                  </a:cubicBezTo>
                  <a:close/>
                  <a:moveTo>
                    <a:pt x="69" y="52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2" y="52"/>
                    <a:pt x="76" y="53"/>
                    <a:pt x="78" y="55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4" y="38"/>
                    <a:pt x="77" y="36"/>
                    <a:pt x="69" y="36"/>
                  </a:cubicBezTo>
                  <a:cubicBezTo>
                    <a:pt x="59" y="36"/>
                    <a:pt x="50" y="40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37" y="53"/>
                    <a:pt x="33" y="62"/>
                    <a:pt x="33" y="72"/>
                  </a:cubicBezTo>
                  <a:cubicBezTo>
                    <a:pt x="33" y="82"/>
                    <a:pt x="37" y="91"/>
                    <a:pt x="43" y="98"/>
                  </a:cubicBezTo>
                  <a:cubicBezTo>
                    <a:pt x="50" y="104"/>
                    <a:pt x="59" y="108"/>
                    <a:pt x="69" y="108"/>
                  </a:cubicBezTo>
                  <a:cubicBezTo>
                    <a:pt x="79" y="108"/>
                    <a:pt x="88" y="104"/>
                    <a:pt x="94" y="98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101" y="91"/>
                    <a:pt x="105" y="82"/>
                    <a:pt x="105" y="72"/>
                  </a:cubicBezTo>
                  <a:cubicBezTo>
                    <a:pt x="105" y="64"/>
                    <a:pt x="103" y="57"/>
                    <a:pt x="98" y="51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8" y="65"/>
                    <a:pt x="89" y="69"/>
                    <a:pt x="89" y="72"/>
                  </a:cubicBezTo>
                  <a:cubicBezTo>
                    <a:pt x="89" y="77"/>
                    <a:pt x="86" y="82"/>
                    <a:pt x="83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79" y="90"/>
                    <a:pt x="74" y="92"/>
                    <a:pt x="69" y="92"/>
                  </a:cubicBezTo>
                  <a:cubicBezTo>
                    <a:pt x="63" y="92"/>
                    <a:pt x="59" y="90"/>
                    <a:pt x="55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1" y="82"/>
                    <a:pt x="49" y="78"/>
                    <a:pt x="49" y="72"/>
                  </a:cubicBezTo>
                  <a:cubicBezTo>
                    <a:pt x="49" y="67"/>
                    <a:pt x="51" y="62"/>
                    <a:pt x="55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9" y="55"/>
                    <a:pt x="63" y="52"/>
                    <a:pt x="69" y="52"/>
                  </a:cubicBezTo>
                  <a:close/>
                  <a:moveTo>
                    <a:pt x="73" y="60"/>
                  </a:moveTo>
                  <a:cubicBezTo>
                    <a:pt x="73" y="60"/>
                    <a:pt x="73" y="60"/>
                    <a:pt x="73" y="60"/>
                  </a:cubicBezTo>
                  <a:cubicBezTo>
                    <a:pt x="72" y="59"/>
                    <a:pt x="71" y="59"/>
                    <a:pt x="69" y="59"/>
                  </a:cubicBezTo>
                  <a:cubicBezTo>
                    <a:pt x="65" y="59"/>
                    <a:pt x="62" y="60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57" y="65"/>
                    <a:pt x="56" y="68"/>
                    <a:pt x="56" y="72"/>
                  </a:cubicBezTo>
                  <a:cubicBezTo>
                    <a:pt x="56" y="76"/>
                    <a:pt x="57" y="79"/>
                    <a:pt x="60" y="81"/>
                  </a:cubicBezTo>
                  <a:cubicBezTo>
                    <a:pt x="62" y="84"/>
                    <a:pt x="65" y="85"/>
                    <a:pt x="69" y="85"/>
                  </a:cubicBezTo>
                  <a:cubicBezTo>
                    <a:pt x="73" y="85"/>
                    <a:pt x="76" y="84"/>
                    <a:pt x="78" y="81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81" y="79"/>
                    <a:pt x="82" y="76"/>
                    <a:pt x="82" y="72"/>
                  </a:cubicBezTo>
                  <a:cubicBezTo>
                    <a:pt x="82" y="70"/>
                    <a:pt x="82" y="69"/>
                    <a:pt x="81" y="68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1" y="78"/>
                    <a:pt x="67" y="78"/>
                    <a:pt x="65" y="76"/>
                  </a:cubicBezTo>
                  <a:cubicBezTo>
                    <a:pt x="63" y="74"/>
                    <a:pt x="63" y="70"/>
                    <a:pt x="65" y="68"/>
                  </a:cubicBezTo>
                  <a:cubicBezTo>
                    <a:pt x="73" y="60"/>
                    <a:pt x="73" y="60"/>
                    <a:pt x="73" y="60"/>
                  </a:cubicBezTo>
                  <a:close/>
                  <a:moveTo>
                    <a:pt x="117" y="10"/>
                  </a:moveTo>
                  <a:cubicBezTo>
                    <a:pt x="117" y="10"/>
                    <a:pt x="117" y="10"/>
                    <a:pt x="117" y="10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7" y="10"/>
                    <a:pt x="117" y="10"/>
                    <a:pt x="117" y="10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23" y="22"/>
                    <a:pt x="123" y="22"/>
                    <a:pt x="12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726251" y="2311399"/>
            <a:ext cx="3369749" cy="1535967"/>
            <a:chOff x="2726251" y="2311399"/>
            <a:chExt cx="3369749" cy="1535967"/>
          </a:xfrm>
        </p:grpSpPr>
        <p:sp>
          <p:nvSpPr>
            <p:cNvPr id="27" name="Freeform"/>
            <p:cNvSpPr/>
            <p:nvPr/>
          </p:nvSpPr>
          <p:spPr>
            <a:xfrm>
              <a:off x="2726251" y="2311399"/>
              <a:ext cx="3369749" cy="153596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857121" y="2842565"/>
              <a:ext cx="3048379" cy="905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2857122" y="2489041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726251" y="4058385"/>
            <a:ext cx="3369749" cy="1535967"/>
            <a:chOff x="2726251" y="4058385"/>
            <a:chExt cx="3369749" cy="1535967"/>
          </a:xfrm>
        </p:grpSpPr>
        <p:sp>
          <p:nvSpPr>
            <p:cNvPr id="31" name="Freeform"/>
            <p:cNvSpPr/>
            <p:nvPr/>
          </p:nvSpPr>
          <p:spPr>
            <a:xfrm>
              <a:off x="2726251" y="4058385"/>
              <a:ext cx="3369749" cy="153596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857121" y="4587825"/>
              <a:ext cx="3048379" cy="905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2857122" y="4234301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  <p:bldP spid="1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57300" y="5376711"/>
            <a:ext cx="9671532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163638" y="1973942"/>
            <a:ext cx="1857829" cy="2917371"/>
            <a:chOff x="1335314" y="1770742"/>
            <a:chExt cx="1857829" cy="2917371"/>
          </a:xfrm>
        </p:grpSpPr>
        <p:sp>
          <p:nvSpPr>
            <p:cNvPr id="7" name="矩形 6"/>
            <p:cNvSpPr/>
            <p:nvPr/>
          </p:nvSpPr>
          <p:spPr>
            <a:xfrm>
              <a:off x="1335314" y="1770742"/>
              <a:ext cx="1857829" cy="2917371"/>
            </a:xfrm>
            <a:prstGeom prst="rect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853859" y="2858839"/>
              <a:ext cx="820738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582057" y="3275598"/>
              <a:ext cx="1364344" cy="117692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1979562" y="2025301"/>
              <a:ext cx="569332" cy="571210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j-lt"/>
                  <a:ea typeface="微软雅黑" panose="020B0503020204020204" pitchFamily="34" charset="-122"/>
                </a:rPr>
                <a:t>A</a:t>
              </a:r>
              <a:endPara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165362" y="1973942"/>
            <a:ext cx="1857829" cy="2917371"/>
            <a:chOff x="1335314" y="1770742"/>
            <a:chExt cx="1857829" cy="2917371"/>
          </a:xfrm>
        </p:grpSpPr>
        <p:sp>
          <p:nvSpPr>
            <p:cNvPr id="12" name="矩形 11"/>
            <p:cNvSpPr/>
            <p:nvPr/>
          </p:nvSpPr>
          <p:spPr>
            <a:xfrm>
              <a:off x="1335314" y="1770742"/>
              <a:ext cx="1857829" cy="2917371"/>
            </a:xfrm>
            <a:prstGeom prst="rect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53859" y="2858839"/>
              <a:ext cx="820738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582057" y="3275598"/>
              <a:ext cx="1364344" cy="120032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  <p:sp>
          <p:nvSpPr>
            <p:cNvPr id="15" name="Oval 7"/>
            <p:cNvSpPr>
              <a:spLocks noChangeArrowheads="1"/>
            </p:cNvSpPr>
            <p:nvPr/>
          </p:nvSpPr>
          <p:spPr bwMode="auto">
            <a:xfrm>
              <a:off x="1979562" y="2025301"/>
              <a:ext cx="569332" cy="571210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j-lt"/>
                  <a:ea typeface="微软雅黑" panose="020B0503020204020204" pitchFamily="34" charset="-122"/>
                </a:rPr>
                <a:t>B</a:t>
              </a:r>
              <a:endPara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67086" y="1973942"/>
            <a:ext cx="1857829" cy="2917371"/>
            <a:chOff x="1335314" y="1770742"/>
            <a:chExt cx="1857829" cy="2917371"/>
          </a:xfrm>
        </p:grpSpPr>
        <p:sp>
          <p:nvSpPr>
            <p:cNvPr id="17" name="矩形 16"/>
            <p:cNvSpPr/>
            <p:nvPr/>
          </p:nvSpPr>
          <p:spPr>
            <a:xfrm>
              <a:off x="1335314" y="1770742"/>
              <a:ext cx="1857829" cy="291737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853859" y="2858839"/>
              <a:ext cx="820738" cy="246221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582057" y="3275598"/>
              <a:ext cx="1364344" cy="12003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  <p:sp>
          <p:nvSpPr>
            <p:cNvPr id="20" name="Oval 7"/>
            <p:cNvSpPr>
              <a:spLocks noChangeArrowheads="1"/>
            </p:cNvSpPr>
            <p:nvPr/>
          </p:nvSpPr>
          <p:spPr bwMode="auto">
            <a:xfrm>
              <a:off x="1979562" y="2025301"/>
              <a:ext cx="569332" cy="571210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j-lt"/>
                  <a:ea typeface="微软雅黑" panose="020B0503020204020204" pitchFamily="34" charset="-122"/>
                </a:rPr>
                <a:t>C</a:t>
              </a:r>
              <a:endPara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168810" y="1973942"/>
            <a:ext cx="1857829" cy="2917371"/>
            <a:chOff x="1335314" y="1770742"/>
            <a:chExt cx="1857829" cy="2917371"/>
          </a:xfrm>
        </p:grpSpPr>
        <p:sp>
          <p:nvSpPr>
            <p:cNvPr id="22" name="矩形 21"/>
            <p:cNvSpPr/>
            <p:nvPr/>
          </p:nvSpPr>
          <p:spPr>
            <a:xfrm>
              <a:off x="1335314" y="1770742"/>
              <a:ext cx="1857829" cy="2917371"/>
            </a:xfrm>
            <a:prstGeom prst="rect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853859" y="2858839"/>
              <a:ext cx="820738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582057" y="3275598"/>
              <a:ext cx="1364344" cy="120032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1979562" y="2025301"/>
              <a:ext cx="569332" cy="571210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j-lt"/>
                  <a:ea typeface="微软雅黑" panose="020B0503020204020204" pitchFamily="34" charset="-122"/>
                </a:rPr>
                <a:t>D</a:t>
              </a:r>
              <a:endPara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170534" y="1973942"/>
            <a:ext cx="1857829" cy="2917371"/>
            <a:chOff x="1335314" y="1770742"/>
            <a:chExt cx="1857829" cy="2917371"/>
          </a:xfrm>
        </p:grpSpPr>
        <p:sp>
          <p:nvSpPr>
            <p:cNvPr id="27" name="矩形 26"/>
            <p:cNvSpPr/>
            <p:nvPr/>
          </p:nvSpPr>
          <p:spPr>
            <a:xfrm>
              <a:off x="1335314" y="1770742"/>
              <a:ext cx="1857829" cy="2917371"/>
            </a:xfrm>
            <a:prstGeom prst="rect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853859" y="2858839"/>
              <a:ext cx="820738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582057" y="3275598"/>
              <a:ext cx="1364344" cy="120032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  <p:sp>
          <p:nvSpPr>
            <p:cNvPr id="30" name="Oval 7"/>
            <p:cNvSpPr>
              <a:spLocks noChangeArrowheads="1"/>
            </p:cNvSpPr>
            <p:nvPr/>
          </p:nvSpPr>
          <p:spPr bwMode="auto">
            <a:xfrm>
              <a:off x="1979562" y="2025301"/>
              <a:ext cx="569332" cy="571210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j-lt"/>
                  <a:ea typeface="微软雅黑" panose="020B0503020204020204" pitchFamily="34" charset="-122"/>
                </a:rPr>
                <a:t>E</a:t>
              </a:r>
              <a:endParaRPr lang="zh-CN" altLang="en-US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50"/>
                            </p:stCondLst>
                            <p:childTnLst>
                              <p:par>
                                <p:cTn id="2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50"/>
                            </p:stCondLst>
                            <p:childTnLst>
                              <p:par>
                                <p:cTn id="2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850"/>
                            </p:stCondLst>
                            <p:childTnLst>
                              <p:par>
                                <p:cTn id="3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850"/>
                            </p:stCondLst>
                            <p:childTnLst>
                              <p:par>
                                <p:cTn id="3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16667E-7 2.96296E-6 L 4.16667E-7 0.05 " pathEditMode="relative" rAng="0" ptsTypes="AA">
                                      <p:cBhvr>
                                        <p:cTn id="47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  <p:bldP spid="5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0"/>
          <p:cNvSpPr txBox="1"/>
          <p:nvPr/>
        </p:nvSpPr>
        <p:spPr>
          <a:xfrm>
            <a:off x="1435379" y="2648954"/>
            <a:ext cx="1577340" cy="21234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3800" spc="-150" dirty="0">
                <a:solidFill>
                  <a:schemeClr val="bg1"/>
                </a:solidFill>
                <a:latin typeface="胖橘猫老师" charset="-122"/>
                <a:ea typeface="胖橘猫老师" charset="-122"/>
              </a:rPr>
              <a:t>03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905688" y="2648954"/>
            <a:ext cx="616833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5005236" y="3750425"/>
            <a:ext cx="6155354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84113" y="4801415"/>
            <a:ext cx="2236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这里添加标题内容</a:t>
            </a:r>
          </a:p>
        </p:txBody>
      </p:sp>
      <p:sp>
        <p:nvSpPr>
          <p:cNvPr id="13" name="矩形 12"/>
          <p:cNvSpPr/>
          <p:nvPr/>
        </p:nvSpPr>
        <p:spPr>
          <a:xfrm>
            <a:off x="1377710" y="5339845"/>
            <a:ext cx="9469360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15" name="1"/>
          <p:cNvSpPr/>
          <p:nvPr/>
        </p:nvSpPr>
        <p:spPr>
          <a:xfrm>
            <a:off x="731261" y="1762374"/>
            <a:ext cx="10754393" cy="267504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 lIns="90000" tIns="46800" rIns="90000" bIns="4680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sym typeface="字魂36号-正文宋楷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190904" y="2051194"/>
            <a:ext cx="2080182" cy="1761279"/>
            <a:chOff x="914" y="1471"/>
            <a:chExt cx="1195" cy="1144"/>
          </a:xfrm>
          <a:solidFill>
            <a:schemeClr val="accent1"/>
          </a:solidFill>
        </p:grpSpPr>
        <p:sp>
          <p:nvSpPr>
            <p:cNvPr id="6" name="Freeform 5"/>
            <p:cNvSpPr/>
            <p:nvPr/>
          </p:nvSpPr>
          <p:spPr bwMode="auto">
            <a:xfrm>
              <a:off x="914" y="1471"/>
              <a:ext cx="1195" cy="118"/>
            </a:xfrm>
            <a:custGeom>
              <a:avLst/>
              <a:gdLst>
                <a:gd name="T0" fmla="*/ 768 w 792"/>
                <a:gd name="T1" fmla="*/ 0 h 78"/>
                <a:gd name="T2" fmla="*/ 747 w 792"/>
                <a:gd name="T3" fmla="*/ 20 h 78"/>
                <a:gd name="T4" fmla="*/ 45 w 792"/>
                <a:gd name="T5" fmla="*/ 20 h 78"/>
                <a:gd name="T6" fmla="*/ 24 w 792"/>
                <a:gd name="T7" fmla="*/ 0 h 78"/>
                <a:gd name="T8" fmla="*/ 0 w 792"/>
                <a:gd name="T9" fmla="*/ 39 h 78"/>
                <a:gd name="T10" fmla="*/ 24 w 792"/>
                <a:gd name="T11" fmla="*/ 78 h 78"/>
                <a:gd name="T12" fmla="*/ 45 w 792"/>
                <a:gd name="T13" fmla="*/ 58 h 78"/>
                <a:gd name="T14" fmla="*/ 747 w 792"/>
                <a:gd name="T15" fmla="*/ 58 h 78"/>
                <a:gd name="T16" fmla="*/ 768 w 792"/>
                <a:gd name="T17" fmla="*/ 78 h 78"/>
                <a:gd name="T18" fmla="*/ 792 w 792"/>
                <a:gd name="T19" fmla="*/ 39 h 78"/>
                <a:gd name="T20" fmla="*/ 768 w 792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2" h="78">
                  <a:moveTo>
                    <a:pt x="768" y="0"/>
                  </a:moveTo>
                  <a:cubicBezTo>
                    <a:pt x="759" y="0"/>
                    <a:pt x="751" y="8"/>
                    <a:pt x="747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1" y="8"/>
                    <a:pt x="33" y="0"/>
                    <a:pt x="24" y="0"/>
                  </a:cubicBezTo>
                  <a:cubicBezTo>
                    <a:pt x="11" y="0"/>
                    <a:pt x="0" y="17"/>
                    <a:pt x="0" y="39"/>
                  </a:cubicBezTo>
                  <a:cubicBezTo>
                    <a:pt x="0" y="60"/>
                    <a:pt x="11" y="78"/>
                    <a:pt x="24" y="78"/>
                  </a:cubicBezTo>
                  <a:cubicBezTo>
                    <a:pt x="33" y="78"/>
                    <a:pt x="41" y="69"/>
                    <a:pt x="45" y="58"/>
                  </a:cubicBezTo>
                  <a:cubicBezTo>
                    <a:pt x="747" y="58"/>
                    <a:pt x="747" y="58"/>
                    <a:pt x="747" y="58"/>
                  </a:cubicBezTo>
                  <a:cubicBezTo>
                    <a:pt x="751" y="69"/>
                    <a:pt x="759" y="78"/>
                    <a:pt x="768" y="78"/>
                  </a:cubicBezTo>
                  <a:cubicBezTo>
                    <a:pt x="781" y="78"/>
                    <a:pt x="792" y="60"/>
                    <a:pt x="792" y="39"/>
                  </a:cubicBezTo>
                  <a:cubicBezTo>
                    <a:pt x="792" y="17"/>
                    <a:pt x="781" y="0"/>
                    <a:pt x="768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0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009" y="1500"/>
              <a:ext cx="1005" cy="1115"/>
            </a:xfrm>
            <a:custGeom>
              <a:avLst/>
              <a:gdLst>
                <a:gd name="T0" fmla="*/ 502 w 1005"/>
                <a:gd name="T1" fmla="*/ 916 h 1115"/>
                <a:gd name="T2" fmla="*/ 1005 w 1005"/>
                <a:gd name="T3" fmla="*/ 1115 h 1115"/>
                <a:gd name="T4" fmla="*/ 1005 w 1005"/>
                <a:gd name="T5" fmla="*/ 0 h 1115"/>
                <a:gd name="T6" fmla="*/ 0 w 1005"/>
                <a:gd name="T7" fmla="*/ 0 h 1115"/>
                <a:gd name="T8" fmla="*/ 0 w 1005"/>
                <a:gd name="T9" fmla="*/ 1115 h 1115"/>
                <a:gd name="T10" fmla="*/ 502 w 1005"/>
                <a:gd name="T11" fmla="*/ 916 h 1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5" h="1115">
                  <a:moveTo>
                    <a:pt x="502" y="916"/>
                  </a:moveTo>
                  <a:lnTo>
                    <a:pt x="1005" y="1115"/>
                  </a:lnTo>
                  <a:lnTo>
                    <a:pt x="1005" y="0"/>
                  </a:lnTo>
                  <a:lnTo>
                    <a:pt x="0" y="0"/>
                  </a:lnTo>
                  <a:lnTo>
                    <a:pt x="0" y="1115"/>
                  </a:lnTo>
                  <a:lnTo>
                    <a:pt x="502" y="916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0" rIns="91440" bIns="180000" numCol="1" anchor="ctr" anchorCtr="0" compatLnSpc="1"/>
            <a:lstStyle/>
            <a:p>
              <a:pPr algn="ctr"/>
              <a:r>
                <a:rPr lang="en-US" altLang="zh-CN" sz="6000">
                  <a:solidFill>
                    <a:schemeClr val="bg1"/>
                  </a:solidFill>
                  <a:latin typeface="Agency FB" panose="020B0503020202020204" pitchFamily="34" charset="0"/>
                </a:rPr>
                <a:t>A</a:t>
              </a:r>
              <a:endParaRPr lang="zh-CN" altLang="en-US" sz="6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568448" y="394602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3766906" y="2051194"/>
            <a:ext cx="2080182" cy="1761279"/>
            <a:chOff x="914" y="1471"/>
            <a:chExt cx="1195" cy="1144"/>
          </a:xfrm>
          <a:solidFill>
            <a:schemeClr val="accent2"/>
          </a:solidFill>
        </p:grpSpPr>
        <p:sp>
          <p:nvSpPr>
            <p:cNvPr id="10" name="Freeform 5"/>
            <p:cNvSpPr/>
            <p:nvPr/>
          </p:nvSpPr>
          <p:spPr bwMode="auto">
            <a:xfrm>
              <a:off x="914" y="1471"/>
              <a:ext cx="1195" cy="118"/>
            </a:xfrm>
            <a:custGeom>
              <a:avLst/>
              <a:gdLst>
                <a:gd name="T0" fmla="*/ 768 w 792"/>
                <a:gd name="T1" fmla="*/ 0 h 78"/>
                <a:gd name="T2" fmla="*/ 747 w 792"/>
                <a:gd name="T3" fmla="*/ 20 h 78"/>
                <a:gd name="T4" fmla="*/ 45 w 792"/>
                <a:gd name="T5" fmla="*/ 20 h 78"/>
                <a:gd name="T6" fmla="*/ 24 w 792"/>
                <a:gd name="T7" fmla="*/ 0 h 78"/>
                <a:gd name="T8" fmla="*/ 0 w 792"/>
                <a:gd name="T9" fmla="*/ 39 h 78"/>
                <a:gd name="T10" fmla="*/ 24 w 792"/>
                <a:gd name="T11" fmla="*/ 78 h 78"/>
                <a:gd name="T12" fmla="*/ 45 w 792"/>
                <a:gd name="T13" fmla="*/ 58 h 78"/>
                <a:gd name="T14" fmla="*/ 747 w 792"/>
                <a:gd name="T15" fmla="*/ 58 h 78"/>
                <a:gd name="T16" fmla="*/ 768 w 792"/>
                <a:gd name="T17" fmla="*/ 78 h 78"/>
                <a:gd name="T18" fmla="*/ 792 w 792"/>
                <a:gd name="T19" fmla="*/ 39 h 78"/>
                <a:gd name="T20" fmla="*/ 768 w 792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2" h="78">
                  <a:moveTo>
                    <a:pt x="768" y="0"/>
                  </a:moveTo>
                  <a:cubicBezTo>
                    <a:pt x="759" y="0"/>
                    <a:pt x="751" y="8"/>
                    <a:pt x="747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1" y="8"/>
                    <a:pt x="33" y="0"/>
                    <a:pt x="24" y="0"/>
                  </a:cubicBezTo>
                  <a:cubicBezTo>
                    <a:pt x="11" y="0"/>
                    <a:pt x="0" y="17"/>
                    <a:pt x="0" y="39"/>
                  </a:cubicBezTo>
                  <a:cubicBezTo>
                    <a:pt x="0" y="60"/>
                    <a:pt x="11" y="78"/>
                    <a:pt x="24" y="78"/>
                  </a:cubicBezTo>
                  <a:cubicBezTo>
                    <a:pt x="33" y="78"/>
                    <a:pt x="41" y="69"/>
                    <a:pt x="45" y="58"/>
                  </a:cubicBezTo>
                  <a:cubicBezTo>
                    <a:pt x="747" y="58"/>
                    <a:pt x="747" y="58"/>
                    <a:pt x="747" y="58"/>
                  </a:cubicBezTo>
                  <a:cubicBezTo>
                    <a:pt x="751" y="69"/>
                    <a:pt x="759" y="78"/>
                    <a:pt x="768" y="78"/>
                  </a:cubicBezTo>
                  <a:cubicBezTo>
                    <a:pt x="781" y="78"/>
                    <a:pt x="792" y="60"/>
                    <a:pt x="792" y="39"/>
                  </a:cubicBezTo>
                  <a:cubicBezTo>
                    <a:pt x="792" y="17"/>
                    <a:pt x="781" y="0"/>
                    <a:pt x="768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0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009" y="1500"/>
              <a:ext cx="1005" cy="1115"/>
            </a:xfrm>
            <a:custGeom>
              <a:avLst/>
              <a:gdLst>
                <a:gd name="T0" fmla="*/ 502 w 1005"/>
                <a:gd name="T1" fmla="*/ 916 h 1115"/>
                <a:gd name="T2" fmla="*/ 1005 w 1005"/>
                <a:gd name="T3" fmla="*/ 1115 h 1115"/>
                <a:gd name="T4" fmla="*/ 1005 w 1005"/>
                <a:gd name="T5" fmla="*/ 0 h 1115"/>
                <a:gd name="T6" fmla="*/ 0 w 1005"/>
                <a:gd name="T7" fmla="*/ 0 h 1115"/>
                <a:gd name="T8" fmla="*/ 0 w 1005"/>
                <a:gd name="T9" fmla="*/ 1115 h 1115"/>
                <a:gd name="T10" fmla="*/ 502 w 1005"/>
                <a:gd name="T11" fmla="*/ 916 h 1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5" h="1115">
                  <a:moveTo>
                    <a:pt x="502" y="916"/>
                  </a:moveTo>
                  <a:lnTo>
                    <a:pt x="1005" y="1115"/>
                  </a:lnTo>
                  <a:lnTo>
                    <a:pt x="1005" y="0"/>
                  </a:lnTo>
                  <a:lnTo>
                    <a:pt x="0" y="0"/>
                  </a:lnTo>
                  <a:lnTo>
                    <a:pt x="0" y="1115"/>
                  </a:lnTo>
                  <a:lnTo>
                    <a:pt x="502" y="916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0" rIns="91440" bIns="180000" numCol="1" anchor="ctr" anchorCtr="0" compatLnSpc="1"/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B</a:t>
              </a:r>
              <a:endParaRPr lang="zh-CN" altLang="en-US" sz="6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144450" y="394602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6342908" y="2051194"/>
            <a:ext cx="2080182" cy="1761279"/>
            <a:chOff x="914" y="1471"/>
            <a:chExt cx="1195" cy="1144"/>
          </a:xfrm>
          <a:solidFill>
            <a:schemeClr val="accent3"/>
          </a:solidFill>
        </p:grpSpPr>
        <p:sp>
          <p:nvSpPr>
            <p:cNvPr id="14" name="Freeform 5"/>
            <p:cNvSpPr/>
            <p:nvPr/>
          </p:nvSpPr>
          <p:spPr bwMode="auto">
            <a:xfrm>
              <a:off x="914" y="1471"/>
              <a:ext cx="1195" cy="118"/>
            </a:xfrm>
            <a:custGeom>
              <a:avLst/>
              <a:gdLst>
                <a:gd name="T0" fmla="*/ 768 w 792"/>
                <a:gd name="T1" fmla="*/ 0 h 78"/>
                <a:gd name="T2" fmla="*/ 747 w 792"/>
                <a:gd name="T3" fmla="*/ 20 h 78"/>
                <a:gd name="T4" fmla="*/ 45 w 792"/>
                <a:gd name="T5" fmla="*/ 20 h 78"/>
                <a:gd name="T6" fmla="*/ 24 w 792"/>
                <a:gd name="T7" fmla="*/ 0 h 78"/>
                <a:gd name="T8" fmla="*/ 0 w 792"/>
                <a:gd name="T9" fmla="*/ 39 h 78"/>
                <a:gd name="T10" fmla="*/ 24 w 792"/>
                <a:gd name="T11" fmla="*/ 78 h 78"/>
                <a:gd name="T12" fmla="*/ 45 w 792"/>
                <a:gd name="T13" fmla="*/ 58 h 78"/>
                <a:gd name="T14" fmla="*/ 747 w 792"/>
                <a:gd name="T15" fmla="*/ 58 h 78"/>
                <a:gd name="T16" fmla="*/ 768 w 792"/>
                <a:gd name="T17" fmla="*/ 78 h 78"/>
                <a:gd name="T18" fmla="*/ 792 w 792"/>
                <a:gd name="T19" fmla="*/ 39 h 78"/>
                <a:gd name="T20" fmla="*/ 768 w 792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2" h="78">
                  <a:moveTo>
                    <a:pt x="768" y="0"/>
                  </a:moveTo>
                  <a:cubicBezTo>
                    <a:pt x="759" y="0"/>
                    <a:pt x="751" y="8"/>
                    <a:pt x="747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1" y="8"/>
                    <a:pt x="33" y="0"/>
                    <a:pt x="24" y="0"/>
                  </a:cubicBezTo>
                  <a:cubicBezTo>
                    <a:pt x="11" y="0"/>
                    <a:pt x="0" y="17"/>
                    <a:pt x="0" y="39"/>
                  </a:cubicBezTo>
                  <a:cubicBezTo>
                    <a:pt x="0" y="60"/>
                    <a:pt x="11" y="78"/>
                    <a:pt x="24" y="78"/>
                  </a:cubicBezTo>
                  <a:cubicBezTo>
                    <a:pt x="33" y="78"/>
                    <a:pt x="41" y="69"/>
                    <a:pt x="45" y="58"/>
                  </a:cubicBezTo>
                  <a:cubicBezTo>
                    <a:pt x="747" y="58"/>
                    <a:pt x="747" y="58"/>
                    <a:pt x="747" y="58"/>
                  </a:cubicBezTo>
                  <a:cubicBezTo>
                    <a:pt x="751" y="69"/>
                    <a:pt x="759" y="78"/>
                    <a:pt x="768" y="78"/>
                  </a:cubicBezTo>
                  <a:cubicBezTo>
                    <a:pt x="781" y="78"/>
                    <a:pt x="792" y="60"/>
                    <a:pt x="792" y="39"/>
                  </a:cubicBezTo>
                  <a:cubicBezTo>
                    <a:pt x="792" y="17"/>
                    <a:pt x="781" y="0"/>
                    <a:pt x="768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0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1009" y="1500"/>
              <a:ext cx="1005" cy="1115"/>
            </a:xfrm>
            <a:custGeom>
              <a:avLst/>
              <a:gdLst>
                <a:gd name="T0" fmla="*/ 502 w 1005"/>
                <a:gd name="T1" fmla="*/ 916 h 1115"/>
                <a:gd name="T2" fmla="*/ 1005 w 1005"/>
                <a:gd name="T3" fmla="*/ 1115 h 1115"/>
                <a:gd name="T4" fmla="*/ 1005 w 1005"/>
                <a:gd name="T5" fmla="*/ 0 h 1115"/>
                <a:gd name="T6" fmla="*/ 0 w 1005"/>
                <a:gd name="T7" fmla="*/ 0 h 1115"/>
                <a:gd name="T8" fmla="*/ 0 w 1005"/>
                <a:gd name="T9" fmla="*/ 1115 h 1115"/>
                <a:gd name="T10" fmla="*/ 502 w 1005"/>
                <a:gd name="T11" fmla="*/ 916 h 1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5" h="1115">
                  <a:moveTo>
                    <a:pt x="502" y="916"/>
                  </a:moveTo>
                  <a:lnTo>
                    <a:pt x="1005" y="1115"/>
                  </a:lnTo>
                  <a:lnTo>
                    <a:pt x="1005" y="0"/>
                  </a:lnTo>
                  <a:lnTo>
                    <a:pt x="0" y="0"/>
                  </a:lnTo>
                  <a:lnTo>
                    <a:pt x="0" y="1115"/>
                  </a:lnTo>
                  <a:lnTo>
                    <a:pt x="502" y="916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0" rIns="91440" bIns="180000" numCol="1" anchor="ctr" anchorCtr="0" compatLnSpc="1"/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C</a:t>
              </a:r>
              <a:endParaRPr lang="zh-CN" altLang="en-US" sz="6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6720452" y="394602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grpSp>
        <p:nvGrpSpPr>
          <p:cNvPr id="17" name="Group 4"/>
          <p:cNvGrpSpPr>
            <a:grpSpLocks noChangeAspect="1"/>
          </p:cNvGrpSpPr>
          <p:nvPr/>
        </p:nvGrpSpPr>
        <p:grpSpPr bwMode="auto">
          <a:xfrm>
            <a:off x="8918911" y="2051194"/>
            <a:ext cx="2080182" cy="1761279"/>
            <a:chOff x="914" y="1471"/>
            <a:chExt cx="1195" cy="1144"/>
          </a:xfrm>
          <a:solidFill>
            <a:schemeClr val="accent4"/>
          </a:solidFill>
        </p:grpSpPr>
        <p:sp>
          <p:nvSpPr>
            <p:cNvPr id="18" name="Freeform 5"/>
            <p:cNvSpPr/>
            <p:nvPr/>
          </p:nvSpPr>
          <p:spPr bwMode="auto">
            <a:xfrm>
              <a:off x="914" y="1471"/>
              <a:ext cx="1195" cy="118"/>
            </a:xfrm>
            <a:custGeom>
              <a:avLst/>
              <a:gdLst>
                <a:gd name="T0" fmla="*/ 768 w 792"/>
                <a:gd name="T1" fmla="*/ 0 h 78"/>
                <a:gd name="T2" fmla="*/ 747 w 792"/>
                <a:gd name="T3" fmla="*/ 20 h 78"/>
                <a:gd name="T4" fmla="*/ 45 w 792"/>
                <a:gd name="T5" fmla="*/ 20 h 78"/>
                <a:gd name="T6" fmla="*/ 24 w 792"/>
                <a:gd name="T7" fmla="*/ 0 h 78"/>
                <a:gd name="T8" fmla="*/ 0 w 792"/>
                <a:gd name="T9" fmla="*/ 39 h 78"/>
                <a:gd name="T10" fmla="*/ 24 w 792"/>
                <a:gd name="T11" fmla="*/ 78 h 78"/>
                <a:gd name="T12" fmla="*/ 45 w 792"/>
                <a:gd name="T13" fmla="*/ 58 h 78"/>
                <a:gd name="T14" fmla="*/ 747 w 792"/>
                <a:gd name="T15" fmla="*/ 58 h 78"/>
                <a:gd name="T16" fmla="*/ 768 w 792"/>
                <a:gd name="T17" fmla="*/ 78 h 78"/>
                <a:gd name="T18" fmla="*/ 792 w 792"/>
                <a:gd name="T19" fmla="*/ 39 h 78"/>
                <a:gd name="T20" fmla="*/ 768 w 792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2" h="78">
                  <a:moveTo>
                    <a:pt x="768" y="0"/>
                  </a:moveTo>
                  <a:cubicBezTo>
                    <a:pt x="759" y="0"/>
                    <a:pt x="751" y="8"/>
                    <a:pt x="747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1" y="8"/>
                    <a:pt x="33" y="0"/>
                    <a:pt x="24" y="0"/>
                  </a:cubicBezTo>
                  <a:cubicBezTo>
                    <a:pt x="11" y="0"/>
                    <a:pt x="0" y="17"/>
                    <a:pt x="0" y="39"/>
                  </a:cubicBezTo>
                  <a:cubicBezTo>
                    <a:pt x="0" y="60"/>
                    <a:pt x="11" y="78"/>
                    <a:pt x="24" y="78"/>
                  </a:cubicBezTo>
                  <a:cubicBezTo>
                    <a:pt x="33" y="78"/>
                    <a:pt x="41" y="69"/>
                    <a:pt x="45" y="58"/>
                  </a:cubicBezTo>
                  <a:cubicBezTo>
                    <a:pt x="747" y="58"/>
                    <a:pt x="747" y="58"/>
                    <a:pt x="747" y="58"/>
                  </a:cubicBezTo>
                  <a:cubicBezTo>
                    <a:pt x="751" y="69"/>
                    <a:pt x="759" y="78"/>
                    <a:pt x="768" y="78"/>
                  </a:cubicBezTo>
                  <a:cubicBezTo>
                    <a:pt x="781" y="78"/>
                    <a:pt x="792" y="60"/>
                    <a:pt x="792" y="39"/>
                  </a:cubicBezTo>
                  <a:cubicBezTo>
                    <a:pt x="792" y="17"/>
                    <a:pt x="781" y="0"/>
                    <a:pt x="768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0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1009" y="1500"/>
              <a:ext cx="1005" cy="1115"/>
            </a:xfrm>
            <a:custGeom>
              <a:avLst/>
              <a:gdLst>
                <a:gd name="T0" fmla="*/ 502 w 1005"/>
                <a:gd name="T1" fmla="*/ 916 h 1115"/>
                <a:gd name="T2" fmla="*/ 1005 w 1005"/>
                <a:gd name="T3" fmla="*/ 1115 h 1115"/>
                <a:gd name="T4" fmla="*/ 1005 w 1005"/>
                <a:gd name="T5" fmla="*/ 0 h 1115"/>
                <a:gd name="T6" fmla="*/ 0 w 1005"/>
                <a:gd name="T7" fmla="*/ 0 h 1115"/>
                <a:gd name="T8" fmla="*/ 0 w 1005"/>
                <a:gd name="T9" fmla="*/ 1115 h 1115"/>
                <a:gd name="T10" fmla="*/ 502 w 1005"/>
                <a:gd name="T11" fmla="*/ 916 h 1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5" h="1115">
                  <a:moveTo>
                    <a:pt x="502" y="916"/>
                  </a:moveTo>
                  <a:lnTo>
                    <a:pt x="1005" y="1115"/>
                  </a:lnTo>
                  <a:lnTo>
                    <a:pt x="1005" y="0"/>
                  </a:lnTo>
                  <a:lnTo>
                    <a:pt x="0" y="0"/>
                  </a:lnTo>
                  <a:lnTo>
                    <a:pt x="0" y="1115"/>
                  </a:lnTo>
                  <a:lnTo>
                    <a:pt x="502" y="916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0" rIns="91440" bIns="180000" numCol="1" anchor="ctr" anchorCtr="0" compatLnSpc="1"/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D</a:t>
              </a:r>
              <a:endParaRPr lang="zh-CN" altLang="en-US" sz="6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296455" y="394602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1314931" y="4461445"/>
            <a:ext cx="183212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22" name="矩形 21"/>
          <p:cNvSpPr/>
          <p:nvPr/>
        </p:nvSpPr>
        <p:spPr>
          <a:xfrm>
            <a:off x="3890933" y="4461445"/>
            <a:ext cx="183212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23" name="矩形 22"/>
          <p:cNvSpPr/>
          <p:nvPr/>
        </p:nvSpPr>
        <p:spPr>
          <a:xfrm>
            <a:off x="6466935" y="4461445"/>
            <a:ext cx="183212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24" name="矩形 23"/>
          <p:cNvSpPr/>
          <p:nvPr/>
        </p:nvSpPr>
        <p:spPr>
          <a:xfrm>
            <a:off x="9042937" y="4461445"/>
            <a:ext cx="183212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5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4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649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149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8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05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5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2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  <p:bldP spid="8" grpId="0"/>
      <p:bldP spid="12" grpId="0"/>
      <p:bldP spid="16" grpId="0"/>
      <p:bldP spid="20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59164" y="2222259"/>
            <a:ext cx="2303915" cy="501039"/>
            <a:chOff x="1121456" y="1835760"/>
            <a:chExt cx="2303915" cy="501039"/>
          </a:xfrm>
        </p:grpSpPr>
        <p:sp>
          <p:nvSpPr>
            <p:cNvPr id="6" name="矩形: 圆角 1"/>
            <p:cNvSpPr/>
            <p:nvPr/>
          </p:nvSpPr>
          <p:spPr>
            <a:xfrm>
              <a:off x="1121456" y="1835760"/>
              <a:ext cx="2303915" cy="50103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411638" y="188622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59164" y="3572088"/>
            <a:ext cx="2303915" cy="501039"/>
            <a:chOff x="1121456" y="3185589"/>
            <a:chExt cx="2303915" cy="501039"/>
          </a:xfrm>
        </p:grpSpPr>
        <p:sp>
          <p:nvSpPr>
            <p:cNvPr id="9" name="矩形: 圆角 2"/>
            <p:cNvSpPr/>
            <p:nvPr/>
          </p:nvSpPr>
          <p:spPr>
            <a:xfrm>
              <a:off x="1121456" y="3185589"/>
              <a:ext cx="2303915" cy="50103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411638" y="32360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159164" y="4921917"/>
            <a:ext cx="2303915" cy="501039"/>
            <a:chOff x="1121456" y="4535418"/>
            <a:chExt cx="2303915" cy="501039"/>
          </a:xfrm>
        </p:grpSpPr>
        <p:sp>
          <p:nvSpPr>
            <p:cNvPr id="12" name="矩形: 圆角 3"/>
            <p:cNvSpPr/>
            <p:nvPr/>
          </p:nvSpPr>
          <p:spPr>
            <a:xfrm>
              <a:off x="1121456" y="4535418"/>
              <a:ext cx="2303915" cy="50103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11638" y="458969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</p:grpSp>
      <p:sp>
        <p:nvSpPr>
          <p:cNvPr id="14" name="文本框 28"/>
          <p:cNvSpPr txBox="1"/>
          <p:nvPr/>
        </p:nvSpPr>
        <p:spPr>
          <a:xfrm>
            <a:off x="1159164" y="2810382"/>
            <a:ext cx="974974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28"/>
          <p:cNvSpPr txBox="1"/>
          <p:nvPr/>
        </p:nvSpPr>
        <p:spPr>
          <a:xfrm>
            <a:off x="1159164" y="4143809"/>
            <a:ext cx="974974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28"/>
          <p:cNvSpPr txBox="1"/>
          <p:nvPr/>
        </p:nvSpPr>
        <p:spPr>
          <a:xfrm>
            <a:off x="1159164" y="5477235"/>
            <a:ext cx="974974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953810" y="3119206"/>
            <a:ext cx="2498400" cy="2281401"/>
            <a:chOff x="8953811" y="3119274"/>
            <a:chExt cx="2197841" cy="2281401"/>
          </a:xfrm>
        </p:grpSpPr>
        <p:sp>
          <p:nvSpPr>
            <p:cNvPr id="33" name="TextBox 32"/>
            <p:cNvSpPr txBox="1"/>
            <p:nvPr/>
          </p:nvSpPr>
          <p:spPr>
            <a:xfrm>
              <a:off x="8964984" y="3119274"/>
              <a:ext cx="13506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id-ID" dirty="0">
                  <a:solidFill>
                    <a:schemeClr val="bg1"/>
                  </a:solidFill>
                  <a:latin typeface="+mn-ea"/>
                  <a:ea typeface="+mn-ea"/>
                  <a:cs typeface="Open Sans" panose="020B0606030504020204" pitchFamily="34" charset="0"/>
                </a:rPr>
                <a:t>LOREM 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953811" y="3647440"/>
              <a:ext cx="2197841" cy="1753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</a:t>
              </a:r>
              <a:endParaRPr lang="zh-CN" altLang="en-US" sz="1200" dirty="0">
                <a:solidFill>
                  <a:schemeClr val="bg1"/>
                </a:solidFill>
                <a:latin typeface="+mn-ea"/>
                <a:ea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35" name="Rectangle 17"/>
          <p:cNvSpPr/>
          <p:nvPr/>
        </p:nvSpPr>
        <p:spPr>
          <a:xfrm>
            <a:off x="3567810" y="2439194"/>
            <a:ext cx="5059555" cy="2880000"/>
          </a:xfrm>
          <a:custGeom>
            <a:avLst/>
            <a:gdLst/>
            <a:ahLst/>
            <a:cxnLst/>
            <a:rect l="l" t="t" r="r" b="b"/>
            <a:pathLst>
              <a:path w="5059555" h="3587530">
                <a:moveTo>
                  <a:pt x="2611555" y="0"/>
                </a:moveTo>
                <a:lnTo>
                  <a:pt x="5059555" y="0"/>
                </a:lnTo>
                <a:lnTo>
                  <a:pt x="5059555" y="3587529"/>
                </a:lnTo>
                <a:lnTo>
                  <a:pt x="2611555" y="3587529"/>
                </a:lnTo>
                <a:close/>
                <a:moveTo>
                  <a:pt x="0" y="0"/>
                </a:moveTo>
                <a:lnTo>
                  <a:pt x="2448000" y="0"/>
                </a:lnTo>
                <a:lnTo>
                  <a:pt x="2448000" y="3587530"/>
                </a:lnTo>
                <a:lnTo>
                  <a:pt x="0" y="358753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54322" y="3119206"/>
            <a:ext cx="2496526" cy="2281471"/>
            <a:chOff x="754322" y="3119204"/>
            <a:chExt cx="2496526" cy="2281471"/>
          </a:xfrm>
        </p:grpSpPr>
        <p:sp>
          <p:nvSpPr>
            <p:cNvPr id="37" name="TextBox 36"/>
            <p:cNvSpPr txBox="1"/>
            <p:nvPr/>
          </p:nvSpPr>
          <p:spPr>
            <a:xfrm>
              <a:off x="2075543" y="3119204"/>
              <a:ext cx="117530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id-ID" dirty="0">
                  <a:solidFill>
                    <a:schemeClr val="bg1"/>
                  </a:solidFill>
                  <a:latin typeface="+mn-ea"/>
                  <a:ea typeface="+mn-ea"/>
                  <a:cs typeface="Open Sans" panose="020B0606030504020204" pitchFamily="34" charset="0"/>
                </a:rPr>
                <a:t>LOREM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54322" y="3647440"/>
              <a:ext cx="2496526" cy="1753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</a:t>
              </a:r>
              <a:endParaRPr lang="zh-CN" altLang="en-US" sz="1200" dirty="0">
                <a:solidFill>
                  <a:schemeClr val="bg1"/>
                </a:solidFill>
                <a:latin typeface="+mn-ea"/>
                <a:ea typeface="+mn-ea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  <p:bldP spid="3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0"/>
          <p:cNvSpPr txBox="1"/>
          <p:nvPr/>
        </p:nvSpPr>
        <p:spPr>
          <a:xfrm>
            <a:off x="1327223" y="2684085"/>
            <a:ext cx="1741805" cy="21234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3800" spc="-150" dirty="0">
                <a:solidFill>
                  <a:schemeClr val="bg1"/>
                </a:solidFill>
                <a:latin typeface="胖橘猫老师" charset="-122"/>
                <a:ea typeface="胖橘猫老师" charset="-122"/>
              </a:rPr>
              <a:t>04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817197" y="2684085"/>
            <a:ext cx="616833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4916745" y="3785556"/>
            <a:ext cx="6155354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003281" y="2024435"/>
            <a:ext cx="2235818" cy="2235818"/>
            <a:chOff x="8003281" y="2024435"/>
            <a:chExt cx="2235818" cy="2235818"/>
          </a:xfrm>
        </p:grpSpPr>
        <p:sp>
          <p:nvSpPr>
            <p:cNvPr id="6" name="椭圆 5"/>
            <p:cNvSpPr/>
            <p:nvPr/>
          </p:nvSpPr>
          <p:spPr>
            <a:xfrm>
              <a:off x="8003281" y="2024435"/>
              <a:ext cx="2235818" cy="2235818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608229" y="2572440"/>
              <a:ext cx="1025922" cy="307777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段落标题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196961" y="2982688"/>
              <a:ext cx="1848459" cy="780214"/>
            </a:xfrm>
            <a:prstGeom prst="rect">
              <a:avLst/>
            </a:prstGeom>
            <a:effec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31657" y="1778001"/>
            <a:ext cx="2728686" cy="2728686"/>
            <a:chOff x="4731657" y="1778001"/>
            <a:chExt cx="2728686" cy="2728686"/>
          </a:xfrm>
        </p:grpSpPr>
        <p:sp>
          <p:nvSpPr>
            <p:cNvPr id="10" name="椭圆 9"/>
            <p:cNvSpPr/>
            <p:nvPr/>
          </p:nvSpPr>
          <p:spPr>
            <a:xfrm>
              <a:off x="4731657" y="1778001"/>
              <a:ext cx="2728686" cy="2728686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583039" y="2586955"/>
              <a:ext cx="1025922" cy="307777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段落标题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5171771" y="3142344"/>
              <a:ext cx="1848459" cy="780214"/>
            </a:xfrm>
            <a:prstGeom prst="rect">
              <a:avLst/>
            </a:prstGeom>
            <a:effec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此处添加详细文本描述，建议与标题相关并符合整体语言风格。</a:t>
              </a:r>
              <a:endParaRPr lang="zh-CN" altLang="en-US" sz="13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08833" y="2024435"/>
            <a:ext cx="2235818" cy="2235818"/>
            <a:chOff x="2008833" y="2024435"/>
            <a:chExt cx="2235818" cy="2235818"/>
          </a:xfrm>
        </p:grpSpPr>
        <p:sp>
          <p:nvSpPr>
            <p:cNvPr id="14" name="椭圆 13"/>
            <p:cNvSpPr/>
            <p:nvPr/>
          </p:nvSpPr>
          <p:spPr>
            <a:xfrm>
              <a:off x="2008833" y="2024435"/>
              <a:ext cx="2235818" cy="2235818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613781" y="2572440"/>
              <a:ext cx="1025922" cy="307777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段落标题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2202513" y="2982688"/>
              <a:ext cx="1848459" cy="780214"/>
            </a:xfrm>
            <a:prstGeom prst="rect">
              <a:avLst/>
            </a:prstGeom>
            <a:effec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此处添加详细文本描述，建议与标题相关并符合整体语言风格。</a:t>
              </a:r>
              <a:endParaRPr lang="zh-CN" altLang="en-US" sz="13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78267" y="2740843"/>
            <a:ext cx="914585" cy="914585"/>
            <a:chOff x="4078267" y="2740843"/>
            <a:chExt cx="914585" cy="914585"/>
          </a:xfrm>
        </p:grpSpPr>
        <p:sp>
          <p:nvSpPr>
            <p:cNvPr id="18" name="椭圆 17"/>
            <p:cNvSpPr/>
            <p:nvPr/>
          </p:nvSpPr>
          <p:spPr>
            <a:xfrm>
              <a:off x="4078267" y="2740843"/>
              <a:ext cx="914585" cy="914585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Freeform 5"/>
            <p:cNvSpPr/>
            <p:nvPr/>
          </p:nvSpPr>
          <p:spPr bwMode="auto">
            <a:xfrm>
              <a:off x="4430561" y="3003247"/>
              <a:ext cx="209996" cy="389777"/>
            </a:xfrm>
            <a:custGeom>
              <a:avLst/>
              <a:gdLst>
                <a:gd name="T0" fmla="*/ 17 w 278"/>
                <a:gd name="T1" fmla="*/ 516 h 516"/>
                <a:gd name="T2" fmla="*/ 0 w 278"/>
                <a:gd name="T3" fmla="*/ 499 h 516"/>
                <a:gd name="T4" fmla="*/ 242 w 278"/>
                <a:gd name="T5" fmla="*/ 258 h 516"/>
                <a:gd name="T6" fmla="*/ 0 w 278"/>
                <a:gd name="T7" fmla="*/ 17 h 516"/>
                <a:gd name="T8" fmla="*/ 17 w 278"/>
                <a:gd name="T9" fmla="*/ 0 h 516"/>
                <a:gd name="T10" fmla="*/ 278 w 278"/>
                <a:gd name="T11" fmla="*/ 258 h 516"/>
                <a:gd name="T12" fmla="*/ 17 w 278"/>
                <a:gd name="T13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516">
                  <a:moveTo>
                    <a:pt x="17" y="516"/>
                  </a:moveTo>
                  <a:lnTo>
                    <a:pt x="0" y="499"/>
                  </a:lnTo>
                  <a:lnTo>
                    <a:pt x="242" y="258"/>
                  </a:lnTo>
                  <a:lnTo>
                    <a:pt x="0" y="17"/>
                  </a:lnTo>
                  <a:lnTo>
                    <a:pt x="17" y="0"/>
                  </a:lnTo>
                  <a:lnTo>
                    <a:pt x="278" y="258"/>
                  </a:lnTo>
                  <a:lnTo>
                    <a:pt x="17" y="5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99149" y="2740843"/>
            <a:ext cx="914585" cy="914585"/>
            <a:chOff x="7199149" y="2740843"/>
            <a:chExt cx="914585" cy="914585"/>
          </a:xfrm>
        </p:grpSpPr>
        <p:sp>
          <p:nvSpPr>
            <p:cNvPr id="21" name="椭圆 20"/>
            <p:cNvSpPr/>
            <p:nvPr/>
          </p:nvSpPr>
          <p:spPr>
            <a:xfrm>
              <a:off x="7199149" y="2740843"/>
              <a:ext cx="914585" cy="914585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Freeform 5"/>
            <p:cNvSpPr/>
            <p:nvPr/>
          </p:nvSpPr>
          <p:spPr bwMode="auto">
            <a:xfrm>
              <a:off x="7551443" y="3003247"/>
              <a:ext cx="209996" cy="389777"/>
            </a:xfrm>
            <a:custGeom>
              <a:avLst/>
              <a:gdLst>
                <a:gd name="T0" fmla="*/ 17 w 278"/>
                <a:gd name="T1" fmla="*/ 516 h 516"/>
                <a:gd name="T2" fmla="*/ 0 w 278"/>
                <a:gd name="T3" fmla="*/ 499 h 516"/>
                <a:gd name="T4" fmla="*/ 242 w 278"/>
                <a:gd name="T5" fmla="*/ 258 h 516"/>
                <a:gd name="T6" fmla="*/ 0 w 278"/>
                <a:gd name="T7" fmla="*/ 17 h 516"/>
                <a:gd name="T8" fmla="*/ 17 w 278"/>
                <a:gd name="T9" fmla="*/ 0 h 516"/>
                <a:gd name="T10" fmla="*/ 278 w 278"/>
                <a:gd name="T11" fmla="*/ 258 h 516"/>
                <a:gd name="T12" fmla="*/ 17 w 278"/>
                <a:gd name="T13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516">
                  <a:moveTo>
                    <a:pt x="17" y="516"/>
                  </a:moveTo>
                  <a:lnTo>
                    <a:pt x="0" y="499"/>
                  </a:lnTo>
                  <a:lnTo>
                    <a:pt x="242" y="258"/>
                  </a:lnTo>
                  <a:lnTo>
                    <a:pt x="0" y="17"/>
                  </a:lnTo>
                  <a:lnTo>
                    <a:pt x="17" y="0"/>
                  </a:lnTo>
                  <a:lnTo>
                    <a:pt x="278" y="258"/>
                  </a:lnTo>
                  <a:lnTo>
                    <a:pt x="17" y="5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1379537" y="5112441"/>
            <a:ext cx="9432926" cy="53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字以内，据统计每页幻灯片的播放时间最好控制在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4.16667E-7 0.05 " pathEditMode="relative" rAng="0" ptsTypes="AA">
                                      <p:cBhvr>
                                        <p:cTn id="23" dur="1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4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16667E-7 -4.81481E-6 L 4.16667E-7 0.05 " pathEditMode="relative" rAng="0" ptsTypes="AA">
                                      <p:cBhvr>
                                        <p:cTn id="28" dur="1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16667E-7 -4.81481E-6 L 4.16667E-7 0.05 " pathEditMode="relative" rAng="0" ptsTypes="AA">
                                      <p:cBhvr>
                                        <p:cTn id="33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5 " pathEditMode="relative" rAng="0" ptsTypes="AA">
                                      <p:cBhvr>
                                        <p:cTn id="50" dur="1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359371" y="1905788"/>
            <a:ext cx="4386416" cy="3724338"/>
            <a:chOff x="6052482" y="1710192"/>
            <a:chExt cx="3448638" cy="2940820"/>
          </a:xfrm>
        </p:grpSpPr>
        <p:grpSp>
          <p:nvGrpSpPr>
            <p:cNvPr id="33" name="组合 32"/>
            <p:cNvGrpSpPr/>
            <p:nvPr/>
          </p:nvGrpSpPr>
          <p:grpSpPr>
            <a:xfrm>
              <a:off x="6052482" y="1710192"/>
              <a:ext cx="3448638" cy="695294"/>
              <a:chOff x="1099514" y="2306767"/>
              <a:chExt cx="3448638" cy="695294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4036523" y="2306767"/>
                <a:ext cx="511629" cy="511629"/>
              </a:xfrm>
              <a:prstGeom prst="ellipse">
                <a:avLst/>
              </a:prstGeom>
              <a:solidFill>
                <a:srgbClr val="202A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 smtClean="0">
                    <a:solidFill>
                      <a:schemeClr val="bg1"/>
                    </a:solidFill>
                    <a:latin typeface="+mn-ea"/>
                  </a:rPr>
                  <a:t>01</a:t>
                </a: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099514" y="2572059"/>
                <a:ext cx="2938075" cy="430002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您的内容打在这里，或者通过复制您的文本后，在此框中选择粘贴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3057022" y="2306767"/>
                <a:ext cx="979501" cy="2916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dirty="0">
                    <a:solidFill>
                      <a:schemeClr val="bg1"/>
                    </a:solidFill>
                    <a:latin typeface="+mn-ea"/>
                    <a:ea typeface="+mn-ea"/>
                  </a:rPr>
                  <a:t>·</a:t>
                </a:r>
                <a:r>
                  <a:rPr lang="zh-CN" altLang="en-US" dirty="0">
                    <a:solidFill>
                      <a:schemeClr val="bg1"/>
                    </a:solidFill>
                    <a:latin typeface="+mn-ea"/>
                    <a:ea typeface="+mn-ea"/>
                  </a:rPr>
                  <a:t>输入标题</a:t>
                </a: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6052482" y="2799343"/>
              <a:ext cx="3448638" cy="695292"/>
              <a:chOff x="1099514" y="2144636"/>
              <a:chExt cx="3448638" cy="695292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4036523" y="2144636"/>
                <a:ext cx="511629" cy="511629"/>
              </a:xfrm>
              <a:prstGeom prst="ellipse">
                <a:avLst/>
              </a:prstGeom>
              <a:solidFill>
                <a:srgbClr val="202A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 smtClean="0">
                    <a:solidFill>
                      <a:schemeClr val="bg1"/>
                    </a:solidFill>
                    <a:latin typeface="+mn-ea"/>
                  </a:rPr>
                  <a:t>02</a:t>
                </a: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1099514" y="2409927"/>
                <a:ext cx="2938075" cy="430001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您的内容打在这里，或者通过复制您的文本后，在此框中选择粘贴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8" name="文本框 11"/>
              <p:cNvSpPr txBox="1"/>
              <p:nvPr/>
            </p:nvSpPr>
            <p:spPr>
              <a:xfrm>
                <a:off x="3057022" y="2144636"/>
                <a:ext cx="979501" cy="2916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dirty="0">
                    <a:solidFill>
                      <a:schemeClr val="bg1"/>
                    </a:solidFill>
                    <a:latin typeface="+mn-ea"/>
                    <a:ea typeface="+mn-ea"/>
                  </a:rPr>
                  <a:t>·</a:t>
                </a:r>
                <a:r>
                  <a:rPr lang="zh-CN" altLang="en-US" dirty="0">
                    <a:solidFill>
                      <a:schemeClr val="bg1"/>
                    </a:solidFill>
                    <a:latin typeface="+mn-ea"/>
                    <a:ea typeface="+mn-ea"/>
                  </a:rPr>
                  <a:t>输入标题</a:t>
                </a: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052482" y="3876288"/>
              <a:ext cx="3448638" cy="774724"/>
              <a:chOff x="1099514" y="1903964"/>
              <a:chExt cx="3448638" cy="774724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4036523" y="1903964"/>
                <a:ext cx="511629" cy="511629"/>
              </a:xfrm>
              <a:prstGeom prst="ellipse">
                <a:avLst/>
              </a:prstGeom>
              <a:solidFill>
                <a:srgbClr val="202A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 smtClean="0">
                    <a:solidFill>
                      <a:schemeClr val="bg1"/>
                    </a:solidFill>
                    <a:latin typeface="+mn-ea"/>
                  </a:rPr>
                  <a:t>03</a:t>
                </a: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099514" y="2169255"/>
                <a:ext cx="2938075" cy="509433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您的内容打在这里，或者通过复制您的文本后，在此框中选择粘贴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45" name="文本框 15"/>
              <p:cNvSpPr txBox="1"/>
              <p:nvPr/>
            </p:nvSpPr>
            <p:spPr>
              <a:xfrm>
                <a:off x="3057022" y="1903964"/>
                <a:ext cx="979501" cy="2916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dirty="0">
                    <a:solidFill>
                      <a:schemeClr val="bg1"/>
                    </a:solidFill>
                    <a:latin typeface="+mn-ea"/>
                    <a:ea typeface="+mn-ea"/>
                  </a:rPr>
                  <a:t>·</a:t>
                </a:r>
                <a:r>
                  <a:rPr lang="zh-CN" altLang="en-US" dirty="0">
                    <a:solidFill>
                      <a:schemeClr val="bg1"/>
                    </a:solidFill>
                    <a:latin typeface="+mn-ea"/>
                    <a:ea typeface="+mn-ea"/>
                  </a:rPr>
                  <a:t>输入标题</a:t>
                </a:r>
              </a:p>
            </p:txBody>
          </p:sp>
        </p:grpSp>
      </p:grpSp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1373187" y="1916831"/>
            <a:ext cx="3600000" cy="3722763"/>
            <a:chOff x="7303097" y="2134394"/>
            <a:chExt cx="3481284" cy="3600000"/>
          </a:xfrm>
          <a:solidFill>
            <a:schemeClr val="accent6"/>
          </a:solidFill>
        </p:grpSpPr>
        <p:grpSp>
          <p:nvGrpSpPr>
            <p:cNvPr id="10" name="1"/>
            <p:cNvGrpSpPr>
              <a:grpSpLocks noChangeAspect="1"/>
            </p:cNvGrpSpPr>
            <p:nvPr/>
          </p:nvGrpSpPr>
          <p:grpSpPr>
            <a:xfrm>
              <a:off x="7303097" y="2134394"/>
              <a:ext cx="3481284" cy="3600000"/>
              <a:chOff x="938213" y="1497013"/>
              <a:chExt cx="3724276" cy="3851276"/>
            </a:xfrm>
            <a:grpFill/>
          </p:grpSpPr>
          <p:sp>
            <p:nvSpPr>
              <p:cNvPr id="11" name="16"/>
              <p:cNvSpPr/>
              <p:nvPr/>
            </p:nvSpPr>
            <p:spPr bwMode="auto">
              <a:xfrm>
                <a:off x="938213" y="1720851"/>
                <a:ext cx="2155825" cy="3627438"/>
              </a:xfrm>
              <a:custGeom>
                <a:avLst/>
                <a:gdLst>
                  <a:gd name="T0" fmla="*/ 3482 w 3482"/>
                  <a:gd name="T1" fmla="*/ 5643 h 5867"/>
                  <a:gd name="T2" fmla="*/ 196 w 3482"/>
                  <a:gd name="T3" fmla="*/ 3167 h 5867"/>
                  <a:gd name="T4" fmla="*/ 2161 w 3482"/>
                  <a:gd name="T5" fmla="*/ 0 h 5867"/>
                  <a:gd name="T6" fmla="*/ 2509 w 3482"/>
                  <a:gd name="T7" fmla="*/ 1049 h 5867"/>
                  <a:gd name="T8" fmla="*/ 1365 w 3482"/>
                  <a:gd name="T9" fmla="*/ 3330 h 5867"/>
                  <a:gd name="T10" fmla="*/ 3328 w 3482"/>
                  <a:gd name="T11" fmla="*/ 4548 h 5867"/>
                  <a:gd name="T12" fmla="*/ 3482 w 3482"/>
                  <a:gd name="T13" fmla="*/ 5643 h 5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2" h="5867">
                    <a:moveTo>
                      <a:pt x="3482" y="5643"/>
                    </a:moveTo>
                    <a:cubicBezTo>
                      <a:pt x="1891" y="5867"/>
                      <a:pt x="419" y="4758"/>
                      <a:pt x="196" y="3167"/>
                    </a:cubicBezTo>
                    <a:cubicBezTo>
                      <a:pt x="0" y="1775"/>
                      <a:pt x="827" y="442"/>
                      <a:pt x="2161" y="0"/>
                    </a:cubicBezTo>
                    <a:lnTo>
                      <a:pt x="2509" y="1049"/>
                    </a:lnTo>
                    <a:cubicBezTo>
                      <a:pt x="1564" y="1363"/>
                      <a:pt x="1051" y="2384"/>
                      <a:pt x="1365" y="3330"/>
                    </a:cubicBezTo>
                    <a:cubicBezTo>
                      <a:pt x="1639" y="4157"/>
                      <a:pt x="2465" y="4670"/>
                      <a:pt x="3328" y="4548"/>
                    </a:cubicBezTo>
                    <a:lnTo>
                      <a:pt x="3482" y="5643"/>
                    </a:lnTo>
                    <a:close/>
                  </a:path>
                </a:pathLst>
              </a:custGeom>
              <a:solidFill>
                <a:srgbClr val="202A44"/>
              </a:solidFill>
              <a:ln w="3175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2" name="15"/>
              <p:cNvSpPr/>
              <p:nvPr/>
            </p:nvSpPr>
            <p:spPr bwMode="auto">
              <a:xfrm>
                <a:off x="2276476" y="1497013"/>
                <a:ext cx="1903413" cy="1182688"/>
              </a:xfrm>
              <a:custGeom>
                <a:avLst/>
                <a:gdLst>
                  <a:gd name="T0" fmla="*/ 0 w 3074"/>
                  <a:gd name="T1" fmla="*/ 363 h 1914"/>
                  <a:gd name="T2" fmla="*/ 3074 w 3074"/>
                  <a:gd name="T3" fmla="*/ 1173 h 1914"/>
                  <a:gd name="T4" fmla="*/ 2254 w 3074"/>
                  <a:gd name="T5" fmla="*/ 1914 h 1914"/>
                  <a:gd name="T6" fmla="*/ 348 w 3074"/>
                  <a:gd name="T7" fmla="*/ 1412 h 1914"/>
                  <a:gd name="T8" fmla="*/ 0 w 3074"/>
                  <a:gd name="T9" fmla="*/ 363 h 1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4" h="1914">
                    <a:moveTo>
                      <a:pt x="0" y="363"/>
                    </a:moveTo>
                    <a:cubicBezTo>
                      <a:pt x="1095" y="0"/>
                      <a:pt x="2300" y="318"/>
                      <a:pt x="3074" y="1173"/>
                    </a:cubicBezTo>
                    <a:lnTo>
                      <a:pt x="2254" y="1914"/>
                    </a:lnTo>
                    <a:cubicBezTo>
                      <a:pt x="1774" y="1384"/>
                      <a:pt x="1027" y="1187"/>
                      <a:pt x="348" y="1412"/>
                    </a:cubicBezTo>
                    <a:lnTo>
                      <a:pt x="0" y="363"/>
                    </a:lnTo>
                    <a:close/>
                  </a:path>
                </a:pathLst>
              </a:custGeom>
              <a:solidFill>
                <a:srgbClr val="202A44"/>
              </a:solidFill>
              <a:ln w="3175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3" name="14"/>
              <p:cNvSpPr/>
              <p:nvPr/>
            </p:nvSpPr>
            <p:spPr bwMode="auto">
              <a:xfrm>
                <a:off x="3671888" y="2220913"/>
                <a:ext cx="950913" cy="1031875"/>
              </a:xfrm>
              <a:custGeom>
                <a:avLst/>
                <a:gdLst>
                  <a:gd name="T0" fmla="*/ 820 w 1536"/>
                  <a:gd name="T1" fmla="*/ 0 h 1669"/>
                  <a:gd name="T2" fmla="*/ 1536 w 1536"/>
                  <a:gd name="T3" fmla="*/ 1495 h 1669"/>
                  <a:gd name="T4" fmla="*/ 444 w 1536"/>
                  <a:gd name="T5" fmla="*/ 1669 h 1669"/>
                  <a:gd name="T6" fmla="*/ 0 w 1536"/>
                  <a:gd name="T7" fmla="*/ 741 h 1669"/>
                  <a:gd name="T8" fmla="*/ 820 w 1536"/>
                  <a:gd name="T9" fmla="*/ 0 h 1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6" h="1669">
                    <a:moveTo>
                      <a:pt x="820" y="0"/>
                    </a:moveTo>
                    <a:cubicBezTo>
                      <a:pt x="1198" y="418"/>
                      <a:pt x="1447" y="938"/>
                      <a:pt x="1536" y="1495"/>
                    </a:cubicBezTo>
                    <a:lnTo>
                      <a:pt x="444" y="1669"/>
                    </a:lnTo>
                    <a:cubicBezTo>
                      <a:pt x="389" y="1323"/>
                      <a:pt x="235" y="1001"/>
                      <a:pt x="0" y="741"/>
                    </a:cubicBezTo>
                    <a:lnTo>
                      <a:pt x="820" y="0"/>
                    </a:lnTo>
                    <a:close/>
                  </a:path>
                </a:pathLst>
              </a:custGeom>
              <a:solidFill>
                <a:srgbClr val="202A44"/>
              </a:solidFill>
              <a:ln w="3175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76" name="13"/>
              <p:cNvSpPr/>
              <p:nvPr/>
            </p:nvSpPr>
            <p:spPr bwMode="auto">
              <a:xfrm>
                <a:off x="3917951" y="3146426"/>
                <a:ext cx="744538" cy="771525"/>
              </a:xfrm>
              <a:custGeom>
                <a:avLst/>
                <a:gdLst>
                  <a:gd name="T0" fmla="*/ 1138 w 1204"/>
                  <a:gd name="T1" fmla="*/ 0 h 1249"/>
                  <a:gd name="T2" fmla="*/ 1064 w 1204"/>
                  <a:gd name="T3" fmla="*/ 1249 h 1249"/>
                  <a:gd name="T4" fmla="*/ 0 w 1204"/>
                  <a:gd name="T5" fmla="*/ 948 h 1249"/>
                  <a:gd name="T6" fmla="*/ 46 w 1204"/>
                  <a:gd name="T7" fmla="*/ 174 h 1249"/>
                  <a:gd name="T8" fmla="*/ 1138 w 1204"/>
                  <a:gd name="T9" fmla="*/ 0 h 1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4" h="1249">
                    <a:moveTo>
                      <a:pt x="1138" y="0"/>
                    </a:moveTo>
                    <a:cubicBezTo>
                      <a:pt x="1204" y="417"/>
                      <a:pt x="1179" y="843"/>
                      <a:pt x="1064" y="1249"/>
                    </a:cubicBezTo>
                    <a:lnTo>
                      <a:pt x="0" y="948"/>
                    </a:lnTo>
                    <a:cubicBezTo>
                      <a:pt x="71" y="696"/>
                      <a:pt x="87" y="432"/>
                      <a:pt x="46" y="174"/>
                    </a:cubicBezTo>
                    <a:lnTo>
                      <a:pt x="1138" y="0"/>
                    </a:lnTo>
                    <a:close/>
                  </a:path>
                </a:pathLst>
              </a:custGeom>
              <a:solidFill>
                <a:srgbClr val="202A44"/>
              </a:solidFill>
              <a:ln w="3175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77" name="12"/>
              <p:cNvSpPr/>
              <p:nvPr/>
            </p:nvSpPr>
            <p:spPr bwMode="auto">
              <a:xfrm>
                <a:off x="3451336" y="3756520"/>
                <a:ext cx="1128713" cy="1208088"/>
              </a:xfrm>
              <a:custGeom>
                <a:avLst/>
                <a:gdLst>
                  <a:gd name="T0" fmla="*/ 1822 w 1822"/>
                  <a:gd name="T1" fmla="*/ 301 h 1954"/>
                  <a:gd name="T2" fmla="*/ 600 w 1822"/>
                  <a:gd name="T3" fmla="*/ 1954 h 1954"/>
                  <a:gd name="T4" fmla="*/ 0 w 1822"/>
                  <a:gd name="T5" fmla="*/ 1025 h 1954"/>
                  <a:gd name="T6" fmla="*/ 758 w 1822"/>
                  <a:gd name="T7" fmla="*/ 0 h 1954"/>
                  <a:gd name="T8" fmla="*/ 1822 w 1822"/>
                  <a:gd name="T9" fmla="*/ 301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22" h="1954">
                    <a:moveTo>
                      <a:pt x="1822" y="301"/>
                    </a:moveTo>
                    <a:cubicBezTo>
                      <a:pt x="1629" y="982"/>
                      <a:pt x="1195" y="1570"/>
                      <a:pt x="600" y="1954"/>
                    </a:cubicBezTo>
                    <a:lnTo>
                      <a:pt x="0" y="1025"/>
                    </a:lnTo>
                    <a:cubicBezTo>
                      <a:pt x="369" y="787"/>
                      <a:pt x="639" y="422"/>
                      <a:pt x="758" y="0"/>
                    </a:cubicBezTo>
                    <a:lnTo>
                      <a:pt x="1822" y="301"/>
                    </a:lnTo>
                    <a:close/>
                  </a:path>
                </a:pathLst>
              </a:custGeom>
              <a:solidFill>
                <a:srgbClr val="202A44"/>
              </a:solidFill>
              <a:ln w="3175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78" name="11"/>
              <p:cNvSpPr/>
              <p:nvPr/>
            </p:nvSpPr>
            <p:spPr bwMode="auto">
              <a:xfrm>
                <a:off x="2998788" y="4365626"/>
                <a:ext cx="820738" cy="844550"/>
              </a:xfrm>
              <a:custGeom>
                <a:avLst/>
                <a:gdLst>
                  <a:gd name="T0" fmla="*/ 1327 w 1327"/>
                  <a:gd name="T1" fmla="*/ 929 h 1365"/>
                  <a:gd name="T2" fmla="*/ 154 w 1327"/>
                  <a:gd name="T3" fmla="*/ 1365 h 1365"/>
                  <a:gd name="T4" fmla="*/ 0 w 1327"/>
                  <a:gd name="T5" fmla="*/ 270 h 1365"/>
                  <a:gd name="T6" fmla="*/ 727 w 1327"/>
                  <a:gd name="T7" fmla="*/ 0 h 1365"/>
                  <a:gd name="T8" fmla="*/ 1327 w 1327"/>
                  <a:gd name="T9" fmla="*/ 929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7" h="1365">
                    <a:moveTo>
                      <a:pt x="1327" y="929"/>
                    </a:moveTo>
                    <a:cubicBezTo>
                      <a:pt x="972" y="1158"/>
                      <a:pt x="572" y="1306"/>
                      <a:pt x="154" y="1365"/>
                    </a:cubicBezTo>
                    <a:lnTo>
                      <a:pt x="0" y="270"/>
                    </a:lnTo>
                    <a:cubicBezTo>
                      <a:pt x="259" y="234"/>
                      <a:pt x="507" y="142"/>
                      <a:pt x="727" y="0"/>
                    </a:cubicBezTo>
                    <a:lnTo>
                      <a:pt x="1327" y="929"/>
                    </a:lnTo>
                    <a:close/>
                  </a:path>
                </a:pathLst>
              </a:custGeom>
              <a:solidFill>
                <a:srgbClr val="202A44"/>
              </a:solidFill>
              <a:ln w="3175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</p:grpSp>
        <p:sp>
          <p:nvSpPr>
            <p:cNvPr id="14" name="Freeform 132"/>
            <p:cNvSpPr>
              <a:spLocks noChangeAspect="1" noEditPoints="1"/>
            </p:cNvSpPr>
            <p:nvPr/>
          </p:nvSpPr>
          <p:spPr bwMode="auto">
            <a:xfrm>
              <a:off x="8703827" y="3577630"/>
              <a:ext cx="828665" cy="792000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endParaRPr lang="en-US" sz="310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5835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任意多边形: 形状 32"/>
          <p:cNvSpPr/>
          <p:nvPr/>
        </p:nvSpPr>
        <p:spPr bwMode="auto">
          <a:xfrm>
            <a:off x="3600283" y="2699021"/>
            <a:ext cx="23468" cy="24193"/>
          </a:xfrm>
          <a:custGeom>
            <a:avLst/>
            <a:gdLst>
              <a:gd name="T0" fmla="*/ 51 w 104"/>
              <a:gd name="T1" fmla="*/ 102 h 103"/>
              <a:gd name="T2" fmla="*/ 0 w 104"/>
              <a:gd name="T3" fmla="*/ 51 h 103"/>
              <a:gd name="T4" fmla="*/ 51 w 104"/>
              <a:gd name="T5" fmla="*/ 0 h 103"/>
              <a:gd name="T6" fmla="*/ 103 w 104"/>
              <a:gd name="T7" fmla="*/ 51 h 103"/>
              <a:gd name="T8" fmla="*/ 51 w 104"/>
              <a:gd name="T9" fmla="*/ 102 h 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103"/>
              <a:gd name="T17" fmla="*/ 104 w 104"/>
              <a:gd name="T18" fmla="*/ 103 h 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103">
                <a:moveTo>
                  <a:pt x="51" y="102"/>
                </a:moveTo>
                <a:cubicBezTo>
                  <a:pt x="23" y="102"/>
                  <a:pt x="0" y="79"/>
                  <a:pt x="0" y="51"/>
                </a:cubicBezTo>
                <a:cubicBezTo>
                  <a:pt x="0" y="22"/>
                  <a:pt x="23" y="0"/>
                  <a:pt x="51" y="0"/>
                </a:cubicBezTo>
                <a:cubicBezTo>
                  <a:pt x="80" y="0"/>
                  <a:pt x="103" y="22"/>
                  <a:pt x="103" y="51"/>
                </a:cubicBezTo>
                <a:cubicBezTo>
                  <a:pt x="103" y="79"/>
                  <a:pt x="80" y="102"/>
                  <a:pt x="51" y="102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8" name="矩形 27"/>
          <p:cNvSpPr/>
          <p:nvPr/>
        </p:nvSpPr>
        <p:spPr>
          <a:xfrm>
            <a:off x="1163638" y="2551358"/>
            <a:ext cx="4642076" cy="3118127"/>
          </a:xfrm>
          <a:prstGeom prst="rect">
            <a:avLst/>
          </a:prstGeom>
          <a:blipFill rotWithShape="1">
            <a:blip r:embed="rId3" cstate="email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109869" y="2551358"/>
            <a:ext cx="4964532" cy="1383901"/>
            <a:chOff x="6109869" y="2551358"/>
            <a:chExt cx="4964532" cy="1383901"/>
          </a:xfrm>
        </p:grpSpPr>
        <p:sp>
          <p:nvSpPr>
            <p:cNvPr id="30" name="矩形 29"/>
            <p:cNvSpPr/>
            <p:nvPr/>
          </p:nvSpPr>
          <p:spPr bwMode="auto">
            <a:xfrm>
              <a:off x="6109869" y="2551358"/>
              <a:ext cx="4964532" cy="138390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299837" y="2857078"/>
              <a:ext cx="772462" cy="772461"/>
              <a:chOff x="6299837" y="2942682"/>
              <a:chExt cx="772462" cy="772461"/>
            </a:xfrm>
          </p:grpSpPr>
          <p:sp>
            <p:nvSpPr>
              <p:cNvPr id="34" name="椭圆 33"/>
              <p:cNvSpPr/>
              <p:nvPr/>
            </p:nvSpPr>
            <p:spPr bwMode="auto">
              <a:xfrm>
                <a:off x="6299837" y="2942682"/>
                <a:ext cx="772462" cy="772461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54"/>
              <p:cNvSpPr/>
              <p:nvPr/>
            </p:nvSpPr>
            <p:spPr bwMode="auto">
              <a:xfrm>
                <a:off x="6455643" y="3104978"/>
                <a:ext cx="460851" cy="447869"/>
              </a:xfrm>
              <a:custGeom>
                <a:avLst/>
                <a:gdLst>
                  <a:gd name="connsiteX0" fmla="*/ 279778 w 338138"/>
                  <a:gd name="connsiteY0" fmla="*/ 231775 h 328613"/>
                  <a:gd name="connsiteX1" fmla="*/ 289126 w 338138"/>
                  <a:gd name="connsiteY1" fmla="*/ 271719 h 328613"/>
                  <a:gd name="connsiteX2" fmla="*/ 283784 w 338138"/>
                  <a:gd name="connsiteY2" fmla="*/ 279708 h 328613"/>
                  <a:gd name="connsiteX3" fmla="*/ 282449 w 338138"/>
                  <a:gd name="connsiteY3" fmla="*/ 279708 h 328613"/>
                  <a:gd name="connsiteX4" fmla="*/ 275771 w 338138"/>
                  <a:gd name="connsiteY4" fmla="*/ 274382 h 328613"/>
                  <a:gd name="connsiteX5" fmla="*/ 265087 w 338138"/>
                  <a:gd name="connsiteY5" fmla="*/ 234438 h 328613"/>
                  <a:gd name="connsiteX6" fmla="*/ 239712 w 338138"/>
                  <a:gd name="connsiteY6" fmla="*/ 273050 h 328613"/>
                  <a:gd name="connsiteX7" fmla="*/ 282449 w 338138"/>
                  <a:gd name="connsiteY7" fmla="*/ 314325 h 328613"/>
                  <a:gd name="connsiteX8" fmla="*/ 323850 w 338138"/>
                  <a:gd name="connsiteY8" fmla="*/ 273050 h 328613"/>
                  <a:gd name="connsiteX9" fmla="*/ 282449 w 338138"/>
                  <a:gd name="connsiteY9" fmla="*/ 231775 h 328613"/>
                  <a:gd name="connsiteX10" fmla="*/ 279778 w 338138"/>
                  <a:gd name="connsiteY10" fmla="*/ 231775 h 328613"/>
                  <a:gd name="connsiteX11" fmla="*/ 55688 w 338138"/>
                  <a:gd name="connsiteY11" fmla="*/ 231775 h 328613"/>
                  <a:gd name="connsiteX12" fmla="*/ 14287 w 338138"/>
                  <a:gd name="connsiteY12" fmla="*/ 273050 h 328613"/>
                  <a:gd name="connsiteX13" fmla="*/ 55688 w 338138"/>
                  <a:gd name="connsiteY13" fmla="*/ 314325 h 328613"/>
                  <a:gd name="connsiteX14" fmla="*/ 98425 w 338138"/>
                  <a:gd name="connsiteY14" fmla="*/ 273050 h 328613"/>
                  <a:gd name="connsiteX15" fmla="*/ 97089 w 338138"/>
                  <a:gd name="connsiteY15" fmla="*/ 265062 h 328613"/>
                  <a:gd name="connsiteX16" fmla="*/ 58359 w 338138"/>
                  <a:gd name="connsiteY16" fmla="*/ 279708 h 328613"/>
                  <a:gd name="connsiteX17" fmla="*/ 55688 w 338138"/>
                  <a:gd name="connsiteY17" fmla="*/ 279708 h 328613"/>
                  <a:gd name="connsiteX18" fmla="*/ 49011 w 338138"/>
                  <a:gd name="connsiteY18" fmla="*/ 275713 h 328613"/>
                  <a:gd name="connsiteX19" fmla="*/ 53017 w 338138"/>
                  <a:gd name="connsiteY19" fmla="*/ 266393 h 328613"/>
                  <a:gd name="connsiteX20" fmla="*/ 91747 w 338138"/>
                  <a:gd name="connsiteY20" fmla="*/ 251747 h 328613"/>
                  <a:gd name="connsiteX21" fmla="*/ 55688 w 338138"/>
                  <a:gd name="connsiteY21" fmla="*/ 231775 h 328613"/>
                  <a:gd name="connsiteX22" fmla="*/ 39613 w 338138"/>
                  <a:gd name="connsiteY22" fmla="*/ 195263 h 328613"/>
                  <a:gd name="connsiteX23" fmla="*/ 92431 w 338138"/>
                  <a:gd name="connsiteY23" fmla="*/ 195263 h 328613"/>
                  <a:gd name="connsiteX24" fmla="*/ 97713 w 338138"/>
                  <a:gd name="connsiteY24" fmla="*/ 196583 h 328613"/>
                  <a:gd name="connsiteX25" fmla="*/ 138647 w 338138"/>
                  <a:gd name="connsiteY25" fmla="*/ 237513 h 328613"/>
                  <a:gd name="connsiteX26" fmla="*/ 139967 w 338138"/>
                  <a:gd name="connsiteY26" fmla="*/ 244114 h 328613"/>
                  <a:gd name="connsiteX27" fmla="*/ 136006 w 338138"/>
                  <a:gd name="connsiteY27" fmla="*/ 249395 h 328613"/>
                  <a:gd name="connsiteX28" fmla="*/ 109597 w 338138"/>
                  <a:gd name="connsiteY28" fmla="*/ 259958 h 328613"/>
                  <a:gd name="connsiteX29" fmla="*/ 110918 w 338138"/>
                  <a:gd name="connsiteY29" fmla="*/ 273161 h 328613"/>
                  <a:gd name="connsiteX30" fmla="*/ 55459 w 338138"/>
                  <a:gd name="connsiteY30" fmla="*/ 328613 h 328613"/>
                  <a:gd name="connsiteX31" fmla="*/ 0 w 338138"/>
                  <a:gd name="connsiteY31" fmla="*/ 273161 h 328613"/>
                  <a:gd name="connsiteX32" fmla="*/ 55459 w 338138"/>
                  <a:gd name="connsiteY32" fmla="*/ 217708 h 328613"/>
                  <a:gd name="connsiteX33" fmla="*/ 104315 w 338138"/>
                  <a:gd name="connsiteY33" fmla="*/ 246755 h 328613"/>
                  <a:gd name="connsiteX34" fmla="*/ 121481 w 338138"/>
                  <a:gd name="connsiteY34" fmla="*/ 240153 h 328613"/>
                  <a:gd name="connsiteX35" fmla="*/ 89790 w 338138"/>
                  <a:gd name="connsiteY35" fmla="*/ 208466 h 328613"/>
                  <a:gd name="connsiteX36" fmla="*/ 39613 w 338138"/>
                  <a:gd name="connsiteY36" fmla="*/ 208466 h 328613"/>
                  <a:gd name="connsiteX37" fmla="*/ 33011 w 338138"/>
                  <a:gd name="connsiteY37" fmla="*/ 201864 h 328613"/>
                  <a:gd name="connsiteX38" fmla="*/ 39613 w 338138"/>
                  <a:gd name="connsiteY38" fmla="*/ 195263 h 328613"/>
                  <a:gd name="connsiteX39" fmla="*/ 155575 w 338138"/>
                  <a:gd name="connsiteY39" fmla="*/ 0 h 328613"/>
                  <a:gd name="connsiteX40" fmla="*/ 191294 w 338138"/>
                  <a:gd name="connsiteY40" fmla="*/ 35490 h 328613"/>
                  <a:gd name="connsiteX41" fmla="*/ 156898 w 338138"/>
                  <a:gd name="connsiteY41" fmla="*/ 70980 h 328613"/>
                  <a:gd name="connsiteX42" fmla="*/ 167481 w 338138"/>
                  <a:gd name="connsiteY42" fmla="*/ 80181 h 328613"/>
                  <a:gd name="connsiteX43" fmla="*/ 168804 w 338138"/>
                  <a:gd name="connsiteY43" fmla="*/ 81496 h 328613"/>
                  <a:gd name="connsiteX44" fmla="*/ 196586 w 338138"/>
                  <a:gd name="connsiteY44" fmla="*/ 126187 h 328613"/>
                  <a:gd name="connsiteX45" fmla="*/ 225690 w 338138"/>
                  <a:gd name="connsiteY45" fmla="*/ 130131 h 328613"/>
                  <a:gd name="connsiteX46" fmla="*/ 234950 w 338138"/>
                  <a:gd name="connsiteY46" fmla="*/ 138017 h 328613"/>
                  <a:gd name="connsiteX47" fmla="*/ 257440 w 338138"/>
                  <a:gd name="connsiteY47" fmla="*/ 149847 h 328613"/>
                  <a:gd name="connsiteX48" fmla="*/ 260086 w 338138"/>
                  <a:gd name="connsiteY48" fmla="*/ 155105 h 328613"/>
                  <a:gd name="connsiteX49" fmla="*/ 270669 w 338138"/>
                  <a:gd name="connsiteY49" fmla="*/ 197168 h 328613"/>
                  <a:gd name="connsiteX50" fmla="*/ 278607 w 338138"/>
                  <a:gd name="connsiteY50" fmla="*/ 197168 h 328613"/>
                  <a:gd name="connsiteX51" fmla="*/ 315648 w 338138"/>
                  <a:gd name="connsiteY51" fmla="*/ 205054 h 328613"/>
                  <a:gd name="connsiteX52" fmla="*/ 319617 w 338138"/>
                  <a:gd name="connsiteY52" fmla="*/ 214255 h 328613"/>
                  <a:gd name="connsiteX53" fmla="*/ 310357 w 338138"/>
                  <a:gd name="connsiteY53" fmla="*/ 216884 h 328613"/>
                  <a:gd name="connsiteX54" fmla="*/ 278607 w 338138"/>
                  <a:gd name="connsiteY54" fmla="*/ 210312 h 328613"/>
                  <a:gd name="connsiteX55" fmla="*/ 274638 w 338138"/>
                  <a:gd name="connsiteY55" fmla="*/ 211627 h 328613"/>
                  <a:gd name="connsiteX56" fmla="*/ 275961 w 338138"/>
                  <a:gd name="connsiteY56" fmla="*/ 218199 h 328613"/>
                  <a:gd name="connsiteX57" fmla="*/ 282575 w 338138"/>
                  <a:gd name="connsiteY57" fmla="*/ 218199 h 328613"/>
                  <a:gd name="connsiteX58" fmla="*/ 338138 w 338138"/>
                  <a:gd name="connsiteY58" fmla="*/ 273406 h 328613"/>
                  <a:gd name="connsiteX59" fmla="*/ 282575 w 338138"/>
                  <a:gd name="connsiteY59" fmla="*/ 328613 h 328613"/>
                  <a:gd name="connsiteX60" fmla="*/ 229659 w 338138"/>
                  <a:gd name="connsiteY60" fmla="*/ 289180 h 328613"/>
                  <a:gd name="connsiteX61" fmla="*/ 183356 w 338138"/>
                  <a:gd name="connsiteY61" fmla="*/ 289180 h 328613"/>
                  <a:gd name="connsiteX62" fmla="*/ 175419 w 338138"/>
                  <a:gd name="connsiteY62" fmla="*/ 282607 h 328613"/>
                  <a:gd name="connsiteX63" fmla="*/ 183356 w 338138"/>
                  <a:gd name="connsiteY63" fmla="*/ 276035 h 328613"/>
                  <a:gd name="connsiteX64" fmla="*/ 227013 w 338138"/>
                  <a:gd name="connsiteY64" fmla="*/ 276035 h 328613"/>
                  <a:gd name="connsiteX65" fmla="*/ 227013 w 338138"/>
                  <a:gd name="connsiteY65" fmla="*/ 273406 h 328613"/>
                  <a:gd name="connsiteX66" fmla="*/ 262732 w 338138"/>
                  <a:gd name="connsiteY66" fmla="*/ 222142 h 328613"/>
                  <a:gd name="connsiteX67" fmla="*/ 261409 w 338138"/>
                  <a:gd name="connsiteY67" fmla="*/ 214255 h 328613"/>
                  <a:gd name="connsiteX68" fmla="*/ 230981 w 338138"/>
                  <a:gd name="connsiteY68" fmla="*/ 239231 h 328613"/>
                  <a:gd name="connsiteX69" fmla="*/ 224367 w 338138"/>
                  <a:gd name="connsiteY69" fmla="*/ 243174 h 328613"/>
                  <a:gd name="connsiteX70" fmla="*/ 221721 w 338138"/>
                  <a:gd name="connsiteY70" fmla="*/ 241859 h 328613"/>
                  <a:gd name="connsiteX71" fmla="*/ 219075 w 338138"/>
                  <a:gd name="connsiteY71" fmla="*/ 232658 h 328613"/>
                  <a:gd name="connsiteX72" fmla="*/ 257440 w 338138"/>
                  <a:gd name="connsiteY72" fmla="*/ 201111 h 328613"/>
                  <a:gd name="connsiteX73" fmla="*/ 248180 w 338138"/>
                  <a:gd name="connsiteY73" fmla="*/ 160363 h 328613"/>
                  <a:gd name="connsiteX74" fmla="*/ 228336 w 338138"/>
                  <a:gd name="connsiteY74" fmla="*/ 151162 h 328613"/>
                  <a:gd name="connsiteX75" fmla="*/ 227013 w 338138"/>
                  <a:gd name="connsiteY75" fmla="*/ 149847 h 328613"/>
                  <a:gd name="connsiteX76" fmla="*/ 224367 w 338138"/>
                  <a:gd name="connsiteY76" fmla="*/ 149847 h 328613"/>
                  <a:gd name="connsiteX77" fmla="*/ 188648 w 338138"/>
                  <a:gd name="connsiteY77" fmla="*/ 149847 h 328613"/>
                  <a:gd name="connsiteX78" fmla="*/ 179388 w 338138"/>
                  <a:gd name="connsiteY78" fmla="*/ 145904 h 328613"/>
                  <a:gd name="connsiteX79" fmla="*/ 178065 w 338138"/>
                  <a:gd name="connsiteY79" fmla="*/ 144589 h 328613"/>
                  <a:gd name="connsiteX80" fmla="*/ 170127 w 338138"/>
                  <a:gd name="connsiteY80" fmla="*/ 134074 h 328613"/>
                  <a:gd name="connsiteX81" fmla="*/ 168804 w 338138"/>
                  <a:gd name="connsiteY81" fmla="*/ 140646 h 328613"/>
                  <a:gd name="connsiteX82" fmla="*/ 167481 w 338138"/>
                  <a:gd name="connsiteY82" fmla="*/ 148533 h 328613"/>
                  <a:gd name="connsiteX83" fmla="*/ 166158 w 338138"/>
                  <a:gd name="connsiteY83" fmla="*/ 152476 h 328613"/>
                  <a:gd name="connsiteX84" fmla="*/ 166158 w 338138"/>
                  <a:gd name="connsiteY84" fmla="*/ 156420 h 328613"/>
                  <a:gd name="connsiteX85" fmla="*/ 163513 w 338138"/>
                  <a:gd name="connsiteY85" fmla="*/ 164306 h 328613"/>
                  <a:gd name="connsiteX86" fmla="*/ 162190 w 338138"/>
                  <a:gd name="connsiteY86" fmla="*/ 170879 h 328613"/>
                  <a:gd name="connsiteX87" fmla="*/ 160867 w 338138"/>
                  <a:gd name="connsiteY87" fmla="*/ 173507 h 328613"/>
                  <a:gd name="connsiteX88" fmla="*/ 200554 w 338138"/>
                  <a:gd name="connsiteY88" fmla="*/ 182709 h 328613"/>
                  <a:gd name="connsiteX89" fmla="*/ 201877 w 338138"/>
                  <a:gd name="connsiteY89" fmla="*/ 182709 h 328613"/>
                  <a:gd name="connsiteX90" fmla="*/ 215106 w 338138"/>
                  <a:gd name="connsiteY90" fmla="*/ 205054 h 328613"/>
                  <a:gd name="connsiteX91" fmla="*/ 212461 w 338138"/>
                  <a:gd name="connsiteY91" fmla="*/ 210312 h 328613"/>
                  <a:gd name="connsiteX92" fmla="*/ 163513 w 338138"/>
                  <a:gd name="connsiteY92" fmla="*/ 289180 h 328613"/>
                  <a:gd name="connsiteX93" fmla="*/ 144992 w 338138"/>
                  <a:gd name="connsiteY93" fmla="*/ 293123 h 328613"/>
                  <a:gd name="connsiteX94" fmla="*/ 139700 w 338138"/>
                  <a:gd name="connsiteY94" fmla="*/ 276035 h 328613"/>
                  <a:gd name="connsiteX95" fmla="*/ 168804 w 338138"/>
                  <a:gd name="connsiteY95" fmla="*/ 214255 h 328613"/>
                  <a:gd name="connsiteX96" fmla="*/ 125148 w 338138"/>
                  <a:gd name="connsiteY96" fmla="*/ 206369 h 328613"/>
                  <a:gd name="connsiteX97" fmla="*/ 103981 w 338138"/>
                  <a:gd name="connsiteY97" fmla="*/ 195853 h 328613"/>
                  <a:gd name="connsiteX98" fmla="*/ 97367 w 338138"/>
                  <a:gd name="connsiteY98" fmla="*/ 164306 h 328613"/>
                  <a:gd name="connsiteX99" fmla="*/ 121179 w 338138"/>
                  <a:gd name="connsiteY99" fmla="*/ 95955 h 328613"/>
                  <a:gd name="connsiteX100" fmla="*/ 121179 w 338138"/>
                  <a:gd name="connsiteY100" fmla="*/ 90697 h 328613"/>
                  <a:gd name="connsiteX101" fmla="*/ 143669 w 338138"/>
                  <a:gd name="connsiteY101" fmla="*/ 68351 h 328613"/>
                  <a:gd name="connsiteX102" fmla="*/ 119856 w 338138"/>
                  <a:gd name="connsiteY102" fmla="*/ 35490 h 328613"/>
                  <a:gd name="connsiteX103" fmla="*/ 155575 w 338138"/>
                  <a:gd name="connsiteY103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338138" h="328613">
                    <a:moveTo>
                      <a:pt x="279778" y="231775"/>
                    </a:moveTo>
                    <a:cubicBezTo>
                      <a:pt x="279778" y="231775"/>
                      <a:pt x="279778" y="231775"/>
                      <a:pt x="289126" y="271719"/>
                    </a:cubicBezTo>
                    <a:cubicBezTo>
                      <a:pt x="290462" y="275713"/>
                      <a:pt x="287791" y="278376"/>
                      <a:pt x="283784" y="279708"/>
                    </a:cubicBezTo>
                    <a:cubicBezTo>
                      <a:pt x="283784" y="279708"/>
                      <a:pt x="282449" y="279708"/>
                      <a:pt x="282449" y="279708"/>
                    </a:cubicBezTo>
                    <a:cubicBezTo>
                      <a:pt x="279778" y="279708"/>
                      <a:pt x="275771" y="278376"/>
                      <a:pt x="275771" y="274382"/>
                    </a:cubicBezTo>
                    <a:cubicBezTo>
                      <a:pt x="275771" y="274382"/>
                      <a:pt x="275771" y="274382"/>
                      <a:pt x="265087" y="234438"/>
                    </a:cubicBezTo>
                    <a:cubicBezTo>
                      <a:pt x="250396" y="241095"/>
                      <a:pt x="239712" y="255741"/>
                      <a:pt x="239712" y="273050"/>
                    </a:cubicBezTo>
                    <a:cubicBezTo>
                      <a:pt x="239712" y="295685"/>
                      <a:pt x="259745" y="314325"/>
                      <a:pt x="282449" y="314325"/>
                    </a:cubicBezTo>
                    <a:cubicBezTo>
                      <a:pt x="305153" y="314325"/>
                      <a:pt x="323850" y="295685"/>
                      <a:pt x="323850" y="273050"/>
                    </a:cubicBezTo>
                    <a:cubicBezTo>
                      <a:pt x="323850" y="250416"/>
                      <a:pt x="305153" y="231775"/>
                      <a:pt x="282449" y="231775"/>
                    </a:cubicBezTo>
                    <a:cubicBezTo>
                      <a:pt x="281113" y="231775"/>
                      <a:pt x="279778" y="231775"/>
                      <a:pt x="279778" y="231775"/>
                    </a:cubicBezTo>
                    <a:close/>
                    <a:moveTo>
                      <a:pt x="55688" y="231775"/>
                    </a:moveTo>
                    <a:cubicBezTo>
                      <a:pt x="32984" y="231775"/>
                      <a:pt x="14287" y="250416"/>
                      <a:pt x="14287" y="273050"/>
                    </a:cubicBezTo>
                    <a:cubicBezTo>
                      <a:pt x="14287" y="295685"/>
                      <a:pt x="32984" y="314325"/>
                      <a:pt x="55688" y="314325"/>
                    </a:cubicBezTo>
                    <a:cubicBezTo>
                      <a:pt x="78392" y="314325"/>
                      <a:pt x="98425" y="295685"/>
                      <a:pt x="98425" y="273050"/>
                    </a:cubicBezTo>
                    <a:cubicBezTo>
                      <a:pt x="98425" y="270387"/>
                      <a:pt x="97089" y="267724"/>
                      <a:pt x="97089" y="265062"/>
                    </a:cubicBezTo>
                    <a:cubicBezTo>
                      <a:pt x="97089" y="265062"/>
                      <a:pt x="97089" y="265062"/>
                      <a:pt x="58359" y="279708"/>
                    </a:cubicBezTo>
                    <a:cubicBezTo>
                      <a:pt x="57024" y="279708"/>
                      <a:pt x="57024" y="279708"/>
                      <a:pt x="55688" y="279708"/>
                    </a:cubicBezTo>
                    <a:cubicBezTo>
                      <a:pt x="53017" y="279708"/>
                      <a:pt x="50346" y="278376"/>
                      <a:pt x="49011" y="275713"/>
                    </a:cubicBezTo>
                    <a:cubicBezTo>
                      <a:pt x="47675" y="271719"/>
                      <a:pt x="49011" y="267724"/>
                      <a:pt x="53017" y="266393"/>
                    </a:cubicBezTo>
                    <a:cubicBezTo>
                      <a:pt x="53017" y="266393"/>
                      <a:pt x="53017" y="266393"/>
                      <a:pt x="91747" y="251747"/>
                    </a:cubicBezTo>
                    <a:cubicBezTo>
                      <a:pt x="83734" y="239764"/>
                      <a:pt x="70379" y="231775"/>
                      <a:pt x="55688" y="231775"/>
                    </a:cubicBezTo>
                    <a:close/>
                    <a:moveTo>
                      <a:pt x="39613" y="195263"/>
                    </a:moveTo>
                    <a:cubicBezTo>
                      <a:pt x="39613" y="195263"/>
                      <a:pt x="39613" y="195263"/>
                      <a:pt x="92431" y="195263"/>
                    </a:cubicBezTo>
                    <a:cubicBezTo>
                      <a:pt x="95072" y="195263"/>
                      <a:pt x="96393" y="195263"/>
                      <a:pt x="97713" y="196583"/>
                    </a:cubicBezTo>
                    <a:cubicBezTo>
                      <a:pt x="97713" y="196583"/>
                      <a:pt x="97713" y="196583"/>
                      <a:pt x="138647" y="237513"/>
                    </a:cubicBezTo>
                    <a:cubicBezTo>
                      <a:pt x="139967" y="238833"/>
                      <a:pt x="141288" y="241474"/>
                      <a:pt x="139967" y="244114"/>
                    </a:cubicBezTo>
                    <a:cubicBezTo>
                      <a:pt x="139967" y="246755"/>
                      <a:pt x="138647" y="248075"/>
                      <a:pt x="136006" y="249395"/>
                    </a:cubicBezTo>
                    <a:cubicBezTo>
                      <a:pt x="136006" y="249395"/>
                      <a:pt x="136006" y="249395"/>
                      <a:pt x="109597" y="259958"/>
                    </a:cubicBezTo>
                    <a:cubicBezTo>
                      <a:pt x="110918" y="263919"/>
                      <a:pt x="110918" y="267880"/>
                      <a:pt x="110918" y="273161"/>
                    </a:cubicBezTo>
                    <a:cubicBezTo>
                      <a:pt x="110918" y="303528"/>
                      <a:pt x="85829" y="328613"/>
                      <a:pt x="55459" y="328613"/>
                    </a:cubicBezTo>
                    <a:cubicBezTo>
                      <a:pt x="25088" y="328613"/>
                      <a:pt x="0" y="303528"/>
                      <a:pt x="0" y="273161"/>
                    </a:cubicBezTo>
                    <a:cubicBezTo>
                      <a:pt x="0" y="242794"/>
                      <a:pt x="25088" y="217708"/>
                      <a:pt x="55459" y="217708"/>
                    </a:cubicBezTo>
                    <a:cubicBezTo>
                      <a:pt x="76586" y="217708"/>
                      <a:pt x="95072" y="229590"/>
                      <a:pt x="104315" y="246755"/>
                    </a:cubicBezTo>
                    <a:cubicBezTo>
                      <a:pt x="104315" y="246755"/>
                      <a:pt x="104315" y="246755"/>
                      <a:pt x="121481" y="240153"/>
                    </a:cubicBezTo>
                    <a:cubicBezTo>
                      <a:pt x="121481" y="240153"/>
                      <a:pt x="121481" y="240153"/>
                      <a:pt x="89790" y="208466"/>
                    </a:cubicBezTo>
                    <a:cubicBezTo>
                      <a:pt x="89790" y="208466"/>
                      <a:pt x="89790" y="208466"/>
                      <a:pt x="39613" y="208466"/>
                    </a:cubicBezTo>
                    <a:cubicBezTo>
                      <a:pt x="35652" y="208466"/>
                      <a:pt x="33011" y="205825"/>
                      <a:pt x="33011" y="201864"/>
                    </a:cubicBezTo>
                    <a:cubicBezTo>
                      <a:pt x="33011" y="197903"/>
                      <a:pt x="35652" y="195263"/>
                      <a:pt x="39613" y="195263"/>
                    </a:cubicBezTo>
                    <a:close/>
                    <a:moveTo>
                      <a:pt x="155575" y="0"/>
                    </a:moveTo>
                    <a:cubicBezTo>
                      <a:pt x="175419" y="0"/>
                      <a:pt x="191294" y="15773"/>
                      <a:pt x="191294" y="35490"/>
                    </a:cubicBezTo>
                    <a:cubicBezTo>
                      <a:pt x="191294" y="53892"/>
                      <a:pt x="175419" y="69666"/>
                      <a:pt x="156898" y="70980"/>
                    </a:cubicBezTo>
                    <a:cubicBezTo>
                      <a:pt x="160867" y="72295"/>
                      <a:pt x="164835" y="76238"/>
                      <a:pt x="167481" y="80181"/>
                    </a:cubicBezTo>
                    <a:cubicBezTo>
                      <a:pt x="168804" y="80181"/>
                      <a:pt x="168804" y="80181"/>
                      <a:pt x="168804" y="81496"/>
                    </a:cubicBezTo>
                    <a:cubicBezTo>
                      <a:pt x="168804" y="81496"/>
                      <a:pt x="168804" y="81496"/>
                      <a:pt x="196586" y="126187"/>
                    </a:cubicBezTo>
                    <a:cubicBezTo>
                      <a:pt x="196586" y="126187"/>
                      <a:pt x="196586" y="126187"/>
                      <a:pt x="225690" y="130131"/>
                    </a:cubicBezTo>
                    <a:cubicBezTo>
                      <a:pt x="230981" y="130131"/>
                      <a:pt x="234950" y="134074"/>
                      <a:pt x="234950" y="138017"/>
                    </a:cubicBezTo>
                    <a:cubicBezTo>
                      <a:pt x="234950" y="138017"/>
                      <a:pt x="234950" y="138017"/>
                      <a:pt x="257440" y="149847"/>
                    </a:cubicBezTo>
                    <a:cubicBezTo>
                      <a:pt x="258763" y="151162"/>
                      <a:pt x="260086" y="152476"/>
                      <a:pt x="260086" y="155105"/>
                    </a:cubicBezTo>
                    <a:cubicBezTo>
                      <a:pt x="260086" y="155105"/>
                      <a:pt x="260086" y="155105"/>
                      <a:pt x="270669" y="197168"/>
                    </a:cubicBezTo>
                    <a:cubicBezTo>
                      <a:pt x="273315" y="197168"/>
                      <a:pt x="275961" y="197168"/>
                      <a:pt x="278607" y="197168"/>
                    </a:cubicBezTo>
                    <a:cubicBezTo>
                      <a:pt x="291836" y="195853"/>
                      <a:pt x="303742" y="198482"/>
                      <a:pt x="315648" y="205054"/>
                    </a:cubicBezTo>
                    <a:cubicBezTo>
                      <a:pt x="319617" y="206369"/>
                      <a:pt x="320940" y="210312"/>
                      <a:pt x="319617" y="214255"/>
                    </a:cubicBezTo>
                    <a:cubicBezTo>
                      <a:pt x="316971" y="216884"/>
                      <a:pt x="313003" y="219513"/>
                      <a:pt x="310357" y="216884"/>
                    </a:cubicBezTo>
                    <a:cubicBezTo>
                      <a:pt x="299773" y="211627"/>
                      <a:pt x="289190" y="210312"/>
                      <a:pt x="278607" y="210312"/>
                    </a:cubicBezTo>
                    <a:cubicBezTo>
                      <a:pt x="277284" y="210312"/>
                      <a:pt x="275961" y="210312"/>
                      <a:pt x="274638" y="211627"/>
                    </a:cubicBezTo>
                    <a:cubicBezTo>
                      <a:pt x="274638" y="211627"/>
                      <a:pt x="274638" y="211627"/>
                      <a:pt x="275961" y="218199"/>
                    </a:cubicBezTo>
                    <a:cubicBezTo>
                      <a:pt x="278607" y="218199"/>
                      <a:pt x="279930" y="218199"/>
                      <a:pt x="282575" y="218199"/>
                    </a:cubicBezTo>
                    <a:cubicBezTo>
                      <a:pt x="313003" y="218199"/>
                      <a:pt x="338138" y="243174"/>
                      <a:pt x="338138" y="273406"/>
                    </a:cubicBezTo>
                    <a:cubicBezTo>
                      <a:pt x="338138" y="303639"/>
                      <a:pt x="313003" y="328613"/>
                      <a:pt x="282575" y="328613"/>
                    </a:cubicBezTo>
                    <a:cubicBezTo>
                      <a:pt x="257440" y="328613"/>
                      <a:pt x="236273" y="312840"/>
                      <a:pt x="229659" y="289180"/>
                    </a:cubicBezTo>
                    <a:cubicBezTo>
                      <a:pt x="229659" y="289180"/>
                      <a:pt x="229659" y="289180"/>
                      <a:pt x="183356" y="289180"/>
                    </a:cubicBezTo>
                    <a:cubicBezTo>
                      <a:pt x="179388" y="289180"/>
                      <a:pt x="175419" y="286551"/>
                      <a:pt x="175419" y="282607"/>
                    </a:cubicBezTo>
                    <a:cubicBezTo>
                      <a:pt x="175419" y="278664"/>
                      <a:pt x="179388" y="276035"/>
                      <a:pt x="183356" y="276035"/>
                    </a:cubicBezTo>
                    <a:cubicBezTo>
                      <a:pt x="183356" y="276035"/>
                      <a:pt x="183356" y="276035"/>
                      <a:pt x="227013" y="276035"/>
                    </a:cubicBezTo>
                    <a:cubicBezTo>
                      <a:pt x="227013" y="274721"/>
                      <a:pt x="227013" y="274721"/>
                      <a:pt x="227013" y="273406"/>
                    </a:cubicBezTo>
                    <a:cubicBezTo>
                      <a:pt x="227013" y="249746"/>
                      <a:pt x="241565" y="230029"/>
                      <a:pt x="262732" y="222142"/>
                    </a:cubicBezTo>
                    <a:cubicBezTo>
                      <a:pt x="262732" y="222142"/>
                      <a:pt x="262732" y="222142"/>
                      <a:pt x="261409" y="214255"/>
                    </a:cubicBezTo>
                    <a:cubicBezTo>
                      <a:pt x="248180" y="219513"/>
                      <a:pt x="237596" y="228714"/>
                      <a:pt x="230981" y="239231"/>
                    </a:cubicBezTo>
                    <a:cubicBezTo>
                      <a:pt x="229659" y="241859"/>
                      <a:pt x="227013" y="243174"/>
                      <a:pt x="224367" y="243174"/>
                    </a:cubicBezTo>
                    <a:cubicBezTo>
                      <a:pt x="224367" y="243174"/>
                      <a:pt x="223044" y="243174"/>
                      <a:pt x="221721" y="241859"/>
                    </a:cubicBezTo>
                    <a:cubicBezTo>
                      <a:pt x="217752" y="240545"/>
                      <a:pt x="216429" y="235287"/>
                      <a:pt x="219075" y="232658"/>
                    </a:cubicBezTo>
                    <a:cubicBezTo>
                      <a:pt x="228336" y="218199"/>
                      <a:pt x="241565" y="206369"/>
                      <a:pt x="257440" y="201111"/>
                    </a:cubicBezTo>
                    <a:cubicBezTo>
                      <a:pt x="257440" y="201111"/>
                      <a:pt x="257440" y="201111"/>
                      <a:pt x="248180" y="160363"/>
                    </a:cubicBezTo>
                    <a:cubicBezTo>
                      <a:pt x="248180" y="160363"/>
                      <a:pt x="248180" y="160363"/>
                      <a:pt x="228336" y="151162"/>
                    </a:cubicBezTo>
                    <a:cubicBezTo>
                      <a:pt x="228336" y="151162"/>
                      <a:pt x="228336" y="149847"/>
                      <a:pt x="227013" y="149847"/>
                    </a:cubicBezTo>
                    <a:cubicBezTo>
                      <a:pt x="227013" y="149847"/>
                      <a:pt x="225690" y="149847"/>
                      <a:pt x="224367" y="149847"/>
                    </a:cubicBezTo>
                    <a:cubicBezTo>
                      <a:pt x="224367" y="149847"/>
                      <a:pt x="224367" y="149847"/>
                      <a:pt x="188648" y="149847"/>
                    </a:cubicBezTo>
                    <a:cubicBezTo>
                      <a:pt x="184679" y="149847"/>
                      <a:pt x="180711" y="148533"/>
                      <a:pt x="179388" y="145904"/>
                    </a:cubicBezTo>
                    <a:cubicBezTo>
                      <a:pt x="179388" y="145904"/>
                      <a:pt x="179388" y="145904"/>
                      <a:pt x="178065" y="144589"/>
                    </a:cubicBezTo>
                    <a:cubicBezTo>
                      <a:pt x="178065" y="144589"/>
                      <a:pt x="178065" y="144589"/>
                      <a:pt x="170127" y="134074"/>
                    </a:cubicBezTo>
                    <a:cubicBezTo>
                      <a:pt x="170127" y="136703"/>
                      <a:pt x="170127" y="138017"/>
                      <a:pt x="168804" y="140646"/>
                    </a:cubicBezTo>
                    <a:cubicBezTo>
                      <a:pt x="168804" y="143275"/>
                      <a:pt x="167481" y="145904"/>
                      <a:pt x="167481" y="148533"/>
                    </a:cubicBezTo>
                    <a:cubicBezTo>
                      <a:pt x="167481" y="149847"/>
                      <a:pt x="167481" y="151162"/>
                      <a:pt x="166158" y="152476"/>
                    </a:cubicBezTo>
                    <a:cubicBezTo>
                      <a:pt x="166158" y="153791"/>
                      <a:pt x="166158" y="155105"/>
                      <a:pt x="166158" y="156420"/>
                    </a:cubicBezTo>
                    <a:cubicBezTo>
                      <a:pt x="164835" y="159048"/>
                      <a:pt x="164835" y="161677"/>
                      <a:pt x="163513" y="164306"/>
                    </a:cubicBezTo>
                    <a:cubicBezTo>
                      <a:pt x="163513" y="166935"/>
                      <a:pt x="162190" y="168250"/>
                      <a:pt x="162190" y="170879"/>
                    </a:cubicBezTo>
                    <a:cubicBezTo>
                      <a:pt x="160867" y="172193"/>
                      <a:pt x="160867" y="172193"/>
                      <a:pt x="160867" y="173507"/>
                    </a:cubicBezTo>
                    <a:cubicBezTo>
                      <a:pt x="160867" y="173507"/>
                      <a:pt x="160867" y="173507"/>
                      <a:pt x="200554" y="182709"/>
                    </a:cubicBezTo>
                    <a:cubicBezTo>
                      <a:pt x="200554" y="182709"/>
                      <a:pt x="200554" y="182709"/>
                      <a:pt x="201877" y="182709"/>
                    </a:cubicBezTo>
                    <a:cubicBezTo>
                      <a:pt x="211138" y="185337"/>
                      <a:pt x="217752" y="195853"/>
                      <a:pt x="215106" y="205054"/>
                    </a:cubicBezTo>
                    <a:cubicBezTo>
                      <a:pt x="215106" y="206369"/>
                      <a:pt x="213784" y="208998"/>
                      <a:pt x="212461" y="210312"/>
                    </a:cubicBezTo>
                    <a:cubicBezTo>
                      <a:pt x="212461" y="210312"/>
                      <a:pt x="212461" y="210312"/>
                      <a:pt x="163513" y="289180"/>
                    </a:cubicBezTo>
                    <a:cubicBezTo>
                      <a:pt x="159544" y="294437"/>
                      <a:pt x="151606" y="297066"/>
                      <a:pt x="144992" y="293123"/>
                    </a:cubicBezTo>
                    <a:cubicBezTo>
                      <a:pt x="138377" y="289180"/>
                      <a:pt x="137054" y="281293"/>
                      <a:pt x="139700" y="276035"/>
                    </a:cubicBezTo>
                    <a:cubicBezTo>
                      <a:pt x="139700" y="276035"/>
                      <a:pt x="139700" y="276035"/>
                      <a:pt x="168804" y="214255"/>
                    </a:cubicBezTo>
                    <a:cubicBezTo>
                      <a:pt x="168804" y="214255"/>
                      <a:pt x="168804" y="214255"/>
                      <a:pt x="125148" y="206369"/>
                    </a:cubicBezTo>
                    <a:cubicBezTo>
                      <a:pt x="115887" y="203740"/>
                      <a:pt x="107950" y="201111"/>
                      <a:pt x="103981" y="195853"/>
                    </a:cubicBezTo>
                    <a:cubicBezTo>
                      <a:pt x="96044" y="186652"/>
                      <a:pt x="92075" y="176136"/>
                      <a:pt x="97367" y="164306"/>
                    </a:cubicBezTo>
                    <a:cubicBezTo>
                      <a:pt x="115887" y="124873"/>
                      <a:pt x="121179" y="95955"/>
                      <a:pt x="121179" y="95955"/>
                    </a:cubicBezTo>
                    <a:cubicBezTo>
                      <a:pt x="121179" y="95955"/>
                      <a:pt x="121179" y="95955"/>
                      <a:pt x="121179" y="90697"/>
                    </a:cubicBezTo>
                    <a:cubicBezTo>
                      <a:pt x="122502" y="78867"/>
                      <a:pt x="131763" y="69666"/>
                      <a:pt x="143669" y="68351"/>
                    </a:cubicBezTo>
                    <a:cubicBezTo>
                      <a:pt x="130440" y="63093"/>
                      <a:pt x="119856" y="49949"/>
                      <a:pt x="119856" y="35490"/>
                    </a:cubicBezTo>
                    <a:cubicBezTo>
                      <a:pt x="119856" y="15773"/>
                      <a:pt x="135731" y="0"/>
                      <a:pt x="155575" y="0"/>
                    </a:cubicBezTo>
                    <a:close/>
                  </a:path>
                </a:pathLst>
              </a:custGeom>
              <a:solidFill>
                <a:srgbClr val="C49A68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2" name="文本框 20"/>
            <p:cNvSpPr txBox="1"/>
            <p:nvPr/>
          </p:nvSpPr>
          <p:spPr>
            <a:xfrm>
              <a:off x="7262267" y="2817686"/>
              <a:ext cx="3610543" cy="362506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33" name="文本框 21"/>
            <p:cNvSpPr txBox="1"/>
            <p:nvPr/>
          </p:nvSpPr>
          <p:spPr>
            <a:xfrm>
              <a:off x="7262267" y="3194706"/>
              <a:ext cx="3610543" cy="678244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109869" y="4285585"/>
            <a:ext cx="4964532" cy="1383901"/>
            <a:chOff x="6109869" y="4285585"/>
            <a:chExt cx="4964532" cy="1383901"/>
          </a:xfrm>
        </p:grpSpPr>
        <p:sp>
          <p:nvSpPr>
            <p:cNvPr id="37" name="矩形 36"/>
            <p:cNvSpPr/>
            <p:nvPr/>
          </p:nvSpPr>
          <p:spPr bwMode="auto">
            <a:xfrm>
              <a:off x="6109869" y="4285585"/>
              <a:ext cx="4964532" cy="138390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 w="3175">
              <a:gradFill flip="none" rotWithShape="1">
                <a:gsLst>
                  <a:gs pos="0">
                    <a:schemeClr val="bg1">
                      <a:alpha val="52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6299837" y="4591305"/>
              <a:ext cx="772462" cy="772461"/>
              <a:chOff x="6299837" y="4591305"/>
              <a:chExt cx="772462" cy="772461"/>
            </a:xfrm>
          </p:grpSpPr>
          <p:sp>
            <p:nvSpPr>
              <p:cNvPr id="41" name="椭圆 40"/>
              <p:cNvSpPr/>
              <p:nvPr/>
            </p:nvSpPr>
            <p:spPr bwMode="auto">
              <a:xfrm>
                <a:off x="6299837" y="4591305"/>
                <a:ext cx="772462" cy="772461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任意多边形: 形状 61"/>
              <p:cNvSpPr/>
              <p:nvPr/>
            </p:nvSpPr>
            <p:spPr bwMode="auto">
              <a:xfrm>
                <a:off x="6455643" y="4789595"/>
                <a:ext cx="460851" cy="375881"/>
              </a:xfrm>
              <a:custGeom>
                <a:avLst/>
                <a:gdLst>
                  <a:gd name="connsiteX0" fmla="*/ 39952 w 338667"/>
                  <a:gd name="connsiteY0" fmla="*/ 252412 h 276225"/>
                  <a:gd name="connsiteX1" fmla="*/ 297127 w 338667"/>
                  <a:gd name="connsiteY1" fmla="*/ 252412 h 276225"/>
                  <a:gd name="connsiteX2" fmla="*/ 297127 w 338667"/>
                  <a:gd name="connsiteY2" fmla="*/ 276225 h 276225"/>
                  <a:gd name="connsiteX3" fmla="*/ 39952 w 338667"/>
                  <a:gd name="connsiteY3" fmla="*/ 276225 h 276225"/>
                  <a:gd name="connsiteX4" fmla="*/ 169334 w 338667"/>
                  <a:gd name="connsiteY4" fmla="*/ 98425 h 276225"/>
                  <a:gd name="connsiteX5" fmla="*/ 225690 w 338667"/>
                  <a:gd name="connsiteY5" fmla="*/ 154918 h 276225"/>
                  <a:gd name="connsiteX6" fmla="*/ 221758 w 338667"/>
                  <a:gd name="connsiteY6" fmla="*/ 177253 h 276225"/>
                  <a:gd name="connsiteX7" fmla="*/ 206031 w 338667"/>
                  <a:gd name="connsiteY7" fmla="*/ 169370 h 276225"/>
                  <a:gd name="connsiteX8" fmla="*/ 206031 w 338667"/>
                  <a:gd name="connsiteY8" fmla="*/ 168056 h 276225"/>
                  <a:gd name="connsiteX9" fmla="*/ 208652 w 338667"/>
                  <a:gd name="connsiteY9" fmla="*/ 154918 h 276225"/>
                  <a:gd name="connsiteX10" fmla="*/ 169334 w 338667"/>
                  <a:gd name="connsiteY10" fmla="*/ 116818 h 276225"/>
                  <a:gd name="connsiteX11" fmla="*/ 130015 w 338667"/>
                  <a:gd name="connsiteY11" fmla="*/ 154918 h 276225"/>
                  <a:gd name="connsiteX12" fmla="*/ 169334 w 338667"/>
                  <a:gd name="connsiteY12" fmla="*/ 194332 h 276225"/>
                  <a:gd name="connsiteX13" fmla="*/ 198167 w 338667"/>
                  <a:gd name="connsiteY13" fmla="*/ 181194 h 276225"/>
                  <a:gd name="connsiteX14" fmla="*/ 199478 w 338667"/>
                  <a:gd name="connsiteY14" fmla="*/ 181194 h 276225"/>
                  <a:gd name="connsiteX15" fmla="*/ 213895 w 338667"/>
                  <a:gd name="connsiteY15" fmla="*/ 190391 h 276225"/>
                  <a:gd name="connsiteX16" fmla="*/ 169334 w 338667"/>
                  <a:gd name="connsiteY16" fmla="*/ 212725 h 276225"/>
                  <a:gd name="connsiteX17" fmla="*/ 112977 w 338667"/>
                  <a:gd name="connsiteY17" fmla="*/ 156232 h 276225"/>
                  <a:gd name="connsiteX18" fmla="*/ 169334 w 338667"/>
                  <a:gd name="connsiteY18" fmla="*/ 98425 h 276225"/>
                  <a:gd name="connsiteX19" fmla="*/ 169740 w 338667"/>
                  <a:gd name="connsiteY19" fmla="*/ 84137 h 276225"/>
                  <a:gd name="connsiteX20" fmla="*/ 98689 w 338667"/>
                  <a:gd name="connsiteY20" fmla="*/ 157031 h 276225"/>
                  <a:gd name="connsiteX21" fmla="*/ 169740 w 338667"/>
                  <a:gd name="connsiteY21" fmla="*/ 228600 h 276225"/>
                  <a:gd name="connsiteX22" fmla="*/ 227634 w 338667"/>
                  <a:gd name="connsiteY22" fmla="*/ 198117 h 276225"/>
                  <a:gd name="connsiteX23" fmla="*/ 236845 w 338667"/>
                  <a:gd name="connsiteY23" fmla="*/ 203418 h 276225"/>
                  <a:gd name="connsiteX24" fmla="*/ 242108 w 338667"/>
                  <a:gd name="connsiteY24" fmla="*/ 199442 h 276225"/>
                  <a:gd name="connsiteX25" fmla="*/ 239476 w 338667"/>
                  <a:gd name="connsiteY25" fmla="*/ 190165 h 276225"/>
                  <a:gd name="connsiteX26" fmla="*/ 234213 w 338667"/>
                  <a:gd name="connsiteY26" fmla="*/ 186189 h 276225"/>
                  <a:gd name="connsiteX27" fmla="*/ 240792 w 338667"/>
                  <a:gd name="connsiteY27" fmla="*/ 157031 h 276225"/>
                  <a:gd name="connsiteX28" fmla="*/ 169740 w 338667"/>
                  <a:gd name="connsiteY28" fmla="*/ 84137 h 276225"/>
                  <a:gd name="connsiteX29" fmla="*/ 280981 w 338667"/>
                  <a:gd name="connsiteY29" fmla="*/ 82550 h 276225"/>
                  <a:gd name="connsiteX30" fmla="*/ 333639 w 338667"/>
                  <a:gd name="connsiteY30" fmla="*/ 82550 h 276225"/>
                  <a:gd name="connsiteX31" fmla="*/ 331006 w 338667"/>
                  <a:gd name="connsiteY31" fmla="*/ 92075 h 276225"/>
                  <a:gd name="connsiteX32" fmla="*/ 279664 w 338667"/>
                  <a:gd name="connsiteY32" fmla="*/ 92075 h 276225"/>
                  <a:gd name="connsiteX33" fmla="*/ 280981 w 338667"/>
                  <a:gd name="connsiteY33" fmla="*/ 82550 h 276225"/>
                  <a:gd name="connsiteX34" fmla="*/ 5027 w 338667"/>
                  <a:gd name="connsiteY34" fmla="*/ 82550 h 276225"/>
                  <a:gd name="connsiteX35" fmla="*/ 57685 w 338667"/>
                  <a:gd name="connsiteY35" fmla="*/ 82550 h 276225"/>
                  <a:gd name="connsiteX36" fmla="*/ 59002 w 338667"/>
                  <a:gd name="connsiteY36" fmla="*/ 92075 h 276225"/>
                  <a:gd name="connsiteX37" fmla="*/ 7660 w 338667"/>
                  <a:gd name="connsiteY37" fmla="*/ 92075 h 276225"/>
                  <a:gd name="connsiteX38" fmla="*/ 5027 w 338667"/>
                  <a:gd name="connsiteY38" fmla="*/ 82550 h 276225"/>
                  <a:gd name="connsiteX39" fmla="*/ 106627 w 338667"/>
                  <a:gd name="connsiteY39" fmla="*/ 47625 h 276225"/>
                  <a:gd name="connsiteX40" fmla="*/ 128852 w 338667"/>
                  <a:gd name="connsiteY40" fmla="*/ 47625 h 276225"/>
                  <a:gd name="connsiteX41" fmla="*/ 128852 w 338667"/>
                  <a:gd name="connsiteY41" fmla="*/ 66675 h 276225"/>
                  <a:gd name="connsiteX42" fmla="*/ 209815 w 338667"/>
                  <a:gd name="connsiteY42" fmla="*/ 66675 h 276225"/>
                  <a:gd name="connsiteX43" fmla="*/ 209815 w 338667"/>
                  <a:gd name="connsiteY43" fmla="*/ 47625 h 276225"/>
                  <a:gd name="connsiteX44" fmla="*/ 232040 w 338667"/>
                  <a:gd name="connsiteY44" fmla="*/ 47625 h 276225"/>
                  <a:gd name="connsiteX45" fmla="*/ 232040 w 338667"/>
                  <a:gd name="connsiteY45" fmla="*/ 66675 h 276225"/>
                  <a:gd name="connsiteX46" fmla="*/ 254265 w 338667"/>
                  <a:gd name="connsiteY46" fmla="*/ 66675 h 276225"/>
                  <a:gd name="connsiteX47" fmla="*/ 295540 w 338667"/>
                  <a:gd name="connsiteY47" fmla="*/ 238125 h 276225"/>
                  <a:gd name="connsiteX48" fmla="*/ 43127 w 338667"/>
                  <a:gd name="connsiteY48" fmla="*/ 238125 h 276225"/>
                  <a:gd name="connsiteX49" fmla="*/ 84402 w 338667"/>
                  <a:gd name="connsiteY49" fmla="*/ 66675 h 276225"/>
                  <a:gd name="connsiteX50" fmla="*/ 106627 w 338667"/>
                  <a:gd name="connsiteY50" fmla="*/ 66675 h 276225"/>
                  <a:gd name="connsiteX51" fmla="*/ 169334 w 338667"/>
                  <a:gd name="connsiteY51" fmla="*/ 0 h 276225"/>
                  <a:gd name="connsiteX52" fmla="*/ 333376 w 338667"/>
                  <a:gd name="connsiteY52" fmla="*/ 30193 h 276225"/>
                  <a:gd name="connsiteX53" fmla="*/ 337344 w 338667"/>
                  <a:gd name="connsiteY53" fmla="*/ 68263 h 276225"/>
                  <a:gd name="connsiteX54" fmla="*/ 281782 w 338667"/>
                  <a:gd name="connsiteY54" fmla="*/ 68263 h 276225"/>
                  <a:gd name="connsiteX55" fmla="*/ 275167 w 338667"/>
                  <a:gd name="connsiteY55" fmla="*/ 45946 h 276225"/>
                  <a:gd name="connsiteX56" fmla="*/ 169334 w 338667"/>
                  <a:gd name="connsiteY56" fmla="*/ 19691 h 276225"/>
                  <a:gd name="connsiteX57" fmla="*/ 63500 w 338667"/>
                  <a:gd name="connsiteY57" fmla="*/ 45946 h 276225"/>
                  <a:gd name="connsiteX58" fmla="*/ 56885 w 338667"/>
                  <a:gd name="connsiteY58" fmla="*/ 68263 h 276225"/>
                  <a:gd name="connsiteX59" fmla="*/ 1323 w 338667"/>
                  <a:gd name="connsiteY59" fmla="*/ 68263 h 276225"/>
                  <a:gd name="connsiteX60" fmla="*/ 5291 w 338667"/>
                  <a:gd name="connsiteY60" fmla="*/ 30193 h 276225"/>
                  <a:gd name="connsiteX61" fmla="*/ 169334 w 338667"/>
                  <a:gd name="connsiteY61" fmla="*/ 0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8667" h="276225">
                    <a:moveTo>
                      <a:pt x="39952" y="252412"/>
                    </a:moveTo>
                    <a:lnTo>
                      <a:pt x="297127" y="252412"/>
                    </a:lnTo>
                    <a:lnTo>
                      <a:pt x="297127" y="276225"/>
                    </a:lnTo>
                    <a:lnTo>
                      <a:pt x="39952" y="276225"/>
                    </a:lnTo>
                    <a:close/>
                    <a:moveTo>
                      <a:pt x="169334" y="98425"/>
                    </a:moveTo>
                    <a:cubicBezTo>
                      <a:pt x="200788" y="98425"/>
                      <a:pt x="225690" y="124701"/>
                      <a:pt x="225690" y="154918"/>
                    </a:cubicBezTo>
                    <a:cubicBezTo>
                      <a:pt x="225690" y="162801"/>
                      <a:pt x="224380" y="170684"/>
                      <a:pt x="221758" y="177253"/>
                    </a:cubicBezTo>
                    <a:cubicBezTo>
                      <a:pt x="221758" y="177253"/>
                      <a:pt x="221758" y="177253"/>
                      <a:pt x="206031" y="169370"/>
                    </a:cubicBezTo>
                    <a:cubicBezTo>
                      <a:pt x="206031" y="169370"/>
                      <a:pt x="206031" y="168056"/>
                      <a:pt x="206031" y="168056"/>
                    </a:cubicBezTo>
                    <a:cubicBezTo>
                      <a:pt x="207342" y="164115"/>
                      <a:pt x="208652" y="160173"/>
                      <a:pt x="208652" y="154918"/>
                    </a:cubicBezTo>
                    <a:cubicBezTo>
                      <a:pt x="208652" y="133897"/>
                      <a:pt x="190303" y="116818"/>
                      <a:pt x="169334" y="116818"/>
                    </a:cubicBezTo>
                    <a:cubicBezTo>
                      <a:pt x="148364" y="116818"/>
                      <a:pt x="130015" y="133897"/>
                      <a:pt x="130015" y="154918"/>
                    </a:cubicBezTo>
                    <a:cubicBezTo>
                      <a:pt x="130015" y="177253"/>
                      <a:pt x="148364" y="194332"/>
                      <a:pt x="169334" y="194332"/>
                    </a:cubicBezTo>
                    <a:cubicBezTo>
                      <a:pt x="181129" y="194332"/>
                      <a:pt x="191614" y="189077"/>
                      <a:pt x="198167" y="181194"/>
                    </a:cubicBezTo>
                    <a:cubicBezTo>
                      <a:pt x="199478" y="181194"/>
                      <a:pt x="199478" y="181194"/>
                      <a:pt x="199478" y="181194"/>
                    </a:cubicBezTo>
                    <a:cubicBezTo>
                      <a:pt x="199478" y="181194"/>
                      <a:pt x="199478" y="181194"/>
                      <a:pt x="213895" y="190391"/>
                    </a:cubicBezTo>
                    <a:cubicBezTo>
                      <a:pt x="203410" y="203528"/>
                      <a:pt x="187682" y="212725"/>
                      <a:pt x="169334" y="212725"/>
                    </a:cubicBezTo>
                    <a:cubicBezTo>
                      <a:pt x="137879" y="212725"/>
                      <a:pt x="112977" y="186449"/>
                      <a:pt x="112977" y="156232"/>
                    </a:cubicBezTo>
                    <a:cubicBezTo>
                      <a:pt x="112977" y="124701"/>
                      <a:pt x="137879" y="98425"/>
                      <a:pt x="169334" y="98425"/>
                    </a:cubicBezTo>
                    <a:close/>
                    <a:moveTo>
                      <a:pt x="169740" y="84137"/>
                    </a:moveTo>
                    <a:cubicBezTo>
                      <a:pt x="130268" y="84137"/>
                      <a:pt x="98689" y="117271"/>
                      <a:pt x="98689" y="157031"/>
                    </a:cubicBezTo>
                    <a:cubicBezTo>
                      <a:pt x="98689" y="195466"/>
                      <a:pt x="130268" y="228600"/>
                      <a:pt x="169740" y="228600"/>
                    </a:cubicBezTo>
                    <a:cubicBezTo>
                      <a:pt x="193424" y="228600"/>
                      <a:pt x="214477" y="216672"/>
                      <a:pt x="227634" y="198117"/>
                    </a:cubicBezTo>
                    <a:cubicBezTo>
                      <a:pt x="227634" y="198117"/>
                      <a:pt x="232897" y="203418"/>
                      <a:pt x="236845" y="203418"/>
                    </a:cubicBezTo>
                    <a:cubicBezTo>
                      <a:pt x="238160" y="203418"/>
                      <a:pt x="240792" y="200768"/>
                      <a:pt x="242108" y="199442"/>
                    </a:cubicBezTo>
                    <a:cubicBezTo>
                      <a:pt x="244739" y="195466"/>
                      <a:pt x="243423" y="191490"/>
                      <a:pt x="239476" y="190165"/>
                    </a:cubicBezTo>
                    <a:cubicBezTo>
                      <a:pt x="239476" y="190165"/>
                      <a:pt x="239476" y="190165"/>
                      <a:pt x="234213" y="186189"/>
                    </a:cubicBezTo>
                    <a:cubicBezTo>
                      <a:pt x="238160" y="176911"/>
                      <a:pt x="240792" y="167634"/>
                      <a:pt x="240792" y="157031"/>
                    </a:cubicBezTo>
                    <a:cubicBezTo>
                      <a:pt x="240792" y="117271"/>
                      <a:pt x="209213" y="84137"/>
                      <a:pt x="169740" y="84137"/>
                    </a:cubicBezTo>
                    <a:close/>
                    <a:moveTo>
                      <a:pt x="280981" y="82550"/>
                    </a:moveTo>
                    <a:cubicBezTo>
                      <a:pt x="333639" y="82550"/>
                      <a:pt x="333639" y="82550"/>
                      <a:pt x="333639" y="82550"/>
                    </a:cubicBezTo>
                    <a:cubicBezTo>
                      <a:pt x="332323" y="87313"/>
                      <a:pt x="332323" y="89694"/>
                      <a:pt x="331006" y="92075"/>
                    </a:cubicBezTo>
                    <a:cubicBezTo>
                      <a:pt x="279664" y="92075"/>
                      <a:pt x="279664" y="92075"/>
                      <a:pt x="279664" y="92075"/>
                    </a:cubicBezTo>
                    <a:cubicBezTo>
                      <a:pt x="279664" y="89694"/>
                      <a:pt x="279664" y="86122"/>
                      <a:pt x="280981" y="82550"/>
                    </a:cubicBezTo>
                    <a:close/>
                    <a:moveTo>
                      <a:pt x="5027" y="82550"/>
                    </a:moveTo>
                    <a:cubicBezTo>
                      <a:pt x="5027" y="82550"/>
                      <a:pt x="5027" y="82550"/>
                      <a:pt x="57685" y="82550"/>
                    </a:cubicBezTo>
                    <a:cubicBezTo>
                      <a:pt x="59002" y="86122"/>
                      <a:pt x="59002" y="89694"/>
                      <a:pt x="59002" y="92075"/>
                    </a:cubicBezTo>
                    <a:cubicBezTo>
                      <a:pt x="59002" y="92075"/>
                      <a:pt x="59002" y="92075"/>
                      <a:pt x="7660" y="92075"/>
                    </a:cubicBezTo>
                    <a:cubicBezTo>
                      <a:pt x="6343" y="89694"/>
                      <a:pt x="6343" y="87313"/>
                      <a:pt x="5027" y="82550"/>
                    </a:cubicBezTo>
                    <a:close/>
                    <a:moveTo>
                      <a:pt x="106627" y="47625"/>
                    </a:moveTo>
                    <a:lnTo>
                      <a:pt x="128852" y="47625"/>
                    </a:lnTo>
                    <a:lnTo>
                      <a:pt x="128852" y="66675"/>
                    </a:lnTo>
                    <a:lnTo>
                      <a:pt x="209815" y="66675"/>
                    </a:lnTo>
                    <a:lnTo>
                      <a:pt x="209815" y="47625"/>
                    </a:lnTo>
                    <a:lnTo>
                      <a:pt x="232040" y="47625"/>
                    </a:lnTo>
                    <a:lnTo>
                      <a:pt x="232040" y="66675"/>
                    </a:lnTo>
                    <a:lnTo>
                      <a:pt x="254265" y="66675"/>
                    </a:lnTo>
                    <a:lnTo>
                      <a:pt x="295540" y="238125"/>
                    </a:lnTo>
                    <a:lnTo>
                      <a:pt x="43127" y="238125"/>
                    </a:lnTo>
                    <a:lnTo>
                      <a:pt x="84402" y="66675"/>
                    </a:lnTo>
                    <a:lnTo>
                      <a:pt x="106627" y="66675"/>
                    </a:lnTo>
                    <a:close/>
                    <a:moveTo>
                      <a:pt x="169334" y="0"/>
                    </a:moveTo>
                    <a:cubicBezTo>
                      <a:pt x="244740" y="0"/>
                      <a:pt x="309563" y="11815"/>
                      <a:pt x="333376" y="30193"/>
                    </a:cubicBezTo>
                    <a:cubicBezTo>
                      <a:pt x="338667" y="34132"/>
                      <a:pt x="339990" y="48572"/>
                      <a:pt x="337344" y="68263"/>
                    </a:cubicBezTo>
                    <a:cubicBezTo>
                      <a:pt x="281782" y="68263"/>
                      <a:pt x="281782" y="68263"/>
                      <a:pt x="281782" y="68263"/>
                    </a:cubicBezTo>
                    <a:cubicBezTo>
                      <a:pt x="281782" y="57761"/>
                      <a:pt x="279136" y="49884"/>
                      <a:pt x="275167" y="45946"/>
                    </a:cubicBezTo>
                    <a:cubicBezTo>
                      <a:pt x="256646" y="26255"/>
                      <a:pt x="207698" y="19691"/>
                      <a:pt x="169334" y="19691"/>
                    </a:cubicBezTo>
                    <a:cubicBezTo>
                      <a:pt x="130969" y="19691"/>
                      <a:pt x="82021" y="26255"/>
                      <a:pt x="63500" y="45946"/>
                    </a:cubicBezTo>
                    <a:cubicBezTo>
                      <a:pt x="59531" y="49884"/>
                      <a:pt x="56885" y="57761"/>
                      <a:pt x="56885" y="68263"/>
                    </a:cubicBezTo>
                    <a:cubicBezTo>
                      <a:pt x="1323" y="68263"/>
                      <a:pt x="1323" y="68263"/>
                      <a:pt x="1323" y="68263"/>
                    </a:cubicBezTo>
                    <a:cubicBezTo>
                      <a:pt x="-1323" y="48572"/>
                      <a:pt x="0" y="35444"/>
                      <a:pt x="5291" y="30193"/>
                    </a:cubicBezTo>
                    <a:cubicBezTo>
                      <a:pt x="29104" y="11815"/>
                      <a:pt x="93927" y="0"/>
                      <a:pt x="169334" y="0"/>
                    </a:cubicBezTo>
                    <a:close/>
                  </a:path>
                </a:pathLst>
              </a:custGeom>
              <a:solidFill>
                <a:srgbClr val="C49A68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9" name="文本框 25"/>
            <p:cNvSpPr txBox="1"/>
            <p:nvPr/>
          </p:nvSpPr>
          <p:spPr>
            <a:xfrm>
              <a:off x="7262267" y="4554810"/>
              <a:ext cx="3610543" cy="362506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40" name="文本框 26"/>
            <p:cNvSpPr txBox="1"/>
            <p:nvPr/>
          </p:nvSpPr>
          <p:spPr>
            <a:xfrm>
              <a:off x="7262267" y="4931830"/>
              <a:ext cx="3610543" cy="678244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50"/>
                            </p:stCondLst>
                            <p:childTnLst>
                              <p:par>
                                <p:cTn id="3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  <p:bldP spid="2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514" y="302984"/>
            <a:ext cx="113573" cy="591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55087" y="912149"/>
            <a:ext cx="10733469" cy="26227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408716" y="279834"/>
            <a:ext cx="4996661" cy="107632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spc="300" dirty="0">
                <a:ln w="635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四、输入标题内容</a:t>
            </a: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endParaRPr lang="zh-CN" altLang="en-US" sz="3200" spc="300" dirty="0">
              <a:ln w="6350">
                <a:noFill/>
              </a:ln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16257" y="1860279"/>
            <a:ext cx="4454561" cy="3809549"/>
            <a:chOff x="2937192" y="1395209"/>
            <a:chExt cx="3340921" cy="2857162"/>
          </a:xfrm>
        </p:grpSpPr>
        <p:grpSp>
          <p:nvGrpSpPr>
            <p:cNvPr id="25" name="千图PPT彼岸天：ID 8661124库_组合 7"/>
            <p:cNvGrpSpPr/>
            <p:nvPr>
              <p:custDataLst>
                <p:tags r:id="rId1"/>
              </p:custDataLst>
            </p:nvPr>
          </p:nvGrpSpPr>
          <p:grpSpPr>
            <a:xfrm rot="16200000">
              <a:off x="3107024" y="2001442"/>
              <a:ext cx="1305026" cy="1644689"/>
              <a:chOff x="2203768" y="2266950"/>
              <a:chExt cx="1371600" cy="1728587"/>
            </a:xfrm>
          </p:grpSpPr>
          <p:sp>
            <p:nvSpPr>
              <p:cNvPr id="39" name="Freeform: Shape 8"/>
              <p:cNvSpPr/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rgbClr val="202A44"/>
              </a:soli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>
                  <a:lnSpc>
                    <a:spcPct val="140000"/>
                  </a:lnSpc>
                </a:pPr>
                <a:endParaRPr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40" name="Freeform: Shape 9"/>
              <p:cNvSpPr/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>
                  <a:lnSpc>
                    <a:spcPct val="140000"/>
                  </a:lnSpc>
                </a:pPr>
                <a:endParaRPr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119936" y="1395209"/>
              <a:ext cx="3158177" cy="2857162"/>
              <a:chOff x="3119936" y="1395209"/>
              <a:chExt cx="3158177" cy="2857162"/>
            </a:xfrm>
          </p:grpSpPr>
          <p:grpSp>
            <p:nvGrpSpPr>
              <p:cNvPr id="27" name="千图PPT彼岸天：ID 8661124库_组合 4"/>
              <p:cNvGrpSpPr/>
              <p:nvPr>
                <p:custDataLst>
                  <p:tags r:id="rId2"/>
                </p:custDataLst>
              </p:nvPr>
            </p:nvGrpSpPr>
            <p:grpSpPr>
              <a:xfrm rot="16200000">
                <a:off x="3270897" y="1244248"/>
                <a:ext cx="1160025" cy="1461947"/>
                <a:chOff x="3171825" y="2459015"/>
                <a:chExt cx="1219200" cy="1536522"/>
              </a:xfrm>
            </p:grpSpPr>
            <p:sp>
              <p:nvSpPr>
                <p:cNvPr id="41" name="Freeform: Shape 5"/>
                <p:cNvSpPr/>
                <p:nvPr/>
              </p:nvSpPr>
              <p:spPr bwMode="auto">
                <a:xfrm>
                  <a:off x="3171825" y="2459015"/>
                  <a:ext cx="1219200" cy="1536522"/>
                </a:xfrm>
                <a:custGeom>
                  <a:avLst/>
                  <a:gdLst>
                    <a:gd name="T0" fmla="*/ 3360 w 3360"/>
                    <a:gd name="T1" fmla="*/ 2115 h 2115"/>
                    <a:gd name="T2" fmla="*/ 1680 w 3360"/>
                    <a:gd name="T3" fmla="*/ 0 h 2115"/>
                    <a:gd name="T4" fmla="*/ 0 w 3360"/>
                    <a:gd name="T5" fmla="*/ 2115 h 2115"/>
                    <a:gd name="T6" fmla="*/ 3360 w 3360"/>
                    <a:gd name="T7" fmla="*/ 2115 h 2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60" h="2115">
                      <a:moveTo>
                        <a:pt x="3360" y="2115"/>
                      </a:moveTo>
                      <a:cubicBezTo>
                        <a:pt x="3360" y="2115"/>
                        <a:pt x="1956" y="1734"/>
                        <a:pt x="1680" y="0"/>
                      </a:cubicBezTo>
                      <a:cubicBezTo>
                        <a:pt x="1404" y="1734"/>
                        <a:pt x="0" y="2115"/>
                        <a:pt x="0" y="2115"/>
                      </a:cubicBezTo>
                      <a:lnTo>
                        <a:pt x="3360" y="2115"/>
                      </a:lnTo>
                      <a:close/>
                    </a:path>
                  </a:pathLst>
                </a:custGeom>
                <a:solidFill>
                  <a:srgbClr val="202A44"/>
                </a:solidFill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>
                    <a:lnSpc>
                      <a:spcPct val="140000"/>
                    </a:lnSpc>
                  </a:pPr>
                  <a:endParaRPr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endParaRPr>
                </a:p>
              </p:txBody>
            </p:sp>
            <p:sp>
              <p:nvSpPr>
                <p:cNvPr id="42" name="Freeform: Shape 6"/>
                <p:cNvSpPr/>
                <p:nvPr/>
              </p:nvSpPr>
              <p:spPr bwMode="auto">
                <a:xfrm>
                  <a:off x="3705225" y="3738983"/>
                  <a:ext cx="193039" cy="153943"/>
                </a:xfrm>
                <a:custGeom>
                  <a:avLst/>
                  <a:gdLst/>
                  <a:ahLst/>
                  <a:cxnLst>
                    <a:cxn ang="0">
                      <a:pos x="73" y="52"/>
                    </a:cxn>
                    <a:cxn ang="0">
                      <a:pos x="67" y="58"/>
                    </a:cxn>
                    <a:cxn ang="0">
                      <a:pos x="7" y="58"/>
                    </a:cxn>
                    <a:cxn ang="0">
                      <a:pos x="0" y="5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67" y="0"/>
                    </a:cxn>
                    <a:cxn ang="0">
                      <a:pos x="73" y="6"/>
                    </a:cxn>
                    <a:cxn ang="0">
                      <a:pos x="73" y="52"/>
                    </a:cxn>
                    <a:cxn ang="0">
                      <a:pos x="7" y="4"/>
                    </a:cxn>
                    <a:cxn ang="0">
                      <a:pos x="5" y="6"/>
                    </a:cxn>
                    <a:cxn ang="0">
                      <a:pos x="5" y="52"/>
                    </a:cxn>
                    <a:cxn ang="0">
                      <a:pos x="7" y="53"/>
                    </a:cxn>
                    <a:cxn ang="0">
                      <a:pos x="67" y="53"/>
                    </a:cxn>
                    <a:cxn ang="0">
                      <a:pos x="68" y="52"/>
                    </a:cxn>
                    <a:cxn ang="0">
                      <a:pos x="68" y="6"/>
                    </a:cxn>
                    <a:cxn ang="0">
                      <a:pos x="67" y="4"/>
                    </a:cxn>
                    <a:cxn ang="0">
                      <a:pos x="7" y="4"/>
                    </a:cxn>
                    <a:cxn ang="0">
                      <a:pos x="17" y="24"/>
                    </a:cxn>
                    <a:cxn ang="0">
                      <a:pos x="10" y="17"/>
                    </a:cxn>
                    <a:cxn ang="0">
                      <a:pos x="17" y="9"/>
                    </a:cxn>
                    <a:cxn ang="0">
                      <a:pos x="25" y="17"/>
                    </a:cxn>
                    <a:cxn ang="0">
                      <a:pos x="17" y="24"/>
                    </a:cxn>
                    <a:cxn ang="0">
                      <a:pos x="64" y="48"/>
                    </a:cxn>
                    <a:cxn ang="0">
                      <a:pos x="10" y="48"/>
                    </a:cxn>
                    <a:cxn ang="0">
                      <a:pos x="10" y="41"/>
                    </a:cxn>
                    <a:cxn ang="0">
                      <a:pos x="22" y="29"/>
                    </a:cxn>
                    <a:cxn ang="0">
                      <a:pos x="28" y="35"/>
                    </a:cxn>
                    <a:cxn ang="0">
                      <a:pos x="48" y="15"/>
                    </a:cxn>
                    <a:cxn ang="0">
                      <a:pos x="64" y="31"/>
                    </a:cxn>
                    <a:cxn ang="0">
                      <a:pos x="64" y="48"/>
                    </a:cxn>
                  </a:cxnLst>
                  <a:rect l="0" t="0" r="r" b="b"/>
                  <a:pathLst>
                    <a:path w="73" h="58">
                      <a:moveTo>
                        <a:pt x="73" y="52"/>
                      </a:moveTo>
                      <a:cubicBezTo>
                        <a:pt x="73" y="55"/>
                        <a:pt x="71" y="58"/>
                        <a:pt x="67" y="58"/>
                      </a:cubicBezTo>
                      <a:cubicBezTo>
                        <a:pt x="7" y="58"/>
                        <a:pt x="7" y="58"/>
                        <a:pt x="7" y="58"/>
                      </a:cubicBezTo>
                      <a:cubicBezTo>
                        <a:pt x="3" y="58"/>
                        <a:pt x="0" y="55"/>
                        <a:pt x="0" y="5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71" y="0"/>
                        <a:pt x="73" y="2"/>
                        <a:pt x="73" y="6"/>
                      </a:cubicBezTo>
                      <a:lnTo>
                        <a:pt x="73" y="52"/>
                      </a:lnTo>
                      <a:close/>
                      <a:moveTo>
                        <a:pt x="7" y="4"/>
                      </a:moveTo>
                      <a:cubicBezTo>
                        <a:pt x="6" y="4"/>
                        <a:pt x="5" y="5"/>
                        <a:pt x="5" y="6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5" y="52"/>
                        <a:pt x="6" y="53"/>
                        <a:pt x="7" y="53"/>
                      </a:cubicBezTo>
                      <a:cubicBezTo>
                        <a:pt x="67" y="53"/>
                        <a:pt x="67" y="53"/>
                        <a:pt x="67" y="53"/>
                      </a:cubicBezTo>
                      <a:cubicBezTo>
                        <a:pt x="68" y="53"/>
                        <a:pt x="68" y="52"/>
                        <a:pt x="68" y="52"/>
                      </a:cubicBezTo>
                      <a:cubicBezTo>
                        <a:pt x="68" y="6"/>
                        <a:pt x="68" y="6"/>
                        <a:pt x="68" y="6"/>
                      </a:cubicBezTo>
                      <a:cubicBezTo>
                        <a:pt x="68" y="5"/>
                        <a:pt x="68" y="4"/>
                        <a:pt x="67" y="4"/>
                      </a:cubicBezTo>
                      <a:lnTo>
                        <a:pt x="7" y="4"/>
                      </a:lnTo>
                      <a:close/>
                      <a:moveTo>
                        <a:pt x="17" y="24"/>
                      </a:moveTo>
                      <a:cubicBezTo>
                        <a:pt x="13" y="24"/>
                        <a:pt x="10" y="21"/>
                        <a:pt x="10" y="17"/>
                      </a:cubicBezTo>
                      <a:cubicBezTo>
                        <a:pt x="10" y="13"/>
                        <a:pt x="13" y="9"/>
                        <a:pt x="17" y="9"/>
                      </a:cubicBezTo>
                      <a:cubicBezTo>
                        <a:pt x="21" y="9"/>
                        <a:pt x="25" y="13"/>
                        <a:pt x="25" y="17"/>
                      </a:cubicBezTo>
                      <a:cubicBezTo>
                        <a:pt x="25" y="21"/>
                        <a:pt x="21" y="24"/>
                        <a:pt x="17" y="24"/>
                      </a:cubicBezTo>
                      <a:close/>
                      <a:moveTo>
                        <a:pt x="64" y="48"/>
                      </a:moveTo>
                      <a:cubicBezTo>
                        <a:pt x="10" y="48"/>
                        <a:pt x="10" y="48"/>
                        <a:pt x="10" y="48"/>
                      </a:cubicBezTo>
                      <a:cubicBezTo>
                        <a:pt x="10" y="41"/>
                        <a:pt x="10" y="41"/>
                        <a:pt x="10" y="41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8" y="35"/>
                        <a:pt x="28" y="35"/>
                        <a:pt x="28" y="35"/>
                      </a:cubicBezTo>
                      <a:cubicBezTo>
                        <a:pt x="48" y="15"/>
                        <a:pt x="48" y="15"/>
                        <a:pt x="48" y="15"/>
                      </a:cubicBezTo>
                      <a:cubicBezTo>
                        <a:pt x="64" y="31"/>
                        <a:pt x="64" y="31"/>
                        <a:pt x="64" y="31"/>
                      </a:cubicBezTo>
                      <a:lnTo>
                        <a:pt x="64" y="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>
                    <a:lnSpc>
                      <a:spcPct val="140000"/>
                    </a:lnSpc>
                  </a:pPr>
                  <a:endParaRPr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endParaRPr>
                </a:p>
              </p:txBody>
            </p:sp>
          </p:grpSp>
          <p:grpSp>
            <p:nvGrpSpPr>
              <p:cNvPr id="28" name="千图PPT彼岸天：ID 8661124库_组合 10"/>
              <p:cNvGrpSpPr/>
              <p:nvPr>
                <p:custDataLst>
                  <p:tags r:id="rId3"/>
                </p:custDataLst>
              </p:nvPr>
            </p:nvGrpSpPr>
            <p:grpSpPr>
              <a:xfrm rot="16200000">
                <a:off x="3270897" y="2941385"/>
                <a:ext cx="1160025" cy="1461947"/>
                <a:chOff x="1388111" y="2459015"/>
                <a:chExt cx="1219200" cy="1536522"/>
              </a:xfrm>
            </p:grpSpPr>
            <p:sp>
              <p:nvSpPr>
                <p:cNvPr id="37" name="Freeform: Shape 11"/>
                <p:cNvSpPr/>
                <p:nvPr/>
              </p:nvSpPr>
              <p:spPr bwMode="auto">
                <a:xfrm>
                  <a:off x="1388111" y="2459015"/>
                  <a:ext cx="1219200" cy="1536522"/>
                </a:xfrm>
                <a:custGeom>
                  <a:avLst/>
                  <a:gdLst>
                    <a:gd name="T0" fmla="*/ 3360 w 3360"/>
                    <a:gd name="T1" fmla="*/ 2115 h 2115"/>
                    <a:gd name="T2" fmla="*/ 1680 w 3360"/>
                    <a:gd name="T3" fmla="*/ 0 h 2115"/>
                    <a:gd name="T4" fmla="*/ 0 w 3360"/>
                    <a:gd name="T5" fmla="*/ 2115 h 2115"/>
                    <a:gd name="T6" fmla="*/ 3360 w 3360"/>
                    <a:gd name="T7" fmla="*/ 2115 h 2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60" h="2115">
                      <a:moveTo>
                        <a:pt x="3360" y="2115"/>
                      </a:moveTo>
                      <a:cubicBezTo>
                        <a:pt x="3360" y="2115"/>
                        <a:pt x="1956" y="1734"/>
                        <a:pt x="1680" y="0"/>
                      </a:cubicBezTo>
                      <a:cubicBezTo>
                        <a:pt x="1404" y="1734"/>
                        <a:pt x="0" y="2115"/>
                        <a:pt x="0" y="2115"/>
                      </a:cubicBezTo>
                      <a:lnTo>
                        <a:pt x="3360" y="2115"/>
                      </a:lnTo>
                      <a:close/>
                    </a:path>
                  </a:pathLst>
                </a:custGeom>
                <a:solidFill>
                  <a:srgbClr val="202A44"/>
                </a:solidFill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>
                    <a:lnSpc>
                      <a:spcPct val="140000"/>
                    </a:lnSpc>
                  </a:pPr>
                  <a:endParaRPr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endParaRPr>
                </a:p>
              </p:txBody>
            </p:sp>
            <p:sp>
              <p:nvSpPr>
                <p:cNvPr id="38" name="Freeform: Shape 12"/>
                <p:cNvSpPr/>
                <p:nvPr/>
              </p:nvSpPr>
              <p:spPr bwMode="auto">
                <a:xfrm>
                  <a:off x="1881030" y="3714750"/>
                  <a:ext cx="233363" cy="180975"/>
                </a:xfrm>
                <a:custGeom>
                  <a:avLst/>
                  <a:gdLst/>
                  <a:ahLst/>
                  <a:cxnLst>
                    <a:cxn ang="0">
                      <a:pos x="68" y="51"/>
                    </a:cxn>
                    <a:cxn ang="0">
                      <a:pos x="66" y="53"/>
                    </a:cxn>
                    <a:cxn ang="0">
                      <a:pos x="3" y="53"/>
                    </a:cxn>
                    <a:cxn ang="0">
                      <a:pos x="0" y="51"/>
                    </a:cxn>
                    <a:cxn ang="0">
                      <a:pos x="0" y="46"/>
                    </a:cxn>
                    <a:cxn ang="0">
                      <a:pos x="3" y="43"/>
                    </a:cxn>
                    <a:cxn ang="0">
                      <a:pos x="66" y="43"/>
                    </a:cxn>
                    <a:cxn ang="0">
                      <a:pos x="68" y="46"/>
                    </a:cxn>
                    <a:cxn ang="0">
                      <a:pos x="68" y="51"/>
                    </a:cxn>
                    <a:cxn ang="0">
                      <a:pos x="64" y="21"/>
                    </a:cxn>
                    <a:cxn ang="0">
                      <a:pos x="61" y="24"/>
                    </a:cxn>
                    <a:cxn ang="0">
                      <a:pos x="8" y="24"/>
                    </a:cxn>
                    <a:cxn ang="0">
                      <a:pos x="5" y="21"/>
                    </a:cxn>
                    <a:cxn ang="0">
                      <a:pos x="5" y="17"/>
                    </a:cxn>
                    <a:cxn ang="0">
                      <a:pos x="8" y="14"/>
                    </a:cxn>
                    <a:cxn ang="0">
                      <a:pos x="61" y="14"/>
                    </a:cxn>
                    <a:cxn ang="0">
                      <a:pos x="64" y="17"/>
                    </a:cxn>
                    <a:cxn ang="0">
                      <a:pos x="64" y="21"/>
                    </a:cxn>
                    <a:cxn ang="0">
                      <a:pos x="54" y="36"/>
                    </a:cxn>
                    <a:cxn ang="0">
                      <a:pos x="51" y="38"/>
                    </a:cxn>
                    <a:cxn ang="0">
                      <a:pos x="17" y="38"/>
                    </a:cxn>
                    <a:cxn ang="0">
                      <a:pos x="15" y="36"/>
                    </a:cxn>
                    <a:cxn ang="0">
                      <a:pos x="15" y="31"/>
                    </a:cxn>
                    <a:cxn ang="0">
                      <a:pos x="17" y="29"/>
                    </a:cxn>
                    <a:cxn ang="0">
                      <a:pos x="51" y="29"/>
                    </a:cxn>
                    <a:cxn ang="0">
                      <a:pos x="54" y="31"/>
                    </a:cxn>
                    <a:cxn ang="0">
                      <a:pos x="54" y="36"/>
                    </a:cxn>
                    <a:cxn ang="0">
                      <a:pos x="49" y="7"/>
                    </a:cxn>
                    <a:cxn ang="0">
                      <a:pos x="47" y="9"/>
                    </a:cxn>
                    <a:cxn ang="0">
                      <a:pos x="22" y="9"/>
                    </a:cxn>
                    <a:cxn ang="0">
                      <a:pos x="20" y="7"/>
                    </a:cxn>
                    <a:cxn ang="0">
                      <a:pos x="20" y="2"/>
                    </a:cxn>
                    <a:cxn ang="0">
                      <a:pos x="22" y="0"/>
                    </a:cxn>
                    <a:cxn ang="0">
                      <a:pos x="47" y="0"/>
                    </a:cxn>
                    <a:cxn ang="0">
                      <a:pos x="49" y="2"/>
                    </a:cxn>
                    <a:cxn ang="0">
                      <a:pos x="49" y="7"/>
                    </a:cxn>
                  </a:cxnLst>
                  <a:rect l="0" t="0" r="r" b="b"/>
                  <a:pathLst>
                    <a:path w="68" h="53">
                      <a:moveTo>
                        <a:pt x="68" y="51"/>
                      </a:moveTo>
                      <a:cubicBezTo>
                        <a:pt x="68" y="52"/>
                        <a:pt x="67" y="53"/>
                        <a:pt x="66" y="53"/>
                      </a:cubicBezTo>
                      <a:cubicBezTo>
                        <a:pt x="3" y="53"/>
                        <a:pt x="3" y="53"/>
                        <a:pt x="3" y="53"/>
                      </a:cubicBezTo>
                      <a:cubicBezTo>
                        <a:pt x="2" y="53"/>
                        <a:pt x="0" y="52"/>
                        <a:pt x="0" y="51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4"/>
                        <a:pt x="2" y="43"/>
                        <a:pt x="3" y="43"/>
                      </a:cubicBezTo>
                      <a:cubicBezTo>
                        <a:pt x="66" y="43"/>
                        <a:pt x="66" y="43"/>
                        <a:pt x="66" y="43"/>
                      </a:cubicBezTo>
                      <a:cubicBezTo>
                        <a:pt x="67" y="43"/>
                        <a:pt x="68" y="44"/>
                        <a:pt x="68" y="46"/>
                      </a:cubicBezTo>
                      <a:lnTo>
                        <a:pt x="68" y="51"/>
                      </a:lnTo>
                      <a:close/>
                      <a:moveTo>
                        <a:pt x="64" y="21"/>
                      </a:moveTo>
                      <a:cubicBezTo>
                        <a:pt x="64" y="23"/>
                        <a:pt x="63" y="24"/>
                        <a:pt x="61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6" y="24"/>
                        <a:pt x="5" y="23"/>
                        <a:pt x="5" y="21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5" y="15"/>
                        <a:pt x="6" y="14"/>
                        <a:pt x="8" y="14"/>
                      </a:cubicBezTo>
                      <a:cubicBezTo>
                        <a:pt x="61" y="14"/>
                        <a:pt x="61" y="14"/>
                        <a:pt x="61" y="14"/>
                      </a:cubicBezTo>
                      <a:cubicBezTo>
                        <a:pt x="63" y="14"/>
                        <a:pt x="64" y="15"/>
                        <a:pt x="64" y="17"/>
                      </a:cubicBezTo>
                      <a:lnTo>
                        <a:pt x="64" y="21"/>
                      </a:lnTo>
                      <a:close/>
                      <a:moveTo>
                        <a:pt x="54" y="36"/>
                      </a:moveTo>
                      <a:cubicBezTo>
                        <a:pt x="54" y="37"/>
                        <a:pt x="53" y="38"/>
                        <a:pt x="51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6" y="38"/>
                        <a:pt x="15" y="37"/>
                        <a:pt x="15" y="36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5" y="30"/>
                        <a:pt x="16" y="29"/>
                        <a:pt x="17" y="29"/>
                      </a:cubicBezTo>
                      <a:cubicBezTo>
                        <a:pt x="51" y="29"/>
                        <a:pt x="51" y="29"/>
                        <a:pt x="51" y="29"/>
                      </a:cubicBezTo>
                      <a:cubicBezTo>
                        <a:pt x="53" y="29"/>
                        <a:pt x="54" y="30"/>
                        <a:pt x="54" y="31"/>
                      </a:cubicBezTo>
                      <a:lnTo>
                        <a:pt x="54" y="36"/>
                      </a:lnTo>
                      <a:close/>
                      <a:moveTo>
                        <a:pt x="49" y="7"/>
                      </a:moveTo>
                      <a:cubicBezTo>
                        <a:pt x="49" y="8"/>
                        <a:pt x="48" y="9"/>
                        <a:pt x="47" y="9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1" y="9"/>
                        <a:pt x="20" y="8"/>
                        <a:pt x="20" y="7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0" y="1"/>
                        <a:pt x="21" y="0"/>
                        <a:pt x="22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8" y="0"/>
                        <a:pt x="49" y="1"/>
                        <a:pt x="49" y="2"/>
                      </a:cubicBezTo>
                      <a:lnTo>
                        <a:pt x="49" y="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>
                    <a:lnSpc>
                      <a:spcPct val="140000"/>
                    </a:lnSpc>
                  </a:pPr>
                  <a:endParaRPr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endParaRPr>
                </a:p>
              </p:txBody>
            </p:sp>
          </p:grpSp>
          <p:grpSp>
            <p:nvGrpSpPr>
              <p:cNvPr id="29" name="千图PPT彼岸天：ID 8661124库_组合 14"/>
              <p:cNvGrpSpPr/>
              <p:nvPr>
                <p:custDataLst>
                  <p:tags r:id="rId4"/>
                </p:custDataLst>
              </p:nvPr>
            </p:nvGrpSpPr>
            <p:grpSpPr>
              <a:xfrm rot="5400000" flipH="1">
                <a:off x="4784383" y="1244248"/>
                <a:ext cx="1160025" cy="1461947"/>
                <a:chOff x="3171825" y="2459015"/>
                <a:chExt cx="1219200" cy="1536522"/>
              </a:xfrm>
            </p:grpSpPr>
            <p:sp>
              <p:nvSpPr>
                <p:cNvPr id="35" name="Freeform: Shape 15"/>
                <p:cNvSpPr/>
                <p:nvPr/>
              </p:nvSpPr>
              <p:spPr bwMode="auto">
                <a:xfrm>
                  <a:off x="3171825" y="2459015"/>
                  <a:ext cx="1219200" cy="1536522"/>
                </a:xfrm>
                <a:custGeom>
                  <a:avLst/>
                  <a:gdLst>
                    <a:gd name="T0" fmla="*/ 3360 w 3360"/>
                    <a:gd name="T1" fmla="*/ 2115 h 2115"/>
                    <a:gd name="T2" fmla="*/ 1680 w 3360"/>
                    <a:gd name="T3" fmla="*/ 0 h 2115"/>
                    <a:gd name="T4" fmla="*/ 0 w 3360"/>
                    <a:gd name="T5" fmla="*/ 2115 h 2115"/>
                    <a:gd name="T6" fmla="*/ 3360 w 3360"/>
                    <a:gd name="T7" fmla="*/ 2115 h 2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60" h="2115">
                      <a:moveTo>
                        <a:pt x="3360" y="2115"/>
                      </a:moveTo>
                      <a:cubicBezTo>
                        <a:pt x="3360" y="2115"/>
                        <a:pt x="1956" y="1734"/>
                        <a:pt x="1680" y="0"/>
                      </a:cubicBezTo>
                      <a:cubicBezTo>
                        <a:pt x="1404" y="1734"/>
                        <a:pt x="0" y="2115"/>
                        <a:pt x="0" y="2115"/>
                      </a:cubicBezTo>
                      <a:lnTo>
                        <a:pt x="3360" y="2115"/>
                      </a:lnTo>
                      <a:close/>
                    </a:path>
                  </a:pathLst>
                </a:custGeom>
                <a:solidFill>
                  <a:srgbClr val="202A44"/>
                </a:solidFill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>
                    <a:lnSpc>
                      <a:spcPct val="140000"/>
                    </a:lnSpc>
                  </a:pPr>
                  <a:endParaRPr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endParaRPr>
                </a:p>
              </p:txBody>
            </p:sp>
            <p:sp>
              <p:nvSpPr>
                <p:cNvPr id="36" name="Freeform: Shape 16"/>
                <p:cNvSpPr/>
                <p:nvPr/>
              </p:nvSpPr>
              <p:spPr bwMode="auto">
                <a:xfrm>
                  <a:off x="3705225" y="3738983"/>
                  <a:ext cx="193039" cy="153943"/>
                </a:xfrm>
                <a:custGeom>
                  <a:avLst/>
                  <a:gdLst/>
                  <a:ahLst/>
                  <a:cxnLst>
                    <a:cxn ang="0">
                      <a:pos x="73" y="52"/>
                    </a:cxn>
                    <a:cxn ang="0">
                      <a:pos x="67" y="58"/>
                    </a:cxn>
                    <a:cxn ang="0">
                      <a:pos x="7" y="58"/>
                    </a:cxn>
                    <a:cxn ang="0">
                      <a:pos x="0" y="5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67" y="0"/>
                    </a:cxn>
                    <a:cxn ang="0">
                      <a:pos x="73" y="6"/>
                    </a:cxn>
                    <a:cxn ang="0">
                      <a:pos x="73" y="52"/>
                    </a:cxn>
                    <a:cxn ang="0">
                      <a:pos x="7" y="4"/>
                    </a:cxn>
                    <a:cxn ang="0">
                      <a:pos x="5" y="6"/>
                    </a:cxn>
                    <a:cxn ang="0">
                      <a:pos x="5" y="52"/>
                    </a:cxn>
                    <a:cxn ang="0">
                      <a:pos x="7" y="53"/>
                    </a:cxn>
                    <a:cxn ang="0">
                      <a:pos x="67" y="53"/>
                    </a:cxn>
                    <a:cxn ang="0">
                      <a:pos x="68" y="52"/>
                    </a:cxn>
                    <a:cxn ang="0">
                      <a:pos x="68" y="6"/>
                    </a:cxn>
                    <a:cxn ang="0">
                      <a:pos x="67" y="4"/>
                    </a:cxn>
                    <a:cxn ang="0">
                      <a:pos x="7" y="4"/>
                    </a:cxn>
                    <a:cxn ang="0">
                      <a:pos x="17" y="24"/>
                    </a:cxn>
                    <a:cxn ang="0">
                      <a:pos x="10" y="17"/>
                    </a:cxn>
                    <a:cxn ang="0">
                      <a:pos x="17" y="9"/>
                    </a:cxn>
                    <a:cxn ang="0">
                      <a:pos x="25" y="17"/>
                    </a:cxn>
                    <a:cxn ang="0">
                      <a:pos x="17" y="24"/>
                    </a:cxn>
                    <a:cxn ang="0">
                      <a:pos x="64" y="48"/>
                    </a:cxn>
                    <a:cxn ang="0">
                      <a:pos x="10" y="48"/>
                    </a:cxn>
                    <a:cxn ang="0">
                      <a:pos x="10" y="41"/>
                    </a:cxn>
                    <a:cxn ang="0">
                      <a:pos x="22" y="29"/>
                    </a:cxn>
                    <a:cxn ang="0">
                      <a:pos x="28" y="35"/>
                    </a:cxn>
                    <a:cxn ang="0">
                      <a:pos x="48" y="15"/>
                    </a:cxn>
                    <a:cxn ang="0">
                      <a:pos x="64" y="31"/>
                    </a:cxn>
                    <a:cxn ang="0">
                      <a:pos x="64" y="48"/>
                    </a:cxn>
                  </a:cxnLst>
                  <a:rect l="0" t="0" r="r" b="b"/>
                  <a:pathLst>
                    <a:path w="73" h="58">
                      <a:moveTo>
                        <a:pt x="73" y="52"/>
                      </a:moveTo>
                      <a:cubicBezTo>
                        <a:pt x="73" y="55"/>
                        <a:pt x="71" y="58"/>
                        <a:pt x="67" y="58"/>
                      </a:cubicBezTo>
                      <a:cubicBezTo>
                        <a:pt x="7" y="58"/>
                        <a:pt x="7" y="58"/>
                        <a:pt x="7" y="58"/>
                      </a:cubicBezTo>
                      <a:cubicBezTo>
                        <a:pt x="3" y="58"/>
                        <a:pt x="0" y="55"/>
                        <a:pt x="0" y="5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71" y="0"/>
                        <a:pt x="73" y="2"/>
                        <a:pt x="73" y="6"/>
                      </a:cubicBezTo>
                      <a:lnTo>
                        <a:pt x="73" y="52"/>
                      </a:lnTo>
                      <a:close/>
                      <a:moveTo>
                        <a:pt x="7" y="4"/>
                      </a:moveTo>
                      <a:cubicBezTo>
                        <a:pt x="6" y="4"/>
                        <a:pt x="5" y="5"/>
                        <a:pt x="5" y="6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5" y="52"/>
                        <a:pt x="6" y="53"/>
                        <a:pt x="7" y="53"/>
                      </a:cubicBezTo>
                      <a:cubicBezTo>
                        <a:pt x="67" y="53"/>
                        <a:pt x="67" y="53"/>
                        <a:pt x="67" y="53"/>
                      </a:cubicBezTo>
                      <a:cubicBezTo>
                        <a:pt x="68" y="53"/>
                        <a:pt x="68" y="52"/>
                        <a:pt x="68" y="52"/>
                      </a:cubicBezTo>
                      <a:cubicBezTo>
                        <a:pt x="68" y="6"/>
                        <a:pt x="68" y="6"/>
                        <a:pt x="68" y="6"/>
                      </a:cubicBezTo>
                      <a:cubicBezTo>
                        <a:pt x="68" y="5"/>
                        <a:pt x="68" y="4"/>
                        <a:pt x="67" y="4"/>
                      </a:cubicBezTo>
                      <a:lnTo>
                        <a:pt x="7" y="4"/>
                      </a:lnTo>
                      <a:close/>
                      <a:moveTo>
                        <a:pt x="17" y="24"/>
                      </a:moveTo>
                      <a:cubicBezTo>
                        <a:pt x="13" y="24"/>
                        <a:pt x="10" y="21"/>
                        <a:pt x="10" y="17"/>
                      </a:cubicBezTo>
                      <a:cubicBezTo>
                        <a:pt x="10" y="13"/>
                        <a:pt x="13" y="9"/>
                        <a:pt x="17" y="9"/>
                      </a:cubicBezTo>
                      <a:cubicBezTo>
                        <a:pt x="21" y="9"/>
                        <a:pt x="25" y="13"/>
                        <a:pt x="25" y="17"/>
                      </a:cubicBezTo>
                      <a:cubicBezTo>
                        <a:pt x="25" y="21"/>
                        <a:pt x="21" y="24"/>
                        <a:pt x="17" y="24"/>
                      </a:cubicBezTo>
                      <a:close/>
                      <a:moveTo>
                        <a:pt x="64" y="48"/>
                      </a:moveTo>
                      <a:cubicBezTo>
                        <a:pt x="10" y="48"/>
                        <a:pt x="10" y="48"/>
                        <a:pt x="10" y="48"/>
                      </a:cubicBezTo>
                      <a:cubicBezTo>
                        <a:pt x="10" y="41"/>
                        <a:pt x="10" y="41"/>
                        <a:pt x="10" y="41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8" y="35"/>
                        <a:pt x="28" y="35"/>
                        <a:pt x="28" y="35"/>
                      </a:cubicBezTo>
                      <a:cubicBezTo>
                        <a:pt x="48" y="15"/>
                        <a:pt x="48" y="15"/>
                        <a:pt x="48" y="15"/>
                      </a:cubicBezTo>
                      <a:cubicBezTo>
                        <a:pt x="64" y="31"/>
                        <a:pt x="64" y="31"/>
                        <a:pt x="64" y="31"/>
                      </a:cubicBezTo>
                      <a:lnTo>
                        <a:pt x="64" y="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>
                    <a:lnSpc>
                      <a:spcPct val="140000"/>
                    </a:lnSpc>
                  </a:pPr>
                  <a:endParaRPr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endParaRPr>
                </a:p>
              </p:txBody>
            </p:sp>
          </p:grpSp>
          <p:grpSp>
            <p:nvGrpSpPr>
              <p:cNvPr id="30" name="千图PPT彼岸天：ID 8661124库_组合 17"/>
              <p:cNvGrpSpPr/>
              <p:nvPr>
                <p:custDataLst>
                  <p:tags r:id="rId5"/>
                </p:custDataLst>
              </p:nvPr>
            </p:nvGrpSpPr>
            <p:grpSpPr>
              <a:xfrm rot="5400000" flipH="1">
                <a:off x="4803256" y="2001442"/>
                <a:ext cx="1305026" cy="1644689"/>
                <a:chOff x="2203768" y="2266950"/>
                <a:chExt cx="1371600" cy="1728587"/>
              </a:xfrm>
            </p:grpSpPr>
            <p:sp>
              <p:nvSpPr>
                <p:cNvPr id="33" name="Freeform: Shape 18"/>
                <p:cNvSpPr/>
                <p:nvPr/>
              </p:nvSpPr>
              <p:spPr bwMode="auto">
                <a:xfrm>
                  <a:off x="2203768" y="2266950"/>
                  <a:ext cx="1371600" cy="1728587"/>
                </a:xfrm>
                <a:custGeom>
                  <a:avLst/>
                  <a:gdLst>
                    <a:gd name="T0" fmla="*/ 3360 w 3360"/>
                    <a:gd name="T1" fmla="*/ 2115 h 2115"/>
                    <a:gd name="T2" fmla="*/ 1680 w 3360"/>
                    <a:gd name="T3" fmla="*/ 0 h 2115"/>
                    <a:gd name="T4" fmla="*/ 0 w 3360"/>
                    <a:gd name="T5" fmla="*/ 2115 h 2115"/>
                    <a:gd name="T6" fmla="*/ 3360 w 3360"/>
                    <a:gd name="T7" fmla="*/ 2115 h 2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60" h="2115">
                      <a:moveTo>
                        <a:pt x="3360" y="2115"/>
                      </a:moveTo>
                      <a:cubicBezTo>
                        <a:pt x="3360" y="2115"/>
                        <a:pt x="1956" y="1734"/>
                        <a:pt x="1680" y="0"/>
                      </a:cubicBezTo>
                      <a:cubicBezTo>
                        <a:pt x="1404" y="1734"/>
                        <a:pt x="0" y="2115"/>
                        <a:pt x="0" y="2115"/>
                      </a:cubicBezTo>
                      <a:lnTo>
                        <a:pt x="3360" y="2115"/>
                      </a:lnTo>
                      <a:close/>
                    </a:path>
                  </a:pathLst>
                </a:custGeom>
                <a:solidFill>
                  <a:srgbClr val="202A44"/>
                </a:solidFill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>
                    <a:lnSpc>
                      <a:spcPct val="140000"/>
                    </a:lnSpc>
                  </a:pPr>
                  <a:endParaRPr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endParaRPr>
                </a:p>
              </p:txBody>
            </p:sp>
            <p:sp>
              <p:nvSpPr>
                <p:cNvPr id="34" name="Freeform: Shape 19"/>
                <p:cNvSpPr/>
                <p:nvPr/>
              </p:nvSpPr>
              <p:spPr bwMode="auto">
                <a:xfrm>
                  <a:off x="2791143" y="3727452"/>
                  <a:ext cx="196850" cy="169441"/>
                </a:xfrm>
                <a:custGeom>
                  <a:avLst/>
                  <a:gdLst/>
                  <a:ahLst/>
                  <a:cxnLst>
                    <a:cxn ang="0">
                      <a:pos x="73" y="47"/>
                    </a:cxn>
                    <a:cxn ang="0">
                      <a:pos x="67" y="53"/>
                    </a:cxn>
                    <a:cxn ang="0">
                      <a:pos x="46" y="53"/>
                    </a:cxn>
                    <a:cxn ang="0">
                      <a:pos x="48" y="60"/>
                    </a:cxn>
                    <a:cxn ang="0">
                      <a:pos x="46" y="63"/>
                    </a:cxn>
                    <a:cxn ang="0">
                      <a:pos x="26" y="63"/>
                    </a:cxn>
                    <a:cxn ang="0">
                      <a:pos x="24" y="60"/>
                    </a:cxn>
                    <a:cxn ang="0">
                      <a:pos x="26" y="53"/>
                    </a:cxn>
                    <a:cxn ang="0">
                      <a:pos x="6" y="53"/>
                    </a:cxn>
                    <a:cxn ang="0">
                      <a:pos x="0" y="47"/>
                    </a:cxn>
                    <a:cxn ang="0">
                      <a:pos x="0" y="6"/>
                    </a:cxn>
                    <a:cxn ang="0">
                      <a:pos x="6" y="0"/>
                    </a:cxn>
                    <a:cxn ang="0">
                      <a:pos x="67" y="0"/>
                    </a:cxn>
                    <a:cxn ang="0">
                      <a:pos x="73" y="6"/>
                    </a:cxn>
                    <a:cxn ang="0">
                      <a:pos x="73" y="47"/>
                    </a:cxn>
                    <a:cxn ang="0">
                      <a:pos x="68" y="6"/>
                    </a:cxn>
                    <a:cxn ang="0">
                      <a:pos x="67" y="5"/>
                    </a:cxn>
                    <a:cxn ang="0">
                      <a:pos x="6" y="5"/>
                    </a:cxn>
                    <a:cxn ang="0">
                      <a:pos x="5" y="6"/>
                    </a:cxn>
                    <a:cxn ang="0">
                      <a:pos x="5" y="37"/>
                    </a:cxn>
                    <a:cxn ang="0">
                      <a:pos x="6" y="39"/>
                    </a:cxn>
                    <a:cxn ang="0">
                      <a:pos x="67" y="39"/>
                    </a:cxn>
                    <a:cxn ang="0">
                      <a:pos x="68" y="37"/>
                    </a:cxn>
                    <a:cxn ang="0">
                      <a:pos x="68" y="6"/>
                    </a:cxn>
                  </a:cxnLst>
                  <a:rect l="0" t="0" r="r" b="b"/>
                  <a:pathLst>
                    <a:path w="73" h="63">
                      <a:moveTo>
                        <a:pt x="73" y="47"/>
                      </a:moveTo>
                      <a:cubicBezTo>
                        <a:pt x="73" y="50"/>
                        <a:pt x="70" y="53"/>
                        <a:pt x="67" y="53"/>
                      </a:cubicBezTo>
                      <a:cubicBezTo>
                        <a:pt x="46" y="53"/>
                        <a:pt x="46" y="53"/>
                        <a:pt x="46" y="53"/>
                      </a:cubicBezTo>
                      <a:cubicBezTo>
                        <a:pt x="46" y="56"/>
                        <a:pt x="48" y="59"/>
                        <a:pt x="48" y="60"/>
                      </a:cubicBezTo>
                      <a:cubicBezTo>
                        <a:pt x="48" y="62"/>
                        <a:pt x="47" y="63"/>
                        <a:pt x="46" y="63"/>
                      </a:cubicBezTo>
                      <a:cubicBezTo>
                        <a:pt x="26" y="63"/>
                        <a:pt x="26" y="63"/>
                        <a:pt x="26" y="63"/>
                      </a:cubicBezTo>
                      <a:cubicBezTo>
                        <a:pt x="25" y="63"/>
                        <a:pt x="24" y="62"/>
                        <a:pt x="24" y="60"/>
                      </a:cubicBezTo>
                      <a:cubicBezTo>
                        <a:pt x="24" y="59"/>
                        <a:pt x="26" y="56"/>
                        <a:pt x="26" y="53"/>
                      </a:cubicBezTo>
                      <a:cubicBezTo>
                        <a:pt x="6" y="53"/>
                        <a:pt x="6" y="53"/>
                        <a:pt x="6" y="53"/>
                      </a:cubicBezTo>
                      <a:cubicBezTo>
                        <a:pt x="2" y="53"/>
                        <a:pt x="0" y="50"/>
                        <a:pt x="0" y="47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2" y="0"/>
                        <a:pt x="6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70" y="0"/>
                        <a:pt x="73" y="2"/>
                        <a:pt x="73" y="6"/>
                      </a:cubicBezTo>
                      <a:lnTo>
                        <a:pt x="73" y="47"/>
                      </a:lnTo>
                      <a:close/>
                      <a:moveTo>
                        <a:pt x="68" y="6"/>
                      </a:moveTo>
                      <a:cubicBezTo>
                        <a:pt x="68" y="5"/>
                        <a:pt x="67" y="5"/>
                        <a:pt x="67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5" y="5"/>
                        <a:pt x="5" y="5"/>
                        <a:pt x="5" y="6"/>
                      </a:cubicBezTo>
                      <a:cubicBezTo>
                        <a:pt x="5" y="37"/>
                        <a:pt x="5" y="37"/>
                        <a:pt x="5" y="37"/>
                      </a:cubicBezTo>
                      <a:cubicBezTo>
                        <a:pt x="5" y="38"/>
                        <a:pt x="5" y="39"/>
                        <a:pt x="6" y="39"/>
                      </a:cubicBezTo>
                      <a:cubicBezTo>
                        <a:pt x="67" y="39"/>
                        <a:pt x="67" y="39"/>
                        <a:pt x="67" y="39"/>
                      </a:cubicBezTo>
                      <a:cubicBezTo>
                        <a:pt x="67" y="39"/>
                        <a:pt x="68" y="38"/>
                        <a:pt x="68" y="37"/>
                      </a:cubicBezTo>
                      <a:lnTo>
                        <a:pt x="68" y="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>
                    <a:lnSpc>
                      <a:spcPct val="140000"/>
                    </a:lnSpc>
                  </a:pPr>
                  <a:endParaRPr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endParaRPr>
                </a:p>
              </p:txBody>
            </p:sp>
          </p:grpSp>
          <p:grpSp>
            <p:nvGrpSpPr>
              <p:cNvPr id="31" name="千图PPT彼岸天：ID 8661124库_组合 20"/>
              <p:cNvGrpSpPr/>
              <p:nvPr>
                <p:custDataLst>
                  <p:tags r:id="rId6"/>
                </p:custDataLst>
              </p:nvPr>
            </p:nvGrpSpPr>
            <p:grpSpPr>
              <a:xfrm rot="5400000" flipH="1">
                <a:off x="4784383" y="2941385"/>
                <a:ext cx="1160025" cy="1461947"/>
                <a:chOff x="1388111" y="2459015"/>
                <a:chExt cx="1219200" cy="1536522"/>
              </a:xfrm>
            </p:grpSpPr>
            <p:sp>
              <p:nvSpPr>
                <p:cNvPr id="32" name="Freeform: Shape 21"/>
                <p:cNvSpPr/>
                <p:nvPr/>
              </p:nvSpPr>
              <p:spPr bwMode="auto">
                <a:xfrm>
                  <a:off x="1388111" y="2459015"/>
                  <a:ext cx="1219200" cy="1536522"/>
                </a:xfrm>
                <a:custGeom>
                  <a:avLst/>
                  <a:gdLst>
                    <a:gd name="T0" fmla="*/ 3360 w 3360"/>
                    <a:gd name="T1" fmla="*/ 2115 h 2115"/>
                    <a:gd name="T2" fmla="*/ 1680 w 3360"/>
                    <a:gd name="T3" fmla="*/ 0 h 2115"/>
                    <a:gd name="T4" fmla="*/ 0 w 3360"/>
                    <a:gd name="T5" fmla="*/ 2115 h 2115"/>
                    <a:gd name="T6" fmla="*/ 3360 w 3360"/>
                    <a:gd name="T7" fmla="*/ 2115 h 2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60" h="2115">
                      <a:moveTo>
                        <a:pt x="3360" y="2115"/>
                      </a:moveTo>
                      <a:cubicBezTo>
                        <a:pt x="3360" y="2115"/>
                        <a:pt x="1956" y="1734"/>
                        <a:pt x="1680" y="0"/>
                      </a:cubicBezTo>
                      <a:cubicBezTo>
                        <a:pt x="1404" y="1734"/>
                        <a:pt x="0" y="2115"/>
                        <a:pt x="0" y="2115"/>
                      </a:cubicBezTo>
                      <a:lnTo>
                        <a:pt x="3360" y="2115"/>
                      </a:lnTo>
                      <a:close/>
                    </a:path>
                  </a:pathLst>
                </a:custGeom>
                <a:solidFill>
                  <a:srgbClr val="202A44"/>
                </a:solidFill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>
                    <a:lnSpc>
                      <a:spcPct val="140000"/>
                    </a:lnSpc>
                  </a:pPr>
                  <a:endParaRPr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endParaRPr>
                </a:p>
              </p:txBody>
            </p:sp>
            <p:sp>
              <p:nvSpPr>
                <p:cNvPr id="43" name="Freeform: Shape 22"/>
                <p:cNvSpPr/>
                <p:nvPr/>
              </p:nvSpPr>
              <p:spPr bwMode="auto">
                <a:xfrm>
                  <a:off x="1881030" y="3714750"/>
                  <a:ext cx="233363" cy="180975"/>
                </a:xfrm>
                <a:custGeom>
                  <a:avLst/>
                  <a:gdLst/>
                  <a:ahLst/>
                  <a:cxnLst>
                    <a:cxn ang="0">
                      <a:pos x="68" y="51"/>
                    </a:cxn>
                    <a:cxn ang="0">
                      <a:pos x="66" y="53"/>
                    </a:cxn>
                    <a:cxn ang="0">
                      <a:pos x="3" y="53"/>
                    </a:cxn>
                    <a:cxn ang="0">
                      <a:pos x="0" y="51"/>
                    </a:cxn>
                    <a:cxn ang="0">
                      <a:pos x="0" y="46"/>
                    </a:cxn>
                    <a:cxn ang="0">
                      <a:pos x="3" y="43"/>
                    </a:cxn>
                    <a:cxn ang="0">
                      <a:pos x="66" y="43"/>
                    </a:cxn>
                    <a:cxn ang="0">
                      <a:pos x="68" y="46"/>
                    </a:cxn>
                    <a:cxn ang="0">
                      <a:pos x="68" y="51"/>
                    </a:cxn>
                    <a:cxn ang="0">
                      <a:pos x="64" y="21"/>
                    </a:cxn>
                    <a:cxn ang="0">
                      <a:pos x="61" y="24"/>
                    </a:cxn>
                    <a:cxn ang="0">
                      <a:pos x="8" y="24"/>
                    </a:cxn>
                    <a:cxn ang="0">
                      <a:pos x="5" y="21"/>
                    </a:cxn>
                    <a:cxn ang="0">
                      <a:pos x="5" y="17"/>
                    </a:cxn>
                    <a:cxn ang="0">
                      <a:pos x="8" y="14"/>
                    </a:cxn>
                    <a:cxn ang="0">
                      <a:pos x="61" y="14"/>
                    </a:cxn>
                    <a:cxn ang="0">
                      <a:pos x="64" y="17"/>
                    </a:cxn>
                    <a:cxn ang="0">
                      <a:pos x="64" y="21"/>
                    </a:cxn>
                    <a:cxn ang="0">
                      <a:pos x="54" y="36"/>
                    </a:cxn>
                    <a:cxn ang="0">
                      <a:pos x="51" y="38"/>
                    </a:cxn>
                    <a:cxn ang="0">
                      <a:pos x="17" y="38"/>
                    </a:cxn>
                    <a:cxn ang="0">
                      <a:pos x="15" y="36"/>
                    </a:cxn>
                    <a:cxn ang="0">
                      <a:pos x="15" y="31"/>
                    </a:cxn>
                    <a:cxn ang="0">
                      <a:pos x="17" y="29"/>
                    </a:cxn>
                    <a:cxn ang="0">
                      <a:pos x="51" y="29"/>
                    </a:cxn>
                    <a:cxn ang="0">
                      <a:pos x="54" y="31"/>
                    </a:cxn>
                    <a:cxn ang="0">
                      <a:pos x="54" y="36"/>
                    </a:cxn>
                    <a:cxn ang="0">
                      <a:pos x="49" y="7"/>
                    </a:cxn>
                    <a:cxn ang="0">
                      <a:pos x="47" y="9"/>
                    </a:cxn>
                    <a:cxn ang="0">
                      <a:pos x="22" y="9"/>
                    </a:cxn>
                    <a:cxn ang="0">
                      <a:pos x="20" y="7"/>
                    </a:cxn>
                    <a:cxn ang="0">
                      <a:pos x="20" y="2"/>
                    </a:cxn>
                    <a:cxn ang="0">
                      <a:pos x="22" y="0"/>
                    </a:cxn>
                    <a:cxn ang="0">
                      <a:pos x="47" y="0"/>
                    </a:cxn>
                    <a:cxn ang="0">
                      <a:pos x="49" y="2"/>
                    </a:cxn>
                    <a:cxn ang="0">
                      <a:pos x="49" y="7"/>
                    </a:cxn>
                  </a:cxnLst>
                  <a:rect l="0" t="0" r="r" b="b"/>
                  <a:pathLst>
                    <a:path w="68" h="53">
                      <a:moveTo>
                        <a:pt x="68" y="51"/>
                      </a:moveTo>
                      <a:cubicBezTo>
                        <a:pt x="68" y="52"/>
                        <a:pt x="67" y="53"/>
                        <a:pt x="66" y="53"/>
                      </a:cubicBezTo>
                      <a:cubicBezTo>
                        <a:pt x="3" y="53"/>
                        <a:pt x="3" y="53"/>
                        <a:pt x="3" y="53"/>
                      </a:cubicBezTo>
                      <a:cubicBezTo>
                        <a:pt x="2" y="53"/>
                        <a:pt x="0" y="52"/>
                        <a:pt x="0" y="51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4"/>
                        <a:pt x="2" y="43"/>
                        <a:pt x="3" y="43"/>
                      </a:cubicBezTo>
                      <a:cubicBezTo>
                        <a:pt x="66" y="43"/>
                        <a:pt x="66" y="43"/>
                        <a:pt x="66" y="43"/>
                      </a:cubicBezTo>
                      <a:cubicBezTo>
                        <a:pt x="67" y="43"/>
                        <a:pt x="68" y="44"/>
                        <a:pt x="68" y="46"/>
                      </a:cubicBezTo>
                      <a:lnTo>
                        <a:pt x="68" y="51"/>
                      </a:lnTo>
                      <a:close/>
                      <a:moveTo>
                        <a:pt x="64" y="21"/>
                      </a:moveTo>
                      <a:cubicBezTo>
                        <a:pt x="64" y="23"/>
                        <a:pt x="63" y="24"/>
                        <a:pt x="61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6" y="24"/>
                        <a:pt x="5" y="23"/>
                        <a:pt x="5" y="21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5" y="15"/>
                        <a:pt x="6" y="14"/>
                        <a:pt x="8" y="14"/>
                      </a:cubicBezTo>
                      <a:cubicBezTo>
                        <a:pt x="61" y="14"/>
                        <a:pt x="61" y="14"/>
                        <a:pt x="61" y="14"/>
                      </a:cubicBezTo>
                      <a:cubicBezTo>
                        <a:pt x="63" y="14"/>
                        <a:pt x="64" y="15"/>
                        <a:pt x="64" y="17"/>
                      </a:cubicBezTo>
                      <a:lnTo>
                        <a:pt x="64" y="21"/>
                      </a:lnTo>
                      <a:close/>
                      <a:moveTo>
                        <a:pt x="54" y="36"/>
                      </a:moveTo>
                      <a:cubicBezTo>
                        <a:pt x="54" y="37"/>
                        <a:pt x="53" y="38"/>
                        <a:pt x="51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6" y="38"/>
                        <a:pt x="15" y="37"/>
                        <a:pt x="15" y="36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5" y="30"/>
                        <a:pt x="16" y="29"/>
                        <a:pt x="17" y="29"/>
                      </a:cubicBezTo>
                      <a:cubicBezTo>
                        <a:pt x="51" y="29"/>
                        <a:pt x="51" y="29"/>
                        <a:pt x="51" y="29"/>
                      </a:cubicBezTo>
                      <a:cubicBezTo>
                        <a:pt x="53" y="29"/>
                        <a:pt x="54" y="30"/>
                        <a:pt x="54" y="31"/>
                      </a:cubicBezTo>
                      <a:lnTo>
                        <a:pt x="54" y="36"/>
                      </a:lnTo>
                      <a:close/>
                      <a:moveTo>
                        <a:pt x="49" y="7"/>
                      </a:moveTo>
                      <a:cubicBezTo>
                        <a:pt x="49" y="8"/>
                        <a:pt x="48" y="9"/>
                        <a:pt x="47" y="9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1" y="9"/>
                        <a:pt x="20" y="8"/>
                        <a:pt x="20" y="7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0" y="1"/>
                        <a:pt x="21" y="0"/>
                        <a:pt x="22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8" y="0"/>
                        <a:pt x="49" y="1"/>
                        <a:pt x="49" y="2"/>
                      </a:cubicBezTo>
                      <a:lnTo>
                        <a:pt x="49" y="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>
                    <a:lnSpc>
                      <a:spcPct val="140000"/>
                    </a:lnSpc>
                  </a:pPr>
                  <a:endParaRPr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endParaRPr>
                </a:p>
              </p:txBody>
            </p:sp>
          </p:grpSp>
        </p:grpSp>
      </p:grpSp>
      <p:grpSp>
        <p:nvGrpSpPr>
          <p:cNvPr id="44" name="组合 43"/>
          <p:cNvGrpSpPr/>
          <p:nvPr/>
        </p:nvGrpSpPr>
        <p:grpSpPr>
          <a:xfrm>
            <a:off x="1809744" y="2005975"/>
            <a:ext cx="9135133" cy="3365936"/>
            <a:chOff x="1357308" y="1504481"/>
            <a:chExt cx="6851350" cy="2524452"/>
          </a:xfrm>
        </p:grpSpPr>
        <p:grpSp>
          <p:nvGrpSpPr>
            <p:cNvPr id="47" name="组合 46"/>
            <p:cNvGrpSpPr/>
            <p:nvPr/>
          </p:nvGrpSpPr>
          <p:grpSpPr>
            <a:xfrm>
              <a:off x="1362566" y="1504481"/>
              <a:ext cx="1757371" cy="738006"/>
              <a:chOff x="5354323" y="1967781"/>
              <a:chExt cx="2084387" cy="1038198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5354323" y="2332308"/>
                <a:ext cx="1835545" cy="67367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5354323" y="1967781"/>
                <a:ext cx="2084387" cy="45015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705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rPr>
                  <a:t>小标题</a:t>
                </a: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365015" y="2356758"/>
              <a:ext cx="1757371" cy="738006"/>
              <a:chOff x="5354323" y="1967781"/>
              <a:chExt cx="2084387" cy="1038198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5354323" y="2332308"/>
                <a:ext cx="1835545" cy="67367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5354323" y="1967781"/>
                <a:ext cx="2084387" cy="45015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705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rPr>
                  <a:t>小标题</a:t>
                </a: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357308" y="3290927"/>
              <a:ext cx="1757371" cy="738006"/>
              <a:chOff x="5354323" y="1967781"/>
              <a:chExt cx="2084387" cy="1038198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5354323" y="2332308"/>
                <a:ext cx="1835545" cy="67367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5354323" y="1967781"/>
                <a:ext cx="2084387" cy="45015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705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rPr>
                  <a:t>小标题</a:t>
                </a: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6448838" y="1504481"/>
              <a:ext cx="1757371" cy="738006"/>
              <a:chOff x="5354323" y="1967781"/>
              <a:chExt cx="2084387" cy="1038198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5354323" y="2332308"/>
                <a:ext cx="1835545" cy="67367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5354323" y="1967781"/>
                <a:ext cx="2084387" cy="45015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705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rPr>
                  <a:t>小标题</a:t>
                </a: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6451287" y="2356758"/>
              <a:ext cx="1757371" cy="738006"/>
              <a:chOff x="5354323" y="1967781"/>
              <a:chExt cx="2084387" cy="1038198"/>
            </a:xfrm>
          </p:grpSpPr>
          <p:sp>
            <p:nvSpPr>
              <p:cNvPr id="60" name="矩形 59"/>
              <p:cNvSpPr/>
              <p:nvPr/>
            </p:nvSpPr>
            <p:spPr>
              <a:xfrm>
                <a:off x="5354323" y="2332308"/>
                <a:ext cx="1835545" cy="67367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354323" y="1967781"/>
                <a:ext cx="2084387" cy="45015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705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rPr>
                  <a:t>小标题</a:t>
                </a: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443580" y="3290927"/>
              <a:ext cx="1757371" cy="738006"/>
              <a:chOff x="5354323" y="1967781"/>
              <a:chExt cx="2084387" cy="1038198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5354323" y="2332308"/>
                <a:ext cx="1835545" cy="67367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  <a:r>
                  <a:rPr lang="zh-CN" altLang="en-US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输入替换内容</a:t>
                </a:r>
                <a:r>
                  <a:rPr lang="en-US" altLang="zh-CN" sz="133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erif SC" panose="02020400000000000000" pitchFamily="18" charset="-122"/>
                  </a:rPr>
                  <a:t> </a:t>
                </a: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5354323" y="1967781"/>
                <a:ext cx="2084387" cy="45015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705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erif SC" panose="02020400000000000000" pitchFamily="18" charset="-122"/>
                  </a:rPr>
                  <a:t>小标题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二人吧"/>
          <p:cNvPicPr>
            <a:picLocks noChangeAspect="1"/>
          </p:cNvPicPr>
          <p:nvPr userDrawn="1"/>
        </p:nvPicPr>
        <p:blipFill>
          <a:blip r:embed="rId5"/>
          <a:srcRect l="11998" t="27719" r="42053" b="2229"/>
          <a:stretch>
            <a:fillRect/>
          </a:stretch>
        </p:blipFill>
        <p:spPr>
          <a:xfrm>
            <a:off x="-38100" y="0"/>
            <a:ext cx="12268200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1615" y="2777490"/>
            <a:ext cx="374777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20XX</a:t>
            </a:r>
            <a:endParaRPr lang="zh-CN" altLang="en-US" sz="115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69329" y="3094834"/>
            <a:ext cx="45719" cy="1710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17249" y="2966577"/>
            <a:ext cx="797492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汇报完毕，感谢聆听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828824" y="3889907"/>
            <a:ext cx="509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BUSINESS POWERPOINT</a:t>
            </a:r>
            <a:endParaRPr lang="zh-CN" altLang="en-US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828824" y="4387279"/>
            <a:ext cx="1320658" cy="360103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岗位竞聘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414172" y="4387279"/>
            <a:ext cx="1320658" cy="360103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7999521" y="4387279"/>
            <a:ext cx="1320658" cy="360103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总结计划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9584870" y="4387278"/>
            <a:ext cx="1320658" cy="360103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营销策划</a:t>
            </a:r>
          </a:p>
        </p:txBody>
      </p:sp>
      <p:pic>
        <p:nvPicPr>
          <p:cNvPr id="11" name="MitiS - Endeavor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45160" y="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75"/>
                            </p:stCondLst>
                            <p:childTnLst>
                              <p:par>
                                <p:cTn id="3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/>
      <p:bldP spid="4" grpId="0" bldLvl="0" animBg="1"/>
      <p:bldP spid="5" grpId="0"/>
      <p:bldP spid="6" grpId="0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3170</Words>
  <Application>Microsoft Office PowerPoint</Application>
  <PresentationFormat>宽屏</PresentationFormat>
  <Paragraphs>201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宋体</vt:lpstr>
      <vt:lpstr>胖橘猫老师</vt:lpstr>
      <vt:lpstr>Calibri Light</vt:lpstr>
      <vt:lpstr>Agency FB</vt:lpstr>
      <vt:lpstr>Calibri</vt:lpstr>
      <vt:lpstr>微软雅黑</vt:lpstr>
      <vt:lpstr>Open Sans</vt:lpstr>
      <vt:lpstr>Source Han Serif SC</vt:lpstr>
      <vt:lpstr>字魂36号-正文宋楷</vt:lpstr>
      <vt:lpstr>Arial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chenying0907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subject>chenying0907</dc:subject>
  <dc:creator>chenying0907</dc:creator>
  <dc:description>chenying0907</dc:description>
  <cp:lastModifiedBy>vian</cp:lastModifiedBy>
  <cp:revision>4</cp:revision>
  <dcterms:created xsi:type="dcterms:W3CDTF">2018-08-13T07:00:00Z</dcterms:created>
  <dcterms:modified xsi:type="dcterms:W3CDTF">2023-02-08T05:54:11Z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