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5" r:id="rId4"/>
    <p:sldId id="281" r:id="rId5"/>
    <p:sldId id="271" r:id="rId6"/>
    <p:sldId id="273" r:id="rId7"/>
    <p:sldId id="274" r:id="rId8"/>
    <p:sldId id="299" r:id="rId9"/>
    <p:sldId id="266" r:id="rId10"/>
    <p:sldId id="275" r:id="rId11"/>
    <p:sldId id="276" r:id="rId12"/>
    <p:sldId id="300" r:id="rId13"/>
    <p:sldId id="267" r:id="rId14"/>
    <p:sldId id="278" r:id="rId15"/>
    <p:sldId id="277" r:id="rId16"/>
    <p:sldId id="301" r:id="rId17"/>
    <p:sldId id="279" r:id="rId18"/>
    <p:sldId id="302" r:id="rId19"/>
    <p:sldId id="30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1">
          <p15:clr>
            <a:srgbClr val="A4A3A4"/>
          </p15:clr>
        </p15:guide>
        <p15:guide id="2" pos="3839">
          <p15:clr>
            <a:srgbClr val="A4A3A4"/>
          </p15:clr>
        </p15:guide>
        <p15:guide id="3" pos="7119">
          <p15:clr>
            <a:srgbClr val="A4A3A4"/>
          </p15:clr>
        </p15:guide>
        <p15:guide id="4" pos="529">
          <p15:clr>
            <a:srgbClr val="A4A3A4"/>
          </p15:clr>
        </p15:guide>
        <p15:guide id="5" orient="horz" pos="1308">
          <p15:clr>
            <a:srgbClr val="A4A3A4"/>
          </p15:clr>
        </p15:guide>
        <p15:guide id="6" orient="horz" pos="27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软用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4F8"/>
    <a:srgbClr val="404040"/>
    <a:srgbClr val="C797F3"/>
    <a:srgbClr val="01466D"/>
    <a:srgbClr val="007E8F"/>
    <a:srgbClr val="00BBD3"/>
    <a:srgbClr val="009587"/>
    <a:srgbClr val="00786A"/>
    <a:srgbClr val="004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86" y="139"/>
      </p:cViewPr>
      <p:guideLst>
        <p:guide orient="horz" pos="2311"/>
        <p:guide pos="3839"/>
        <p:guide pos="7119"/>
        <p:guide pos="529"/>
        <p:guide orient="horz" pos="1308"/>
        <p:guide orient="horz" pos="27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00BBD3"/>
              </a:solidFill>
              <a:ln w="19050">
                <a:solidFill>
                  <a:srgbClr val="52D4F8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26-46C7-AA92-BAE0EA7363F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26-46C7-AA92-BAE0EA7363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26-46C7-AA92-BAE0EA7363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426-46C7-AA92-BAE0EA7363FA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426-46C7-AA92-BAE0EA7363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回火</c:v>
                </c:pt>
              </c:strCache>
            </c:strRef>
          </c:tx>
          <c:dPt>
            <c:idx val="0"/>
            <c:bubble3D val="0"/>
            <c:spPr>
              <a:solidFill>
                <a:srgbClr val="52D4F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426-46C7-AA92-BAE0EA7363FA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E426-46C7-AA92-BAE0EA7363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E426-46C7-AA92-BAE0EA7363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E426-46C7-AA92-BAE0EA7363FA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426-46C7-AA92-BAE0EA736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北京</c:v>
                </c:pt>
                <c:pt idx="1">
                  <c:v>上海</c:v>
                </c:pt>
                <c:pt idx="2">
                  <c:v>成都</c:v>
                </c:pt>
                <c:pt idx="3">
                  <c:v>广州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9203-4DE1-A2E9-86342199DF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北京</c:v>
                </c:pt>
                <c:pt idx="1">
                  <c:v>上海</c:v>
                </c:pt>
                <c:pt idx="2">
                  <c:v>成都</c:v>
                </c:pt>
                <c:pt idx="3">
                  <c:v>广州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9203-4DE1-A2E9-86342199DF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44814800"/>
        <c:axId val="744815360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销售量</c:v>
                </c:pt>
              </c:strCache>
            </c:strRef>
          </c:tx>
          <c:spPr>
            <a:solidFill>
              <a:srgbClr val="52D4F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2D4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203-4DE1-A2E9-86342199DFA0}"/>
              </c:ext>
            </c:extLst>
          </c:dPt>
          <c:dPt>
            <c:idx val="1"/>
            <c:invertIfNegative val="0"/>
            <c:bubble3D val="0"/>
            <c:spPr>
              <a:solidFill>
                <a:srgbClr val="52D4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203-4DE1-A2E9-86342199DFA0}"/>
              </c:ext>
            </c:extLst>
          </c:dPt>
          <c:dPt>
            <c:idx val="2"/>
            <c:invertIfNegative val="0"/>
            <c:bubble3D val="0"/>
            <c:spPr>
              <a:solidFill>
                <a:srgbClr val="C797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203-4DE1-A2E9-86342199DFA0}"/>
              </c:ext>
            </c:extLst>
          </c:dPt>
          <c:dPt>
            <c:idx val="3"/>
            <c:invertIfNegative val="0"/>
            <c:bubble3D val="0"/>
            <c:spPr>
              <a:solidFill>
                <a:srgbClr val="52D4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203-4DE1-A2E9-86342199DFA0}"/>
              </c:ext>
            </c:extLst>
          </c:dPt>
          <c:dLbls>
            <c:dLbl>
              <c:idx val="0"/>
              <c:layout>
                <c:manualLayout>
                  <c:x val="1.3096495201639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203-4DE1-A2E9-86342199DFA0}"/>
                </c:ext>
              </c:extLst>
            </c:dLbl>
            <c:dLbl>
              <c:idx val="1"/>
              <c:layout>
                <c:manualLayout>
                  <c:x val="1.4287085674515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203-4DE1-A2E9-86342199DFA0}"/>
                </c:ext>
              </c:extLst>
            </c:dLbl>
            <c:dLbl>
              <c:idx val="2"/>
              <c:layout>
                <c:manualLayout>
                  <c:x val="1.5477676147391701E-2"/>
                  <c:y val="-6.469550829783570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203-4DE1-A2E9-86342199DFA0}"/>
                </c:ext>
              </c:extLst>
            </c:dLbl>
            <c:dLbl>
              <c:idx val="3"/>
              <c:layout>
                <c:manualLayout>
                  <c:x val="2.024003803889690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203-4DE1-A2E9-86342199DF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北京</c:v>
                </c:pt>
                <c:pt idx="1">
                  <c:v>上海</c:v>
                </c:pt>
                <c:pt idx="2">
                  <c:v>成都</c:v>
                </c:pt>
                <c:pt idx="3">
                  <c:v>广州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</c:v>
                </c:pt>
                <c:pt idx="1">
                  <c:v>3.5</c:v>
                </c:pt>
                <c:pt idx="2">
                  <c:v>4.9000000000000004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203-4DE1-A2E9-86342199DF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1"/>
        <c:axId val="744816480"/>
        <c:axId val="744815920"/>
      </c:barChart>
      <c:catAx>
        <c:axId val="74481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744815360"/>
        <c:crosses val="autoZero"/>
        <c:auto val="0"/>
        <c:lblAlgn val="ctr"/>
        <c:lblOffset val="100"/>
        <c:noMultiLvlLbl val="0"/>
      </c:catAx>
      <c:valAx>
        <c:axId val="744815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814800"/>
        <c:crosses val="autoZero"/>
        <c:crossBetween val="between"/>
      </c:valAx>
      <c:valAx>
        <c:axId val="7448159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44816480"/>
        <c:crosses val="max"/>
        <c:crossBetween val="between"/>
      </c:valAx>
      <c:catAx>
        <c:axId val="744816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448159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303874"/>
            </a:solidFill>
            <a:ln w="19050">
              <a:noFill/>
            </a:ln>
          </c:spPr>
          <c:dPt>
            <c:idx val="0"/>
            <c:bubble3D val="0"/>
            <c:spPr>
              <a:solidFill>
                <a:srgbClr val="52D4F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E8-4280-9005-3621D8FB33FF}"/>
              </c:ext>
            </c:extLst>
          </c:dPt>
          <c:dPt>
            <c:idx val="1"/>
            <c:bubble3D val="0"/>
            <c:spPr>
              <a:solidFill>
                <a:srgbClr val="C797F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E8-4280-9005-3621D8FB33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E8-4280-9005-3621D8FB33FF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3.2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9E8-4280-9005-3621D8FB3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/>
          <a:ea typeface="微软雅黑" panose="020B0503020204020204" charset="-122"/>
          <a:sym typeface="Arial" panose="020B0604020202020204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0.38859</cdr:x>
      <cdr:y>0.30667</cdr:y>
    </cdr:from>
    <cdr:to>
      <cdr:x>0.61141</cdr:x>
      <cdr:y>0.6409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2768600" y="1456633"/>
          <a:ext cx="1587500" cy="158750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none" lIns="45720" tIns="45720" rIns="45720" bIns="45720" anchor="t" anchorCtr="0">
          <a:normAutofit/>
        </a:bodyPr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2390F-C42F-403C-865B-C86EB5DF0DCA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B47CD-8A8C-4918-ACE9-3E153F56D62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B47CD-8A8C-4918-ACE9-3E153F56D62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87998-BE01-49BE-B7F7-3822A9687425}" type="datetimeFigureOut">
              <a:rPr lang="zh-CN" altLang="en-US" smtClean="0"/>
              <a:t>2023/2/8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5B932-0AC9-47C6-A15E-DF2DC3F8EB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13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1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7.xml"/><Relationship Id="rId5" Type="http://schemas.openxmlformats.org/officeDocument/2006/relationships/audio" Target="../media/media1.mp3"/><Relationship Id="rId4" Type="http://schemas.microsoft.com/office/2007/relationships/media" Target="../media/media1.mp3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4"/>
          <p:cNvPicPr>
            <a:picLocks noChangeAspect="1"/>
          </p:cNvPicPr>
          <p:nvPr/>
        </p:nvPicPr>
        <p:blipFill>
          <a:blip r:embed="rId12"/>
          <a:srcRect l="13044" r="12867"/>
          <a:stretch>
            <a:fillRect/>
          </a:stretch>
        </p:blipFill>
        <p:spPr>
          <a:xfrm>
            <a:off x="-23495" y="-12065"/>
            <a:ext cx="12215495" cy="6870065"/>
          </a:xfrm>
          <a:prstGeom prst="rect">
            <a:avLst/>
          </a:prstGeom>
        </p:spPr>
      </p:pic>
      <p:sp>
        <p:nvSpPr>
          <p:cNvPr id="10" name="PA_任意多边形 9"/>
          <p:cNvSpPr/>
          <p:nvPr>
            <p:custDataLst>
              <p:tags r:id="rId1"/>
            </p:custDataLst>
          </p:nvPr>
        </p:nvSpPr>
        <p:spPr>
          <a:xfrm>
            <a:off x="600270" y="499187"/>
            <a:ext cx="10991460" cy="5859625"/>
          </a:xfrm>
          <a:custGeom>
            <a:avLst/>
            <a:gdLst>
              <a:gd name="connsiteX0" fmla="*/ 0 w 10991460"/>
              <a:gd name="connsiteY0" fmla="*/ 0 h 5859625"/>
              <a:gd name="connsiteX1" fmla="*/ 10991460 w 10991460"/>
              <a:gd name="connsiteY1" fmla="*/ 0 h 5859625"/>
              <a:gd name="connsiteX2" fmla="*/ 10991460 w 10991460"/>
              <a:gd name="connsiteY2" fmla="*/ 5859625 h 5859625"/>
              <a:gd name="connsiteX3" fmla="*/ 0 w 10991460"/>
              <a:gd name="connsiteY3" fmla="*/ 5859625 h 5859625"/>
              <a:gd name="connsiteX4" fmla="*/ 0 w 10991460"/>
              <a:gd name="connsiteY4" fmla="*/ 1031035 h 5859625"/>
              <a:gd name="connsiteX5" fmla="*/ 144625 w 10991460"/>
              <a:gd name="connsiteY5" fmla="*/ 886410 h 5859625"/>
              <a:gd name="connsiteX6" fmla="*/ 0 w 10991460"/>
              <a:gd name="connsiteY6" fmla="*/ 741785 h 585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1460" h="5859625">
                <a:moveTo>
                  <a:pt x="0" y="0"/>
                </a:moveTo>
                <a:lnTo>
                  <a:pt x="10991460" y="0"/>
                </a:lnTo>
                <a:lnTo>
                  <a:pt x="10991460" y="5859625"/>
                </a:lnTo>
                <a:lnTo>
                  <a:pt x="0" y="5859625"/>
                </a:lnTo>
                <a:lnTo>
                  <a:pt x="0" y="1031035"/>
                </a:lnTo>
                <a:cubicBezTo>
                  <a:pt x="79874" y="1031035"/>
                  <a:pt x="144625" y="966284"/>
                  <a:pt x="144625" y="886410"/>
                </a:cubicBezTo>
                <a:cubicBezTo>
                  <a:pt x="144625" y="806536"/>
                  <a:pt x="79874" y="741785"/>
                  <a:pt x="0" y="74178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PA_组合 35"/>
          <p:cNvGrpSpPr/>
          <p:nvPr>
            <p:custDataLst>
              <p:tags r:id="rId2"/>
            </p:custDataLst>
          </p:nvPr>
        </p:nvGrpSpPr>
        <p:grpSpPr>
          <a:xfrm>
            <a:off x="2921299" y="1001849"/>
            <a:ext cx="6895323" cy="2215991"/>
            <a:chOff x="3069770" y="1054360"/>
            <a:chExt cx="6895323" cy="2215991"/>
          </a:xfrm>
        </p:grpSpPr>
        <p:sp>
          <p:nvSpPr>
            <p:cNvPr id="11" name="文本框 10"/>
            <p:cNvSpPr txBox="1"/>
            <p:nvPr/>
          </p:nvSpPr>
          <p:spPr>
            <a:xfrm>
              <a:off x="3069770" y="1054360"/>
              <a:ext cx="6895323" cy="2214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800" b="1" spc="600" dirty="0">
                  <a:solidFill>
                    <a:srgbClr val="52D4F8"/>
                  </a:solidFill>
                  <a:cs typeface="+mn-ea"/>
                  <a:sym typeface="+mn-lt"/>
                </a:rPr>
                <a:t>2 0 2 X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275045" y="1139349"/>
              <a:ext cx="708855" cy="1944411"/>
              <a:chOff x="3275045" y="1139349"/>
              <a:chExt cx="708855" cy="194441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3275045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452327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890594" y="1240314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806891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629843" y="11393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861249" y="1343586"/>
              <a:ext cx="802434" cy="1842811"/>
              <a:chOff x="3275045" y="1240949"/>
              <a:chExt cx="802434" cy="184281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3275045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452327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629609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806891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984173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369697" y="1240850"/>
              <a:ext cx="832797" cy="2029501"/>
              <a:chOff x="3275045" y="1054259"/>
              <a:chExt cx="832797" cy="2029501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3275045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452327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629609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014536" y="105425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849553" y="1141254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8133183" y="1427540"/>
              <a:ext cx="802434" cy="1842811"/>
              <a:chOff x="3275045" y="1240949"/>
              <a:chExt cx="802434" cy="1842811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3275045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3452327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3629609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3806891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984173" y="1240949"/>
                <a:ext cx="93306" cy="18428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37" name="PA_文本框 36"/>
          <p:cNvSpPr txBox="1"/>
          <p:nvPr>
            <p:custDataLst>
              <p:tags r:id="rId3"/>
            </p:custDataLst>
          </p:nvPr>
        </p:nvSpPr>
        <p:spPr>
          <a:xfrm>
            <a:off x="3397250" y="3031490"/>
            <a:ext cx="55568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600" dirty="0">
                <a:cs typeface="+mn-ea"/>
                <a:sym typeface="+mn-lt"/>
              </a:rPr>
              <a:t>人事行政部工作计划</a:t>
            </a:r>
          </a:p>
        </p:txBody>
      </p:sp>
      <p:sp>
        <p:nvSpPr>
          <p:cNvPr id="38" name="PA_文本框 37"/>
          <p:cNvSpPr txBox="1"/>
          <p:nvPr>
            <p:custDataLst>
              <p:tags r:id="rId4"/>
            </p:custDataLst>
          </p:nvPr>
        </p:nvSpPr>
        <p:spPr>
          <a:xfrm>
            <a:off x="1587890" y="5193689"/>
            <a:ext cx="9712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libero.welcome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everbody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!</a:t>
            </a:r>
          </a:p>
        </p:txBody>
      </p:sp>
      <p:sp>
        <p:nvSpPr>
          <p:cNvPr id="39" name="PA_文本框 38"/>
          <p:cNvSpPr txBox="1"/>
          <p:nvPr>
            <p:custDataLst>
              <p:tags r:id="rId5"/>
            </p:custDataLst>
          </p:nvPr>
        </p:nvSpPr>
        <p:spPr>
          <a:xfrm>
            <a:off x="4141238" y="3833328"/>
            <a:ext cx="450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cs typeface="+mn-ea"/>
                <a:sym typeface="+mn-lt"/>
              </a:rPr>
              <a:t>BUSSINESS REPORT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2" name="PA_等腰三角形 41"/>
          <p:cNvSpPr/>
          <p:nvPr>
            <p:custDataLst>
              <p:tags r:id="rId6"/>
            </p:custDataLst>
          </p:nvPr>
        </p:nvSpPr>
        <p:spPr>
          <a:xfrm>
            <a:off x="5951375" y="4364352"/>
            <a:ext cx="289249" cy="206124"/>
          </a:xfrm>
          <a:prstGeom prst="triangle">
            <a:avLst/>
          </a:prstGeom>
          <a:solidFill>
            <a:srgbClr val="C797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PA_文本框 1"/>
          <p:cNvSpPr txBox="1"/>
          <p:nvPr>
            <p:custDataLst>
              <p:tags r:id="rId7"/>
            </p:custDataLst>
          </p:nvPr>
        </p:nvSpPr>
        <p:spPr>
          <a:xfrm>
            <a:off x="5170813" y="4759430"/>
            <a:ext cx="3343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汇报人</a:t>
            </a:r>
            <a:r>
              <a:rPr lang="zh-CN" altLang="en-US" b="1" dirty="0" smtClean="0">
                <a:cs typeface="+mn-ea"/>
                <a:sym typeface="+mn-lt"/>
              </a:rPr>
              <a:t>：</a:t>
            </a:r>
            <a:r>
              <a:rPr lang="zh-CN" altLang="en-US" b="1" dirty="0">
                <a:cs typeface="+mn-ea"/>
                <a:sym typeface="+mn-lt"/>
              </a:rPr>
              <a:t>轻</a:t>
            </a:r>
            <a:r>
              <a:rPr lang="zh-CN" altLang="en-US" b="1" dirty="0" smtClean="0">
                <a:cs typeface="+mn-ea"/>
                <a:sym typeface="+mn-lt"/>
              </a:rPr>
              <a:t>松办公</a:t>
            </a:r>
            <a:endParaRPr lang="en-US" b="1" dirty="0">
              <a:cs typeface="+mn-ea"/>
              <a:sym typeface="+mn-lt"/>
            </a:endParaRPr>
          </a:p>
        </p:txBody>
      </p:sp>
      <p:pic>
        <p:nvPicPr>
          <p:cNvPr id="3" name="PA_爱的纪念 souvenirs d'enfance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32125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34.jpg34"/>
          <p:cNvPicPr>
            <a:picLocks noChangeAspect="1"/>
          </p:cNvPicPr>
          <p:nvPr/>
        </p:nvPicPr>
        <p:blipFill rotWithShape="1">
          <a:blip r:embed="rId3"/>
          <a:srcRect l="53313"/>
          <a:stretch>
            <a:fillRect/>
          </a:stretch>
        </p:blipFill>
        <p:spPr>
          <a:xfrm rot="16200000">
            <a:off x="5712460" y="368935"/>
            <a:ext cx="6849745" cy="61118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tx1">
              <a:alpha val="6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85249" y="3704253"/>
            <a:ext cx="1931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469228" y="4511656"/>
            <a:ext cx="243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" descr="e7d195523061f1c0c989bbdf341b111e769f2ee359bd8df638E53E9931A62DC22263A6E1A75FFBC630BB5D77BA969D9175F253EB94D93A1189E24A7D909BAD0376573965191318DE1FD009565C070D078CB5BA6F36E2A7EBF225ECFFE5B070BC39C886FBBA38903BF3D72AC681E947E3B5AC9F1668358AD884AA9D39B60EF64F82902A1B2510B386D6D8D0CCF5EC2F27"/>
          <p:cNvSpPr txBox="1"/>
          <p:nvPr/>
        </p:nvSpPr>
        <p:spPr>
          <a:xfrm>
            <a:off x="6576823" y="4984443"/>
            <a:ext cx="298975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  <a:spcAft>
                <a:spcPts val="400"/>
              </a:spcAft>
            </a:pPr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200" noProof="1">
                <a:solidFill>
                  <a:schemeClr val="bg1"/>
                </a:solidFill>
                <a:cs typeface="+mn-ea"/>
                <a:sym typeface="+mn-lt"/>
              </a:rPr>
              <a:t>badd </a:t>
            </a:r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amet, consetetur sadipscing elitr,  </a:t>
            </a:r>
            <a:r>
              <a:rPr lang="en-US" altLang="zh-CN" sz="1200" noProof="1">
                <a:solidFill>
                  <a:schemeClr val="bg1"/>
                </a:solidFill>
                <a:cs typeface="+mn-ea"/>
                <a:sym typeface="+mn-lt"/>
              </a:rPr>
              <a:t>asdf </a:t>
            </a:r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sed diam nonumy eirmod tempor invidunt ut labore et dolore magna aliquyam erat, sed diam voluptua.</a:t>
            </a:r>
          </a:p>
        </p:txBody>
      </p:sp>
      <p:sp>
        <p:nvSpPr>
          <p:cNvPr id="37" name="TextBox 61"/>
          <p:cNvSpPr txBox="1">
            <a:spLocks noChangeArrowheads="1"/>
          </p:cNvSpPr>
          <p:nvPr/>
        </p:nvSpPr>
        <p:spPr bwMode="auto">
          <a:xfrm>
            <a:off x="2733344" y="1851557"/>
            <a:ext cx="3186327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输入标题</a:t>
            </a:r>
          </a:p>
        </p:txBody>
      </p:sp>
      <p:sp>
        <p:nvSpPr>
          <p:cNvPr id="38" name="TextBox 61"/>
          <p:cNvSpPr txBox="1">
            <a:spLocks noChangeArrowheads="1"/>
          </p:cNvSpPr>
          <p:nvPr/>
        </p:nvSpPr>
        <p:spPr bwMode="auto">
          <a:xfrm>
            <a:off x="2698529" y="2711459"/>
            <a:ext cx="3187347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输入标题</a:t>
            </a:r>
          </a:p>
        </p:txBody>
      </p:sp>
      <p:sp>
        <p:nvSpPr>
          <p:cNvPr id="39" name="TextBox 61"/>
          <p:cNvSpPr txBox="1">
            <a:spLocks noChangeArrowheads="1"/>
          </p:cNvSpPr>
          <p:nvPr/>
        </p:nvSpPr>
        <p:spPr bwMode="auto">
          <a:xfrm>
            <a:off x="2732325" y="3597576"/>
            <a:ext cx="3187346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输入标题</a:t>
            </a:r>
          </a:p>
        </p:txBody>
      </p:sp>
      <p:sp>
        <p:nvSpPr>
          <p:cNvPr id="4" name="TextBox 61"/>
          <p:cNvSpPr txBox="1">
            <a:spLocks noChangeArrowheads="1"/>
          </p:cNvSpPr>
          <p:nvPr/>
        </p:nvSpPr>
        <p:spPr bwMode="auto">
          <a:xfrm>
            <a:off x="2723359" y="4394150"/>
            <a:ext cx="3186327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输入标题</a:t>
            </a:r>
          </a:p>
        </p:txBody>
      </p:sp>
      <p:sp>
        <p:nvSpPr>
          <p:cNvPr id="44" name="菱形 43"/>
          <p:cNvSpPr/>
          <p:nvPr/>
        </p:nvSpPr>
        <p:spPr>
          <a:xfrm>
            <a:off x="1871223" y="1875737"/>
            <a:ext cx="397247" cy="397247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3" name="菱形 12"/>
          <p:cNvSpPr/>
          <p:nvPr/>
        </p:nvSpPr>
        <p:spPr>
          <a:xfrm>
            <a:off x="1871223" y="2758063"/>
            <a:ext cx="397247" cy="397247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5" name="菱形 14"/>
          <p:cNvSpPr/>
          <p:nvPr/>
        </p:nvSpPr>
        <p:spPr>
          <a:xfrm>
            <a:off x="1855857" y="3604844"/>
            <a:ext cx="397247" cy="397247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7" name="菱形 16"/>
          <p:cNvSpPr/>
          <p:nvPr/>
        </p:nvSpPr>
        <p:spPr>
          <a:xfrm>
            <a:off x="1864464" y="4423372"/>
            <a:ext cx="397247" cy="397247"/>
          </a:xfrm>
          <a:prstGeom prst="diamon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18" name="矩形 17"/>
          <p:cNvSpPr/>
          <p:nvPr/>
        </p:nvSpPr>
        <p:spPr>
          <a:xfrm>
            <a:off x="1582371" y="1578114"/>
            <a:ext cx="3360187" cy="3702756"/>
          </a:xfrm>
          <a:prstGeom prst="rect">
            <a:avLst/>
          </a:prstGeom>
          <a:noFill/>
          <a:ln w="9525">
            <a:solidFill>
              <a:srgbClr val="52D4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4"/>
          <p:cNvPicPr>
            <a:picLocks noChangeAspect="1"/>
          </p:cNvPicPr>
          <p:nvPr/>
        </p:nvPicPr>
        <p:blipFill>
          <a:blip r:embed="rId3"/>
          <a:srcRect l="41895"/>
          <a:stretch>
            <a:fillRect/>
          </a:stretch>
        </p:blipFill>
        <p:spPr>
          <a:xfrm>
            <a:off x="2627630" y="-635"/>
            <a:ext cx="95643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22150" y="2576787"/>
            <a:ext cx="351805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cs typeface="+mn-ea"/>
                <a:sym typeface="+mn-lt"/>
              </a:rPr>
              <a:t>输入标题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073339" y="1859068"/>
            <a:ext cx="22376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PART ONE</a:t>
            </a:r>
            <a:endParaRPr lang="zh-CN" altLang="en-US" sz="3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6911" y="4027198"/>
            <a:ext cx="4868527" cy="1367481"/>
            <a:chOff x="6663073" y="3484000"/>
            <a:chExt cx="4868527" cy="1367481"/>
          </a:xfrm>
        </p:grpSpPr>
        <p:sp>
          <p:nvSpPr>
            <p:cNvPr id="5" name="矩形 4"/>
            <p:cNvSpPr/>
            <p:nvPr/>
          </p:nvSpPr>
          <p:spPr>
            <a:xfrm>
              <a:off x="6663073" y="3484000"/>
              <a:ext cx="4868527" cy="1367481"/>
            </a:xfrm>
            <a:prstGeom prst="rect">
              <a:avLst/>
            </a:prstGeom>
            <a:solidFill>
              <a:srgbClr val="52D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96772" y="3578224"/>
              <a:ext cx="4427116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400"/>
                </a:spcAft>
              </a:pP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badd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amet, consetetur sadipscing elitr, 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asdf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sed diam nonumy eirmod tempor invidunt ut labore et dolore magna aliquyam erat, sed diam voluptua.</a:t>
              </a:r>
              <a:endPara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2317464" y="3669224"/>
            <a:ext cx="352697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34"/>
          <p:cNvPicPr>
            <a:picLocks noChangeAspect="1"/>
          </p:cNvPicPr>
          <p:nvPr/>
        </p:nvPicPr>
        <p:blipFill>
          <a:blip r:embed="rId3"/>
          <a:srcRect t="70155" r="62934" b="-1042"/>
          <a:stretch>
            <a:fillRect/>
          </a:stretch>
        </p:blipFill>
        <p:spPr>
          <a:xfrm>
            <a:off x="-553720" y="4838065"/>
            <a:ext cx="6038850" cy="209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>
            <a:off x="9148747" y="1712387"/>
            <a:ext cx="2446325" cy="2555447"/>
          </a:xfrm>
          <a:prstGeom prst="rect">
            <a:avLst/>
          </a:prstGeom>
          <a:solidFill>
            <a:schemeClr val="accent4"/>
          </a:solidFill>
          <a:ln w="6350" cmpd="sng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2665" b="1" kern="0" dirty="0">
                <a:solidFill>
                  <a:schemeClr val="bg1"/>
                </a:solidFill>
                <a:cs typeface="+mn-ea"/>
                <a:sym typeface="+mn-lt"/>
              </a:rPr>
              <a:t>NOW</a:t>
            </a:r>
            <a:endParaRPr lang="en-US" sz="32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Rectangle 61"/>
          <p:cNvSpPr/>
          <p:nvPr/>
        </p:nvSpPr>
        <p:spPr>
          <a:xfrm>
            <a:off x="576330" y="1712385"/>
            <a:ext cx="2446325" cy="2555448"/>
          </a:xfrm>
          <a:prstGeom prst="rect">
            <a:avLst/>
          </a:prstGeom>
          <a:solidFill>
            <a:srgbClr val="C797F3"/>
          </a:solidFill>
          <a:ln w="6350" cmpd="sng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2665" b="1" kern="0" dirty="0">
                <a:solidFill>
                  <a:schemeClr val="bg1"/>
                </a:solidFill>
                <a:cs typeface="+mn-ea"/>
                <a:sym typeface="+mn-lt"/>
              </a:rPr>
              <a:t>DREAM</a:t>
            </a:r>
          </a:p>
        </p:txBody>
      </p:sp>
      <p:sp>
        <p:nvSpPr>
          <p:cNvPr id="4" name="Rectangle 62"/>
          <p:cNvSpPr/>
          <p:nvPr/>
        </p:nvSpPr>
        <p:spPr>
          <a:xfrm>
            <a:off x="6291274" y="1712385"/>
            <a:ext cx="2446325" cy="2555448"/>
          </a:xfrm>
          <a:prstGeom prst="rect">
            <a:avLst/>
          </a:prstGeom>
          <a:solidFill>
            <a:schemeClr val="accent3"/>
          </a:solidFill>
          <a:ln w="6350" cmpd="sng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2665" b="1" kern="0" dirty="0">
                <a:solidFill>
                  <a:schemeClr val="bg1"/>
                </a:solidFill>
                <a:cs typeface="+mn-ea"/>
                <a:sym typeface="+mn-lt"/>
              </a:rPr>
              <a:t>DO IT</a:t>
            </a:r>
          </a:p>
        </p:txBody>
      </p:sp>
      <p:sp>
        <p:nvSpPr>
          <p:cNvPr id="5" name="Rectangle 63"/>
          <p:cNvSpPr/>
          <p:nvPr/>
        </p:nvSpPr>
        <p:spPr>
          <a:xfrm>
            <a:off x="3433802" y="1712385"/>
            <a:ext cx="2446325" cy="2555448"/>
          </a:xfrm>
          <a:prstGeom prst="rect">
            <a:avLst/>
          </a:prstGeom>
          <a:solidFill>
            <a:srgbClr val="52D4F8"/>
          </a:solidFill>
          <a:ln w="6350" cmpd="sng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endParaRPr lang="en-US" sz="2665" b="1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2665" b="1" kern="0" dirty="0">
                <a:solidFill>
                  <a:schemeClr val="bg1"/>
                </a:solidFill>
                <a:cs typeface="+mn-ea"/>
                <a:sym typeface="+mn-lt"/>
              </a:rPr>
              <a:t>WISH</a:t>
            </a:r>
          </a:p>
        </p:txBody>
      </p:sp>
      <p:sp>
        <p:nvSpPr>
          <p:cNvPr id="7" name="Freeform 170"/>
          <p:cNvSpPr>
            <a:spLocks noEditPoints="1"/>
          </p:cNvSpPr>
          <p:nvPr/>
        </p:nvSpPr>
        <p:spPr bwMode="auto">
          <a:xfrm>
            <a:off x="1503549" y="2405549"/>
            <a:ext cx="617289" cy="619115"/>
          </a:xfrm>
          <a:custGeom>
            <a:avLst/>
            <a:gdLst>
              <a:gd name="T0" fmla="*/ 186 w 186"/>
              <a:gd name="T1" fmla="*/ 55 h 186"/>
              <a:gd name="T2" fmla="*/ 185 w 186"/>
              <a:gd name="T3" fmla="*/ 53 h 186"/>
              <a:gd name="T4" fmla="*/ 185 w 186"/>
              <a:gd name="T5" fmla="*/ 53 h 186"/>
              <a:gd name="T6" fmla="*/ 185 w 186"/>
              <a:gd name="T7" fmla="*/ 52 h 186"/>
              <a:gd name="T8" fmla="*/ 184 w 186"/>
              <a:gd name="T9" fmla="*/ 52 h 186"/>
              <a:gd name="T10" fmla="*/ 134 w 186"/>
              <a:gd name="T11" fmla="*/ 2 h 186"/>
              <a:gd name="T12" fmla="*/ 134 w 186"/>
              <a:gd name="T13" fmla="*/ 2 h 186"/>
              <a:gd name="T14" fmla="*/ 131 w 186"/>
              <a:gd name="T15" fmla="*/ 0 h 186"/>
              <a:gd name="T16" fmla="*/ 55 w 186"/>
              <a:gd name="T17" fmla="*/ 0 h 186"/>
              <a:gd name="T18" fmla="*/ 52 w 186"/>
              <a:gd name="T19" fmla="*/ 2 h 186"/>
              <a:gd name="T20" fmla="*/ 52 w 186"/>
              <a:gd name="T21" fmla="*/ 2 h 186"/>
              <a:gd name="T22" fmla="*/ 2 w 186"/>
              <a:gd name="T23" fmla="*/ 52 h 186"/>
              <a:gd name="T24" fmla="*/ 1 w 186"/>
              <a:gd name="T25" fmla="*/ 52 h 186"/>
              <a:gd name="T26" fmla="*/ 1 w 186"/>
              <a:gd name="T27" fmla="*/ 53 h 186"/>
              <a:gd name="T28" fmla="*/ 1 w 186"/>
              <a:gd name="T29" fmla="*/ 53 h 186"/>
              <a:gd name="T30" fmla="*/ 0 w 186"/>
              <a:gd name="T31" fmla="*/ 55 h 186"/>
              <a:gd name="T32" fmla="*/ 1 w 186"/>
              <a:gd name="T33" fmla="*/ 58 h 186"/>
              <a:gd name="T34" fmla="*/ 1 w 186"/>
              <a:gd name="T35" fmla="*/ 58 h 186"/>
              <a:gd name="T36" fmla="*/ 90 w 186"/>
              <a:gd name="T37" fmla="*/ 184 h 186"/>
              <a:gd name="T38" fmla="*/ 90 w 186"/>
              <a:gd name="T39" fmla="*/ 184 h 186"/>
              <a:gd name="T40" fmla="*/ 93 w 186"/>
              <a:gd name="T41" fmla="*/ 186 h 186"/>
              <a:gd name="T42" fmla="*/ 96 w 186"/>
              <a:gd name="T43" fmla="*/ 184 h 186"/>
              <a:gd name="T44" fmla="*/ 96 w 186"/>
              <a:gd name="T45" fmla="*/ 184 h 186"/>
              <a:gd name="T46" fmla="*/ 185 w 186"/>
              <a:gd name="T47" fmla="*/ 58 h 186"/>
              <a:gd name="T48" fmla="*/ 185 w 186"/>
              <a:gd name="T49" fmla="*/ 58 h 186"/>
              <a:gd name="T50" fmla="*/ 186 w 186"/>
              <a:gd name="T51" fmla="*/ 55 h 186"/>
              <a:gd name="T52" fmla="*/ 129 w 186"/>
              <a:gd name="T53" fmla="*/ 9 h 186"/>
              <a:gd name="T54" fmla="*/ 171 w 186"/>
              <a:gd name="T55" fmla="*/ 51 h 186"/>
              <a:gd name="T56" fmla="*/ 134 w 186"/>
              <a:gd name="T57" fmla="*/ 51 h 186"/>
              <a:gd name="T58" fmla="*/ 112 w 186"/>
              <a:gd name="T59" fmla="*/ 9 h 186"/>
              <a:gd name="T60" fmla="*/ 129 w 186"/>
              <a:gd name="T61" fmla="*/ 9 h 186"/>
              <a:gd name="T62" fmla="*/ 103 w 186"/>
              <a:gd name="T63" fmla="*/ 9 h 186"/>
              <a:gd name="T64" fmla="*/ 124 w 186"/>
              <a:gd name="T65" fmla="*/ 51 h 186"/>
              <a:gd name="T66" fmla="*/ 62 w 186"/>
              <a:gd name="T67" fmla="*/ 51 h 186"/>
              <a:gd name="T68" fmla="*/ 83 w 186"/>
              <a:gd name="T69" fmla="*/ 9 h 186"/>
              <a:gd name="T70" fmla="*/ 103 w 186"/>
              <a:gd name="T71" fmla="*/ 9 h 186"/>
              <a:gd name="T72" fmla="*/ 57 w 186"/>
              <a:gd name="T73" fmla="*/ 9 h 186"/>
              <a:gd name="T74" fmla="*/ 74 w 186"/>
              <a:gd name="T75" fmla="*/ 9 h 186"/>
              <a:gd name="T76" fmla="*/ 52 w 186"/>
              <a:gd name="T77" fmla="*/ 51 h 186"/>
              <a:gd name="T78" fmla="*/ 14 w 186"/>
              <a:gd name="T79" fmla="*/ 51 h 186"/>
              <a:gd name="T80" fmla="*/ 57 w 186"/>
              <a:gd name="T81" fmla="*/ 9 h 186"/>
              <a:gd name="T82" fmla="*/ 12 w 186"/>
              <a:gd name="T83" fmla="*/ 59 h 186"/>
              <a:gd name="T84" fmla="*/ 52 w 186"/>
              <a:gd name="T85" fmla="*/ 59 h 186"/>
              <a:gd name="T86" fmla="*/ 81 w 186"/>
              <a:gd name="T87" fmla="*/ 158 h 186"/>
              <a:gd name="T88" fmla="*/ 12 w 186"/>
              <a:gd name="T89" fmla="*/ 59 h 186"/>
              <a:gd name="T90" fmla="*/ 93 w 186"/>
              <a:gd name="T91" fmla="*/ 167 h 186"/>
              <a:gd name="T92" fmla="*/ 61 w 186"/>
              <a:gd name="T93" fmla="*/ 59 h 186"/>
              <a:gd name="T94" fmla="*/ 125 w 186"/>
              <a:gd name="T95" fmla="*/ 59 h 186"/>
              <a:gd name="T96" fmla="*/ 93 w 186"/>
              <a:gd name="T97" fmla="*/ 167 h 186"/>
              <a:gd name="T98" fmla="*/ 105 w 186"/>
              <a:gd name="T99" fmla="*/ 158 h 186"/>
              <a:gd name="T100" fmla="*/ 134 w 186"/>
              <a:gd name="T101" fmla="*/ 59 h 186"/>
              <a:gd name="T102" fmla="*/ 173 w 186"/>
              <a:gd name="T103" fmla="*/ 59 h 186"/>
              <a:gd name="T104" fmla="*/ 105 w 186"/>
              <a:gd name="T105" fmla="*/ 15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6" h="186">
                <a:moveTo>
                  <a:pt x="186" y="55"/>
                </a:moveTo>
                <a:cubicBezTo>
                  <a:pt x="186" y="54"/>
                  <a:pt x="185" y="53"/>
                  <a:pt x="185" y="53"/>
                </a:cubicBezTo>
                <a:cubicBezTo>
                  <a:pt x="185" y="53"/>
                  <a:pt x="185" y="53"/>
                  <a:pt x="185" y="53"/>
                </a:cubicBezTo>
                <a:cubicBezTo>
                  <a:pt x="185" y="52"/>
                  <a:pt x="185" y="52"/>
                  <a:pt x="185" y="52"/>
                </a:cubicBezTo>
                <a:cubicBezTo>
                  <a:pt x="185" y="52"/>
                  <a:pt x="184" y="52"/>
                  <a:pt x="184" y="52"/>
                </a:cubicBezTo>
                <a:cubicBezTo>
                  <a:pt x="134" y="2"/>
                  <a:pt x="134" y="2"/>
                  <a:pt x="134" y="2"/>
                </a:cubicBezTo>
                <a:cubicBezTo>
                  <a:pt x="134" y="2"/>
                  <a:pt x="134" y="2"/>
                  <a:pt x="134" y="2"/>
                </a:cubicBezTo>
                <a:cubicBezTo>
                  <a:pt x="133" y="1"/>
                  <a:pt x="132" y="0"/>
                  <a:pt x="13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4" y="0"/>
                  <a:pt x="52" y="1"/>
                  <a:pt x="52" y="2"/>
                </a:cubicBezTo>
                <a:cubicBezTo>
                  <a:pt x="52" y="2"/>
                  <a:pt x="52" y="2"/>
                  <a:pt x="52" y="2"/>
                </a:cubicBezTo>
                <a:cubicBezTo>
                  <a:pt x="2" y="52"/>
                  <a:pt x="2" y="52"/>
                  <a:pt x="2" y="52"/>
                </a:cubicBezTo>
                <a:cubicBezTo>
                  <a:pt x="1" y="52"/>
                  <a:pt x="1" y="52"/>
                  <a:pt x="1" y="52"/>
                </a:cubicBezTo>
                <a:cubicBezTo>
                  <a:pt x="1" y="53"/>
                  <a:pt x="1" y="53"/>
                  <a:pt x="1" y="53"/>
                </a:cubicBezTo>
                <a:cubicBezTo>
                  <a:pt x="1" y="53"/>
                  <a:pt x="1" y="53"/>
                  <a:pt x="1" y="53"/>
                </a:cubicBezTo>
                <a:cubicBezTo>
                  <a:pt x="1" y="53"/>
                  <a:pt x="0" y="54"/>
                  <a:pt x="0" y="55"/>
                </a:cubicBezTo>
                <a:cubicBezTo>
                  <a:pt x="0" y="56"/>
                  <a:pt x="1" y="57"/>
                  <a:pt x="1" y="58"/>
                </a:cubicBezTo>
                <a:cubicBezTo>
                  <a:pt x="1" y="58"/>
                  <a:pt x="1" y="58"/>
                  <a:pt x="1" y="58"/>
                </a:cubicBezTo>
                <a:cubicBezTo>
                  <a:pt x="90" y="184"/>
                  <a:pt x="90" y="184"/>
                  <a:pt x="90" y="184"/>
                </a:cubicBezTo>
                <a:cubicBezTo>
                  <a:pt x="90" y="184"/>
                  <a:pt x="90" y="184"/>
                  <a:pt x="90" y="184"/>
                </a:cubicBezTo>
                <a:cubicBezTo>
                  <a:pt x="90" y="185"/>
                  <a:pt x="92" y="186"/>
                  <a:pt x="93" y="186"/>
                </a:cubicBezTo>
                <a:cubicBezTo>
                  <a:pt x="94" y="186"/>
                  <a:pt x="95" y="185"/>
                  <a:pt x="96" y="184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185" y="58"/>
                  <a:pt x="185" y="58"/>
                  <a:pt x="185" y="58"/>
                </a:cubicBezTo>
                <a:cubicBezTo>
                  <a:pt x="185" y="58"/>
                  <a:pt x="185" y="58"/>
                  <a:pt x="185" y="58"/>
                </a:cubicBezTo>
                <a:cubicBezTo>
                  <a:pt x="185" y="57"/>
                  <a:pt x="186" y="56"/>
                  <a:pt x="186" y="55"/>
                </a:cubicBezTo>
                <a:close/>
                <a:moveTo>
                  <a:pt x="129" y="9"/>
                </a:moveTo>
                <a:cubicBezTo>
                  <a:pt x="171" y="51"/>
                  <a:pt x="171" y="51"/>
                  <a:pt x="171" y="51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12" y="9"/>
                  <a:pt x="112" y="9"/>
                  <a:pt x="112" y="9"/>
                </a:cubicBezTo>
                <a:lnTo>
                  <a:pt x="129" y="9"/>
                </a:lnTo>
                <a:close/>
                <a:moveTo>
                  <a:pt x="103" y="9"/>
                </a:moveTo>
                <a:cubicBezTo>
                  <a:pt x="124" y="51"/>
                  <a:pt x="124" y="51"/>
                  <a:pt x="124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83" y="9"/>
                  <a:pt x="83" y="9"/>
                  <a:pt x="83" y="9"/>
                </a:cubicBezTo>
                <a:lnTo>
                  <a:pt x="103" y="9"/>
                </a:lnTo>
                <a:close/>
                <a:moveTo>
                  <a:pt x="57" y="9"/>
                </a:moveTo>
                <a:cubicBezTo>
                  <a:pt x="74" y="9"/>
                  <a:pt x="74" y="9"/>
                  <a:pt x="74" y="9"/>
                </a:cubicBezTo>
                <a:cubicBezTo>
                  <a:pt x="52" y="51"/>
                  <a:pt x="52" y="51"/>
                  <a:pt x="52" y="51"/>
                </a:cubicBezTo>
                <a:cubicBezTo>
                  <a:pt x="14" y="51"/>
                  <a:pt x="14" y="51"/>
                  <a:pt x="14" y="51"/>
                </a:cubicBezTo>
                <a:lnTo>
                  <a:pt x="57" y="9"/>
                </a:lnTo>
                <a:close/>
                <a:moveTo>
                  <a:pt x="12" y="59"/>
                </a:moveTo>
                <a:cubicBezTo>
                  <a:pt x="52" y="59"/>
                  <a:pt x="52" y="59"/>
                  <a:pt x="52" y="59"/>
                </a:cubicBezTo>
                <a:cubicBezTo>
                  <a:pt x="81" y="158"/>
                  <a:pt x="81" y="158"/>
                  <a:pt x="81" y="158"/>
                </a:cubicBezTo>
                <a:lnTo>
                  <a:pt x="12" y="59"/>
                </a:lnTo>
                <a:close/>
                <a:moveTo>
                  <a:pt x="93" y="167"/>
                </a:moveTo>
                <a:cubicBezTo>
                  <a:pt x="61" y="59"/>
                  <a:pt x="61" y="59"/>
                  <a:pt x="61" y="59"/>
                </a:cubicBezTo>
                <a:cubicBezTo>
                  <a:pt x="125" y="59"/>
                  <a:pt x="125" y="59"/>
                  <a:pt x="125" y="59"/>
                </a:cubicBezTo>
                <a:lnTo>
                  <a:pt x="93" y="167"/>
                </a:lnTo>
                <a:close/>
                <a:moveTo>
                  <a:pt x="105" y="158"/>
                </a:moveTo>
                <a:cubicBezTo>
                  <a:pt x="134" y="59"/>
                  <a:pt x="134" y="59"/>
                  <a:pt x="134" y="59"/>
                </a:cubicBezTo>
                <a:cubicBezTo>
                  <a:pt x="173" y="59"/>
                  <a:pt x="173" y="59"/>
                  <a:pt x="173" y="59"/>
                </a:cubicBezTo>
                <a:lnTo>
                  <a:pt x="105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" name="Freeform 489"/>
          <p:cNvSpPr>
            <a:spLocks noEditPoints="1"/>
          </p:cNvSpPr>
          <p:nvPr/>
        </p:nvSpPr>
        <p:spPr bwMode="auto">
          <a:xfrm>
            <a:off x="4348218" y="2405549"/>
            <a:ext cx="617493" cy="619320"/>
          </a:xfrm>
          <a:custGeom>
            <a:avLst/>
            <a:gdLst>
              <a:gd name="T0" fmla="*/ 186 w 186"/>
              <a:gd name="T1" fmla="*/ 55 h 186"/>
              <a:gd name="T2" fmla="*/ 131 w 186"/>
              <a:gd name="T3" fmla="*/ 0 h 186"/>
              <a:gd name="T4" fmla="*/ 93 w 186"/>
              <a:gd name="T5" fmla="*/ 15 h 186"/>
              <a:gd name="T6" fmla="*/ 55 w 186"/>
              <a:gd name="T7" fmla="*/ 0 h 186"/>
              <a:gd name="T8" fmla="*/ 0 w 186"/>
              <a:gd name="T9" fmla="*/ 55 h 186"/>
              <a:gd name="T10" fmla="*/ 0 w 186"/>
              <a:gd name="T11" fmla="*/ 61 h 186"/>
              <a:gd name="T12" fmla="*/ 93 w 186"/>
              <a:gd name="T13" fmla="*/ 186 h 186"/>
              <a:gd name="T14" fmla="*/ 185 w 186"/>
              <a:gd name="T15" fmla="*/ 61 h 186"/>
              <a:gd name="T16" fmla="*/ 186 w 186"/>
              <a:gd name="T17" fmla="*/ 55 h 186"/>
              <a:gd name="T18" fmla="*/ 177 w 186"/>
              <a:gd name="T19" fmla="*/ 60 h 186"/>
              <a:gd name="T20" fmla="*/ 93 w 186"/>
              <a:gd name="T21" fmla="*/ 177 h 186"/>
              <a:gd name="T22" fmla="*/ 9 w 186"/>
              <a:gd name="T23" fmla="*/ 60 h 186"/>
              <a:gd name="T24" fmla="*/ 8 w 186"/>
              <a:gd name="T25" fmla="*/ 55 h 186"/>
              <a:gd name="T26" fmla="*/ 55 w 186"/>
              <a:gd name="T27" fmla="*/ 9 h 186"/>
              <a:gd name="T28" fmla="*/ 87 w 186"/>
              <a:gd name="T29" fmla="*/ 22 h 186"/>
              <a:gd name="T30" fmla="*/ 91 w 186"/>
              <a:gd name="T31" fmla="*/ 25 h 186"/>
              <a:gd name="T32" fmla="*/ 76 w 186"/>
              <a:gd name="T33" fmla="*/ 59 h 186"/>
              <a:gd name="T34" fmla="*/ 97 w 186"/>
              <a:gd name="T35" fmla="*/ 84 h 186"/>
              <a:gd name="T36" fmla="*/ 80 w 186"/>
              <a:gd name="T37" fmla="*/ 122 h 186"/>
              <a:gd name="T38" fmla="*/ 93 w 186"/>
              <a:gd name="T39" fmla="*/ 144 h 186"/>
              <a:gd name="T40" fmla="*/ 90 w 186"/>
              <a:gd name="T41" fmla="*/ 122 h 186"/>
              <a:gd name="T42" fmla="*/ 106 w 186"/>
              <a:gd name="T43" fmla="*/ 82 h 186"/>
              <a:gd name="T44" fmla="*/ 86 w 186"/>
              <a:gd name="T45" fmla="*/ 58 h 186"/>
              <a:gd name="T46" fmla="*/ 104 w 186"/>
              <a:gd name="T47" fmla="*/ 17 h 186"/>
              <a:gd name="T48" fmla="*/ 131 w 186"/>
              <a:gd name="T49" fmla="*/ 9 h 186"/>
              <a:gd name="T50" fmla="*/ 177 w 186"/>
              <a:gd name="T51" fmla="*/ 55 h 186"/>
              <a:gd name="T52" fmla="*/ 177 w 186"/>
              <a:gd name="T53" fmla="*/ 6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6" h="186">
                <a:moveTo>
                  <a:pt x="186" y="55"/>
                </a:moveTo>
                <a:cubicBezTo>
                  <a:pt x="186" y="25"/>
                  <a:pt x="161" y="0"/>
                  <a:pt x="131" y="0"/>
                </a:cubicBezTo>
                <a:cubicBezTo>
                  <a:pt x="116" y="0"/>
                  <a:pt x="103" y="6"/>
                  <a:pt x="93" y="15"/>
                </a:cubicBezTo>
                <a:cubicBezTo>
                  <a:pt x="83" y="6"/>
                  <a:pt x="70" y="0"/>
                  <a:pt x="55" y="0"/>
                </a:cubicBezTo>
                <a:cubicBezTo>
                  <a:pt x="25" y="0"/>
                  <a:pt x="0" y="25"/>
                  <a:pt x="0" y="55"/>
                </a:cubicBezTo>
                <a:cubicBezTo>
                  <a:pt x="0" y="58"/>
                  <a:pt x="1" y="63"/>
                  <a:pt x="0" y="61"/>
                </a:cubicBezTo>
                <a:cubicBezTo>
                  <a:pt x="6" y="115"/>
                  <a:pt x="85" y="186"/>
                  <a:pt x="93" y="186"/>
                </a:cubicBezTo>
                <a:cubicBezTo>
                  <a:pt x="101" y="186"/>
                  <a:pt x="179" y="115"/>
                  <a:pt x="185" y="61"/>
                </a:cubicBezTo>
                <a:cubicBezTo>
                  <a:pt x="185" y="63"/>
                  <a:pt x="186" y="58"/>
                  <a:pt x="186" y="55"/>
                </a:cubicBezTo>
                <a:close/>
                <a:moveTo>
                  <a:pt x="177" y="60"/>
                </a:moveTo>
                <a:cubicBezTo>
                  <a:pt x="172" y="105"/>
                  <a:pt x="109" y="167"/>
                  <a:pt x="93" y="177"/>
                </a:cubicBezTo>
                <a:cubicBezTo>
                  <a:pt x="77" y="167"/>
                  <a:pt x="14" y="105"/>
                  <a:pt x="9" y="60"/>
                </a:cubicBezTo>
                <a:cubicBezTo>
                  <a:pt x="9" y="60"/>
                  <a:pt x="8" y="58"/>
                  <a:pt x="8" y="55"/>
                </a:cubicBezTo>
                <a:cubicBezTo>
                  <a:pt x="8" y="29"/>
                  <a:pt x="29" y="9"/>
                  <a:pt x="55" y="9"/>
                </a:cubicBezTo>
                <a:cubicBezTo>
                  <a:pt x="67" y="9"/>
                  <a:pt x="78" y="13"/>
                  <a:pt x="87" y="22"/>
                </a:cubicBezTo>
                <a:cubicBezTo>
                  <a:pt x="91" y="25"/>
                  <a:pt x="91" y="25"/>
                  <a:pt x="91" y="25"/>
                </a:cubicBezTo>
                <a:cubicBezTo>
                  <a:pt x="76" y="59"/>
                  <a:pt x="76" y="59"/>
                  <a:pt x="76" y="59"/>
                </a:cubicBezTo>
                <a:cubicBezTo>
                  <a:pt x="97" y="84"/>
                  <a:pt x="97" y="84"/>
                  <a:pt x="97" y="84"/>
                </a:cubicBezTo>
                <a:cubicBezTo>
                  <a:pt x="80" y="122"/>
                  <a:pt x="80" y="122"/>
                  <a:pt x="80" y="122"/>
                </a:cubicBezTo>
                <a:cubicBezTo>
                  <a:pt x="93" y="144"/>
                  <a:pt x="93" y="144"/>
                  <a:pt x="93" y="144"/>
                </a:cubicBezTo>
                <a:cubicBezTo>
                  <a:pt x="90" y="122"/>
                  <a:pt x="90" y="122"/>
                  <a:pt x="90" y="12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86" y="58"/>
                  <a:pt x="86" y="58"/>
                  <a:pt x="86" y="58"/>
                </a:cubicBezTo>
                <a:cubicBezTo>
                  <a:pt x="104" y="17"/>
                  <a:pt x="104" y="17"/>
                  <a:pt x="104" y="17"/>
                </a:cubicBezTo>
                <a:cubicBezTo>
                  <a:pt x="112" y="12"/>
                  <a:pt x="121" y="9"/>
                  <a:pt x="131" y="9"/>
                </a:cubicBezTo>
                <a:cubicBezTo>
                  <a:pt x="156" y="9"/>
                  <a:pt x="177" y="29"/>
                  <a:pt x="177" y="55"/>
                </a:cubicBezTo>
                <a:cubicBezTo>
                  <a:pt x="177" y="58"/>
                  <a:pt x="177" y="60"/>
                  <a:pt x="177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9" name="Freeform 474"/>
          <p:cNvSpPr>
            <a:spLocks noEditPoints="1"/>
          </p:cNvSpPr>
          <p:nvPr/>
        </p:nvSpPr>
        <p:spPr bwMode="auto">
          <a:xfrm>
            <a:off x="10062249" y="2410824"/>
            <a:ext cx="619320" cy="613840"/>
          </a:xfrm>
          <a:custGeom>
            <a:avLst/>
            <a:gdLst>
              <a:gd name="T0" fmla="*/ 157 w 186"/>
              <a:gd name="T1" fmla="*/ 159 h 185"/>
              <a:gd name="T2" fmla="*/ 186 w 186"/>
              <a:gd name="T3" fmla="*/ 93 h 185"/>
              <a:gd name="T4" fmla="*/ 93 w 186"/>
              <a:gd name="T5" fmla="*/ 0 h 185"/>
              <a:gd name="T6" fmla="*/ 0 w 186"/>
              <a:gd name="T7" fmla="*/ 93 h 185"/>
              <a:gd name="T8" fmla="*/ 29 w 186"/>
              <a:gd name="T9" fmla="*/ 159 h 185"/>
              <a:gd name="T10" fmla="*/ 18 w 186"/>
              <a:gd name="T11" fmla="*/ 178 h 185"/>
              <a:gd name="T12" fmla="*/ 17 w 186"/>
              <a:gd name="T13" fmla="*/ 181 h 185"/>
              <a:gd name="T14" fmla="*/ 21 w 186"/>
              <a:gd name="T15" fmla="*/ 185 h 185"/>
              <a:gd name="T16" fmla="*/ 24 w 186"/>
              <a:gd name="T17" fmla="*/ 184 h 185"/>
              <a:gd name="T18" fmla="*/ 25 w 186"/>
              <a:gd name="T19" fmla="*/ 182 h 185"/>
              <a:gd name="T20" fmla="*/ 35 w 186"/>
              <a:gd name="T21" fmla="*/ 165 h 185"/>
              <a:gd name="T22" fmla="*/ 93 w 186"/>
              <a:gd name="T23" fmla="*/ 185 h 185"/>
              <a:gd name="T24" fmla="*/ 151 w 186"/>
              <a:gd name="T25" fmla="*/ 165 h 185"/>
              <a:gd name="T26" fmla="*/ 161 w 186"/>
              <a:gd name="T27" fmla="*/ 182 h 185"/>
              <a:gd name="T28" fmla="*/ 165 w 186"/>
              <a:gd name="T29" fmla="*/ 185 h 185"/>
              <a:gd name="T30" fmla="*/ 169 w 186"/>
              <a:gd name="T31" fmla="*/ 181 h 185"/>
              <a:gd name="T32" fmla="*/ 168 w 186"/>
              <a:gd name="T33" fmla="*/ 178 h 185"/>
              <a:gd name="T34" fmla="*/ 157 w 186"/>
              <a:gd name="T35" fmla="*/ 159 h 185"/>
              <a:gd name="T36" fmla="*/ 93 w 186"/>
              <a:gd name="T37" fmla="*/ 177 h 185"/>
              <a:gd name="T38" fmla="*/ 9 w 186"/>
              <a:gd name="T39" fmla="*/ 93 h 185"/>
              <a:gd name="T40" fmla="*/ 93 w 186"/>
              <a:gd name="T41" fmla="*/ 8 h 185"/>
              <a:gd name="T42" fmla="*/ 177 w 186"/>
              <a:gd name="T43" fmla="*/ 93 h 185"/>
              <a:gd name="T44" fmla="*/ 93 w 186"/>
              <a:gd name="T45" fmla="*/ 177 h 185"/>
              <a:gd name="T46" fmla="*/ 93 w 186"/>
              <a:gd name="T47" fmla="*/ 34 h 185"/>
              <a:gd name="T48" fmla="*/ 34 w 186"/>
              <a:gd name="T49" fmla="*/ 93 h 185"/>
              <a:gd name="T50" fmla="*/ 93 w 186"/>
              <a:gd name="T51" fmla="*/ 152 h 185"/>
              <a:gd name="T52" fmla="*/ 152 w 186"/>
              <a:gd name="T53" fmla="*/ 93 h 185"/>
              <a:gd name="T54" fmla="*/ 93 w 186"/>
              <a:gd name="T55" fmla="*/ 34 h 185"/>
              <a:gd name="T56" fmla="*/ 93 w 186"/>
              <a:gd name="T57" fmla="*/ 143 h 185"/>
              <a:gd name="T58" fmla="*/ 42 w 186"/>
              <a:gd name="T59" fmla="*/ 93 h 185"/>
              <a:gd name="T60" fmla="*/ 93 w 186"/>
              <a:gd name="T61" fmla="*/ 42 h 185"/>
              <a:gd name="T62" fmla="*/ 144 w 186"/>
              <a:gd name="T63" fmla="*/ 93 h 185"/>
              <a:gd name="T64" fmla="*/ 93 w 186"/>
              <a:gd name="T65" fmla="*/ 143 h 185"/>
              <a:gd name="T66" fmla="*/ 93 w 186"/>
              <a:gd name="T67" fmla="*/ 67 h 185"/>
              <a:gd name="T68" fmla="*/ 68 w 186"/>
              <a:gd name="T69" fmla="*/ 93 h 185"/>
              <a:gd name="T70" fmla="*/ 93 w 186"/>
              <a:gd name="T71" fmla="*/ 118 h 185"/>
              <a:gd name="T72" fmla="*/ 118 w 186"/>
              <a:gd name="T73" fmla="*/ 93 h 185"/>
              <a:gd name="T74" fmla="*/ 93 w 186"/>
              <a:gd name="T75" fmla="*/ 67 h 185"/>
              <a:gd name="T76" fmla="*/ 93 w 186"/>
              <a:gd name="T77" fmla="*/ 109 h 185"/>
              <a:gd name="T78" fmla="*/ 76 w 186"/>
              <a:gd name="T79" fmla="*/ 93 h 185"/>
              <a:gd name="T80" fmla="*/ 93 w 186"/>
              <a:gd name="T81" fmla="*/ 76 h 185"/>
              <a:gd name="T82" fmla="*/ 110 w 186"/>
              <a:gd name="T83" fmla="*/ 93 h 185"/>
              <a:gd name="T84" fmla="*/ 93 w 186"/>
              <a:gd name="T85" fmla="*/ 10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6" h="185">
                <a:moveTo>
                  <a:pt x="157" y="159"/>
                </a:moveTo>
                <a:cubicBezTo>
                  <a:pt x="175" y="143"/>
                  <a:pt x="186" y="119"/>
                  <a:pt x="186" y="93"/>
                </a:cubicBezTo>
                <a:cubicBezTo>
                  <a:pt x="186" y="41"/>
                  <a:pt x="144" y="0"/>
                  <a:pt x="93" y="0"/>
                </a:cubicBezTo>
                <a:cubicBezTo>
                  <a:pt x="42" y="0"/>
                  <a:pt x="0" y="41"/>
                  <a:pt x="0" y="93"/>
                </a:cubicBezTo>
                <a:cubicBezTo>
                  <a:pt x="0" y="119"/>
                  <a:pt x="11" y="143"/>
                  <a:pt x="29" y="159"/>
                </a:cubicBezTo>
                <a:cubicBezTo>
                  <a:pt x="18" y="178"/>
                  <a:pt x="18" y="178"/>
                  <a:pt x="18" y="178"/>
                </a:cubicBezTo>
                <a:cubicBezTo>
                  <a:pt x="18" y="179"/>
                  <a:pt x="17" y="180"/>
                  <a:pt x="17" y="181"/>
                </a:cubicBezTo>
                <a:cubicBezTo>
                  <a:pt x="17" y="183"/>
                  <a:pt x="19" y="185"/>
                  <a:pt x="21" y="185"/>
                </a:cubicBezTo>
                <a:cubicBezTo>
                  <a:pt x="22" y="185"/>
                  <a:pt x="24" y="185"/>
                  <a:pt x="24" y="184"/>
                </a:cubicBezTo>
                <a:cubicBezTo>
                  <a:pt x="25" y="184"/>
                  <a:pt x="25" y="183"/>
                  <a:pt x="25" y="182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51" y="178"/>
                  <a:pt x="71" y="185"/>
                  <a:pt x="93" y="185"/>
                </a:cubicBezTo>
                <a:cubicBezTo>
                  <a:pt x="115" y="185"/>
                  <a:pt x="135" y="178"/>
                  <a:pt x="151" y="165"/>
                </a:cubicBezTo>
                <a:cubicBezTo>
                  <a:pt x="161" y="182"/>
                  <a:pt x="161" y="182"/>
                  <a:pt x="161" y="182"/>
                </a:cubicBezTo>
                <a:cubicBezTo>
                  <a:pt x="161" y="184"/>
                  <a:pt x="163" y="185"/>
                  <a:pt x="165" y="185"/>
                </a:cubicBezTo>
                <a:cubicBezTo>
                  <a:pt x="167" y="185"/>
                  <a:pt x="169" y="183"/>
                  <a:pt x="169" y="181"/>
                </a:cubicBezTo>
                <a:cubicBezTo>
                  <a:pt x="169" y="180"/>
                  <a:pt x="168" y="179"/>
                  <a:pt x="168" y="178"/>
                </a:cubicBezTo>
                <a:lnTo>
                  <a:pt x="157" y="159"/>
                </a:lnTo>
                <a:close/>
                <a:moveTo>
                  <a:pt x="93" y="177"/>
                </a:moveTo>
                <a:cubicBezTo>
                  <a:pt x="46" y="177"/>
                  <a:pt x="9" y="139"/>
                  <a:pt x="9" y="93"/>
                </a:cubicBezTo>
                <a:cubicBezTo>
                  <a:pt x="9" y="46"/>
                  <a:pt x="46" y="8"/>
                  <a:pt x="93" y="8"/>
                </a:cubicBezTo>
                <a:cubicBezTo>
                  <a:pt x="140" y="8"/>
                  <a:pt x="177" y="46"/>
                  <a:pt x="177" y="93"/>
                </a:cubicBezTo>
                <a:cubicBezTo>
                  <a:pt x="177" y="139"/>
                  <a:pt x="140" y="177"/>
                  <a:pt x="93" y="177"/>
                </a:cubicBezTo>
                <a:close/>
                <a:moveTo>
                  <a:pt x="93" y="34"/>
                </a:moveTo>
                <a:cubicBezTo>
                  <a:pt x="60" y="34"/>
                  <a:pt x="34" y="60"/>
                  <a:pt x="34" y="93"/>
                </a:cubicBezTo>
                <a:cubicBezTo>
                  <a:pt x="34" y="125"/>
                  <a:pt x="60" y="152"/>
                  <a:pt x="93" y="152"/>
                </a:cubicBezTo>
                <a:cubicBezTo>
                  <a:pt x="126" y="152"/>
                  <a:pt x="152" y="125"/>
                  <a:pt x="152" y="93"/>
                </a:cubicBezTo>
                <a:cubicBezTo>
                  <a:pt x="152" y="60"/>
                  <a:pt x="126" y="34"/>
                  <a:pt x="93" y="34"/>
                </a:cubicBezTo>
                <a:close/>
                <a:moveTo>
                  <a:pt x="93" y="143"/>
                </a:moveTo>
                <a:cubicBezTo>
                  <a:pt x="65" y="143"/>
                  <a:pt x="42" y="121"/>
                  <a:pt x="42" y="93"/>
                </a:cubicBezTo>
                <a:cubicBezTo>
                  <a:pt x="42" y="65"/>
                  <a:pt x="65" y="42"/>
                  <a:pt x="93" y="42"/>
                </a:cubicBezTo>
                <a:cubicBezTo>
                  <a:pt x="121" y="42"/>
                  <a:pt x="144" y="65"/>
                  <a:pt x="144" y="93"/>
                </a:cubicBezTo>
                <a:cubicBezTo>
                  <a:pt x="144" y="121"/>
                  <a:pt x="121" y="143"/>
                  <a:pt x="93" y="143"/>
                </a:cubicBezTo>
                <a:close/>
                <a:moveTo>
                  <a:pt x="93" y="67"/>
                </a:moveTo>
                <a:cubicBezTo>
                  <a:pt x="79" y="67"/>
                  <a:pt x="68" y="79"/>
                  <a:pt x="68" y="93"/>
                </a:cubicBezTo>
                <a:cubicBezTo>
                  <a:pt x="68" y="107"/>
                  <a:pt x="79" y="118"/>
                  <a:pt x="93" y="118"/>
                </a:cubicBezTo>
                <a:cubicBezTo>
                  <a:pt x="107" y="118"/>
                  <a:pt x="118" y="107"/>
                  <a:pt x="118" y="93"/>
                </a:cubicBezTo>
                <a:cubicBezTo>
                  <a:pt x="118" y="79"/>
                  <a:pt x="107" y="67"/>
                  <a:pt x="93" y="67"/>
                </a:cubicBezTo>
                <a:close/>
                <a:moveTo>
                  <a:pt x="93" y="109"/>
                </a:moveTo>
                <a:cubicBezTo>
                  <a:pt x="84" y="109"/>
                  <a:pt x="76" y="102"/>
                  <a:pt x="76" y="93"/>
                </a:cubicBezTo>
                <a:cubicBezTo>
                  <a:pt x="76" y="83"/>
                  <a:pt x="84" y="76"/>
                  <a:pt x="93" y="76"/>
                </a:cubicBezTo>
                <a:cubicBezTo>
                  <a:pt x="102" y="76"/>
                  <a:pt x="110" y="83"/>
                  <a:pt x="110" y="93"/>
                </a:cubicBezTo>
                <a:cubicBezTo>
                  <a:pt x="110" y="102"/>
                  <a:pt x="102" y="109"/>
                  <a:pt x="93" y="1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0" name="Freeform 513"/>
          <p:cNvSpPr>
            <a:spLocks noEditPoints="1"/>
          </p:cNvSpPr>
          <p:nvPr/>
        </p:nvSpPr>
        <p:spPr bwMode="auto">
          <a:xfrm>
            <a:off x="7198382" y="2409202"/>
            <a:ext cx="632109" cy="615668"/>
          </a:xfrm>
          <a:custGeom>
            <a:avLst/>
            <a:gdLst>
              <a:gd name="T0" fmla="*/ 0 w 190"/>
              <a:gd name="T1" fmla="*/ 185 h 185"/>
              <a:gd name="T2" fmla="*/ 77 w 190"/>
              <a:gd name="T3" fmla="*/ 153 h 185"/>
              <a:gd name="T4" fmla="*/ 15 w 190"/>
              <a:gd name="T5" fmla="*/ 170 h 185"/>
              <a:gd name="T6" fmla="*/ 38 w 190"/>
              <a:gd name="T7" fmla="*/ 143 h 185"/>
              <a:gd name="T8" fmla="*/ 15 w 190"/>
              <a:gd name="T9" fmla="*/ 170 h 185"/>
              <a:gd name="T10" fmla="*/ 118 w 190"/>
              <a:gd name="T11" fmla="*/ 97 h 185"/>
              <a:gd name="T12" fmla="*/ 109 w 190"/>
              <a:gd name="T13" fmla="*/ 97 h 185"/>
              <a:gd name="T14" fmla="*/ 184 w 190"/>
              <a:gd name="T15" fmla="*/ 1 h 185"/>
              <a:gd name="T16" fmla="*/ 88 w 190"/>
              <a:gd name="T17" fmla="*/ 38 h 185"/>
              <a:gd name="T18" fmla="*/ 10 w 190"/>
              <a:gd name="T19" fmla="*/ 91 h 185"/>
              <a:gd name="T20" fmla="*/ 52 w 190"/>
              <a:gd name="T21" fmla="*/ 133 h 185"/>
              <a:gd name="T22" fmla="*/ 82 w 190"/>
              <a:gd name="T23" fmla="*/ 143 h 185"/>
              <a:gd name="T24" fmla="*/ 117 w 190"/>
              <a:gd name="T25" fmla="*/ 127 h 185"/>
              <a:gd name="T26" fmla="*/ 184 w 190"/>
              <a:gd name="T27" fmla="*/ 1 h 185"/>
              <a:gd name="T28" fmla="*/ 98 w 190"/>
              <a:gd name="T29" fmla="*/ 155 h 185"/>
              <a:gd name="T30" fmla="*/ 82 w 190"/>
              <a:gd name="T31" fmla="*/ 134 h 185"/>
              <a:gd name="T32" fmla="*/ 75 w 190"/>
              <a:gd name="T33" fmla="*/ 135 h 185"/>
              <a:gd name="T34" fmla="*/ 50 w 190"/>
              <a:gd name="T35" fmla="*/ 105 h 185"/>
              <a:gd name="T36" fmla="*/ 30 w 190"/>
              <a:gd name="T37" fmla="*/ 87 h 185"/>
              <a:gd name="T38" fmla="*/ 61 w 190"/>
              <a:gd name="T39" fmla="*/ 75 h 185"/>
              <a:gd name="T40" fmla="*/ 109 w 190"/>
              <a:gd name="T41" fmla="*/ 125 h 185"/>
              <a:gd name="T42" fmla="*/ 134 w 190"/>
              <a:gd name="T43" fmla="*/ 99 h 185"/>
              <a:gd name="T44" fmla="*/ 67 w 190"/>
              <a:gd name="T45" fmla="*/ 70 h 185"/>
              <a:gd name="T46" fmla="*/ 94 w 190"/>
              <a:gd name="T47" fmla="*/ 44 h 185"/>
              <a:gd name="T48" fmla="*/ 141 w 190"/>
              <a:gd name="T49" fmla="*/ 91 h 185"/>
              <a:gd name="T50" fmla="*/ 84 w 190"/>
              <a:gd name="T51" fmla="*/ 72 h 185"/>
              <a:gd name="T52" fmla="*/ 92 w 190"/>
              <a:gd name="T53" fmla="*/ 72 h 185"/>
              <a:gd name="T54" fmla="*/ 139 w 190"/>
              <a:gd name="T55" fmla="*/ 59 h 185"/>
              <a:gd name="T56" fmla="*/ 139 w 190"/>
              <a:gd name="T57" fmla="*/ 34 h 185"/>
              <a:gd name="T58" fmla="*/ 139 w 190"/>
              <a:gd name="T59" fmla="*/ 59 h 185"/>
              <a:gd name="T60" fmla="*/ 143 w 190"/>
              <a:gd name="T61" fmla="*/ 46 h 185"/>
              <a:gd name="T62" fmla="*/ 135 w 190"/>
              <a:gd name="T63" fmla="*/ 46 h 185"/>
              <a:gd name="T64" fmla="*/ 101 w 190"/>
              <a:gd name="T65" fmla="*/ 88 h 185"/>
              <a:gd name="T66" fmla="*/ 101 w 190"/>
              <a:gd name="T67" fmla="*/ 80 h 185"/>
              <a:gd name="T68" fmla="*/ 101 w 190"/>
              <a:gd name="T69" fmla="*/ 8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0" h="185">
                <a:moveTo>
                  <a:pt x="32" y="104"/>
                </a:moveTo>
                <a:cubicBezTo>
                  <a:pt x="0" y="185"/>
                  <a:pt x="0" y="185"/>
                  <a:pt x="0" y="18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0" y="153"/>
                  <a:pt x="79" y="153"/>
                  <a:pt x="77" y="153"/>
                </a:cubicBezTo>
                <a:cubicBezTo>
                  <a:pt x="52" y="153"/>
                  <a:pt x="29" y="129"/>
                  <a:pt x="32" y="104"/>
                </a:cubicBezTo>
                <a:close/>
                <a:moveTo>
                  <a:pt x="15" y="170"/>
                </a:moveTo>
                <a:cubicBezTo>
                  <a:pt x="30" y="132"/>
                  <a:pt x="30" y="132"/>
                  <a:pt x="30" y="132"/>
                </a:cubicBezTo>
                <a:cubicBezTo>
                  <a:pt x="32" y="136"/>
                  <a:pt x="35" y="140"/>
                  <a:pt x="38" y="143"/>
                </a:cubicBezTo>
                <a:cubicBezTo>
                  <a:pt x="42" y="148"/>
                  <a:pt x="47" y="152"/>
                  <a:pt x="53" y="155"/>
                </a:cubicBezTo>
                <a:lnTo>
                  <a:pt x="15" y="170"/>
                </a:lnTo>
                <a:close/>
                <a:moveTo>
                  <a:pt x="113" y="101"/>
                </a:moveTo>
                <a:cubicBezTo>
                  <a:pt x="116" y="101"/>
                  <a:pt x="118" y="99"/>
                  <a:pt x="118" y="97"/>
                </a:cubicBezTo>
                <a:cubicBezTo>
                  <a:pt x="118" y="95"/>
                  <a:pt x="116" y="93"/>
                  <a:pt x="113" y="93"/>
                </a:cubicBezTo>
                <a:cubicBezTo>
                  <a:pt x="111" y="93"/>
                  <a:pt x="109" y="95"/>
                  <a:pt x="109" y="97"/>
                </a:cubicBezTo>
                <a:cubicBezTo>
                  <a:pt x="109" y="99"/>
                  <a:pt x="111" y="101"/>
                  <a:pt x="113" y="101"/>
                </a:cubicBezTo>
                <a:close/>
                <a:moveTo>
                  <a:pt x="184" y="1"/>
                </a:moveTo>
                <a:cubicBezTo>
                  <a:pt x="183" y="0"/>
                  <a:pt x="180" y="0"/>
                  <a:pt x="177" y="0"/>
                </a:cubicBezTo>
                <a:cubicBezTo>
                  <a:pt x="159" y="0"/>
                  <a:pt x="113" y="13"/>
                  <a:pt x="88" y="38"/>
                </a:cubicBezTo>
                <a:cubicBezTo>
                  <a:pt x="82" y="44"/>
                  <a:pt x="62" y="62"/>
                  <a:pt x="58" y="68"/>
                </a:cubicBezTo>
                <a:cubicBezTo>
                  <a:pt x="43" y="72"/>
                  <a:pt x="22" y="80"/>
                  <a:pt x="10" y="91"/>
                </a:cubicBezTo>
                <a:cubicBezTo>
                  <a:pt x="10" y="91"/>
                  <a:pt x="25" y="91"/>
                  <a:pt x="42" y="103"/>
                </a:cubicBezTo>
                <a:cubicBezTo>
                  <a:pt x="40" y="113"/>
                  <a:pt x="43" y="124"/>
                  <a:pt x="52" y="133"/>
                </a:cubicBezTo>
                <a:cubicBezTo>
                  <a:pt x="59" y="140"/>
                  <a:pt x="67" y="144"/>
                  <a:pt x="75" y="144"/>
                </a:cubicBezTo>
                <a:cubicBezTo>
                  <a:pt x="78" y="144"/>
                  <a:pt x="80" y="143"/>
                  <a:pt x="82" y="143"/>
                </a:cubicBezTo>
                <a:cubicBezTo>
                  <a:pt x="94" y="160"/>
                  <a:pt x="94" y="175"/>
                  <a:pt x="94" y="175"/>
                </a:cubicBezTo>
                <a:cubicBezTo>
                  <a:pt x="105" y="163"/>
                  <a:pt x="113" y="142"/>
                  <a:pt x="117" y="127"/>
                </a:cubicBezTo>
                <a:cubicBezTo>
                  <a:pt x="124" y="123"/>
                  <a:pt x="141" y="103"/>
                  <a:pt x="147" y="97"/>
                </a:cubicBezTo>
                <a:cubicBezTo>
                  <a:pt x="177" y="68"/>
                  <a:pt x="190" y="7"/>
                  <a:pt x="184" y="1"/>
                </a:cubicBezTo>
                <a:close/>
                <a:moveTo>
                  <a:pt x="109" y="125"/>
                </a:moveTo>
                <a:cubicBezTo>
                  <a:pt x="106" y="136"/>
                  <a:pt x="102" y="147"/>
                  <a:pt x="98" y="155"/>
                </a:cubicBezTo>
                <a:cubicBezTo>
                  <a:pt x="96" y="150"/>
                  <a:pt x="93" y="144"/>
                  <a:pt x="89" y="138"/>
                </a:cubicBezTo>
                <a:cubicBezTo>
                  <a:pt x="88" y="136"/>
                  <a:pt x="85" y="134"/>
                  <a:pt x="82" y="134"/>
                </a:cubicBezTo>
                <a:cubicBezTo>
                  <a:pt x="82" y="134"/>
                  <a:pt x="81" y="134"/>
                  <a:pt x="80" y="135"/>
                </a:cubicBezTo>
                <a:cubicBezTo>
                  <a:pt x="79" y="135"/>
                  <a:pt x="77" y="135"/>
                  <a:pt x="75" y="135"/>
                </a:cubicBezTo>
                <a:cubicBezTo>
                  <a:pt x="69" y="135"/>
                  <a:pt x="63" y="132"/>
                  <a:pt x="58" y="127"/>
                </a:cubicBezTo>
                <a:cubicBezTo>
                  <a:pt x="51" y="121"/>
                  <a:pt x="48" y="113"/>
                  <a:pt x="50" y="105"/>
                </a:cubicBezTo>
                <a:cubicBezTo>
                  <a:pt x="51" y="101"/>
                  <a:pt x="50" y="98"/>
                  <a:pt x="47" y="96"/>
                </a:cubicBezTo>
                <a:cubicBezTo>
                  <a:pt x="41" y="92"/>
                  <a:pt x="35" y="89"/>
                  <a:pt x="30" y="87"/>
                </a:cubicBezTo>
                <a:cubicBezTo>
                  <a:pt x="38" y="83"/>
                  <a:pt x="49" y="79"/>
                  <a:pt x="60" y="76"/>
                </a:cubicBezTo>
                <a:cubicBezTo>
                  <a:pt x="60" y="76"/>
                  <a:pt x="60" y="76"/>
                  <a:pt x="61" y="75"/>
                </a:cubicBezTo>
                <a:cubicBezTo>
                  <a:pt x="110" y="124"/>
                  <a:pt x="110" y="124"/>
                  <a:pt x="110" y="124"/>
                </a:cubicBezTo>
                <a:cubicBezTo>
                  <a:pt x="110" y="125"/>
                  <a:pt x="109" y="125"/>
                  <a:pt x="109" y="125"/>
                </a:cubicBezTo>
                <a:close/>
                <a:moveTo>
                  <a:pt x="141" y="91"/>
                </a:moveTo>
                <a:cubicBezTo>
                  <a:pt x="140" y="93"/>
                  <a:pt x="137" y="96"/>
                  <a:pt x="134" y="99"/>
                </a:cubicBezTo>
                <a:cubicBezTo>
                  <a:pt x="129" y="105"/>
                  <a:pt x="120" y="113"/>
                  <a:pt x="115" y="118"/>
                </a:cubicBezTo>
                <a:cubicBezTo>
                  <a:pt x="67" y="70"/>
                  <a:pt x="67" y="70"/>
                  <a:pt x="67" y="70"/>
                </a:cubicBezTo>
                <a:cubicBezTo>
                  <a:pt x="72" y="65"/>
                  <a:pt x="80" y="56"/>
                  <a:pt x="86" y="51"/>
                </a:cubicBezTo>
                <a:cubicBezTo>
                  <a:pt x="89" y="48"/>
                  <a:pt x="92" y="45"/>
                  <a:pt x="94" y="44"/>
                </a:cubicBezTo>
                <a:cubicBezTo>
                  <a:pt x="116" y="21"/>
                  <a:pt x="160" y="8"/>
                  <a:pt x="177" y="8"/>
                </a:cubicBezTo>
                <a:cubicBezTo>
                  <a:pt x="177" y="22"/>
                  <a:pt x="165" y="68"/>
                  <a:pt x="141" y="91"/>
                </a:cubicBezTo>
                <a:close/>
                <a:moveTo>
                  <a:pt x="88" y="67"/>
                </a:moveTo>
                <a:cubicBezTo>
                  <a:pt x="86" y="67"/>
                  <a:pt x="84" y="69"/>
                  <a:pt x="84" y="72"/>
                </a:cubicBezTo>
                <a:cubicBezTo>
                  <a:pt x="84" y="74"/>
                  <a:pt x="86" y="76"/>
                  <a:pt x="88" y="76"/>
                </a:cubicBezTo>
                <a:cubicBezTo>
                  <a:pt x="90" y="76"/>
                  <a:pt x="92" y="74"/>
                  <a:pt x="92" y="72"/>
                </a:cubicBezTo>
                <a:cubicBezTo>
                  <a:pt x="92" y="69"/>
                  <a:pt x="90" y="67"/>
                  <a:pt x="88" y="67"/>
                </a:cubicBezTo>
                <a:close/>
                <a:moveTo>
                  <a:pt x="139" y="59"/>
                </a:moveTo>
                <a:cubicBezTo>
                  <a:pt x="146" y="59"/>
                  <a:pt x="151" y="53"/>
                  <a:pt x="151" y="46"/>
                </a:cubicBezTo>
                <a:cubicBezTo>
                  <a:pt x="151" y="39"/>
                  <a:pt x="146" y="34"/>
                  <a:pt x="139" y="34"/>
                </a:cubicBezTo>
                <a:cubicBezTo>
                  <a:pt x="132" y="34"/>
                  <a:pt x="126" y="39"/>
                  <a:pt x="126" y="46"/>
                </a:cubicBezTo>
                <a:cubicBezTo>
                  <a:pt x="126" y="53"/>
                  <a:pt x="132" y="59"/>
                  <a:pt x="139" y="59"/>
                </a:cubicBezTo>
                <a:close/>
                <a:moveTo>
                  <a:pt x="139" y="42"/>
                </a:moveTo>
                <a:cubicBezTo>
                  <a:pt x="141" y="42"/>
                  <a:pt x="143" y="44"/>
                  <a:pt x="143" y="46"/>
                </a:cubicBezTo>
                <a:cubicBezTo>
                  <a:pt x="143" y="49"/>
                  <a:pt x="141" y="50"/>
                  <a:pt x="139" y="50"/>
                </a:cubicBezTo>
                <a:cubicBezTo>
                  <a:pt x="136" y="50"/>
                  <a:pt x="135" y="49"/>
                  <a:pt x="135" y="46"/>
                </a:cubicBezTo>
                <a:cubicBezTo>
                  <a:pt x="135" y="44"/>
                  <a:pt x="136" y="42"/>
                  <a:pt x="139" y="42"/>
                </a:cubicBezTo>
                <a:close/>
                <a:moveTo>
                  <a:pt x="101" y="88"/>
                </a:moveTo>
                <a:cubicBezTo>
                  <a:pt x="103" y="88"/>
                  <a:pt x="105" y="87"/>
                  <a:pt x="105" y="84"/>
                </a:cubicBezTo>
                <a:cubicBezTo>
                  <a:pt x="105" y="82"/>
                  <a:pt x="103" y="80"/>
                  <a:pt x="101" y="80"/>
                </a:cubicBezTo>
                <a:cubicBezTo>
                  <a:pt x="98" y="80"/>
                  <a:pt x="97" y="82"/>
                  <a:pt x="97" y="84"/>
                </a:cubicBezTo>
                <a:cubicBezTo>
                  <a:pt x="97" y="87"/>
                  <a:pt x="98" y="88"/>
                  <a:pt x="10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Rectangle 36"/>
          <p:cNvSpPr/>
          <p:nvPr/>
        </p:nvSpPr>
        <p:spPr>
          <a:xfrm>
            <a:off x="576330" y="4532110"/>
            <a:ext cx="2446321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00"/>
            <a:r>
              <a:rPr lang="en-US" sz="133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BUSINESS MODEL</a:t>
            </a:r>
          </a:p>
        </p:txBody>
      </p:sp>
      <p:sp>
        <p:nvSpPr>
          <p:cNvPr id="14" name="Rectangle 38"/>
          <p:cNvSpPr/>
          <p:nvPr/>
        </p:nvSpPr>
        <p:spPr>
          <a:xfrm>
            <a:off x="3433801" y="4532110"/>
            <a:ext cx="2446323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00"/>
            <a:r>
              <a:rPr lang="en-US" sz="133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WIREFRAME</a:t>
            </a:r>
          </a:p>
        </p:txBody>
      </p:sp>
      <p:sp>
        <p:nvSpPr>
          <p:cNvPr id="16" name="Rectangle 40"/>
          <p:cNvSpPr/>
          <p:nvPr/>
        </p:nvSpPr>
        <p:spPr>
          <a:xfrm>
            <a:off x="6291274" y="4524363"/>
            <a:ext cx="2446327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00"/>
            <a:r>
              <a:rPr lang="en-US" sz="133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IMPLEMENTATION</a:t>
            </a:r>
          </a:p>
        </p:txBody>
      </p:sp>
      <p:sp>
        <p:nvSpPr>
          <p:cNvPr id="18" name="Rectangle 42"/>
          <p:cNvSpPr/>
          <p:nvPr/>
        </p:nvSpPr>
        <p:spPr>
          <a:xfrm>
            <a:off x="9148747" y="4521850"/>
            <a:ext cx="2446325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00"/>
            <a:r>
              <a:rPr lang="en-US" sz="133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MARKETING</a:t>
            </a:r>
          </a:p>
        </p:txBody>
      </p:sp>
      <p:sp>
        <p:nvSpPr>
          <p:cNvPr id="19" name="矩形 18"/>
          <p:cNvSpPr/>
          <p:nvPr/>
        </p:nvSpPr>
        <p:spPr>
          <a:xfrm>
            <a:off x="358479" y="5120888"/>
            <a:ext cx="273714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88391" y="5093841"/>
            <a:ext cx="273714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96000" y="5093841"/>
            <a:ext cx="273714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981751" y="5061761"/>
            <a:ext cx="273714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6" name="组合 5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11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55256" y="533552"/>
              <a:ext cx="566890" cy="598952"/>
              <a:chOff x="6949731" y="917727"/>
              <a:chExt cx="566890" cy="59895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033878" y="931904"/>
                <a:ext cx="4251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图表 18"/>
          <p:cNvGraphicFramePr/>
          <p:nvPr/>
        </p:nvGraphicFramePr>
        <p:xfrm>
          <a:off x="2533650" y="1214495"/>
          <a:ext cx="7124700" cy="47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2962196" y="3401365"/>
            <a:ext cx="1235154" cy="128295"/>
            <a:chOff x="2981246" y="3796652"/>
            <a:chExt cx="1235154" cy="128295"/>
          </a:xfrm>
        </p:grpSpPr>
        <p:cxnSp>
          <p:nvCxnSpPr>
            <p:cNvPr id="21" name="直接连接符 20"/>
            <p:cNvCxnSpPr>
              <a:stCxn id="31" idx="2"/>
            </p:cNvCxnSpPr>
            <p:nvPr/>
          </p:nvCxnSpPr>
          <p:spPr>
            <a:xfrm>
              <a:off x="2981246" y="3853669"/>
              <a:ext cx="1144959" cy="71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4088105" y="3796652"/>
              <a:ext cx="128295" cy="1282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glow rad="127000">
                <a:schemeClr val="accent4">
                  <a:alpha val="2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rot="10800000">
            <a:off x="8244180" y="3401365"/>
            <a:ext cx="1063823" cy="128295"/>
            <a:chOff x="3152577" y="3796652"/>
            <a:chExt cx="1063823" cy="128295"/>
          </a:xfrm>
        </p:grpSpPr>
        <p:cxnSp>
          <p:nvCxnSpPr>
            <p:cNvPr id="26" name="直接连接符 25"/>
            <p:cNvCxnSpPr>
              <a:stCxn id="39" idx="2"/>
            </p:cNvCxnSpPr>
            <p:nvPr/>
          </p:nvCxnSpPr>
          <p:spPr>
            <a:xfrm rot="10800000" flipH="1">
              <a:off x="3152577" y="3860800"/>
              <a:ext cx="973628" cy="71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4088105" y="3796652"/>
              <a:ext cx="128295" cy="1282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glow rad="127000">
                <a:schemeClr val="accent4">
                  <a:alpha val="22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621561" y="2034784"/>
            <a:ext cx="2113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FFC000"/>
                </a:solidFill>
                <a:cs typeface="+mn-ea"/>
                <a:sym typeface="+mn-lt"/>
              </a:rPr>
              <a:t>80%</a:t>
            </a:r>
            <a:endParaRPr lang="zh-CN" altLang="en-US" sz="7200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841400" y="3194701"/>
            <a:ext cx="1287458" cy="523220"/>
            <a:chOff x="1572564" y="3118501"/>
            <a:chExt cx="1287458" cy="523220"/>
          </a:xfrm>
        </p:grpSpPr>
        <p:sp>
          <p:nvSpPr>
            <p:cNvPr id="29" name="矩形 28"/>
            <p:cNvSpPr/>
            <p:nvPr/>
          </p:nvSpPr>
          <p:spPr>
            <a:xfrm>
              <a:off x="1572564" y="3150247"/>
              <a:ext cx="1210615" cy="459728"/>
            </a:xfrm>
            <a:prstGeom prst="rect">
              <a:avLst/>
            </a:prstGeom>
            <a:solidFill>
              <a:srgbClr val="009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665552" y="3118501"/>
              <a:ext cx="10246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201X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693360" y="3298851"/>
              <a:ext cx="166662" cy="1666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9162297" y="2034784"/>
            <a:ext cx="2158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FFC000"/>
                </a:solidFill>
                <a:cs typeface="+mn-ea"/>
                <a:sym typeface="+mn-lt"/>
              </a:rPr>
              <a:t>64%</a:t>
            </a:r>
            <a:endParaRPr lang="zh-CN" altLang="en-US" sz="7200" dirty="0">
              <a:solidFill>
                <a:srgbClr val="FFC000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308003" y="3194701"/>
            <a:ext cx="1296319" cy="523220"/>
            <a:chOff x="1486860" y="3118501"/>
            <a:chExt cx="1296319" cy="523220"/>
          </a:xfrm>
        </p:grpSpPr>
        <p:sp>
          <p:nvSpPr>
            <p:cNvPr id="37" name="矩形 36"/>
            <p:cNvSpPr/>
            <p:nvPr/>
          </p:nvSpPr>
          <p:spPr>
            <a:xfrm>
              <a:off x="1572564" y="3150247"/>
              <a:ext cx="1210615" cy="459728"/>
            </a:xfrm>
            <a:prstGeom prst="rect">
              <a:avLst/>
            </a:prstGeom>
            <a:solidFill>
              <a:srgbClr val="009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684788" y="3118501"/>
              <a:ext cx="9861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2019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486860" y="3298851"/>
              <a:ext cx="166662" cy="1666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8851400" y="3826113"/>
            <a:ext cx="2469111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99093" y="3826113"/>
            <a:ext cx="2469111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2" name="组合 1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3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5256" y="533552"/>
              <a:ext cx="566890" cy="598952"/>
              <a:chOff x="6949731" y="917727"/>
              <a:chExt cx="566890" cy="59895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033878" y="931904"/>
                <a:ext cx="4251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9447894" y="2638442"/>
            <a:ext cx="741176" cy="741176"/>
          </a:xfrm>
          <a:prstGeom prst="ellipse">
            <a:avLst/>
          </a:prstGeom>
          <a:solidFill>
            <a:schemeClr val="bg1">
              <a:alpha val="55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2" name="组合 1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3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5256" y="533552"/>
              <a:ext cx="566890" cy="598952"/>
              <a:chOff x="6949731" y="917727"/>
              <a:chExt cx="566890" cy="59895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033878" y="931904"/>
                <a:ext cx="4251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  <p:graphicFrame>
        <p:nvGraphicFramePr>
          <p:cNvPr id="11" name="图表 10"/>
          <p:cNvGraphicFramePr/>
          <p:nvPr/>
        </p:nvGraphicFramePr>
        <p:xfrm>
          <a:off x="636024" y="1502471"/>
          <a:ext cx="10666976" cy="3926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507637" y="5562600"/>
            <a:ext cx="11176725" cy="0"/>
          </a:xfrm>
          <a:prstGeom prst="line">
            <a:avLst/>
          </a:prstGeom>
          <a:ln w="38100">
            <a:solidFill>
              <a:srgbClr val="0078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39403" y="5798522"/>
            <a:ext cx="11391057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id-ID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  <a:p>
            <a:pPr algn="l"/>
            <a:endParaRPr lang="id-ID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 rot="18294627">
            <a:off x="9845040" y="2461841"/>
            <a:ext cx="701040" cy="1620688"/>
            <a:chOff x="9433560" y="2646512"/>
            <a:chExt cx="701040" cy="1620688"/>
          </a:xfrm>
        </p:grpSpPr>
        <p:sp>
          <p:nvSpPr>
            <p:cNvPr id="19" name="椭圆 18"/>
            <p:cNvSpPr/>
            <p:nvPr/>
          </p:nvSpPr>
          <p:spPr>
            <a:xfrm>
              <a:off x="9433560" y="2646512"/>
              <a:ext cx="701040" cy="70104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1" name="直接连接符 20"/>
            <p:cNvCxnSpPr>
              <a:stCxn id="19" idx="4"/>
            </p:cNvCxnSpPr>
            <p:nvPr/>
          </p:nvCxnSpPr>
          <p:spPr>
            <a:xfrm>
              <a:off x="9784080" y="3347552"/>
              <a:ext cx="0" cy="9196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7"/>
          <p:cNvSpPr txBox="1"/>
          <p:nvPr/>
        </p:nvSpPr>
        <p:spPr>
          <a:xfrm>
            <a:off x="5063412" y="2997279"/>
            <a:ext cx="2032000" cy="370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303874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关键字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303874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" name="Freeform 106"/>
          <p:cNvSpPr/>
          <p:nvPr/>
        </p:nvSpPr>
        <p:spPr bwMode="auto">
          <a:xfrm>
            <a:off x="907400" y="1856171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rgbClr val="52D4F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01</a:t>
            </a:r>
          </a:p>
        </p:txBody>
      </p:sp>
      <p:sp>
        <p:nvSpPr>
          <p:cNvPr id="5" name="Freeform 106"/>
          <p:cNvSpPr/>
          <p:nvPr/>
        </p:nvSpPr>
        <p:spPr bwMode="auto">
          <a:xfrm>
            <a:off x="907400" y="3138172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rgbClr val="C797F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02</a:t>
            </a:r>
          </a:p>
        </p:txBody>
      </p:sp>
      <p:sp>
        <p:nvSpPr>
          <p:cNvPr id="281" name="Freeform 106"/>
          <p:cNvSpPr/>
          <p:nvPr/>
        </p:nvSpPr>
        <p:spPr bwMode="auto">
          <a:xfrm>
            <a:off x="907400" y="4471400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03</a:t>
            </a:r>
          </a:p>
        </p:txBody>
      </p:sp>
      <p:sp>
        <p:nvSpPr>
          <p:cNvPr id="282" name="Freeform 106"/>
          <p:cNvSpPr/>
          <p:nvPr/>
        </p:nvSpPr>
        <p:spPr bwMode="auto">
          <a:xfrm>
            <a:off x="8497021" y="1856171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rgbClr val="52D4F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04</a:t>
            </a:r>
          </a:p>
        </p:txBody>
      </p:sp>
      <p:sp>
        <p:nvSpPr>
          <p:cNvPr id="283" name="Freeform 106"/>
          <p:cNvSpPr/>
          <p:nvPr/>
        </p:nvSpPr>
        <p:spPr bwMode="auto">
          <a:xfrm>
            <a:off x="8497021" y="3138172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rgbClr val="C797F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05</a:t>
            </a:r>
          </a:p>
        </p:txBody>
      </p:sp>
      <p:sp>
        <p:nvSpPr>
          <p:cNvPr id="284" name="Freeform 106"/>
          <p:cNvSpPr/>
          <p:nvPr/>
        </p:nvSpPr>
        <p:spPr bwMode="auto">
          <a:xfrm>
            <a:off x="8497021" y="4471400"/>
            <a:ext cx="658116" cy="747764"/>
          </a:xfrm>
          <a:custGeom>
            <a:avLst/>
            <a:gdLst>
              <a:gd name="T0" fmla="*/ 264 w 264"/>
              <a:gd name="T1" fmla="*/ 214 h 300"/>
              <a:gd name="T2" fmla="*/ 254 w 264"/>
              <a:gd name="T3" fmla="*/ 232 h 300"/>
              <a:gd name="T4" fmla="*/ 142 w 264"/>
              <a:gd name="T5" fmla="*/ 296 h 300"/>
              <a:gd name="T6" fmla="*/ 122 w 264"/>
              <a:gd name="T7" fmla="*/ 296 h 300"/>
              <a:gd name="T8" fmla="*/ 10 w 264"/>
              <a:gd name="T9" fmla="*/ 232 h 300"/>
              <a:gd name="T10" fmla="*/ 0 w 264"/>
              <a:gd name="T11" fmla="*/ 214 h 300"/>
              <a:gd name="T12" fmla="*/ 0 w 264"/>
              <a:gd name="T13" fmla="*/ 85 h 300"/>
              <a:gd name="T14" fmla="*/ 10 w 264"/>
              <a:gd name="T15" fmla="*/ 68 h 300"/>
              <a:gd name="T16" fmla="*/ 122 w 264"/>
              <a:gd name="T17" fmla="*/ 3 h 300"/>
              <a:gd name="T18" fmla="*/ 142 w 264"/>
              <a:gd name="T19" fmla="*/ 3 h 300"/>
              <a:gd name="T20" fmla="*/ 254 w 264"/>
              <a:gd name="T21" fmla="*/ 68 h 300"/>
              <a:gd name="T22" fmla="*/ 264 w 264"/>
              <a:gd name="T23" fmla="*/ 85 h 300"/>
              <a:gd name="T24" fmla="*/ 264 w 264"/>
              <a:gd name="T25" fmla="*/ 21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4" h="300">
                <a:moveTo>
                  <a:pt x="264" y="214"/>
                </a:moveTo>
                <a:cubicBezTo>
                  <a:pt x="264" y="221"/>
                  <a:pt x="259" y="228"/>
                  <a:pt x="254" y="232"/>
                </a:cubicBezTo>
                <a:cubicBezTo>
                  <a:pt x="142" y="296"/>
                  <a:pt x="142" y="296"/>
                  <a:pt x="142" y="296"/>
                </a:cubicBezTo>
                <a:cubicBezTo>
                  <a:pt x="136" y="300"/>
                  <a:pt x="127" y="300"/>
                  <a:pt x="122" y="296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4" y="228"/>
                  <a:pt x="0" y="221"/>
                  <a:pt x="0" y="21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8"/>
                  <a:pt x="4" y="71"/>
                  <a:pt x="10" y="68"/>
                </a:cubicBezTo>
                <a:cubicBezTo>
                  <a:pt x="122" y="3"/>
                  <a:pt x="122" y="3"/>
                  <a:pt x="122" y="3"/>
                </a:cubicBezTo>
                <a:cubicBezTo>
                  <a:pt x="127" y="0"/>
                  <a:pt x="136" y="0"/>
                  <a:pt x="142" y="3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9" y="71"/>
                  <a:pt x="264" y="78"/>
                  <a:pt x="264" y="85"/>
                </a:cubicBezTo>
                <a:lnTo>
                  <a:pt x="264" y="2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06</a:t>
            </a:r>
          </a:p>
        </p:txBody>
      </p:sp>
      <p:grpSp>
        <p:nvGrpSpPr>
          <p:cNvPr id="285" name="组合 284"/>
          <p:cNvGrpSpPr/>
          <p:nvPr/>
        </p:nvGrpSpPr>
        <p:grpSpPr>
          <a:xfrm>
            <a:off x="4309963" y="1158823"/>
            <a:ext cx="3759521" cy="5454226"/>
            <a:chOff x="4042833" y="935567"/>
            <a:chExt cx="4085168" cy="5926667"/>
          </a:xfrm>
        </p:grpSpPr>
        <p:sp>
          <p:nvSpPr>
            <p:cNvPr id="28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4064000" y="956734"/>
              <a:ext cx="4064000" cy="590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7" name="Freeform 18"/>
            <p:cNvSpPr>
              <a:spLocks noEditPoints="1"/>
            </p:cNvSpPr>
            <p:nvPr/>
          </p:nvSpPr>
          <p:spPr bwMode="auto">
            <a:xfrm>
              <a:off x="5266267" y="4631267"/>
              <a:ext cx="1638300" cy="2230967"/>
            </a:xfrm>
            <a:custGeom>
              <a:avLst/>
              <a:gdLst>
                <a:gd name="T0" fmla="*/ 75 w 75"/>
                <a:gd name="T1" fmla="*/ 5 h 102"/>
                <a:gd name="T2" fmla="*/ 73 w 75"/>
                <a:gd name="T3" fmla="*/ 1 h 102"/>
                <a:gd name="T4" fmla="*/ 68 w 75"/>
                <a:gd name="T5" fmla="*/ 0 h 102"/>
                <a:gd name="T6" fmla="*/ 37 w 75"/>
                <a:gd name="T7" fmla="*/ 2 h 102"/>
                <a:gd name="T8" fmla="*/ 6 w 75"/>
                <a:gd name="T9" fmla="*/ 0 h 102"/>
                <a:gd name="T10" fmla="*/ 2 w 75"/>
                <a:gd name="T11" fmla="*/ 1 h 102"/>
                <a:gd name="T12" fmla="*/ 0 w 75"/>
                <a:gd name="T13" fmla="*/ 5 h 102"/>
                <a:gd name="T14" fmla="*/ 0 w 75"/>
                <a:gd name="T15" fmla="*/ 6 h 102"/>
                <a:gd name="T16" fmla="*/ 4 w 75"/>
                <a:gd name="T17" fmla="*/ 32 h 102"/>
                <a:gd name="T18" fmla="*/ 5 w 75"/>
                <a:gd name="T19" fmla="*/ 42 h 102"/>
                <a:gd name="T20" fmla="*/ 25 w 75"/>
                <a:gd name="T21" fmla="*/ 60 h 102"/>
                <a:gd name="T22" fmla="*/ 32 w 75"/>
                <a:gd name="T23" fmla="*/ 67 h 102"/>
                <a:gd name="T24" fmla="*/ 32 w 75"/>
                <a:gd name="T25" fmla="*/ 102 h 102"/>
                <a:gd name="T26" fmla="*/ 43 w 75"/>
                <a:gd name="T27" fmla="*/ 102 h 102"/>
                <a:gd name="T28" fmla="*/ 43 w 75"/>
                <a:gd name="T29" fmla="*/ 67 h 102"/>
                <a:gd name="T30" fmla="*/ 50 w 75"/>
                <a:gd name="T31" fmla="*/ 60 h 102"/>
                <a:gd name="T32" fmla="*/ 70 w 75"/>
                <a:gd name="T33" fmla="*/ 42 h 102"/>
                <a:gd name="T34" fmla="*/ 71 w 75"/>
                <a:gd name="T35" fmla="*/ 32 h 102"/>
                <a:gd name="T36" fmla="*/ 75 w 75"/>
                <a:gd name="T37" fmla="*/ 6 h 102"/>
                <a:gd name="T38" fmla="*/ 75 w 75"/>
                <a:gd name="T39" fmla="*/ 5 h 102"/>
                <a:gd name="T40" fmla="*/ 66 w 75"/>
                <a:gd name="T41" fmla="*/ 32 h 102"/>
                <a:gd name="T42" fmla="*/ 66 w 75"/>
                <a:gd name="T43" fmla="*/ 40 h 102"/>
                <a:gd name="T44" fmla="*/ 48 w 75"/>
                <a:gd name="T45" fmla="*/ 56 h 102"/>
                <a:gd name="T46" fmla="*/ 46 w 75"/>
                <a:gd name="T47" fmla="*/ 57 h 102"/>
                <a:gd name="T48" fmla="*/ 46 w 75"/>
                <a:gd name="T49" fmla="*/ 58 h 102"/>
                <a:gd name="T50" fmla="*/ 40 w 75"/>
                <a:gd name="T51" fmla="*/ 64 h 102"/>
                <a:gd name="T52" fmla="*/ 39 w 75"/>
                <a:gd name="T53" fmla="*/ 64 h 102"/>
                <a:gd name="T54" fmla="*/ 39 w 75"/>
                <a:gd name="T55" fmla="*/ 98 h 102"/>
                <a:gd name="T56" fmla="*/ 36 w 75"/>
                <a:gd name="T57" fmla="*/ 98 h 102"/>
                <a:gd name="T58" fmla="*/ 36 w 75"/>
                <a:gd name="T59" fmla="*/ 64 h 102"/>
                <a:gd name="T60" fmla="*/ 35 w 75"/>
                <a:gd name="T61" fmla="*/ 64 h 102"/>
                <a:gd name="T62" fmla="*/ 29 w 75"/>
                <a:gd name="T63" fmla="*/ 58 h 102"/>
                <a:gd name="T64" fmla="*/ 29 w 75"/>
                <a:gd name="T65" fmla="*/ 57 h 102"/>
                <a:gd name="T66" fmla="*/ 27 w 75"/>
                <a:gd name="T67" fmla="*/ 57 h 102"/>
                <a:gd name="T68" fmla="*/ 9 w 75"/>
                <a:gd name="T69" fmla="*/ 41 h 102"/>
                <a:gd name="T70" fmla="*/ 8 w 75"/>
                <a:gd name="T71" fmla="*/ 32 h 102"/>
                <a:gd name="T72" fmla="*/ 4 w 75"/>
                <a:gd name="T73" fmla="*/ 5 h 102"/>
                <a:gd name="T74" fmla="*/ 5 w 75"/>
                <a:gd name="T75" fmla="*/ 4 h 102"/>
                <a:gd name="T76" fmla="*/ 37 w 75"/>
                <a:gd name="T77" fmla="*/ 6 h 102"/>
                <a:gd name="T78" fmla="*/ 70 w 75"/>
                <a:gd name="T79" fmla="*/ 4 h 102"/>
                <a:gd name="T80" fmla="*/ 70 w 75"/>
                <a:gd name="T81" fmla="*/ 5 h 102"/>
                <a:gd name="T82" fmla="*/ 66 w 75"/>
                <a:gd name="T83" fmla="*/ 3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5" h="102">
                  <a:moveTo>
                    <a:pt x="75" y="5"/>
                  </a:moveTo>
                  <a:cubicBezTo>
                    <a:pt x="73" y="1"/>
                    <a:pt x="73" y="1"/>
                    <a:pt x="73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5" y="1"/>
                    <a:pt x="54" y="2"/>
                    <a:pt x="37" y="2"/>
                  </a:cubicBezTo>
                  <a:cubicBezTo>
                    <a:pt x="20" y="2"/>
                    <a:pt x="10" y="1"/>
                    <a:pt x="6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7"/>
                    <a:pt x="4" y="25"/>
                    <a:pt x="4" y="32"/>
                  </a:cubicBezTo>
                  <a:cubicBezTo>
                    <a:pt x="4" y="36"/>
                    <a:pt x="4" y="39"/>
                    <a:pt x="5" y="42"/>
                  </a:cubicBezTo>
                  <a:cubicBezTo>
                    <a:pt x="10" y="52"/>
                    <a:pt x="22" y="59"/>
                    <a:pt x="25" y="60"/>
                  </a:cubicBezTo>
                  <a:cubicBezTo>
                    <a:pt x="26" y="63"/>
                    <a:pt x="29" y="66"/>
                    <a:pt x="32" y="67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6" y="66"/>
                    <a:pt x="49" y="63"/>
                    <a:pt x="50" y="60"/>
                  </a:cubicBezTo>
                  <a:cubicBezTo>
                    <a:pt x="52" y="59"/>
                    <a:pt x="65" y="53"/>
                    <a:pt x="70" y="42"/>
                  </a:cubicBezTo>
                  <a:cubicBezTo>
                    <a:pt x="71" y="39"/>
                    <a:pt x="71" y="36"/>
                    <a:pt x="71" y="32"/>
                  </a:cubicBezTo>
                  <a:cubicBezTo>
                    <a:pt x="71" y="26"/>
                    <a:pt x="70" y="17"/>
                    <a:pt x="75" y="6"/>
                  </a:cubicBezTo>
                  <a:lnTo>
                    <a:pt x="75" y="5"/>
                  </a:lnTo>
                  <a:close/>
                  <a:moveTo>
                    <a:pt x="66" y="32"/>
                  </a:moveTo>
                  <a:cubicBezTo>
                    <a:pt x="66" y="36"/>
                    <a:pt x="67" y="38"/>
                    <a:pt x="66" y="40"/>
                  </a:cubicBezTo>
                  <a:cubicBezTo>
                    <a:pt x="62" y="50"/>
                    <a:pt x="48" y="56"/>
                    <a:pt x="48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5" y="61"/>
                    <a:pt x="43" y="63"/>
                    <a:pt x="40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2" y="63"/>
                    <a:pt x="30" y="61"/>
                    <a:pt x="29" y="58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7" y="56"/>
                    <a:pt x="13" y="50"/>
                    <a:pt x="9" y="41"/>
                  </a:cubicBezTo>
                  <a:cubicBezTo>
                    <a:pt x="8" y="38"/>
                    <a:pt x="8" y="36"/>
                    <a:pt x="8" y="32"/>
                  </a:cubicBezTo>
                  <a:cubicBezTo>
                    <a:pt x="9" y="26"/>
                    <a:pt x="9" y="17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9" y="5"/>
                    <a:pt x="18" y="6"/>
                    <a:pt x="37" y="6"/>
                  </a:cubicBezTo>
                  <a:cubicBezTo>
                    <a:pt x="57" y="6"/>
                    <a:pt x="66" y="5"/>
                    <a:pt x="70" y="4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66" y="17"/>
                    <a:pt x="66" y="26"/>
                    <a:pt x="66" y="32"/>
                  </a:cubicBezTo>
                  <a:close/>
                </a:path>
              </a:pathLst>
            </a:custGeom>
            <a:solidFill>
              <a:srgbClr val="52D4F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288" name="Group 1"/>
            <p:cNvGrpSpPr/>
            <p:nvPr/>
          </p:nvGrpSpPr>
          <p:grpSpPr>
            <a:xfrm>
              <a:off x="4042833" y="935567"/>
              <a:ext cx="4085168" cy="3761317"/>
              <a:chOff x="2727325" y="701675"/>
              <a:chExt cx="3063876" cy="2820988"/>
            </a:xfrm>
          </p:grpSpPr>
          <p:sp>
            <p:nvSpPr>
              <p:cNvPr id="289" name="Freeform 19"/>
              <p:cNvSpPr/>
              <p:nvPr/>
            </p:nvSpPr>
            <p:spPr bwMode="auto">
              <a:xfrm>
                <a:off x="3792538" y="701675"/>
                <a:ext cx="1047750" cy="623888"/>
              </a:xfrm>
              <a:custGeom>
                <a:avLst/>
                <a:gdLst>
                  <a:gd name="T0" fmla="*/ 63 w 64"/>
                  <a:gd name="T1" fmla="*/ 32 h 38"/>
                  <a:gd name="T2" fmla="*/ 61 w 64"/>
                  <a:gd name="T3" fmla="*/ 29 h 38"/>
                  <a:gd name="T4" fmla="*/ 59 w 64"/>
                  <a:gd name="T5" fmla="*/ 29 h 38"/>
                  <a:gd name="T6" fmla="*/ 58 w 64"/>
                  <a:gd name="T7" fmla="*/ 29 h 38"/>
                  <a:gd name="T8" fmla="*/ 56 w 64"/>
                  <a:gd name="T9" fmla="*/ 30 h 38"/>
                  <a:gd name="T10" fmla="*/ 54 w 64"/>
                  <a:gd name="T11" fmla="*/ 29 h 38"/>
                  <a:gd name="T12" fmla="*/ 57 w 64"/>
                  <a:gd name="T13" fmla="*/ 21 h 38"/>
                  <a:gd name="T14" fmla="*/ 48 w 64"/>
                  <a:gd name="T15" fmla="*/ 18 h 38"/>
                  <a:gd name="T16" fmla="*/ 48 w 64"/>
                  <a:gd name="T17" fmla="*/ 5 h 38"/>
                  <a:gd name="T18" fmla="*/ 43 w 64"/>
                  <a:gd name="T19" fmla="*/ 0 h 38"/>
                  <a:gd name="T20" fmla="*/ 14 w 64"/>
                  <a:gd name="T21" fmla="*/ 0 h 38"/>
                  <a:gd name="T22" fmla="*/ 9 w 64"/>
                  <a:gd name="T23" fmla="*/ 5 h 38"/>
                  <a:gd name="T24" fmla="*/ 9 w 64"/>
                  <a:gd name="T25" fmla="*/ 18 h 38"/>
                  <a:gd name="T26" fmla="*/ 0 w 64"/>
                  <a:gd name="T27" fmla="*/ 21 h 38"/>
                  <a:gd name="T28" fmla="*/ 2 w 64"/>
                  <a:gd name="T29" fmla="*/ 27 h 38"/>
                  <a:gd name="T30" fmla="*/ 3 w 64"/>
                  <a:gd name="T31" fmla="*/ 25 h 38"/>
                  <a:gd name="T32" fmla="*/ 5 w 64"/>
                  <a:gd name="T33" fmla="*/ 23 h 38"/>
                  <a:gd name="T34" fmla="*/ 13 w 64"/>
                  <a:gd name="T35" fmla="*/ 26 h 38"/>
                  <a:gd name="T36" fmla="*/ 10 w 64"/>
                  <a:gd name="T37" fmla="*/ 33 h 38"/>
                  <a:gd name="T38" fmla="*/ 7 w 64"/>
                  <a:gd name="T39" fmla="*/ 34 h 38"/>
                  <a:gd name="T40" fmla="*/ 5 w 64"/>
                  <a:gd name="T41" fmla="*/ 33 h 38"/>
                  <a:gd name="T42" fmla="*/ 7 w 64"/>
                  <a:gd name="T43" fmla="*/ 38 h 38"/>
                  <a:gd name="T44" fmla="*/ 28 w 64"/>
                  <a:gd name="T45" fmla="*/ 33 h 38"/>
                  <a:gd name="T46" fmla="*/ 50 w 64"/>
                  <a:gd name="T47" fmla="*/ 38 h 38"/>
                  <a:gd name="T48" fmla="*/ 53 w 64"/>
                  <a:gd name="T49" fmla="*/ 32 h 38"/>
                  <a:gd name="T50" fmla="*/ 54 w 64"/>
                  <a:gd name="T51" fmla="*/ 32 h 38"/>
                  <a:gd name="T52" fmla="*/ 56 w 64"/>
                  <a:gd name="T53" fmla="*/ 34 h 38"/>
                  <a:gd name="T54" fmla="*/ 57 w 64"/>
                  <a:gd name="T55" fmla="*/ 35 h 38"/>
                  <a:gd name="T56" fmla="*/ 58 w 64"/>
                  <a:gd name="T57" fmla="*/ 36 h 38"/>
                  <a:gd name="T58" fmla="*/ 63 w 64"/>
                  <a:gd name="T59" fmla="*/ 35 h 38"/>
                  <a:gd name="T60" fmla="*/ 63 w 64"/>
                  <a:gd name="T61" fmla="*/ 34 h 38"/>
                  <a:gd name="T62" fmla="*/ 63 w 64"/>
                  <a:gd name="T63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38">
                    <a:moveTo>
                      <a:pt x="63" y="32"/>
                    </a:moveTo>
                    <a:cubicBezTo>
                      <a:pt x="63" y="31"/>
                      <a:pt x="62" y="30"/>
                      <a:pt x="61" y="29"/>
                    </a:cubicBezTo>
                    <a:cubicBezTo>
                      <a:pt x="60" y="29"/>
                      <a:pt x="60" y="29"/>
                      <a:pt x="59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7" y="30"/>
                      <a:pt x="56" y="30"/>
                      <a:pt x="56" y="30"/>
                    </a:cubicBezTo>
                    <a:cubicBezTo>
                      <a:pt x="55" y="30"/>
                      <a:pt x="54" y="29"/>
                      <a:pt x="54" y="29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4" y="20"/>
                      <a:pt x="51" y="19"/>
                      <a:pt x="48" y="18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6" y="0"/>
                      <a:pt x="4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9" y="2"/>
                      <a:pt x="9" y="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6" y="19"/>
                      <a:pt x="2" y="20"/>
                      <a:pt x="0" y="21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6"/>
                      <a:pt x="3" y="26"/>
                      <a:pt x="3" y="25"/>
                    </a:cubicBezTo>
                    <a:cubicBezTo>
                      <a:pt x="4" y="25"/>
                      <a:pt x="4" y="24"/>
                      <a:pt x="5" y="23"/>
                    </a:cubicBezTo>
                    <a:cubicBezTo>
                      <a:pt x="8" y="22"/>
                      <a:pt x="12" y="23"/>
                      <a:pt x="13" y="26"/>
                    </a:cubicBezTo>
                    <a:cubicBezTo>
                      <a:pt x="14" y="29"/>
                      <a:pt x="12" y="33"/>
                      <a:pt x="10" y="33"/>
                    </a:cubicBezTo>
                    <a:cubicBezTo>
                      <a:pt x="8" y="34"/>
                      <a:pt x="7" y="34"/>
                      <a:pt x="7" y="34"/>
                    </a:cubicBezTo>
                    <a:cubicBezTo>
                      <a:pt x="6" y="34"/>
                      <a:pt x="5" y="33"/>
                      <a:pt x="5" y="33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14" y="35"/>
                      <a:pt x="21" y="33"/>
                      <a:pt x="28" y="33"/>
                    </a:cubicBezTo>
                    <a:cubicBezTo>
                      <a:pt x="36" y="33"/>
                      <a:pt x="43" y="35"/>
                      <a:pt x="50" y="38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2"/>
                      <a:pt x="54" y="32"/>
                      <a:pt x="54" y="32"/>
                    </a:cubicBezTo>
                    <a:cubicBezTo>
                      <a:pt x="55" y="33"/>
                      <a:pt x="55" y="33"/>
                      <a:pt x="56" y="34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7" y="36"/>
                      <a:pt x="57" y="36"/>
                      <a:pt x="58" y="36"/>
                    </a:cubicBezTo>
                    <a:cubicBezTo>
                      <a:pt x="59" y="37"/>
                      <a:pt x="61" y="37"/>
                      <a:pt x="63" y="35"/>
                    </a:cubicBezTo>
                    <a:cubicBezTo>
                      <a:pt x="63" y="35"/>
                      <a:pt x="63" y="35"/>
                      <a:pt x="63" y="34"/>
                    </a:cubicBezTo>
                    <a:cubicBezTo>
                      <a:pt x="64" y="34"/>
                      <a:pt x="64" y="33"/>
                      <a:pt x="63" y="32"/>
                    </a:cubicBez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0" name="Freeform 20"/>
              <p:cNvSpPr/>
              <p:nvPr/>
            </p:nvSpPr>
            <p:spPr bwMode="auto">
              <a:xfrm>
                <a:off x="2973388" y="947738"/>
                <a:ext cx="998538" cy="901700"/>
              </a:xfrm>
              <a:custGeom>
                <a:avLst/>
                <a:gdLst>
                  <a:gd name="T0" fmla="*/ 61 w 61"/>
                  <a:gd name="T1" fmla="*/ 12 h 55"/>
                  <a:gd name="T2" fmla="*/ 59 w 61"/>
                  <a:gd name="T3" fmla="*/ 10 h 55"/>
                  <a:gd name="T4" fmla="*/ 56 w 61"/>
                  <a:gd name="T5" fmla="*/ 10 h 55"/>
                  <a:gd name="T6" fmla="*/ 54 w 61"/>
                  <a:gd name="T7" fmla="*/ 11 h 55"/>
                  <a:gd name="T8" fmla="*/ 54 w 61"/>
                  <a:gd name="T9" fmla="*/ 12 h 55"/>
                  <a:gd name="T10" fmla="*/ 52 w 61"/>
                  <a:gd name="T11" fmla="*/ 14 h 55"/>
                  <a:gd name="T12" fmla="*/ 51 w 61"/>
                  <a:gd name="T13" fmla="*/ 15 h 55"/>
                  <a:gd name="T14" fmla="*/ 48 w 61"/>
                  <a:gd name="T15" fmla="*/ 7 h 55"/>
                  <a:gd name="T16" fmla="*/ 39 w 61"/>
                  <a:gd name="T17" fmla="*/ 11 h 55"/>
                  <a:gd name="T18" fmla="*/ 30 w 61"/>
                  <a:gd name="T19" fmla="*/ 2 h 55"/>
                  <a:gd name="T20" fmla="*/ 22 w 61"/>
                  <a:gd name="T21" fmla="*/ 2 h 55"/>
                  <a:gd name="T22" fmla="*/ 2 w 61"/>
                  <a:gd name="T23" fmla="*/ 22 h 55"/>
                  <a:gd name="T24" fmla="*/ 2 w 61"/>
                  <a:gd name="T25" fmla="*/ 30 h 55"/>
                  <a:gd name="T26" fmla="*/ 11 w 61"/>
                  <a:gd name="T27" fmla="*/ 39 h 55"/>
                  <a:gd name="T28" fmla="*/ 7 w 61"/>
                  <a:gd name="T29" fmla="*/ 48 h 55"/>
                  <a:gd name="T30" fmla="*/ 12 w 61"/>
                  <a:gd name="T31" fmla="*/ 50 h 55"/>
                  <a:gd name="T32" fmla="*/ 12 w 61"/>
                  <a:gd name="T33" fmla="*/ 48 h 55"/>
                  <a:gd name="T34" fmla="*/ 12 w 61"/>
                  <a:gd name="T35" fmla="*/ 45 h 55"/>
                  <a:gd name="T36" fmla="*/ 20 w 61"/>
                  <a:gd name="T37" fmla="*/ 42 h 55"/>
                  <a:gd name="T38" fmla="*/ 23 w 61"/>
                  <a:gd name="T39" fmla="*/ 49 h 55"/>
                  <a:gd name="T40" fmla="*/ 21 w 61"/>
                  <a:gd name="T41" fmla="*/ 51 h 55"/>
                  <a:gd name="T42" fmla="*/ 19 w 61"/>
                  <a:gd name="T43" fmla="*/ 53 h 55"/>
                  <a:gd name="T44" fmla="*/ 25 w 61"/>
                  <a:gd name="T45" fmla="*/ 55 h 55"/>
                  <a:gd name="T46" fmla="*/ 37 w 61"/>
                  <a:gd name="T47" fmla="*/ 38 h 55"/>
                  <a:gd name="T48" fmla="*/ 55 w 61"/>
                  <a:gd name="T49" fmla="*/ 24 h 55"/>
                  <a:gd name="T50" fmla="*/ 52 w 61"/>
                  <a:gd name="T51" fmla="*/ 17 h 55"/>
                  <a:gd name="T52" fmla="*/ 54 w 61"/>
                  <a:gd name="T53" fmla="*/ 17 h 55"/>
                  <a:gd name="T54" fmla="*/ 56 w 61"/>
                  <a:gd name="T55" fmla="*/ 17 h 55"/>
                  <a:gd name="T56" fmla="*/ 57 w 61"/>
                  <a:gd name="T57" fmla="*/ 17 h 55"/>
                  <a:gd name="T58" fmla="*/ 59 w 61"/>
                  <a:gd name="T59" fmla="*/ 17 h 55"/>
                  <a:gd name="T60" fmla="*/ 61 w 61"/>
                  <a:gd name="T61" fmla="*/ 13 h 55"/>
                  <a:gd name="T62" fmla="*/ 61 w 61"/>
                  <a:gd name="T63" fmla="*/ 1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" h="55">
                    <a:moveTo>
                      <a:pt x="61" y="12"/>
                    </a:moveTo>
                    <a:cubicBezTo>
                      <a:pt x="61" y="11"/>
                      <a:pt x="60" y="10"/>
                      <a:pt x="59" y="10"/>
                    </a:cubicBezTo>
                    <a:cubicBezTo>
                      <a:pt x="58" y="9"/>
                      <a:pt x="57" y="9"/>
                      <a:pt x="56" y="10"/>
                    </a:cubicBezTo>
                    <a:cubicBezTo>
                      <a:pt x="55" y="10"/>
                      <a:pt x="55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3" y="13"/>
                      <a:pt x="53" y="14"/>
                      <a:pt x="52" y="14"/>
                    </a:cubicBezTo>
                    <a:cubicBezTo>
                      <a:pt x="52" y="14"/>
                      <a:pt x="51" y="15"/>
                      <a:pt x="51" y="15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5" y="8"/>
                      <a:pt x="42" y="10"/>
                      <a:pt x="39" y="1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0"/>
                      <a:pt x="24" y="0"/>
                      <a:pt x="22" y="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5"/>
                      <a:pt x="0" y="28"/>
                      <a:pt x="2" y="30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42"/>
                      <a:pt x="8" y="45"/>
                      <a:pt x="7" y="48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49"/>
                      <a:pt x="12" y="48"/>
                      <a:pt x="12" y="48"/>
                    </a:cubicBezTo>
                    <a:cubicBezTo>
                      <a:pt x="12" y="47"/>
                      <a:pt x="12" y="46"/>
                      <a:pt x="12" y="45"/>
                    </a:cubicBezTo>
                    <a:cubicBezTo>
                      <a:pt x="13" y="42"/>
                      <a:pt x="17" y="40"/>
                      <a:pt x="20" y="42"/>
                    </a:cubicBezTo>
                    <a:cubicBezTo>
                      <a:pt x="22" y="43"/>
                      <a:pt x="24" y="47"/>
                      <a:pt x="23" y="49"/>
                    </a:cubicBezTo>
                    <a:cubicBezTo>
                      <a:pt x="22" y="50"/>
                      <a:pt x="21" y="51"/>
                      <a:pt x="21" y="51"/>
                    </a:cubicBezTo>
                    <a:cubicBezTo>
                      <a:pt x="20" y="52"/>
                      <a:pt x="19" y="52"/>
                      <a:pt x="19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8" y="49"/>
                      <a:pt x="32" y="43"/>
                      <a:pt x="37" y="38"/>
                    </a:cubicBezTo>
                    <a:cubicBezTo>
                      <a:pt x="42" y="32"/>
                      <a:pt x="48" y="28"/>
                      <a:pt x="55" y="24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4" y="17"/>
                    </a:cubicBezTo>
                    <a:cubicBezTo>
                      <a:pt x="54" y="17"/>
                      <a:pt x="55" y="17"/>
                      <a:pt x="56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8" y="17"/>
                      <a:pt x="58" y="17"/>
                      <a:pt x="59" y="17"/>
                    </a:cubicBezTo>
                    <a:cubicBezTo>
                      <a:pt x="60" y="16"/>
                      <a:pt x="61" y="15"/>
                      <a:pt x="61" y="13"/>
                    </a:cubicBezTo>
                    <a:cubicBezTo>
                      <a:pt x="61" y="13"/>
                      <a:pt x="61" y="12"/>
                      <a:pt x="61" y="12"/>
                    </a:cubicBezTo>
                    <a:close/>
                  </a:path>
                </a:pathLst>
              </a:custGeom>
              <a:solidFill>
                <a:srgbClr val="C797F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1" name="Freeform 21"/>
              <p:cNvSpPr/>
              <p:nvPr/>
            </p:nvSpPr>
            <p:spPr bwMode="auto">
              <a:xfrm>
                <a:off x="2727325" y="1652588"/>
                <a:ext cx="638175" cy="1049338"/>
              </a:xfrm>
              <a:custGeom>
                <a:avLst/>
                <a:gdLst>
                  <a:gd name="T0" fmla="*/ 39 w 39"/>
                  <a:gd name="T1" fmla="*/ 14 h 64"/>
                  <a:gd name="T2" fmla="*/ 31 w 39"/>
                  <a:gd name="T3" fmla="*/ 11 h 64"/>
                  <a:gd name="T4" fmla="*/ 32 w 39"/>
                  <a:gd name="T5" fmla="*/ 9 h 64"/>
                  <a:gd name="T6" fmla="*/ 34 w 39"/>
                  <a:gd name="T7" fmla="*/ 7 h 64"/>
                  <a:gd name="T8" fmla="*/ 35 w 39"/>
                  <a:gd name="T9" fmla="*/ 7 h 64"/>
                  <a:gd name="T10" fmla="*/ 36 w 39"/>
                  <a:gd name="T11" fmla="*/ 5 h 64"/>
                  <a:gd name="T12" fmla="*/ 35 w 39"/>
                  <a:gd name="T13" fmla="*/ 1 h 64"/>
                  <a:gd name="T14" fmla="*/ 34 w 39"/>
                  <a:gd name="T15" fmla="*/ 0 h 64"/>
                  <a:gd name="T16" fmla="*/ 31 w 39"/>
                  <a:gd name="T17" fmla="*/ 0 h 64"/>
                  <a:gd name="T18" fmla="*/ 29 w 39"/>
                  <a:gd name="T19" fmla="*/ 2 h 64"/>
                  <a:gd name="T20" fmla="*/ 29 w 39"/>
                  <a:gd name="T21" fmla="*/ 5 h 64"/>
                  <a:gd name="T22" fmla="*/ 29 w 39"/>
                  <a:gd name="T23" fmla="*/ 5 h 64"/>
                  <a:gd name="T24" fmla="*/ 29 w 39"/>
                  <a:gd name="T25" fmla="*/ 8 h 64"/>
                  <a:gd name="T26" fmla="*/ 29 w 39"/>
                  <a:gd name="T27" fmla="*/ 10 h 64"/>
                  <a:gd name="T28" fmla="*/ 21 w 39"/>
                  <a:gd name="T29" fmla="*/ 6 h 64"/>
                  <a:gd name="T30" fmla="*/ 18 w 39"/>
                  <a:gd name="T31" fmla="*/ 16 h 64"/>
                  <a:gd name="T32" fmla="*/ 5 w 39"/>
                  <a:gd name="T33" fmla="*/ 16 h 64"/>
                  <a:gd name="T34" fmla="*/ 0 w 39"/>
                  <a:gd name="T35" fmla="*/ 21 h 64"/>
                  <a:gd name="T36" fmla="*/ 0 w 39"/>
                  <a:gd name="T37" fmla="*/ 50 h 64"/>
                  <a:gd name="T38" fmla="*/ 5 w 39"/>
                  <a:gd name="T39" fmla="*/ 55 h 64"/>
                  <a:gd name="T40" fmla="*/ 18 w 39"/>
                  <a:gd name="T41" fmla="*/ 55 h 64"/>
                  <a:gd name="T42" fmla="*/ 21 w 39"/>
                  <a:gd name="T43" fmla="*/ 64 h 64"/>
                  <a:gd name="T44" fmla="*/ 26 w 39"/>
                  <a:gd name="T45" fmla="*/ 61 h 64"/>
                  <a:gd name="T46" fmla="*/ 25 w 39"/>
                  <a:gd name="T47" fmla="*/ 60 h 64"/>
                  <a:gd name="T48" fmla="*/ 23 w 39"/>
                  <a:gd name="T49" fmla="*/ 58 h 64"/>
                  <a:gd name="T50" fmla="*/ 26 w 39"/>
                  <a:gd name="T51" fmla="*/ 51 h 64"/>
                  <a:gd name="T52" fmla="*/ 33 w 39"/>
                  <a:gd name="T53" fmla="*/ 54 h 64"/>
                  <a:gd name="T54" fmla="*/ 33 w 39"/>
                  <a:gd name="T55" fmla="*/ 57 h 64"/>
                  <a:gd name="T56" fmla="*/ 33 w 39"/>
                  <a:gd name="T57" fmla="*/ 59 h 64"/>
                  <a:gd name="T58" fmla="*/ 38 w 39"/>
                  <a:gd name="T59" fmla="*/ 57 h 64"/>
                  <a:gd name="T60" fmla="*/ 34 w 39"/>
                  <a:gd name="T61" fmla="*/ 38 h 64"/>
                  <a:gd name="T62" fmla="*/ 39 w 39"/>
                  <a:gd name="T63" fmla="*/ 1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" h="64">
                    <a:moveTo>
                      <a:pt x="39" y="14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0"/>
                      <a:pt x="31" y="10"/>
                      <a:pt x="32" y="9"/>
                    </a:cubicBezTo>
                    <a:cubicBezTo>
                      <a:pt x="32" y="9"/>
                      <a:pt x="33" y="8"/>
                      <a:pt x="34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6" y="6"/>
                      <a:pt x="36" y="5"/>
                    </a:cubicBezTo>
                    <a:cubicBezTo>
                      <a:pt x="37" y="4"/>
                      <a:pt x="36" y="2"/>
                      <a:pt x="35" y="1"/>
                    </a:cubicBezTo>
                    <a:cubicBezTo>
                      <a:pt x="35" y="1"/>
                      <a:pt x="34" y="0"/>
                      <a:pt x="34" y="0"/>
                    </a:cubicBezTo>
                    <a:cubicBezTo>
                      <a:pt x="33" y="0"/>
                      <a:pt x="32" y="0"/>
                      <a:pt x="31" y="0"/>
                    </a:cubicBezTo>
                    <a:cubicBezTo>
                      <a:pt x="30" y="1"/>
                      <a:pt x="29" y="2"/>
                      <a:pt x="29" y="2"/>
                    </a:cubicBezTo>
                    <a:cubicBezTo>
                      <a:pt x="29" y="3"/>
                      <a:pt x="29" y="4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7"/>
                      <a:pt x="29" y="7"/>
                      <a:pt x="29" y="8"/>
                    </a:cubicBezTo>
                    <a:cubicBezTo>
                      <a:pt x="29" y="9"/>
                      <a:pt x="29" y="9"/>
                      <a:pt x="29" y="1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9"/>
                      <a:pt x="19" y="13"/>
                      <a:pt x="18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2" y="16"/>
                      <a:pt x="0" y="18"/>
                      <a:pt x="0" y="21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3"/>
                      <a:pt x="2" y="55"/>
                      <a:pt x="5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8"/>
                      <a:pt x="20" y="61"/>
                      <a:pt x="21" y="64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6" y="61"/>
                      <a:pt x="25" y="61"/>
                      <a:pt x="25" y="60"/>
                    </a:cubicBezTo>
                    <a:cubicBezTo>
                      <a:pt x="24" y="60"/>
                      <a:pt x="23" y="59"/>
                      <a:pt x="23" y="58"/>
                    </a:cubicBezTo>
                    <a:cubicBezTo>
                      <a:pt x="22" y="56"/>
                      <a:pt x="23" y="52"/>
                      <a:pt x="26" y="51"/>
                    </a:cubicBezTo>
                    <a:cubicBezTo>
                      <a:pt x="29" y="50"/>
                      <a:pt x="32" y="51"/>
                      <a:pt x="33" y="54"/>
                    </a:cubicBezTo>
                    <a:cubicBezTo>
                      <a:pt x="33" y="55"/>
                      <a:pt x="33" y="56"/>
                      <a:pt x="33" y="57"/>
                    </a:cubicBezTo>
                    <a:cubicBezTo>
                      <a:pt x="33" y="57"/>
                      <a:pt x="33" y="58"/>
                      <a:pt x="33" y="59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6" y="52"/>
                      <a:pt x="35" y="46"/>
                      <a:pt x="34" y="38"/>
                    </a:cubicBezTo>
                    <a:cubicBezTo>
                      <a:pt x="34" y="30"/>
                      <a:pt x="35" y="22"/>
                      <a:pt x="39" y="14"/>
                    </a:cubicBez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2" name="Freeform 22"/>
              <p:cNvSpPr/>
              <p:nvPr/>
            </p:nvSpPr>
            <p:spPr bwMode="auto">
              <a:xfrm>
                <a:off x="2973388" y="2505075"/>
                <a:ext cx="769938" cy="1017588"/>
              </a:xfrm>
              <a:custGeom>
                <a:avLst/>
                <a:gdLst>
                  <a:gd name="T0" fmla="*/ 46 w 47"/>
                  <a:gd name="T1" fmla="*/ 45 h 62"/>
                  <a:gd name="T2" fmla="*/ 34 w 47"/>
                  <a:gd name="T3" fmla="*/ 24 h 62"/>
                  <a:gd name="T4" fmla="*/ 29 w 47"/>
                  <a:gd name="T5" fmla="*/ 16 h 62"/>
                  <a:gd name="T6" fmla="*/ 24 w 47"/>
                  <a:gd name="T7" fmla="*/ 7 h 62"/>
                  <a:gd name="T8" fmla="*/ 17 w 47"/>
                  <a:gd name="T9" fmla="*/ 10 h 62"/>
                  <a:gd name="T10" fmla="*/ 16 w 47"/>
                  <a:gd name="T11" fmla="*/ 8 h 62"/>
                  <a:gd name="T12" fmla="*/ 16 w 47"/>
                  <a:gd name="T13" fmla="*/ 5 h 62"/>
                  <a:gd name="T14" fmla="*/ 17 w 47"/>
                  <a:gd name="T15" fmla="*/ 4 h 62"/>
                  <a:gd name="T16" fmla="*/ 16 w 47"/>
                  <a:gd name="T17" fmla="*/ 2 h 62"/>
                  <a:gd name="T18" fmla="*/ 13 w 47"/>
                  <a:gd name="T19" fmla="*/ 0 h 62"/>
                  <a:gd name="T20" fmla="*/ 11 w 47"/>
                  <a:gd name="T21" fmla="*/ 0 h 62"/>
                  <a:gd name="T22" fmla="*/ 9 w 47"/>
                  <a:gd name="T23" fmla="*/ 2 h 62"/>
                  <a:gd name="T24" fmla="*/ 9 w 47"/>
                  <a:gd name="T25" fmla="*/ 5 h 62"/>
                  <a:gd name="T26" fmla="*/ 11 w 47"/>
                  <a:gd name="T27" fmla="*/ 7 h 62"/>
                  <a:gd name="T28" fmla="*/ 11 w 47"/>
                  <a:gd name="T29" fmla="*/ 7 h 62"/>
                  <a:gd name="T30" fmla="*/ 13 w 47"/>
                  <a:gd name="T31" fmla="*/ 9 h 62"/>
                  <a:gd name="T32" fmla="*/ 14 w 47"/>
                  <a:gd name="T33" fmla="*/ 11 h 62"/>
                  <a:gd name="T34" fmla="*/ 7 w 47"/>
                  <a:gd name="T35" fmla="*/ 14 h 62"/>
                  <a:gd name="T36" fmla="*/ 11 w 47"/>
                  <a:gd name="T37" fmla="*/ 23 h 62"/>
                  <a:gd name="T38" fmla="*/ 2 w 47"/>
                  <a:gd name="T39" fmla="*/ 32 h 62"/>
                  <a:gd name="T40" fmla="*/ 2 w 47"/>
                  <a:gd name="T41" fmla="*/ 39 h 62"/>
                  <a:gd name="T42" fmla="*/ 22 w 47"/>
                  <a:gd name="T43" fmla="*/ 60 h 62"/>
                  <a:gd name="T44" fmla="*/ 30 w 47"/>
                  <a:gd name="T45" fmla="*/ 60 h 62"/>
                  <a:gd name="T46" fmla="*/ 39 w 47"/>
                  <a:gd name="T47" fmla="*/ 51 h 62"/>
                  <a:gd name="T48" fmla="*/ 43 w 47"/>
                  <a:gd name="T49" fmla="*/ 53 h 62"/>
                  <a:gd name="T50" fmla="*/ 43 w 47"/>
                  <a:gd name="T51" fmla="*/ 60 h 62"/>
                  <a:gd name="T52" fmla="*/ 47 w 47"/>
                  <a:gd name="T53" fmla="*/ 59 h 62"/>
                  <a:gd name="T54" fmla="*/ 46 w 47"/>
                  <a:gd name="T55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62">
                    <a:moveTo>
                      <a:pt x="46" y="45"/>
                    </a:moveTo>
                    <a:cubicBezTo>
                      <a:pt x="44" y="41"/>
                      <a:pt x="39" y="33"/>
                      <a:pt x="34" y="24"/>
                    </a:cubicBezTo>
                    <a:cubicBezTo>
                      <a:pt x="32" y="21"/>
                      <a:pt x="31" y="18"/>
                      <a:pt x="29" y="16"/>
                    </a:cubicBezTo>
                    <a:cubicBezTo>
                      <a:pt x="28" y="13"/>
                      <a:pt x="26" y="10"/>
                      <a:pt x="24" y="7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6" y="1"/>
                      <a:pt x="14" y="0"/>
                      <a:pt x="13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10" y="6"/>
                      <a:pt x="10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8"/>
                      <a:pt x="13" y="9"/>
                      <a:pt x="13" y="9"/>
                    </a:cubicBezTo>
                    <a:cubicBezTo>
                      <a:pt x="14" y="10"/>
                      <a:pt x="14" y="10"/>
                      <a:pt x="14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7"/>
                      <a:pt x="9" y="20"/>
                      <a:pt x="11" y="2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0" y="34"/>
                      <a:pt x="0" y="37"/>
                      <a:pt x="2" y="39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4" y="62"/>
                      <a:pt x="28" y="62"/>
                      <a:pt x="30" y="60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2" y="52"/>
                      <a:pt x="43" y="53"/>
                    </a:cubicBezTo>
                    <a:cubicBezTo>
                      <a:pt x="43" y="55"/>
                      <a:pt x="43" y="58"/>
                      <a:pt x="43" y="60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5"/>
                      <a:pt x="47" y="51"/>
                      <a:pt x="46" y="45"/>
                    </a:cubicBezTo>
                    <a:close/>
                  </a:path>
                </a:pathLst>
              </a:custGeom>
              <a:solidFill>
                <a:srgbClr val="C797F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3" name="Freeform 23"/>
              <p:cNvSpPr/>
              <p:nvPr/>
            </p:nvSpPr>
            <p:spPr bwMode="auto">
              <a:xfrm>
                <a:off x="4643438" y="947738"/>
                <a:ext cx="901700" cy="1016000"/>
              </a:xfrm>
              <a:custGeom>
                <a:avLst/>
                <a:gdLst>
                  <a:gd name="T0" fmla="*/ 53 w 55"/>
                  <a:gd name="T1" fmla="*/ 22 h 62"/>
                  <a:gd name="T2" fmla="*/ 32 w 55"/>
                  <a:gd name="T3" fmla="*/ 2 h 62"/>
                  <a:gd name="T4" fmla="*/ 25 w 55"/>
                  <a:gd name="T5" fmla="*/ 2 h 62"/>
                  <a:gd name="T6" fmla="*/ 16 w 55"/>
                  <a:gd name="T7" fmla="*/ 11 h 62"/>
                  <a:gd name="T8" fmla="*/ 7 w 55"/>
                  <a:gd name="T9" fmla="*/ 7 h 62"/>
                  <a:gd name="T10" fmla="*/ 5 w 55"/>
                  <a:gd name="T11" fmla="*/ 13 h 62"/>
                  <a:gd name="T12" fmla="*/ 7 w 55"/>
                  <a:gd name="T13" fmla="*/ 13 h 62"/>
                  <a:gd name="T14" fmla="*/ 10 w 55"/>
                  <a:gd name="T15" fmla="*/ 13 h 62"/>
                  <a:gd name="T16" fmla="*/ 13 w 55"/>
                  <a:gd name="T17" fmla="*/ 20 h 62"/>
                  <a:gd name="T18" fmla="*/ 5 w 55"/>
                  <a:gd name="T19" fmla="*/ 23 h 62"/>
                  <a:gd name="T20" fmla="*/ 3 w 55"/>
                  <a:gd name="T21" fmla="*/ 21 h 62"/>
                  <a:gd name="T22" fmla="*/ 2 w 55"/>
                  <a:gd name="T23" fmla="*/ 19 h 62"/>
                  <a:gd name="T24" fmla="*/ 0 w 55"/>
                  <a:gd name="T25" fmla="*/ 24 h 62"/>
                  <a:gd name="T26" fmla="*/ 18 w 55"/>
                  <a:gd name="T27" fmla="*/ 38 h 62"/>
                  <a:gd name="T28" fmla="*/ 30 w 55"/>
                  <a:gd name="T29" fmla="*/ 55 h 62"/>
                  <a:gd name="T30" fmla="*/ 37 w 55"/>
                  <a:gd name="T31" fmla="*/ 52 h 62"/>
                  <a:gd name="T32" fmla="*/ 38 w 55"/>
                  <a:gd name="T33" fmla="*/ 54 h 62"/>
                  <a:gd name="T34" fmla="*/ 38 w 55"/>
                  <a:gd name="T35" fmla="*/ 56 h 62"/>
                  <a:gd name="T36" fmla="*/ 37 w 55"/>
                  <a:gd name="T37" fmla="*/ 57 h 62"/>
                  <a:gd name="T38" fmla="*/ 38 w 55"/>
                  <a:gd name="T39" fmla="*/ 59 h 62"/>
                  <a:gd name="T40" fmla="*/ 41 w 55"/>
                  <a:gd name="T41" fmla="*/ 62 h 62"/>
                  <a:gd name="T42" fmla="*/ 43 w 55"/>
                  <a:gd name="T43" fmla="*/ 62 h 62"/>
                  <a:gd name="T44" fmla="*/ 45 w 55"/>
                  <a:gd name="T45" fmla="*/ 60 h 62"/>
                  <a:gd name="T46" fmla="*/ 45 w 55"/>
                  <a:gd name="T47" fmla="*/ 57 h 62"/>
                  <a:gd name="T48" fmla="*/ 43 w 55"/>
                  <a:gd name="T49" fmla="*/ 55 h 62"/>
                  <a:gd name="T50" fmla="*/ 43 w 55"/>
                  <a:gd name="T51" fmla="*/ 54 h 62"/>
                  <a:gd name="T52" fmla="*/ 41 w 55"/>
                  <a:gd name="T53" fmla="*/ 53 h 62"/>
                  <a:gd name="T54" fmla="*/ 40 w 55"/>
                  <a:gd name="T55" fmla="*/ 51 h 62"/>
                  <a:gd name="T56" fmla="*/ 48 w 55"/>
                  <a:gd name="T57" fmla="*/ 48 h 62"/>
                  <a:gd name="T58" fmla="*/ 44 w 55"/>
                  <a:gd name="T59" fmla="*/ 39 h 62"/>
                  <a:gd name="T60" fmla="*/ 53 w 55"/>
                  <a:gd name="T61" fmla="*/ 30 h 62"/>
                  <a:gd name="T62" fmla="*/ 53 w 55"/>
                  <a:gd name="T63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5" h="62">
                    <a:moveTo>
                      <a:pt x="53" y="22"/>
                    </a:moveTo>
                    <a:cubicBezTo>
                      <a:pt x="32" y="2"/>
                      <a:pt x="32" y="2"/>
                      <a:pt x="32" y="2"/>
                    </a:cubicBezTo>
                    <a:cubicBezTo>
                      <a:pt x="30" y="0"/>
                      <a:pt x="27" y="0"/>
                      <a:pt x="25" y="2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9"/>
                      <a:pt x="10" y="8"/>
                      <a:pt x="7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7" y="13"/>
                      <a:pt x="8" y="12"/>
                      <a:pt x="10" y="13"/>
                    </a:cubicBezTo>
                    <a:cubicBezTo>
                      <a:pt x="12" y="14"/>
                      <a:pt x="14" y="17"/>
                      <a:pt x="13" y="20"/>
                    </a:cubicBezTo>
                    <a:cubicBezTo>
                      <a:pt x="12" y="23"/>
                      <a:pt x="8" y="24"/>
                      <a:pt x="5" y="23"/>
                    </a:cubicBezTo>
                    <a:cubicBezTo>
                      <a:pt x="4" y="22"/>
                      <a:pt x="4" y="22"/>
                      <a:pt x="3" y="21"/>
                    </a:cubicBezTo>
                    <a:cubicBezTo>
                      <a:pt x="3" y="21"/>
                      <a:pt x="2" y="20"/>
                      <a:pt x="2" y="19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7" y="27"/>
                      <a:pt x="13" y="32"/>
                      <a:pt x="18" y="38"/>
                    </a:cubicBezTo>
                    <a:cubicBezTo>
                      <a:pt x="23" y="43"/>
                      <a:pt x="27" y="49"/>
                      <a:pt x="30" y="55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8" y="54"/>
                      <a:pt x="38" y="55"/>
                      <a:pt x="38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7" y="59"/>
                      <a:pt x="38" y="59"/>
                    </a:cubicBezTo>
                    <a:cubicBezTo>
                      <a:pt x="38" y="61"/>
                      <a:pt x="40" y="62"/>
                      <a:pt x="41" y="62"/>
                    </a:cubicBezTo>
                    <a:cubicBezTo>
                      <a:pt x="42" y="62"/>
                      <a:pt x="42" y="62"/>
                      <a:pt x="43" y="62"/>
                    </a:cubicBezTo>
                    <a:cubicBezTo>
                      <a:pt x="43" y="61"/>
                      <a:pt x="44" y="61"/>
                      <a:pt x="45" y="60"/>
                    </a:cubicBezTo>
                    <a:cubicBezTo>
                      <a:pt x="45" y="58"/>
                      <a:pt x="45" y="57"/>
                      <a:pt x="45" y="57"/>
                    </a:cubicBezTo>
                    <a:cubicBezTo>
                      <a:pt x="44" y="56"/>
                      <a:pt x="44" y="55"/>
                      <a:pt x="43" y="55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4"/>
                      <a:pt x="41" y="53"/>
                      <a:pt x="41" y="53"/>
                    </a:cubicBezTo>
                    <a:cubicBezTo>
                      <a:pt x="40" y="52"/>
                      <a:pt x="40" y="52"/>
                      <a:pt x="40" y="51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7" y="45"/>
                      <a:pt x="45" y="42"/>
                      <a:pt x="44" y="39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5" y="28"/>
                      <a:pt x="55" y="25"/>
                      <a:pt x="53" y="22"/>
                    </a:cubicBezTo>
                    <a:close/>
                  </a:path>
                </a:pathLst>
              </a:custGeom>
              <a:solidFill>
                <a:srgbClr val="C797F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4" name="Freeform 24"/>
              <p:cNvSpPr/>
              <p:nvPr/>
            </p:nvSpPr>
            <p:spPr bwMode="auto">
              <a:xfrm>
                <a:off x="5151438" y="1766888"/>
                <a:ext cx="639763" cy="1050925"/>
              </a:xfrm>
              <a:custGeom>
                <a:avLst/>
                <a:gdLst>
                  <a:gd name="T0" fmla="*/ 34 w 39"/>
                  <a:gd name="T1" fmla="*/ 9 h 64"/>
                  <a:gd name="T2" fmla="*/ 21 w 39"/>
                  <a:gd name="T3" fmla="*/ 9 h 64"/>
                  <a:gd name="T4" fmla="*/ 18 w 39"/>
                  <a:gd name="T5" fmla="*/ 0 h 64"/>
                  <a:gd name="T6" fmla="*/ 12 w 39"/>
                  <a:gd name="T7" fmla="*/ 2 h 64"/>
                  <a:gd name="T8" fmla="*/ 13 w 39"/>
                  <a:gd name="T9" fmla="*/ 4 h 64"/>
                  <a:gd name="T10" fmla="*/ 15 w 39"/>
                  <a:gd name="T11" fmla="*/ 6 h 64"/>
                  <a:gd name="T12" fmla="*/ 12 w 39"/>
                  <a:gd name="T13" fmla="*/ 13 h 64"/>
                  <a:gd name="T14" fmla="*/ 5 w 39"/>
                  <a:gd name="T15" fmla="*/ 10 h 64"/>
                  <a:gd name="T16" fmla="*/ 5 w 39"/>
                  <a:gd name="T17" fmla="*/ 7 h 64"/>
                  <a:gd name="T18" fmla="*/ 5 w 39"/>
                  <a:gd name="T19" fmla="*/ 5 h 64"/>
                  <a:gd name="T20" fmla="*/ 0 w 39"/>
                  <a:gd name="T21" fmla="*/ 7 h 64"/>
                  <a:gd name="T22" fmla="*/ 5 w 39"/>
                  <a:gd name="T23" fmla="*/ 31 h 64"/>
                  <a:gd name="T24" fmla="*/ 0 w 39"/>
                  <a:gd name="T25" fmla="*/ 50 h 64"/>
                  <a:gd name="T26" fmla="*/ 7 w 39"/>
                  <a:gd name="T27" fmla="*/ 53 h 64"/>
                  <a:gd name="T28" fmla="*/ 6 w 39"/>
                  <a:gd name="T29" fmla="*/ 55 h 64"/>
                  <a:gd name="T30" fmla="*/ 4 w 39"/>
                  <a:gd name="T31" fmla="*/ 56 h 64"/>
                  <a:gd name="T32" fmla="*/ 3 w 39"/>
                  <a:gd name="T33" fmla="*/ 57 h 64"/>
                  <a:gd name="T34" fmla="*/ 2 w 39"/>
                  <a:gd name="T35" fmla="*/ 58 h 64"/>
                  <a:gd name="T36" fmla="*/ 3 w 39"/>
                  <a:gd name="T37" fmla="*/ 63 h 64"/>
                  <a:gd name="T38" fmla="*/ 4 w 39"/>
                  <a:gd name="T39" fmla="*/ 64 h 64"/>
                  <a:gd name="T40" fmla="*/ 7 w 39"/>
                  <a:gd name="T41" fmla="*/ 63 h 64"/>
                  <a:gd name="T42" fmla="*/ 9 w 39"/>
                  <a:gd name="T43" fmla="*/ 61 h 64"/>
                  <a:gd name="T44" fmla="*/ 9 w 39"/>
                  <a:gd name="T45" fmla="*/ 59 h 64"/>
                  <a:gd name="T46" fmla="*/ 9 w 39"/>
                  <a:gd name="T47" fmla="*/ 58 h 64"/>
                  <a:gd name="T48" fmla="*/ 9 w 39"/>
                  <a:gd name="T49" fmla="*/ 56 h 64"/>
                  <a:gd name="T50" fmla="*/ 9 w 39"/>
                  <a:gd name="T51" fmla="*/ 54 h 64"/>
                  <a:gd name="T52" fmla="*/ 18 w 39"/>
                  <a:gd name="T53" fmla="*/ 58 h 64"/>
                  <a:gd name="T54" fmla="*/ 21 w 39"/>
                  <a:gd name="T55" fmla="*/ 48 h 64"/>
                  <a:gd name="T56" fmla="*/ 34 w 39"/>
                  <a:gd name="T57" fmla="*/ 48 h 64"/>
                  <a:gd name="T58" fmla="*/ 39 w 39"/>
                  <a:gd name="T59" fmla="*/ 43 h 64"/>
                  <a:gd name="T60" fmla="*/ 39 w 39"/>
                  <a:gd name="T61" fmla="*/ 14 h 64"/>
                  <a:gd name="T62" fmla="*/ 34 w 39"/>
                  <a:gd name="T63" fmla="*/ 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" h="64">
                    <a:moveTo>
                      <a:pt x="34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20" y="6"/>
                      <a:pt x="19" y="3"/>
                      <a:pt x="18" y="0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3" y="3"/>
                      <a:pt x="13" y="4"/>
                    </a:cubicBezTo>
                    <a:cubicBezTo>
                      <a:pt x="14" y="4"/>
                      <a:pt x="15" y="5"/>
                      <a:pt x="15" y="6"/>
                    </a:cubicBezTo>
                    <a:cubicBezTo>
                      <a:pt x="16" y="8"/>
                      <a:pt x="15" y="12"/>
                      <a:pt x="12" y="13"/>
                    </a:cubicBezTo>
                    <a:cubicBezTo>
                      <a:pt x="9" y="14"/>
                      <a:pt x="6" y="13"/>
                      <a:pt x="5" y="10"/>
                    </a:cubicBezTo>
                    <a:cubicBezTo>
                      <a:pt x="5" y="9"/>
                      <a:pt x="5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15"/>
                      <a:pt x="5" y="23"/>
                      <a:pt x="5" y="31"/>
                    </a:cubicBezTo>
                    <a:cubicBezTo>
                      <a:pt x="4" y="39"/>
                      <a:pt x="2" y="45"/>
                      <a:pt x="0" y="50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4"/>
                      <a:pt x="7" y="54"/>
                      <a:pt x="6" y="55"/>
                    </a:cubicBezTo>
                    <a:cubicBezTo>
                      <a:pt x="6" y="55"/>
                      <a:pt x="5" y="56"/>
                      <a:pt x="4" y="56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3" y="57"/>
                      <a:pt x="2" y="58"/>
                      <a:pt x="2" y="58"/>
                    </a:cubicBezTo>
                    <a:cubicBezTo>
                      <a:pt x="1" y="60"/>
                      <a:pt x="2" y="62"/>
                      <a:pt x="3" y="63"/>
                    </a:cubicBezTo>
                    <a:cubicBezTo>
                      <a:pt x="3" y="63"/>
                      <a:pt x="4" y="63"/>
                      <a:pt x="4" y="64"/>
                    </a:cubicBezTo>
                    <a:cubicBezTo>
                      <a:pt x="5" y="64"/>
                      <a:pt x="6" y="64"/>
                      <a:pt x="7" y="63"/>
                    </a:cubicBezTo>
                    <a:cubicBezTo>
                      <a:pt x="8" y="63"/>
                      <a:pt x="9" y="62"/>
                      <a:pt x="9" y="61"/>
                    </a:cubicBezTo>
                    <a:cubicBezTo>
                      <a:pt x="9" y="60"/>
                      <a:pt x="9" y="60"/>
                      <a:pt x="9" y="59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6"/>
                      <a:pt x="9" y="56"/>
                    </a:cubicBezTo>
                    <a:cubicBezTo>
                      <a:pt x="9" y="55"/>
                      <a:pt x="9" y="55"/>
                      <a:pt x="9" y="5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9" y="55"/>
                      <a:pt x="20" y="51"/>
                      <a:pt x="21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7" y="48"/>
                      <a:pt x="39" y="46"/>
                      <a:pt x="39" y="43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1"/>
                      <a:pt x="37" y="9"/>
                      <a:pt x="34" y="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295" name="Freeform 25"/>
              <p:cNvSpPr/>
              <p:nvPr/>
            </p:nvSpPr>
            <p:spPr bwMode="auto">
              <a:xfrm>
                <a:off x="4757738" y="2620963"/>
                <a:ext cx="787400" cy="901700"/>
              </a:xfrm>
              <a:custGeom>
                <a:avLst/>
                <a:gdLst>
                  <a:gd name="T0" fmla="*/ 46 w 48"/>
                  <a:gd name="T1" fmla="*/ 25 h 55"/>
                  <a:gd name="T2" fmla="*/ 37 w 48"/>
                  <a:gd name="T3" fmla="*/ 16 h 55"/>
                  <a:gd name="T4" fmla="*/ 41 w 48"/>
                  <a:gd name="T5" fmla="*/ 8 h 55"/>
                  <a:gd name="T6" fmla="*/ 35 w 48"/>
                  <a:gd name="T7" fmla="*/ 5 h 55"/>
                  <a:gd name="T8" fmla="*/ 35 w 48"/>
                  <a:gd name="T9" fmla="*/ 7 h 55"/>
                  <a:gd name="T10" fmla="*/ 35 w 48"/>
                  <a:gd name="T11" fmla="*/ 10 h 55"/>
                  <a:gd name="T12" fmla="*/ 27 w 48"/>
                  <a:gd name="T13" fmla="*/ 13 h 55"/>
                  <a:gd name="T14" fmla="*/ 24 w 48"/>
                  <a:gd name="T15" fmla="*/ 6 h 55"/>
                  <a:gd name="T16" fmla="*/ 26 w 48"/>
                  <a:gd name="T17" fmla="*/ 4 h 55"/>
                  <a:gd name="T18" fmla="*/ 28 w 48"/>
                  <a:gd name="T19" fmla="*/ 2 h 55"/>
                  <a:gd name="T20" fmla="*/ 23 w 48"/>
                  <a:gd name="T21" fmla="*/ 0 h 55"/>
                  <a:gd name="T22" fmla="*/ 18 w 48"/>
                  <a:gd name="T23" fmla="*/ 9 h 55"/>
                  <a:gd name="T24" fmla="*/ 14 w 48"/>
                  <a:gd name="T25" fmla="*/ 17 h 55"/>
                  <a:gd name="T26" fmla="*/ 2 w 48"/>
                  <a:gd name="T27" fmla="*/ 38 h 55"/>
                  <a:gd name="T28" fmla="*/ 0 w 48"/>
                  <a:gd name="T29" fmla="*/ 52 h 55"/>
                  <a:gd name="T30" fmla="*/ 5 w 48"/>
                  <a:gd name="T31" fmla="*/ 53 h 55"/>
                  <a:gd name="T32" fmla="*/ 5 w 48"/>
                  <a:gd name="T33" fmla="*/ 46 h 55"/>
                  <a:gd name="T34" fmla="*/ 9 w 48"/>
                  <a:gd name="T35" fmla="*/ 44 h 55"/>
                  <a:gd name="T36" fmla="*/ 18 w 48"/>
                  <a:gd name="T37" fmla="*/ 53 h 55"/>
                  <a:gd name="T38" fmla="*/ 25 w 48"/>
                  <a:gd name="T39" fmla="*/ 53 h 55"/>
                  <a:gd name="T40" fmla="*/ 46 w 48"/>
                  <a:gd name="T41" fmla="*/ 32 h 55"/>
                  <a:gd name="T42" fmla="*/ 46 w 48"/>
                  <a:gd name="T43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55">
                    <a:moveTo>
                      <a:pt x="46" y="25"/>
                    </a:move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3"/>
                      <a:pt x="40" y="10"/>
                      <a:pt x="41" y="8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6"/>
                      <a:pt x="35" y="6"/>
                      <a:pt x="35" y="7"/>
                    </a:cubicBezTo>
                    <a:cubicBezTo>
                      <a:pt x="35" y="8"/>
                      <a:pt x="35" y="9"/>
                      <a:pt x="35" y="10"/>
                    </a:cubicBezTo>
                    <a:cubicBezTo>
                      <a:pt x="34" y="13"/>
                      <a:pt x="30" y="14"/>
                      <a:pt x="27" y="13"/>
                    </a:cubicBezTo>
                    <a:cubicBezTo>
                      <a:pt x="25" y="12"/>
                      <a:pt x="23" y="8"/>
                      <a:pt x="24" y="6"/>
                    </a:cubicBezTo>
                    <a:cubicBezTo>
                      <a:pt x="25" y="4"/>
                      <a:pt x="26" y="4"/>
                      <a:pt x="26" y="4"/>
                    </a:cubicBezTo>
                    <a:cubicBezTo>
                      <a:pt x="27" y="3"/>
                      <a:pt x="28" y="3"/>
                      <a:pt x="28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4"/>
                      <a:pt x="20" y="6"/>
                      <a:pt x="18" y="9"/>
                    </a:cubicBezTo>
                    <a:cubicBezTo>
                      <a:pt x="17" y="11"/>
                      <a:pt x="15" y="14"/>
                      <a:pt x="14" y="17"/>
                    </a:cubicBezTo>
                    <a:cubicBezTo>
                      <a:pt x="9" y="25"/>
                      <a:pt x="3" y="34"/>
                      <a:pt x="2" y="38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0"/>
                      <a:pt x="5" y="48"/>
                      <a:pt x="5" y="46"/>
                    </a:cubicBezTo>
                    <a:cubicBezTo>
                      <a:pt x="6" y="45"/>
                      <a:pt x="8" y="44"/>
                      <a:pt x="9" y="44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20" y="55"/>
                      <a:pt x="23" y="55"/>
                      <a:pt x="25" y="5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8" y="30"/>
                      <a:pt x="48" y="27"/>
                      <a:pt x="46" y="25"/>
                    </a:cubicBezTo>
                    <a:close/>
                  </a:path>
                </a:pathLst>
              </a:custGeom>
              <a:solidFill>
                <a:srgbClr val="C797F3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/>
                <a:endParaRPr lang="en-US" sz="2500" kern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296" name="TextBox 58"/>
            <p:cNvSpPr txBox="1"/>
            <p:nvPr/>
          </p:nvSpPr>
          <p:spPr>
            <a:xfrm>
              <a:off x="4673600" y="3943229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1</a:t>
              </a:r>
            </a:p>
          </p:txBody>
        </p:sp>
        <p:sp>
          <p:nvSpPr>
            <p:cNvPr id="297" name="TextBox 59"/>
            <p:cNvSpPr txBox="1"/>
            <p:nvPr/>
          </p:nvSpPr>
          <p:spPr>
            <a:xfrm>
              <a:off x="4167717" y="2794687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2</a:t>
              </a:r>
            </a:p>
          </p:txBody>
        </p:sp>
        <p:sp>
          <p:nvSpPr>
            <p:cNvPr id="298" name="TextBox 60"/>
            <p:cNvSpPr txBox="1"/>
            <p:nvPr/>
          </p:nvSpPr>
          <p:spPr>
            <a:xfrm>
              <a:off x="4690533" y="1540021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3</a:t>
              </a:r>
            </a:p>
          </p:txBody>
        </p:sp>
        <p:sp>
          <p:nvSpPr>
            <p:cNvPr id="299" name="TextBox 62"/>
            <p:cNvSpPr txBox="1"/>
            <p:nvPr/>
          </p:nvSpPr>
          <p:spPr>
            <a:xfrm>
              <a:off x="7112000" y="1566935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4</a:t>
              </a:r>
            </a:p>
          </p:txBody>
        </p:sp>
        <p:sp>
          <p:nvSpPr>
            <p:cNvPr id="300" name="TextBox 63"/>
            <p:cNvSpPr txBox="1"/>
            <p:nvPr/>
          </p:nvSpPr>
          <p:spPr>
            <a:xfrm>
              <a:off x="7542028" y="2773965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5</a:t>
              </a:r>
            </a:p>
          </p:txBody>
        </p:sp>
        <p:sp>
          <p:nvSpPr>
            <p:cNvPr id="301" name="TextBox 64"/>
            <p:cNvSpPr txBox="1"/>
            <p:nvPr/>
          </p:nvSpPr>
          <p:spPr>
            <a:xfrm>
              <a:off x="7071784" y="3998606"/>
              <a:ext cx="406400" cy="37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1600"/>
                </a:spcBef>
              </a:pPr>
              <a:r>
                <a:rPr lang="en-US" sz="2665" dirty="0">
                  <a:solidFill>
                    <a:prstClr val="white"/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6</a:t>
              </a:r>
            </a:p>
          </p:txBody>
        </p:sp>
        <p:grpSp>
          <p:nvGrpSpPr>
            <p:cNvPr id="302" name="Group 62"/>
            <p:cNvGrpSpPr/>
            <p:nvPr/>
          </p:nvGrpSpPr>
          <p:grpSpPr>
            <a:xfrm>
              <a:off x="5864156" y="1023938"/>
              <a:ext cx="462568" cy="549232"/>
              <a:chOff x="1393825" y="2339975"/>
              <a:chExt cx="330200" cy="392113"/>
            </a:xfrm>
            <a:solidFill>
              <a:sysClr val="window" lastClr="FFFFFF"/>
            </a:solidFill>
          </p:grpSpPr>
          <p:sp>
            <p:nvSpPr>
              <p:cNvPr id="303" name="Freeform 201"/>
              <p:cNvSpPr>
                <a:spLocks noChangeArrowheads="1"/>
              </p:cNvSpPr>
              <p:nvPr/>
            </p:nvSpPr>
            <p:spPr bwMode="auto">
              <a:xfrm>
                <a:off x="1393825" y="2339975"/>
                <a:ext cx="330200" cy="374650"/>
              </a:xfrm>
              <a:custGeom>
                <a:avLst/>
                <a:gdLst>
                  <a:gd name="T0" fmla="*/ 718 w 917"/>
                  <a:gd name="T1" fmla="*/ 583 h 1042"/>
                  <a:gd name="T2" fmla="*/ 853 w 917"/>
                  <a:gd name="T3" fmla="*/ 354 h 1042"/>
                  <a:gd name="T4" fmla="*/ 885 w 917"/>
                  <a:gd name="T5" fmla="*/ 270 h 1042"/>
                  <a:gd name="T6" fmla="*/ 895 w 917"/>
                  <a:gd name="T7" fmla="*/ 229 h 1042"/>
                  <a:gd name="T8" fmla="*/ 895 w 917"/>
                  <a:gd name="T9" fmla="*/ 208 h 1042"/>
                  <a:gd name="T10" fmla="*/ 906 w 917"/>
                  <a:gd name="T11" fmla="*/ 93 h 1042"/>
                  <a:gd name="T12" fmla="*/ 906 w 917"/>
                  <a:gd name="T13" fmla="*/ 41 h 1042"/>
                  <a:gd name="T14" fmla="*/ 906 w 917"/>
                  <a:gd name="T15" fmla="*/ 20 h 1042"/>
                  <a:gd name="T16" fmla="*/ 906 w 917"/>
                  <a:gd name="T17" fmla="*/ 10 h 1042"/>
                  <a:gd name="T18" fmla="*/ 895 w 917"/>
                  <a:gd name="T19" fmla="*/ 0 h 1042"/>
                  <a:gd name="T20" fmla="*/ 885 w 917"/>
                  <a:gd name="T21" fmla="*/ 0 h 1042"/>
                  <a:gd name="T22" fmla="*/ 864 w 917"/>
                  <a:gd name="T23" fmla="*/ 10 h 1042"/>
                  <a:gd name="T24" fmla="*/ 812 w 917"/>
                  <a:gd name="T25" fmla="*/ 20 h 1042"/>
                  <a:gd name="T26" fmla="*/ 635 w 917"/>
                  <a:gd name="T27" fmla="*/ 104 h 1042"/>
                  <a:gd name="T28" fmla="*/ 395 w 917"/>
                  <a:gd name="T29" fmla="*/ 333 h 1042"/>
                  <a:gd name="T30" fmla="*/ 333 w 917"/>
                  <a:gd name="T31" fmla="*/ 375 h 1042"/>
                  <a:gd name="T32" fmla="*/ 10 w 917"/>
                  <a:gd name="T33" fmla="*/ 583 h 1042"/>
                  <a:gd name="T34" fmla="*/ 41 w 917"/>
                  <a:gd name="T35" fmla="*/ 625 h 1042"/>
                  <a:gd name="T36" fmla="*/ 531 w 917"/>
                  <a:gd name="T37" fmla="*/ 999 h 1042"/>
                  <a:gd name="T38" fmla="*/ 562 w 917"/>
                  <a:gd name="T39" fmla="*/ 1020 h 1042"/>
                  <a:gd name="T40" fmla="*/ 698 w 917"/>
                  <a:gd name="T41" fmla="*/ 656 h 1042"/>
                  <a:gd name="T42" fmla="*/ 718 w 917"/>
                  <a:gd name="T43" fmla="*/ 583 h 1042"/>
                  <a:gd name="T44" fmla="*/ 666 w 917"/>
                  <a:gd name="T45" fmla="*/ 458 h 1042"/>
                  <a:gd name="T46" fmla="*/ 562 w 917"/>
                  <a:gd name="T47" fmla="*/ 468 h 1042"/>
                  <a:gd name="T48" fmla="*/ 520 w 917"/>
                  <a:gd name="T49" fmla="*/ 354 h 1042"/>
                  <a:gd name="T50" fmla="*/ 531 w 917"/>
                  <a:gd name="T51" fmla="*/ 333 h 1042"/>
                  <a:gd name="T52" fmla="*/ 645 w 917"/>
                  <a:gd name="T53" fmla="*/ 323 h 1042"/>
                  <a:gd name="T54" fmla="*/ 677 w 917"/>
                  <a:gd name="T55" fmla="*/ 437 h 1042"/>
                  <a:gd name="T56" fmla="*/ 666 w 917"/>
                  <a:gd name="T57" fmla="*/ 458 h 1042"/>
                  <a:gd name="T58" fmla="*/ 666 w 917"/>
                  <a:gd name="T59" fmla="*/ 458 h 1042"/>
                  <a:gd name="T60" fmla="*/ 666 w 917"/>
                  <a:gd name="T61" fmla="*/ 458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17" h="1042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4" name="Freeform 202"/>
              <p:cNvSpPr>
                <a:spLocks noChangeArrowheads="1"/>
              </p:cNvSpPr>
              <p:nvPr/>
            </p:nvSpPr>
            <p:spPr bwMode="auto">
              <a:xfrm>
                <a:off x="1479550" y="2643188"/>
                <a:ext cx="71438" cy="82550"/>
              </a:xfrm>
              <a:custGeom>
                <a:avLst/>
                <a:gdLst>
                  <a:gd name="T0" fmla="*/ 42 w 199"/>
                  <a:gd name="T1" fmla="*/ 219 h 230"/>
                  <a:gd name="T2" fmla="*/ 188 w 199"/>
                  <a:gd name="T3" fmla="*/ 31 h 230"/>
                  <a:gd name="T4" fmla="*/ 156 w 199"/>
                  <a:gd name="T5" fmla="*/ 10 h 230"/>
                  <a:gd name="T6" fmla="*/ 11 w 199"/>
                  <a:gd name="T7" fmla="*/ 198 h 230"/>
                  <a:gd name="T8" fmla="*/ 42 w 199"/>
                  <a:gd name="T9" fmla="*/ 219 h 230"/>
                  <a:gd name="T10" fmla="*/ 42 w 199"/>
                  <a:gd name="T11" fmla="*/ 219 h 230"/>
                  <a:gd name="T12" fmla="*/ 42 w 199"/>
                  <a:gd name="T13" fmla="*/ 21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30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5" name="Freeform 203"/>
              <p:cNvSpPr>
                <a:spLocks noChangeArrowheads="1"/>
              </p:cNvSpPr>
              <p:nvPr/>
            </p:nvSpPr>
            <p:spPr bwMode="auto">
              <a:xfrm>
                <a:off x="1422400" y="2616200"/>
                <a:ext cx="93663" cy="115888"/>
              </a:xfrm>
              <a:custGeom>
                <a:avLst/>
                <a:gdLst>
                  <a:gd name="T0" fmla="*/ 31 w 261"/>
                  <a:gd name="T1" fmla="*/ 313 h 324"/>
                  <a:gd name="T2" fmla="*/ 250 w 261"/>
                  <a:gd name="T3" fmla="*/ 31 h 324"/>
                  <a:gd name="T4" fmla="*/ 219 w 261"/>
                  <a:gd name="T5" fmla="*/ 11 h 324"/>
                  <a:gd name="T6" fmla="*/ 10 w 261"/>
                  <a:gd name="T7" fmla="*/ 292 h 324"/>
                  <a:gd name="T8" fmla="*/ 31 w 261"/>
                  <a:gd name="T9" fmla="*/ 313 h 324"/>
                  <a:gd name="T10" fmla="*/ 31 w 261"/>
                  <a:gd name="T11" fmla="*/ 313 h 324"/>
                  <a:gd name="T12" fmla="*/ 31 w 261"/>
                  <a:gd name="T13" fmla="*/ 31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324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306" name="Freeform 204"/>
              <p:cNvSpPr>
                <a:spLocks noChangeArrowheads="1"/>
              </p:cNvSpPr>
              <p:nvPr/>
            </p:nvSpPr>
            <p:spPr bwMode="auto">
              <a:xfrm>
                <a:off x="1411288" y="2587625"/>
                <a:ext cx="71437" cy="85725"/>
              </a:xfrm>
              <a:custGeom>
                <a:avLst/>
                <a:gdLst>
                  <a:gd name="T0" fmla="*/ 41 w 199"/>
                  <a:gd name="T1" fmla="*/ 229 h 240"/>
                  <a:gd name="T2" fmla="*/ 187 w 199"/>
                  <a:gd name="T3" fmla="*/ 42 h 240"/>
                  <a:gd name="T4" fmla="*/ 156 w 199"/>
                  <a:gd name="T5" fmla="*/ 21 h 240"/>
                  <a:gd name="T6" fmla="*/ 10 w 199"/>
                  <a:gd name="T7" fmla="*/ 208 h 240"/>
                  <a:gd name="T8" fmla="*/ 41 w 199"/>
                  <a:gd name="T9" fmla="*/ 229 h 240"/>
                  <a:gd name="T10" fmla="*/ 41 w 199"/>
                  <a:gd name="T11" fmla="*/ 229 h 240"/>
                  <a:gd name="T12" fmla="*/ 41 w 199"/>
                  <a:gd name="T13" fmla="*/ 22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40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307" name="išľíďè"/>
          <p:cNvSpPr/>
          <p:nvPr/>
        </p:nvSpPr>
        <p:spPr bwMode="auto">
          <a:xfrm>
            <a:off x="1653177" y="219218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08" name="iSlíďè"/>
          <p:cNvSpPr txBox="1"/>
          <p:nvPr/>
        </p:nvSpPr>
        <p:spPr bwMode="auto">
          <a:xfrm>
            <a:off x="1681337" y="184098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309" name="išľíďè"/>
          <p:cNvSpPr/>
          <p:nvPr/>
        </p:nvSpPr>
        <p:spPr bwMode="auto">
          <a:xfrm>
            <a:off x="1653177" y="3521240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0" name="iSlíďè"/>
          <p:cNvSpPr txBox="1"/>
          <p:nvPr/>
        </p:nvSpPr>
        <p:spPr bwMode="auto">
          <a:xfrm>
            <a:off x="1681337" y="320500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311" name="išľíďè"/>
          <p:cNvSpPr/>
          <p:nvPr/>
        </p:nvSpPr>
        <p:spPr bwMode="auto">
          <a:xfrm>
            <a:off x="1653177" y="4791154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2" name="iSlíďè"/>
          <p:cNvSpPr txBox="1"/>
          <p:nvPr/>
        </p:nvSpPr>
        <p:spPr bwMode="auto">
          <a:xfrm>
            <a:off x="1681337" y="4474914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313" name="išľíďè"/>
          <p:cNvSpPr/>
          <p:nvPr/>
        </p:nvSpPr>
        <p:spPr bwMode="auto">
          <a:xfrm>
            <a:off x="9357070" y="222713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4" name="iSlíďè"/>
          <p:cNvSpPr txBox="1"/>
          <p:nvPr/>
        </p:nvSpPr>
        <p:spPr bwMode="auto">
          <a:xfrm>
            <a:off x="9385230" y="1875942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315" name="išľíďè"/>
          <p:cNvSpPr/>
          <p:nvPr/>
        </p:nvSpPr>
        <p:spPr bwMode="auto">
          <a:xfrm>
            <a:off x="9357070" y="355619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6" name="iSlíďè"/>
          <p:cNvSpPr txBox="1"/>
          <p:nvPr/>
        </p:nvSpPr>
        <p:spPr bwMode="auto">
          <a:xfrm>
            <a:off x="9385230" y="323995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317" name="išľíďè"/>
          <p:cNvSpPr/>
          <p:nvPr/>
        </p:nvSpPr>
        <p:spPr bwMode="auto">
          <a:xfrm>
            <a:off x="9357070" y="4826110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18" name="iSlíďè"/>
          <p:cNvSpPr txBox="1"/>
          <p:nvPr/>
        </p:nvSpPr>
        <p:spPr bwMode="auto">
          <a:xfrm>
            <a:off x="9385230" y="450987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grpSp>
        <p:nvGrpSpPr>
          <p:cNvPr id="319" name="组合 318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320" name="组合 319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321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2" name="文本框 321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323" name="椭圆 322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24" name="组合 323"/>
            <p:cNvGrpSpPr/>
            <p:nvPr/>
          </p:nvGrpSpPr>
          <p:grpSpPr>
            <a:xfrm>
              <a:off x="355256" y="533552"/>
              <a:ext cx="566890" cy="598952"/>
              <a:chOff x="6949731" y="917727"/>
              <a:chExt cx="566890" cy="598952"/>
            </a:xfrm>
          </p:grpSpPr>
          <p:sp>
            <p:nvSpPr>
              <p:cNvPr id="325" name="椭圆 324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6" name="矩形 325"/>
              <p:cNvSpPr/>
              <p:nvPr/>
            </p:nvSpPr>
            <p:spPr>
              <a:xfrm>
                <a:off x="7033878" y="931904"/>
                <a:ext cx="42511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1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4"/>
          <p:cNvPicPr>
            <a:picLocks noChangeAspect="1"/>
          </p:cNvPicPr>
          <p:nvPr/>
        </p:nvPicPr>
        <p:blipFill>
          <a:blip r:embed="rId3"/>
          <a:srcRect l="41895"/>
          <a:stretch>
            <a:fillRect/>
          </a:stretch>
        </p:blipFill>
        <p:spPr>
          <a:xfrm>
            <a:off x="2627630" y="-635"/>
            <a:ext cx="95643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22150" y="2576787"/>
            <a:ext cx="351805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cs typeface="+mn-ea"/>
                <a:sym typeface="+mn-lt"/>
              </a:rPr>
              <a:t>输入标题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073339" y="1859068"/>
            <a:ext cx="22821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PART TWO</a:t>
            </a:r>
            <a:endParaRPr lang="zh-CN" altLang="en-US" sz="3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6911" y="4027198"/>
            <a:ext cx="4868527" cy="1367481"/>
            <a:chOff x="6663073" y="3484000"/>
            <a:chExt cx="4868527" cy="1367481"/>
          </a:xfrm>
        </p:grpSpPr>
        <p:sp>
          <p:nvSpPr>
            <p:cNvPr id="5" name="矩形 4"/>
            <p:cNvSpPr/>
            <p:nvPr/>
          </p:nvSpPr>
          <p:spPr>
            <a:xfrm>
              <a:off x="6663073" y="3484000"/>
              <a:ext cx="4868527" cy="1367481"/>
            </a:xfrm>
            <a:prstGeom prst="rect">
              <a:avLst/>
            </a:prstGeom>
            <a:solidFill>
              <a:srgbClr val="52D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96772" y="3578224"/>
              <a:ext cx="4427116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400"/>
                </a:spcAft>
              </a:pP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badd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amet, consetetur sadipscing elitr, 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asdf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sed diam nonumy eirmod tempor invidunt ut labore et dolore magna aliquyam erat, sed diam voluptua.</a:t>
              </a:r>
              <a:endPara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2317464" y="3669224"/>
            <a:ext cx="352697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34"/>
          <p:cNvPicPr>
            <a:picLocks noChangeAspect="1"/>
          </p:cNvPicPr>
          <p:nvPr/>
        </p:nvPicPr>
        <p:blipFill>
          <a:blip r:embed="rId3"/>
          <a:srcRect t="70155" r="62934" b="-1042"/>
          <a:stretch>
            <a:fillRect/>
          </a:stretch>
        </p:blipFill>
        <p:spPr>
          <a:xfrm>
            <a:off x="-553720" y="4838065"/>
            <a:ext cx="6038850" cy="209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7" name="组合 6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9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61306" y="2420546"/>
            <a:ext cx="10466962" cy="3115707"/>
            <a:chOff x="1725558" y="2280752"/>
            <a:chExt cx="8761406" cy="2608013"/>
          </a:xfrm>
        </p:grpSpPr>
        <p:sp>
          <p:nvSpPr>
            <p:cNvPr id="19" name="泪滴形 18"/>
            <p:cNvSpPr/>
            <p:nvPr/>
          </p:nvSpPr>
          <p:spPr>
            <a:xfrm flipH="1">
              <a:off x="6524333" y="2280752"/>
              <a:ext cx="1054407" cy="1054406"/>
            </a:xfrm>
            <a:prstGeom prst="teardrop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泪滴形 20"/>
            <p:cNvSpPr/>
            <p:nvPr/>
          </p:nvSpPr>
          <p:spPr>
            <a:xfrm flipH="1">
              <a:off x="6524333" y="3834359"/>
              <a:ext cx="1054407" cy="1054406"/>
            </a:xfrm>
            <a:prstGeom prst="teardrop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6795636" y="2444183"/>
              <a:ext cx="511800" cy="698530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3" name="Freeform 19"/>
            <p:cNvSpPr>
              <a:spLocks noEditPoints="1"/>
            </p:cNvSpPr>
            <p:nvPr/>
          </p:nvSpPr>
          <p:spPr bwMode="auto">
            <a:xfrm>
              <a:off x="6744267" y="4066207"/>
              <a:ext cx="563169" cy="533582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5" name="泪滴形 24"/>
            <p:cNvSpPr/>
            <p:nvPr/>
          </p:nvSpPr>
          <p:spPr>
            <a:xfrm flipH="1">
              <a:off x="1725558" y="2280752"/>
              <a:ext cx="1054407" cy="1054406"/>
            </a:xfrm>
            <a:prstGeom prst="teardrop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7" name="泪滴形 26"/>
            <p:cNvSpPr/>
            <p:nvPr/>
          </p:nvSpPr>
          <p:spPr>
            <a:xfrm flipH="1">
              <a:off x="1725558" y="3834359"/>
              <a:ext cx="1054407" cy="1054406"/>
            </a:xfrm>
            <a:prstGeom prst="teardrop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6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969966" y="2541622"/>
              <a:ext cx="565594" cy="503649"/>
              <a:chOff x="822585" y="744166"/>
              <a:chExt cx="306549" cy="272975"/>
            </a:xfrm>
            <a:solidFill>
              <a:schemeClr val="bg1"/>
            </a:solidFill>
          </p:grpSpPr>
          <p:sp>
            <p:nvSpPr>
              <p:cNvPr id="31" name="Freeform 453"/>
              <p:cNvSpPr>
                <a:spLocks noEditPoints="1"/>
              </p:cNvSpPr>
              <p:nvPr/>
            </p:nvSpPr>
            <p:spPr bwMode="auto">
              <a:xfrm>
                <a:off x="822585" y="744166"/>
                <a:ext cx="306549" cy="272975"/>
              </a:xfrm>
              <a:custGeom>
                <a:avLst/>
                <a:gdLst>
                  <a:gd name="T0" fmla="*/ 178 w 210"/>
                  <a:gd name="T1" fmla="*/ 0 h 187"/>
                  <a:gd name="T2" fmla="*/ 31 w 210"/>
                  <a:gd name="T3" fmla="*/ 0 h 187"/>
                  <a:gd name="T4" fmla="*/ 0 w 210"/>
                  <a:gd name="T5" fmla="*/ 85 h 187"/>
                  <a:gd name="T6" fmla="*/ 0 w 210"/>
                  <a:gd name="T7" fmla="*/ 187 h 187"/>
                  <a:gd name="T8" fmla="*/ 210 w 210"/>
                  <a:gd name="T9" fmla="*/ 187 h 187"/>
                  <a:gd name="T10" fmla="*/ 210 w 210"/>
                  <a:gd name="T11" fmla="*/ 84 h 187"/>
                  <a:gd name="T12" fmla="*/ 178 w 210"/>
                  <a:gd name="T13" fmla="*/ 0 h 187"/>
                  <a:gd name="T14" fmla="*/ 28 w 210"/>
                  <a:gd name="T15" fmla="*/ 77 h 187"/>
                  <a:gd name="T16" fmla="*/ 48 w 210"/>
                  <a:gd name="T17" fmla="*/ 15 h 187"/>
                  <a:gd name="T18" fmla="*/ 162 w 210"/>
                  <a:gd name="T19" fmla="*/ 15 h 187"/>
                  <a:gd name="T20" fmla="*/ 183 w 210"/>
                  <a:gd name="T21" fmla="*/ 77 h 187"/>
                  <a:gd name="T22" fmla="*/ 28 w 210"/>
                  <a:gd name="T23" fmla="*/ 7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0" h="187">
                    <a:moveTo>
                      <a:pt x="178" y="0"/>
                    </a:moveTo>
                    <a:lnTo>
                      <a:pt x="31" y="0"/>
                    </a:lnTo>
                    <a:lnTo>
                      <a:pt x="0" y="85"/>
                    </a:lnTo>
                    <a:lnTo>
                      <a:pt x="0" y="187"/>
                    </a:lnTo>
                    <a:lnTo>
                      <a:pt x="210" y="187"/>
                    </a:lnTo>
                    <a:lnTo>
                      <a:pt x="210" y="84"/>
                    </a:lnTo>
                    <a:lnTo>
                      <a:pt x="178" y="0"/>
                    </a:lnTo>
                    <a:close/>
                    <a:moveTo>
                      <a:pt x="28" y="77"/>
                    </a:moveTo>
                    <a:lnTo>
                      <a:pt x="48" y="15"/>
                    </a:lnTo>
                    <a:lnTo>
                      <a:pt x="162" y="15"/>
                    </a:lnTo>
                    <a:lnTo>
                      <a:pt x="183" y="77"/>
                    </a:lnTo>
                    <a:lnTo>
                      <a:pt x="28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454"/>
              <p:cNvSpPr/>
              <p:nvPr/>
            </p:nvSpPr>
            <p:spPr bwMode="auto">
              <a:xfrm>
                <a:off x="882435" y="828832"/>
                <a:ext cx="188309" cy="13138"/>
              </a:xfrm>
              <a:custGeom>
                <a:avLst/>
                <a:gdLst>
                  <a:gd name="T0" fmla="*/ 129 w 129"/>
                  <a:gd name="T1" fmla="*/ 9 h 9"/>
                  <a:gd name="T2" fmla="*/ 126 w 129"/>
                  <a:gd name="T3" fmla="*/ 0 h 9"/>
                  <a:gd name="T4" fmla="*/ 3 w 129"/>
                  <a:gd name="T5" fmla="*/ 0 h 9"/>
                  <a:gd name="T6" fmla="*/ 0 w 129"/>
                  <a:gd name="T7" fmla="*/ 9 h 9"/>
                  <a:gd name="T8" fmla="*/ 129 w 12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9">
                    <a:moveTo>
                      <a:pt x="129" y="9"/>
                    </a:moveTo>
                    <a:lnTo>
                      <a:pt x="126" y="0"/>
                    </a:lnTo>
                    <a:lnTo>
                      <a:pt x="3" y="0"/>
                    </a:lnTo>
                    <a:lnTo>
                      <a:pt x="0" y="9"/>
                    </a:lnTo>
                    <a:lnTo>
                      <a:pt x="129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455"/>
              <p:cNvSpPr/>
              <p:nvPr/>
            </p:nvSpPr>
            <p:spPr bwMode="auto">
              <a:xfrm>
                <a:off x="898492" y="780660"/>
                <a:ext cx="154734" cy="10219"/>
              </a:xfrm>
              <a:custGeom>
                <a:avLst/>
                <a:gdLst>
                  <a:gd name="T0" fmla="*/ 106 w 106"/>
                  <a:gd name="T1" fmla="*/ 7 h 7"/>
                  <a:gd name="T2" fmla="*/ 104 w 106"/>
                  <a:gd name="T3" fmla="*/ 0 h 7"/>
                  <a:gd name="T4" fmla="*/ 3 w 106"/>
                  <a:gd name="T5" fmla="*/ 0 h 7"/>
                  <a:gd name="T6" fmla="*/ 0 w 106"/>
                  <a:gd name="T7" fmla="*/ 7 h 7"/>
                  <a:gd name="T8" fmla="*/ 106 w 10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7">
                    <a:moveTo>
                      <a:pt x="106" y="7"/>
                    </a:moveTo>
                    <a:lnTo>
                      <a:pt x="104" y="0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10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456"/>
              <p:cNvSpPr/>
              <p:nvPr/>
            </p:nvSpPr>
            <p:spPr bwMode="auto">
              <a:xfrm>
                <a:off x="889734" y="804016"/>
                <a:ext cx="172251" cy="13138"/>
              </a:xfrm>
              <a:custGeom>
                <a:avLst/>
                <a:gdLst>
                  <a:gd name="T0" fmla="*/ 3 w 118"/>
                  <a:gd name="T1" fmla="*/ 0 h 9"/>
                  <a:gd name="T2" fmla="*/ 0 w 118"/>
                  <a:gd name="T3" fmla="*/ 9 h 9"/>
                  <a:gd name="T4" fmla="*/ 118 w 118"/>
                  <a:gd name="T5" fmla="*/ 9 h 9"/>
                  <a:gd name="T6" fmla="*/ 115 w 118"/>
                  <a:gd name="T7" fmla="*/ 0 h 9"/>
                  <a:gd name="T8" fmla="*/ 3 w 11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9">
                    <a:moveTo>
                      <a:pt x="3" y="0"/>
                    </a:moveTo>
                    <a:lnTo>
                      <a:pt x="0" y="9"/>
                    </a:lnTo>
                    <a:lnTo>
                      <a:pt x="118" y="9"/>
                    </a:lnTo>
                    <a:lnTo>
                      <a:pt x="11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6" name="Freeform 549"/>
            <p:cNvSpPr/>
            <p:nvPr/>
          </p:nvSpPr>
          <p:spPr bwMode="auto">
            <a:xfrm>
              <a:off x="1968621" y="4119164"/>
              <a:ext cx="568288" cy="484794"/>
            </a:xfrm>
            <a:custGeom>
              <a:avLst/>
              <a:gdLst>
                <a:gd name="T0" fmla="*/ 261 w 288"/>
                <a:gd name="T1" fmla="*/ 195 h 247"/>
                <a:gd name="T2" fmla="*/ 261 w 288"/>
                <a:gd name="T3" fmla="*/ 169 h 247"/>
                <a:gd name="T4" fmla="*/ 241 w 288"/>
                <a:gd name="T5" fmla="*/ 124 h 247"/>
                <a:gd name="T6" fmla="*/ 187 w 288"/>
                <a:gd name="T7" fmla="*/ 70 h 247"/>
                <a:gd name="T8" fmla="*/ 167 w 288"/>
                <a:gd name="T9" fmla="*/ 47 h 247"/>
                <a:gd name="T10" fmla="*/ 161 w 288"/>
                <a:gd name="T11" fmla="*/ 29 h 247"/>
                <a:gd name="T12" fmla="*/ 161 w 288"/>
                <a:gd name="T13" fmla="*/ 29 h 247"/>
                <a:gd name="T14" fmla="*/ 161 w 288"/>
                <a:gd name="T15" fmla="*/ 0 h 247"/>
                <a:gd name="T16" fmla="*/ 128 w 288"/>
                <a:gd name="T17" fmla="*/ 0 h 247"/>
                <a:gd name="T18" fmla="*/ 128 w 288"/>
                <a:gd name="T19" fmla="*/ 0 h 247"/>
                <a:gd name="T20" fmla="*/ 128 w 288"/>
                <a:gd name="T21" fmla="*/ 0 h 247"/>
                <a:gd name="T22" fmla="*/ 128 w 288"/>
                <a:gd name="T23" fmla="*/ 29 h 247"/>
                <a:gd name="T24" fmla="*/ 128 w 288"/>
                <a:gd name="T25" fmla="*/ 29 h 247"/>
                <a:gd name="T26" fmla="*/ 121 w 288"/>
                <a:gd name="T27" fmla="*/ 47 h 247"/>
                <a:gd name="T28" fmla="*/ 101 w 288"/>
                <a:gd name="T29" fmla="*/ 70 h 247"/>
                <a:gd name="T30" fmla="*/ 47 w 288"/>
                <a:gd name="T31" fmla="*/ 124 h 247"/>
                <a:gd name="T32" fmla="*/ 28 w 288"/>
                <a:gd name="T33" fmla="*/ 169 h 247"/>
                <a:gd name="T34" fmla="*/ 28 w 288"/>
                <a:gd name="T35" fmla="*/ 195 h 247"/>
                <a:gd name="T36" fmla="*/ 0 w 288"/>
                <a:gd name="T37" fmla="*/ 195 h 247"/>
                <a:gd name="T38" fmla="*/ 44 w 288"/>
                <a:gd name="T39" fmla="*/ 247 h 247"/>
                <a:gd name="T40" fmla="*/ 88 w 288"/>
                <a:gd name="T41" fmla="*/ 195 h 247"/>
                <a:gd name="T42" fmla="*/ 61 w 288"/>
                <a:gd name="T43" fmla="*/ 195 h 247"/>
                <a:gd name="T44" fmla="*/ 61 w 288"/>
                <a:gd name="T45" fmla="*/ 169 h 247"/>
                <a:gd name="T46" fmla="*/ 61 w 288"/>
                <a:gd name="T47" fmla="*/ 169 h 247"/>
                <a:gd name="T48" fmla="*/ 67 w 288"/>
                <a:gd name="T49" fmla="*/ 152 h 247"/>
                <a:gd name="T50" fmla="*/ 88 w 288"/>
                <a:gd name="T51" fmla="*/ 129 h 247"/>
                <a:gd name="T52" fmla="*/ 127 w 288"/>
                <a:gd name="T53" fmla="*/ 91 h 247"/>
                <a:gd name="T54" fmla="*/ 127 w 288"/>
                <a:gd name="T55" fmla="*/ 195 h 247"/>
                <a:gd name="T56" fmla="*/ 101 w 288"/>
                <a:gd name="T57" fmla="*/ 195 h 247"/>
                <a:gd name="T58" fmla="*/ 144 w 288"/>
                <a:gd name="T59" fmla="*/ 247 h 247"/>
                <a:gd name="T60" fmla="*/ 188 w 288"/>
                <a:gd name="T61" fmla="*/ 195 h 247"/>
                <a:gd name="T62" fmla="*/ 161 w 288"/>
                <a:gd name="T63" fmla="*/ 195 h 247"/>
                <a:gd name="T64" fmla="*/ 161 w 288"/>
                <a:gd name="T65" fmla="*/ 90 h 247"/>
                <a:gd name="T66" fmla="*/ 201 w 288"/>
                <a:gd name="T67" fmla="*/ 129 h 247"/>
                <a:gd name="T68" fmla="*/ 221 w 288"/>
                <a:gd name="T69" fmla="*/ 152 h 247"/>
                <a:gd name="T70" fmla="*/ 227 w 288"/>
                <a:gd name="T71" fmla="*/ 169 h 247"/>
                <a:gd name="T72" fmla="*/ 227 w 288"/>
                <a:gd name="T73" fmla="*/ 169 h 247"/>
                <a:gd name="T74" fmla="*/ 227 w 288"/>
                <a:gd name="T75" fmla="*/ 195 h 247"/>
                <a:gd name="T76" fmla="*/ 201 w 288"/>
                <a:gd name="T77" fmla="*/ 195 h 247"/>
                <a:gd name="T78" fmla="*/ 244 w 288"/>
                <a:gd name="T79" fmla="*/ 247 h 247"/>
                <a:gd name="T80" fmla="*/ 288 w 288"/>
                <a:gd name="T81" fmla="*/ 195 h 247"/>
                <a:gd name="T82" fmla="*/ 261 w 288"/>
                <a:gd name="T83" fmla="*/ 19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8" h="247">
                  <a:moveTo>
                    <a:pt x="261" y="195"/>
                  </a:moveTo>
                  <a:cubicBezTo>
                    <a:pt x="261" y="188"/>
                    <a:pt x="261" y="182"/>
                    <a:pt x="261" y="169"/>
                  </a:cubicBezTo>
                  <a:cubicBezTo>
                    <a:pt x="260" y="151"/>
                    <a:pt x="252" y="136"/>
                    <a:pt x="241" y="124"/>
                  </a:cubicBezTo>
                  <a:cubicBezTo>
                    <a:pt x="226" y="104"/>
                    <a:pt x="204" y="87"/>
                    <a:pt x="187" y="70"/>
                  </a:cubicBezTo>
                  <a:cubicBezTo>
                    <a:pt x="179" y="62"/>
                    <a:pt x="172" y="54"/>
                    <a:pt x="167" y="47"/>
                  </a:cubicBezTo>
                  <a:cubicBezTo>
                    <a:pt x="163" y="40"/>
                    <a:pt x="161" y="34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16"/>
                    <a:pt x="161" y="7"/>
                    <a:pt x="161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7"/>
                    <a:pt x="128" y="16"/>
                    <a:pt x="128" y="29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4"/>
                    <a:pt x="126" y="40"/>
                    <a:pt x="121" y="47"/>
                  </a:cubicBezTo>
                  <a:cubicBezTo>
                    <a:pt x="116" y="54"/>
                    <a:pt x="109" y="62"/>
                    <a:pt x="101" y="70"/>
                  </a:cubicBezTo>
                  <a:cubicBezTo>
                    <a:pt x="84" y="87"/>
                    <a:pt x="63" y="104"/>
                    <a:pt x="47" y="124"/>
                  </a:cubicBezTo>
                  <a:cubicBezTo>
                    <a:pt x="37" y="136"/>
                    <a:pt x="28" y="151"/>
                    <a:pt x="28" y="169"/>
                  </a:cubicBezTo>
                  <a:cubicBezTo>
                    <a:pt x="28" y="182"/>
                    <a:pt x="28" y="188"/>
                    <a:pt x="28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44" y="247"/>
                    <a:pt x="44" y="247"/>
                    <a:pt x="44" y="247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61" y="188"/>
                    <a:pt x="61" y="182"/>
                    <a:pt x="61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61" y="165"/>
                    <a:pt x="63" y="159"/>
                    <a:pt x="67" y="152"/>
                  </a:cubicBezTo>
                  <a:cubicBezTo>
                    <a:pt x="72" y="145"/>
                    <a:pt x="79" y="137"/>
                    <a:pt x="88" y="129"/>
                  </a:cubicBezTo>
                  <a:cubicBezTo>
                    <a:pt x="100" y="116"/>
                    <a:pt x="114" y="104"/>
                    <a:pt x="127" y="91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74" y="104"/>
                    <a:pt x="189" y="116"/>
                    <a:pt x="201" y="129"/>
                  </a:cubicBezTo>
                  <a:cubicBezTo>
                    <a:pt x="209" y="137"/>
                    <a:pt x="216" y="145"/>
                    <a:pt x="221" y="152"/>
                  </a:cubicBezTo>
                  <a:cubicBezTo>
                    <a:pt x="226" y="159"/>
                    <a:pt x="227" y="164"/>
                    <a:pt x="227" y="169"/>
                  </a:cubicBezTo>
                  <a:cubicBezTo>
                    <a:pt x="227" y="169"/>
                    <a:pt x="227" y="169"/>
                    <a:pt x="227" y="169"/>
                  </a:cubicBezTo>
                  <a:cubicBezTo>
                    <a:pt x="227" y="182"/>
                    <a:pt x="227" y="188"/>
                    <a:pt x="227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44" y="247"/>
                    <a:pt x="244" y="247"/>
                    <a:pt x="244" y="247"/>
                  </a:cubicBezTo>
                  <a:cubicBezTo>
                    <a:pt x="288" y="195"/>
                    <a:pt x="288" y="195"/>
                    <a:pt x="288" y="195"/>
                  </a:cubicBezTo>
                  <a:lnTo>
                    <a:pt x="261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išľíďè"/>
            <p:cNvSpPr/>
            <p:nvPr/>
          </p:nvSpPr>
          <p:spPr bwMode="auto">
            <a:xfrm>
              <a:off x="3247954" y="2769270"/>
              <a:ext cx="2142947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此处添加详细文本描述，建议与标题相关并符合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38" name="iSlíďè"/>
            <p:cNvSpPr txBox="1"/>
            <p:nvPr/>
          </p:nvSpPr>
          <p:spPr bwMode="auto">
            <a:xfrm>
              <a:off x="3566106" y="2418075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rPr>
                <a:t>标题文本预设</a:t>
              </a:r>
            </a:p>
          </p:txBody>
        </p:sp>
        <p:sp>
          <p:nvSpPr>
            <p:cNvPr id="39" name="išľíďè"/>
            <p:cNvSpPr/>
            <p:nvPr/>
          </p:nvSpPr>
          <p:spPr bwMode="auto">
            <a:xfrm>
              <a:off x="3247954" y="4232478"/>
              <a:ext cx="2142947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此处添加详细文本描述，建议与标题相关并符合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40" name="iSlíďè"/>
            <p:cNvSpPr txBox="1"/>
            <p:nvPr/>
          </p:nvSpPr>
          <p:spPr bwMode="auto">
            <a:xfrm>
              <a:off x="3566106" y="3881282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rPr>
                <a:t>标题文本预设</a:t>
              </a:r>
            </a:p>
          </p:txBody>
        </p:sp>
        <p:sp>
          <p:nvSpPr>
            <p:cNvPr id="41" name="išľíďè"/>
            <p:cNvSpPr/>
            <p:nvPr/>
          </p:nvSpPr>
          <p:spPr bwMode="auto">
            <a:xfrm>
              <a:off x="7972982" y="2769270"/>
              <a:ext cx="2142947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此处添加详细文本描述，建议与标题相关并符合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42" name="iSlíďè"/>
            <p:cNvSpPr txBox="1"/>
            <p:nvPr/>
          </p:nvSpPr>
          <p:spPr bwMode="auto">
            <a:xfrm>
              <a:off x="8291134" y="2418075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rPr>
                <a:t>标题文本预设</a:t>
              </a:r>
            </a:p>
          </p:txBody>
        </p:sp>
        <p:sp>
          <p:nvSpPr>
            <p:cNvPr id="43" name="išľíďè"/>
            <p:cNvSpPr/>
            <p:nvPr/>
          </p:nvSpPr>
          <p:spPr bwMode="auto">
            <a:xfrm>
              <a:off x="7972982" y="4232478"/>
              <a:ext cx="2142947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此处添加详细文本描述，建议与标题相关并符合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44" name="iSlíďè"/>
            <p:cNvSpPr txBox="1"/>
            <p:nvPr/>
          </p:nvSpPr>
          <p:spPr bwMode="auto">
            <a:xfrm>
              <a:off x="8291134" y="3881282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758"/>
          <p:cNvSpPr/>
          <p:nvPr/>
        </p:nvSpPr>
        <p:spPr>
          <a:xfrm>
            <a:off x="-6350" y="3425"/>
            <a:ext cx="12204699" cy="6858000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Shape 759"/>
          <p:cNvSpPr>
            <a:spLocks noGrp="1"/>
          </p:cNvSpPr>
          <p:nvPr>
            <p:ph type="sldNum" sz="quarter" idx="4294967295"/>
          </p:nvPr>
        </p:nvSpPr>
        <p:spPr>
          <a:xfrm>
            <a:off x="11959168" y="6201833"/>
            <a:ext cx="232833" cy="298451"/>
          </a:xfrm>
          <a:prstGeom prst="rect">
            <a:avLst/>
          </a:prstGeom>
        </p:spPr>
        <p:txBody>
          <a:bodyPr/>
          <a:lstStyle/>
          <a:p>
            <a:pPr defTabSz="1219200">
              <a:defRPr sz="1800" spc="0"/>
            </a:pPr>
            <a:fld id="{86CB4B4D-7CA3-9044-876B-883B54F8677D}" type="slidenum">
              <a:rPr sz="1865" kern="0" spc="48">
                <a:solidFill>
                  <a:sysClr val="windowText" lastClr="000000"/>
                </a:solidFill>
                <a:cs typeface="+mn-ea"/>
                <a:sym typeface="+mn-lt"/>
              </a:rPr>
              <a:t>10</a:t>
            </a:fld>
            <a:endParaRPr sz="1865" kern="0" spc="48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0" name="Shape 760"/>
          <p:cNvSpPr/>
          <p:nvPr/>
        </p:nvSpPr>
        <p:spPr>
          <a:xfrm>
            <a:off x="-223" y="250"/>
            <a:ext cx="2380505" cy="6858000"/>
          </a:xfrm>
          <a:prstGeom prst="rect">
            <a:avLst/>
          </a:prstGeom>
          <a:solidFill>
            <a:srgbClr val="C797F3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Shape 761"/>
          <p:cNvSpPr/>
          <p:nvPr/>
        </p:nvSpPr>
        <p:spPr>
          <a:xfrm>
            <a:off x="2366208" y="0"/>
            <a:ext cx="2476013" cy="6858000"/>
          </a:xfrm>
          <a:prstGeom prst="rect">
            <a:avLst/>
          </a:prstGeom>
          <a:solidFill>
            <a:srgbClr val="52D4F8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Shape 762"/>
          <p:cNvSpPr/>
          <p:nvPr/>
        </p:nvSpPr>
        <p:spPr>
          <a:xfrm>
            <a:off x="4829419" y="0"/>
            <a:ext cx="2476013" cy="6858000"/>
          </a:xfrm>
          <a:prstGeom prst="rect">
            <a:avLst/>
          </a:prstGeom>
          <a:solidFill>
            <a:schemeClr val="accent3">
              <a:alpha val="89962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Shape 763"/>
          <p:cNvSpPr/>
          <p:nvPr/>
        </p:nvSpPr>
        <p:spPr>
          <a:xfrm>
            <a:off x="7292628" y="0"/>
            <a:ext cx="2476013" cy="6858000"/>
          </a:xfrm>
          <a:prstGeom prst="rect">
            <a:avLst/>
          </a:prstGeom>
          <a:solidFill>
            <a:schemeClr val="accent4">
              <a:alpha val="89962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Shape 764"/>
          <p:cNvSpPr/>
          <p:nvPr/>
        </p:nvSpPr>
        <p:spPr>
          <a:xfrm>
            <a:off x="9755839" y="0"/>
            <a:ext cx="2476013" cy="6858000"/>
          </a:xfrm>
          <a:prstGeom prst="rect">
            <a:avLst/>
          </a:prstGeom>
          <a:solidFill>
            <a:schemeClr val="accent5">
              <a:alpha val="89962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219200">
              <a:defRPr sz="3200">
                <a:solidFill>
                  <a:srgbClr val="FFFFFF"/>
                </a:solidFill>
              </a:defRPr>
            </a:pPr>
            <a:endParaRPr sz="4265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Shape 776"/>
          <p:cNvSpPr/>
          <p:nvPr/>
        </p:nvSpPr>
        <p:spPr>
          <a:xfrm>
            <a:off x="5485176" y="2754310"/>
            <a:ext cx="1116396" cy="47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/>
          <a:p>
            <a:pPr algn="ctr" defTabSz="1219200">
              <a:defRPr sz="1800"/>
            </a:pPr>
            <a:r>
              <a:rPr lang="en-US" sz="1600" b="1" kern="0" spc="-43" dirty="0">
                <a:solidFill>
                  <a:schemeClr val="bg1"/>
                </a:solidFill>
                <a:cs typeface="+mn-ea"/>
                <a:sym typeface="+mn-lt"/>
              </a:rPr>
              <a:t>FEATURE</a:t>
            </a:r>
            <a:endParaRPr sz="1600" b="1" kern="0" spc="-43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lang="en-US" sz="1465" kern="0" spc="-36" dirty="0">
                <a:solidFill>
                  <a:schemeClr val="bg1"/>
                </a:solidFill>
                <a:cs typeface="+mn-ea"/>
                <a:sym typeface="+mn-lt"/>
              </a:rPr>
              <a:t>Cloud System</a:t>
            </a:r>
            <a:endParaRPr sz="1465" kern="0" spc="-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Shape 777"/>
          <p:cNvSpPr/>
          <p:nvPr/>
        </p:nvSpPr>
        <p:spPr>
          <a:xfrm>
            <a:off x="5211496" y="4129118"/>
            <a:ext cx="1699189" cy="1367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733" tIns="67733" rIns="67733" bIns="67733" numCol="1" anchor="ctr">
            <a:spAutoFit/>
          </a:bodyPr>
          <a:lstStyle/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3rd STAGE</a:t>
            </a:r>
            <a:endParaRPr lang="en-US" sz="2400" b="1" kern="0" spc="-5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600" kern="0" spc="-44" dirty="0">
                <a:solidFill>
                  <a:schemeClr val="bg1"/>
                </a:solidFill>
                <a:cs typeface="+mn-ea"/>
                <a:sym typeface="+mn-lt"/>
              </a:rPr>
              <a:t>Some Text Action Development</a:t>
            </a:r>
          </a:p>
        </p:txBody>
      </p:sp>
      <p:sp>
        <p:nvSpPr>
          <p:cNvPr id="17" name="Shape 778"/>
          <p:cNvSpPr/>
          <p:nvPr/>
        </p:nvSpPr>
        <p:spPr>
          <a:xfrm>
            <a:off x="5779114" y="3599379"/>
            <a:ext cx="563953" cy="3258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3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Shape 781"/>
          <p:cNvSpPr/>
          <p:nvPr/>
        </p:nvSpPr>
        <p:spPr>
          <a:xfrm>
            <a:off x="7833714" y="2688702"/>
            <a:ext cx="1383071" cy="47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/>
          <a:p>
            <a:pPr algn="ctr" defTabSz="1219200">
              <a:defRPr sz="1800"/>
            </a:pPr>
            <a:r>
              <a:rPr lang="en-US" sz="1600" b="1" kern="0" spc="-43" dirty="0">
                <a:solidFill>
                  <a:schemeClr val="bg1"/>
                </a:solidFill>
                <a:cs typeface="+mn-ea"/>
                <a:sym typeface="+mn-lt"/>
              </a:rPr>
              <a:t>FEATURE</a:t>
            </a:r>
            <a:endParaRPr sz="1600" b="1" kern="0" spc="-43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lang="en-US" sz="1465" kern="0" spc="-36" dirty="0">
                <a:solidFill>
                  <a:schemeClr val="bg1"/>
                </a:solidFill>
                <a:cs typeface="+mn-ea"/>
                <a:sym typeface="+mn-lt"/>
              </a:rPr>
              <a:t>Surround System</a:t>
            </a:r>
            <a:endParaRPr sz="1465" kern="0" spc="-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Shape 782"/>
          <p:cNvSpPr/>
          <p:nvPr/>
        </p:nvSpPr>
        <p:spPr>
          <a:xfrm>
            <a:off x="7706970" y="4129119"/>
            <a:ext cx="1671991" cy="1367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733" tIns="67733" rIns="67733" bIns="67733" numCol="1" anchor="ctr">
            <a:spAutoFit/>
          </a:bodyPr>
          <a:lstStyle/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4th STAGE</a:t>
            </a:r>
            <a:endParaRPr lang="en-US" sz="2400" b="1" kern="0" spc="-5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600" kern="0" spc="-44" dirty="0">
                <a:solidFill>
                  <a:schemeClr val="bg1"/>
                </a:solidFill>
                <a:cs typeface="+mn-ea"/>
                <a:sym typeface="+mn-lt"/>
              </a:rPr>
              <a:t>Some Text Action Development</a:t>
            </a:r>
          </a:p>
        </p:txBody>
      </p:sp>
      <p:sp>
        <p:nvSpPr>
          <p:cNvPr id="20" name="Shape 783"/>
          <p:cNvSpPr/>
          <p:nvPr/>
        </p:nvSpPr>
        <p:spPr>
          <a:xfrm>
            <a:off x="8260989" y="3533771"/>
            <a:ext cx="563953" cy="3258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3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Shape 786"/>
          <p:cNvSpPr/>
          <p:nvPr/>
        </p:nvSpPr>
        <p:spPr>
          <a:xfrm>
            <a:off x="10419533" y="2688702"/>
            <a:ext cx="1113190" cy="47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/>
          <a:p>
            <a:pPr algn="ctr" defTabSz="1219200">
              <a:defRPr sz="1800"/>
            </a:pPr>
            <a:r>
              <a:rPr lang="en-US" sz="1600" b="1" kern="0" spc="-43" dirty="0">
                <a:solidFill>
                  <a:schemeClr val="bg1"/>
                </a:solidFill>
                <a:cs typeface="+mn-ea"/>
                <a:sym typeface="+mn-lt"/>
              </a:rPr>
              <a:t>FEATURE</a:t>
            </a:r>
          </a:p>
          <a:p>
            <a:pPr algn="ctr" defTabSz="1219200">
              <a:defRPr sz="1800"/>
            </a:pPr>
            <a:r>
              <a:rPr lang="en-US" sz="1465" kern="0" spc="-36" dirty="0">
                <a:solidFill>
                  <a:schemeClr val="bg1"/>
                </a:solidFill>
                <a:cs typeface="+mn-ea"/>
                <a:sym typeface="+mn-lt"/>
              </a:rPr>
              <a:t>Mapping Area</a:t>
            </a:r>
            <a:endParaRPr sz="1465" kern="0" spc="-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Shape 787"/>
          <p:cNvSpPr/>
          <p:nvPr/>
        </p:nvSpPr>
        <p:spPr>
          <a:xfrm>
            <a:off x="10170954" y="3944453"/>
            <a:ext cx="1645783" cy="173722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733" tIns="67733" rIns="67733" bIns="67733" numCol="1" anchor="ctr">
            <a:spAutoFit/>
          </a:bodyPr>
          <a:lstStyle/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5th STAGE</a:t>
            </a:r>
            <a:endParaRPr lang="en-US" sz="2400" b="1" kern="0" spc="-5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600" kern="0" spc="-44" dirty="0">
                <a:solidFill>
                  <a:schemeClr val="bg1"/>
                </a:solidFill>
                <a:cs typeface="+mn-ea"/>
                <a:sym typeface="+mn-lt"/>
              </a:rPr>
              <a:t>Some Text Action Development</a:t>
            </a:r>
          </a:p>
        </p:txBody>
      </p:sp>
      <p:sp>
        <p:nvSpPr>
          <p:cNvPr id="23" name="Shape 788"/>
          <p:cNvSpPr/>
          <p:nvPr/>
        </p:nvSpPr>
        <p:spPr>
          <a:xfrm>
            <a:off x="10711869" y="3533771"/>
            <a:ext cx="563953" cy="3258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3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Shape 766"/>
          <p:cNvSpPr/>
          <p:nvPr/>
        </p:nvSpPr>
        <p:spPr>
          <a:xfrm>
            <a:off x="660085" y="2688702"/>
            <a:ext cx="926408" cy="47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/>
          <a:p>
            <a:pPr algn="ctr" defTabSz="1219200">
              <a:defRPr sz="1800"/>
            </a:pPr>
            <a:r>
              <a:rPr lang="en-US" sz="1600" b="1" kern="0" spc="-43" dirty="0">
                <a:solidFill>
                  <a:schemeClr val="bg1"/>
                </a:solidFill>
                <a:cs typeface="+mn-ea"/>
                <a:sym typeface="+mn-lt"/>
              </a:rPr>
              <a:t>FEATURE</a:t>
            </a:r>
          </a:p>
          <a:p>
            <a:pPr algn="ctr" defTabSz="1219200">
              <a:defRPr sz="1800"/>
            </a:pPr>
            <a:r>
              <a:rPr lang="en-US" sz="1465" kern="0" spc="-36" dirty="0">
                <a:solidFill>
                  <a:schemeClr val="bg1"/>
                </a:solidFill>
                <a:cs typeface="+mn-ea"/>
                <a:sym typeface="+mn-lt"/>
              </a:rPr>
              <a:t>Procedure</a:t>
            </a:r>
            <a:endParaRPr sz="1465" kern="0" spc="-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Shape 767"/>
          <p:cNvSpPr/>
          <p:nvPr/>
        </p:nvSpPr>
        <p:spPr>
          <a:xfrm>
            <a:off x="277711" y="4129119"/>
            <a:ext cx="1726591" cy="1367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733" tIns="67733" rIns="67733" bIns="67733" numCol="1" anchor="ctr">
            <a:spAutoFit/>
          </a:bodyPr>
          <a:lstStyle/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1st STAGE</a:t>
            </a:r>
            <a:endParaRPr lang="en-US" sz="2400" b="1" kern="0" spc="-5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600" kern="0" spc="-44" dirty="0">
                <a:solidFill>
                  <a:schemeClr val="bg1"/>
                </a:solidFill>
                <a:cs typeface="+mn-ea"/>
                <a:sym typeface="+mn-lt"/>
              </a:rPr>
              <a:t>Some Text here Action Development</a:t>
            </a:r>
          </a:p>
        </p:txBody>
      </p:sp>
      <p:sp>
        <p:nvSpPr>
          <p:cNvPr id="26" name="Shape 768"/>
          <p:cNvSpPr/>
          <p:nvPr/>
        </p:nvSpPr>
        <p:spPr>
          <a:xfrm>
            <a:off x="859029" y="3533771"/>
            <a:ext cx="563952" cy="3258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3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Freeform 193"/>
          <p:cNvSpPr>
            <a:spLocks noEditPoints="1"/>
          </p:cNvSpPr>
          <p:nvPr/>
        </p:nvSpPr>
        <p:spPr bwMode="auto">
          <a:xfrm>
            <a:off x="755513" y="1366418"/>
            <a:ext cx="770984" cy="775559"/>
          </a:xfrm>
          <a:custGeom>
            <a:avLst/>
            <a:gdLst>
              <a:gd name="T0" fmla="*/ 59 w 185"/>
              <a:gd name="T1" fmla="*/ 127 h 186"/>
              <a:gd name="T2" fmla="*/ 126 w 185"/>
              <a:gd name="T3" fmla="*/ 127 h 186"/>
              <a:gd name="T4" fmla="*/ 92 w 185"/>
              <a:gd name="T5" fmla="*/ 152 h 186"/>
              <a:gd name="T6" fmla="*/ 92 w 185"/>
              <a:gd name="T7" fmla="*/ 101 h 186"/>
              <a:gd name="T8" fmla="*/ 92 w 185"/>
              <a:gd name="T9" fmla="*/ 152 h 186"/>
              <a:gd name="T10" fmla="*/ 76 w 185"/>
              <a:gd name="T11" fmla="*/ 127 h 186"/>
              <a:gd name="T12" fmla="*/ 109 w 185"/>
              <a:gd name="T13" fmla="*/ 127 h 186"/>
              <a:gd name="T14" fmla="*/ 92 w 185"/>
              <a:gd name="T15" fmla="*/ 135 h 186"/>
              <a:gd name="T16" fmla="*/ 92 w 185"/>
              <a:gd name="T17" fmla="*/ 118 h 186"/>
              <a:gd name="T18" fmla="*/ 92 w 185"/>
              <a:gd name="T19" fmla="*/ 135 h 186"/>
              <a:gd name="T20" fmla="*/ 8 w 185"/>
              <a:gd name="T21" fmla="*/ 0 h 186"/>
              <a:gd name="T22" fmla="*/ 0 w 185"/>
              <a:gd name="T23" fmla="*/ 135 h 186"/>
              <a:gd name="T24" fmla="*/ 16 w 185"/>
              <a:gd name="T25" fmla="*/ 143 h 186"/>
              <a:gd name="T26" fmla="*/ 33 w 185"/>
              <a:gd name="T27" fmla="*/ 186 h 186"/>
              <a:gd name="T28" fmla="*/ 168 w 185"/>
              <a:gd name="T29" fmla="*/ 169 h 186"/>
              <a:gd name="T30" fmla="*/ 177 w 185"/>
              <a:gd name="T31" fmla="*/ 143 h 186"/>
              <a:gd name="T32" fmla="*/ 185 w 185"/>
              <a:gd name="T33" fmla="*/ 8 h 186"/>
              <a:gd name="T34" fmla="*/ 160 w 185"/>
              <a:gd name="T35" fmla="*/ 169 h 186"/>
              <a:gd name="T36" fmla="*/ 33 w 185"/>
              <a:gd name="T37" fmla="*/ 177 h 186"/>
              <a:gd name="T38" fmla="*/ 25 w 185"/>
              <a:gd name="T39" fmla="*/ 93 h 186"/>
              <a:gd name="T40" fmla="*/ 50 w 185"/>
              <a:gd name="T41" fmla="*/ 84 h 186"/>
              <a:gd name="T42" fmla="*/ 92 w 185"/>
              <a:gd name="T43" fmla="*/ 68 h 186"/>
              <a:gd name="T44" fmla="*/ 135 w 185"/>
              <a:gd name="T45" fmla="*/ 84 h 186"/>
              <a:gd name="T46" fmla="*/ 160 w 185"/>
              <a:gd name="T47" fmla="*/ 93 h 186"/>
              <a:gd name="T48" fmla="*/ 177 w 185"/>
              <a:gd name="T49" fmla="*/ 135 h 186"/>
              <a:gd name="T50" fmla="*/ 168 w 185"/>
              <a:gd name="T51" fmla="*/ 93 h 186"/>
              <a:gd name="T52" fmla="*/ 135 w 185"/>
              <a:gd name="T53" fmla="*/ 76 h 186"/>
              <a:gd name="T54" fmla="*/ 80 w 185"/>
              <a:gd name="T55" fmla="*/ 59 h 186"/>
              <a:gd name="T56" fmla="*/ 33 w 185"/>
              <a:gd name="T57" fmla="*/ 76 h 186"/>
              <a:gd name="T58" fmla="*/ 16 w 185"/>
              <a:gd name="T59" fmla="*/ 135 h 186"/>
              <a:gd name="T60" fmla="*/ 8 w 185"/>
              <a:gd name="T61" fmla="*/ 8 h 186"/>
              <a:gd name="T62" fmla="*/ 177 w 185"/>
              <a:gd name="T63" fmla="*/ 135 h 186"/>
              <a:gd name="T64" fmla="*/ 139 w 185"/>
              <a:gd name="T65" fmla="*/ 122 h 186"/>
              <a:gd name="T66" fmla="*/ 147 w 185"/>
              <a:gd name="T67" fmla="*/ 122 h 186"/>
              <a:gd name="T68" fmla="*/ 35 w 185"/>
              <a:gd name="T69" fmla="*/ 66 h 186"/>
              <a:gd name="T70" fmla="*/ 42 w 185"/>
              <a:gd name="T71" fmla="*/ 63 h 186"/>
              <a:gd name="T72" fmla="*/ 31 w 185"/>
              <a:gd name="T73" fmla="*/ 51 h 186"/>
              <a:gd name="T74" fmla="*/ 67 w 185"/>
              <a:gd name="T75" fmla="*/ 46 h 186"/>
              <a:gd name="T76" fmla="*/ 31 w 185"/>
              <a:gd name="T77" fmla="*/ 42 h 186"/>
              <a:gd name="T78" fmla="*/ 42 w 185"/>
              <a:gd name="T79" fmla="*/ 30 h 186"/>
              <a:gd name="T80" fmla="*/ 35 w 185"/>
              <a:gd name="T81" fmla="*/ 27 h 186"/>
              <a:gd name="T82" fmla="*/ 16 w 185"/>
              <a:gd name="T83" fmla="*/ 46 h 186"/>
              <a:gd name="T84" fmla="*/ 35 w 185"/>
              <a:gd name="T85" fmla="*/ 66 h 186"/>
              <a:gd name="T86" fmla="*/ 154 w 185"/>
              <a:gd name="T87" fmla="*/ 51 h 186"/>
              <a:gd name="T88" fmla="*/ 143 w 185"/>
              <a:gd name="T89" fmla="*/ 63 h 186"/>
              <a:gd name="T90" fmla="*/ 150 w 185"/>
              <a:gd name="T91" fmla="*/ 66 h 186"/>
              <a:gd name="T92" fmla="*/ 168 w 185"/>
              <a:gd name="T93" fmla="*/ 46 h 186"/>
              <a:gd name="T94" fmla="*/ 150 w 185"/>
              <a:gd name="T95" fmla="*/ 27 h 186"/>
              <a:gd name="T96" fmla="*/ 143 w 185"/>
              <a:gd name="T97" fmla="*/ 30 h 186"/>
              <a:gd name="T98" fmla="*/ 154 w 185"/>
              <a:gd name="T99" fmla="*/ 42 h 186"/>
              <a:gd name="T100" fmla="*/ 118 w 185"/>
              <a:gd name="T101" fmla="*/ 46 h 186"/>
              <a:gd name="T102" fmla="*/ 143 w 185"/>
              <a:gd name="T103" fmla="*/ 93 h 186"/>
              <a:gd name="T104" fmla="*/ 143 w 185"/>
              <a:gd name="T105" fmla="*/ 110 h 186"/>
              <a:gd name="T106" fmla="*/ 143 w 185"/>
              <a:gd name="T107" fmla="*/ 93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5" h="186">
                <a:moveTo>
                  <a:pt x="92" y="93"/>
                </a:moveTo>
                <a:cubicBezTo>
                  <a:pt x="74" y="93"/>
                  <a:pt x="59" y="108"/>
                  <a:pt x="59" y="127"/>
                </a:cubicBezTo>
                <a:cubicBezTo>
                  <a:pt x="59" y="145"/>
                  <a:pt x="74" y="160"/>
                  <a:pt x="92" y="160"/>
                </a:cubicBezTo>
                <a:cubicBezTo>
                  <a:pt x="111" y="160"/>
                  <a:pt x="126" y="145"/>
                  <a:pt x="126" y="127"/>
                </a:cubicBezTo>
                <a:cubicBezTo>
                  <a:pt x="126" y="108"/>
                  <a:pt x="111" y="93"/>
                  <a:pt x="92" y="93"/>
                </a:cubicBezTo>
                <a:close/>
                <a:moveTo>
                  <a:pt x="92" y="152"/>
                </a:moveTo>
                <a:cubicBezTo>
                  <a:pt x="78" y="152"/>
                  <a:pt x="67" y="141"/>
                  <a:pt x="67" y="127"/>
                </a:cubicBezTo>
                <a:cubicBezTo>
                  <a:pt x="67" y="113"/>
                  <a:pt x="78" y="101"/>
                  <a:pt x="92" y="101"/>
                </a:cubicBezTo>
                <a:cubicBezTo>
                  <a:pt x="106" y="101"/>
                  <a:pt x="118" y="113"/>
                  <a:pt x="118" y="127"/>
                </a:cubicBezTo>
                <a:cubicBezTo>
                  <a:pt x="118" y="141"/>
                  <a:pt x="106" y="152"/>
                  <a:pt x="92" y="152"/>
                </a:cubicBezTo>
                <a:close/>
                <a:moveTo>
                  <a:pt x="92" y="110"/>
                </a:moveTo>
                <a:cubicBezTo>
                  <a:pt x="83" y="110"/>
                  <a:pt x="76" y="117"/>
                  <a:pt x="76" y="127"/>
                </a:cubicBezTo>
                <a:cubicBezTo>
                  <a:pt x="76" y="136"/>
                  <a:pt x="83" y="143"/>
                  <a:pt x="92" y="143"/>
                </a:cubicBezTo>
                <a:cubicBezTo>
                  <a:pt x="102" y="143"/>
                  <a:pt x="109" y="136"/>
                  <a:pt x="109" y="127"/>
                </a:cubicBezTo>
                <a:cubicBezTo>
                  <a:pt x="109" y="117"/>
                  <a:pt x="102" y="110"/>
                  <a:pt x="92" y="110"/>
                </a:cubicBezTo>
                <a:close/>
                <a:moveTo>
                  <a:pt x="92" y="135"/>
                </a:moveTo>
                <a:cubicBezTo>
                  <a:pt x="88" y="135"/>
                  <a:pt x="84" y="131"/>
                  <a:pt x="84" y="127"/>
                </a:cubicBezTo>
                <a:cubicBezTo>
                  <a:pt x="84" y="122"/>
                  <a:pt x="88" y="118"/>
                  <a:pt x="92" y="118"/>
                </a:cubicBezTo>
                <a:cubicBezTo>
                  <a:pt x="97" y="118"/>
                  <a:pt x="101" y="122"/>
                  <a:pt x="101" y="127"/>
                </a:cubicBezTo>
                <a:cubicBezTo>
                  <a:pt x="101" y="131"/>
                  <a:pt x="97" y="135"/>
                  <a:pt x="92" y="135"/>
                </a:cubicBezTo>
                <a:close/>
                <a:moveTo>
                  <a:pt x="177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0"/>
                  <a:pt x="3" y="143"/>
                  <a:pt x="8" y="143"/>
                </a:cubicBezTo>
                <a:cubicBezTo>
                  <a:pt x="16" y="143"/>
                  <a:pt x="16" y="143"/>
                  <a:pt x="16" y="143"/>
                </a:cubicBezTo>
                <a:cubicBezTo>
                  <a:pt x="16" y="169"/>
                  <a:pt x="16" y="169"/>
                  <a:pt x="16" y="169"/>
                </a:cubicBezTo>
                <a:cubicBezTo>
                  <a:pt x="16" y="178"/>
                  <a:pt x="24" y="186"/>
                  <a:pt x="33" y="186"/>
                </a:cubicBezTo>
                <a:cubicBezTo>
                  <a:pt x="151" y="186"/>
                  <a:pt x="151" y="186"/>
                  <a:pt x="151" y="186"/>
                </a:cubicBezTo>
                <a:cubicBezTo>
                  <a:pt x="161" y="186"/>
                  <a:pt x="168" y="178"/>
                  <a:pt x="168" y="169"/>
                </a:cubicBezTo>
                <a:cubicBezTo>
                  <a:pt x="168" y="143"/>
                  <a:pt x="168" y="143"/>
                  <a:pt x="168" y="143"/>
                </a:cubicBezTo>
                <a:cubicBezTo>
                  <a:pt x="177" y="143"/>
                  <a:pt x="177" y="143"/>
                  <a:pt x="177" y="143"/>
                </a:cubicBezTo>
                <a:cubicBezTo>
                  <a:pt x="181" y="143"/>
                  <a:pt x="185" y="140"/>
                  <a:pt x="185" y="135"/>
                </a:cubicBezTo>
                <a:cubicBezTo>
                  <a:pt x="185" y="8"/>
                  <a:pt x="185" y="8"/>
                  <a:pt x="185" y="8"/>
                </a:cubicBezTo>
                <a:cubicBezTo>
                  <a:pt x="185" y="4"/>
                  <a:pt x="181" y="0"/>
                  <a:pt x="177" y="0"/>
                </a:cubicBezTo>
                <a:close/>
                <a:moveTo>
                  <a:pt x="160" y="169"/>
                </a:moveTo>
                <a:cubicBezTo>
                  <a:pt x="160" y="173"/>
                  <a:pt x="156" y="177"/>
                  <a:pt x="151" y="177"/>
                </a:cubicBezTo>
                <a:cubicBezTo>
                  <a:pt x="33" y="177"/>
                  <a:pt x="33" y="177"/>
                  <a:pt x="33" y="177"/>
                </a:cubicBezTo>
                <a:cubicBezTo>
                  <a:pt x="29" y="177"/>
                  <a:pt x="25" y="173"/>
                  <a:pt x="25" y="169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88"/>
                  <a:pt x="29" y="84"/>
                  <a:pt x="33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67" y="84"/>
                  <a:pt x="67" y="68"/>
                  <a:pt x="80" y="68"/>
                </a:cubicBezTo>
                <a:cubicBezTo>
                  <a:pt x="88" y="68"/>
                  <a:pt x="92" y="68"/>
                  <a:pt x="92" y="68"/>
                </a:cubicBezTo>
                <a:cubicBezTo>
                  <a:pt x="92" y="68"/>
                  <a:pt x="97" y="68"/>
                  <a:pt x="105" y="68"/>
                </a:cubicBezTo>
                <a:cubicBezTo>
                  <a:pt x="118" y="68"/>
                  <a:pt x="118" y="84"/>
                  <a:pt x="135" y="84"/>
                </a:cubicBezTo>
                <a:cubicBezTo>
                  <a:pt x="151" y="84"/>
                  <a:pt x="151" y="84"/>
                  <a:pt x="151" y="84"/>
                </a:cubicBezTo>
                <a:cubicBezTo>
                  <a:pt x="156" y="84"/>
                  <a:pt x="160" y="88"/>
                  <a:pt x="160" y="93"/>
                </a:cubicBezTo>
                <a:lnTo>
                  <a:pt x="160" y="169"/>
                </a:lnTo>
                <a:close/>
                <a:moveTo>
                  <a:pt x="177" y="135"/>
                </a:moveTo>
                <a:cubicBezTo>
                  <a:pt x="168" y="135"/>
                  <a:pt x="168" y="135"/>
                  <a:pt x="168" y="135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84"/>
                  <a:pt x="161" y="76"/>
                  <a:pt x="151" y="76"/>
                </a:cubicBezTo>
                <a:cubicBezTo>
                  <a:pt x="135" y="76"/>
                  <a:pt x="135" y="76"/>
                  <a:pt x="135" y="76"/>
                </a:cubicBezTo>
                <a:cubicBezTo>
                  <a:pt x="122" y="76"/>
                  <a:pt x="122" y="59"/>
                  <a:pt x="105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63" y="59"/>
                  <a:pt x="63" y="76"/>
                  <a:pt x="5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24" y="76"/>
                  <a:pt x="16" y="84"/>
                  <a:pt x="16" y="93"/>
                </a:cubicBezTo>
                <a:cubicBezTo>
                  <a:pt x="16" y="135"/>
                  <a:pt x="16" y="135"/>
                  <a:pt x="16" y="135"/>
                </a:cubicBezTo>
                <a:cubicBezTo>
                  <a:pt x="8" y="135"/>
                  <a:pt x="8" y="135"/>
                  <a:pt x="8" y="135"/>
                </a:cubicBezTo>
                <a:cubicBezTo>
                  <a:pt x="8" y="8"/>
                  <a:pt x="8" y="8"/>
                  <a:pt x="8" y="8"/>
                </a:cubicBezTo>
                <a:cubicBezTo>
                  <a:pt x="177" y="8"/>
                  <a:pt x="177" y="8"/>
                  <a:pt x="177" y="8"/>
                </a:cubicBezTo>
                <a:lnTo>
                  <a:pt x="177" y="135"/>
                </a:lnTo>
                <a:close/>
                <a:moveTo>
                  <a:pt x="143" y="118"/>
                </a:moveTo>
                <a:cubicBezTo>
                  <a:pt x="141" y="118"/>
                  <a:pt x="139" y="120"/>
                  <a:pt x="139" y="122"/>
                </a:cubicBezTo>
                <a:cubicBezTo>
                  <a:pt x="139" y="125"/>
                  <a:pt x="141" y="127"/>
                  <a:pt x="143" y="127"/>
                </a:cubicBezTo>
                <a:cubicBezTo>
                  <a:pt x="145" y="127"/>
                  <a:pt x="147" y="125"/>
                  <a:pt x="147" y="122"/>
                </a:cubicBezTo>
                <a:cubicBezTo>
                  <a:pt x="147" y="120"/>
                  <a:pt x="145" y="118"/>
                  <a:pt x="143" y="118"/>
                </a:cubicBezTo>
                <a:close/>
                <a:moveTo>
                  <a:pt x="35" y="66"/>
                </a:moveTo>
                <a:cubicBezTo>
                  <a:pt x="35" y="67"/>
                  <a:pt x="36" y="68"/>
                  <a:pt x="38" y="68"/>
                </a:cubicBezTo>
                <a:cubicBezTo>
                  <a:pt x="40" y="68"/>
                  <a:pt x="42" y="66"/>
                  <a:pt x="42" y="63"/>
                </a:cubicBezTo>
                <a:cubicBezTo>
                  <a:pt x="42" y="62"/>
                  <a:pt x="41" y="61"/>
                  <a:pt x="41" y="60"/>
                </a:cubicBezTo>
                <a:cubicBezTo>
                  <a:pt x="31" y="51"/>
                  <a:pt x="31" y="51"/>
                  <a:pt x="31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5" y="51"/>
                  <a:pt x="67" y="49"/>
                  <a:pt x="67" y="46"/>
                </a:cubicBezTo>
                <a:cubicBezTo>
                  <a:pt x="67" y="44"/>
                  <a:pt x="65" y="42"/>
                  <a:pt x="63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41" y="33"/>
                  <a:pt x="41" y="33"/>
                  <a:pt x="41" y="33"/>
                </a:cubicBezTo>
                <a:cubicBezTo>
                  <a:pt x="41" y="32"/>
                  <a:pt x="42" y="31"/>
                  <a:pt x="42" y="30"/>
                </a:cubicBezTo>
                <a:cubicBezTo>
                  <a:pt x="42" y="27"/>
                  <a:pt x="40" y="25"/>
                  <a:pt x="38" y="25"/>
                </a:cubicBezTo>
                <a:cubicBezTo>
                  <a:pt x="36" y="25"/>
                  <a:pt x="35" y="26"/>
                  <a:pt x="35" y="27"/>
                </a:cubicBezTo>
                <a:cubicBezTo>
                  <a:pt x="18" y="43"/>
                  <a:pt x="18" y="43"/>
                  <a:pt x="18" y="43"/>
                </a:cubicBezTo>
                <a:cubicBezTo>
                  <a:pt x="17" y="44"/>
                  <a:pt x="16" y="45"/>
                  <a:pt x="16" y="46"/>
                </a:cubicBezTo>
                <a:cubicBezTo>
                  <a:pt x="16" y="48"/>
                  <a:pt x="17" y="49"/>
                  <a:pt x="18" y="49"/>
                </a:cubicBezTo>
                <a:lnTo>
                  <a:pt x="35" y="66"/>
                </a:lnTo>
                <a:close/>
                <a:moveTo>
                  <a:pt x="122" y="51"/>
                </a:moveTo>
                <a:cubicBezTo>
                  <a:pt x="154" y="51"/>
                  <a:pt x="154" y="51"/>
                  <a:pt x="154" y="51"/>
                </a:cubicBezTo>
                <a:cubicBezTo>
                  <a:pt x="144" y="60"/>
                  <a:pt x="144" y="60"/>
                  <a:pt x="144" y="60"/>
                </a:cubicBezTo>
                <a:cubicBezTo>
                  <a:pt x="143" y="61"/>
                  <a:pt x="143" y="62"/>
                  <a:pt x="143" y="63"/>
                </a:cubicBezTo>
                <a:cubicBezTo>
                  <a:pt x="143" y="66"/>
                  <a:pt x="145" y="68"/>
                  <a:pt x="147" y="68"/>
                </a:cubicBezTo>
                <a:cubicBezTo>
                  <a:pt x="148" y="68"/>
                  <a:pt x="149" y="67"/>
                  <a:pt x="150" y="66"/>
                </a:cubicBezTo>
                <a:cubicBezTo>
                  <a:pt x="167" y="49"/>
                  <a:pt x="167" y="49"/>
                  <a:pt x="167" y="49"/>
                </a:cubicBezTo>
                <a:cubicBezTo>
                  <a:pt x="168" y="49"/>
                  <a:pt x="168" y="48"/>
                  <a:pt x="168" y="46"/>
                </a:cubicBezTo>
                <a:cubicBezTo>
                  <a:pt x="168" y="45"/>
                  <a:pt x="168" y="44"/>
                  <a:pt x="167" y="43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49" y="26"/>
                  <a:pt x="148" y="25"/>
                  <a:pt x="147" y="25"/>
                </a:cubicBezTo>
                <a:cubicBezTo>
                  <a:pt x="145" y="25"/>
                  <a:pt x="143" y="27"/>
                  <a:pt x="143" y="30"/>
                </a:cubicBezTo>
                <a:cubicBezTo>
                  <a:pt x="143" y="31"/>
                  <a:pt x="143" y="32"/>
                  <a:pt x="144" y="33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22" y="42"/>
                  <a:pt x="122" y="42"/>
                  <a:pt x="122" y="42"/>
                </a:cubicBezTo>
                <a:cubicBezTo>
                  <a:pt x="120" y="42"/>
                  <a:pt x="118" y="44"/>
                  <a:pt x="118" y="46"/>
                </a:cubicBezTo>
                <a:cubicBezTo>
                  <a:pt x="118" y="49"/>
                  <a:pt x="120" y="51"/>
                  <a:pt x="122" y="51"/>
                </a:cubicBezTo>
                <a:close/>
                <a:moveTo>
                  <a:pt x="143" y="93"/>
                </a:moveTo>
                <a:cubicBezTo>
                  <a:pt x="138" y="93"/>
                  <a:pt x="135" y="97"/>
                  <a:pt x="135" y="101"/>
                </a:cubicBezTo>
                <a:cubicBezTo>
                  <a:pt x="135" y="106"/>
                  <a:pt x="138" y="110"/>
                  <a:pt x="143" y="110"/>
                </a:cubicBezTo>
                <a:cubicBezTo>
                  <a:pt x="148" y="110"/>
                  <a:pt x="151" y="106"/>
                  <a:pt x="151" y="101"/>
                </a:cubicBezTo>
                <a:cubicBezTo>
                  <a:pt x="151" y="97"/>
                  <a:pt x="148" y="93"/>
                  <a:pt x="143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8" name="Freeform 215"/>
          <p:cNvSpPr>
            <a:spLocks noEditPoints="1"/>
          </p:cNvSpPr>
          <p:nvPr/>
        </p:nvSpPr>
        <p:spPr bwMode="auto">
          <a:xfrm>
            <a:off x="10594070" y="1421499"/>
            <a:ext cx="773269" cy="702349"/>
          </a:xfrm>
          <a:custGeom>
            <a:avLst/>
            <a:gdLst>
              <a:gd name="T0" fmla="*/ 101 w 186"/>
              <a:gd name="T1" fmla="*/ 101 h 169"/>
              <a:gd name="T2" fmla="*/ 110 w 186"/>
              <a:gd name="T3" fmla="*/ 101 h 169"/>
              <a:gd name="T4" fmla="*/ 80 w 186"/>
              <a:gd name="T5" fmla="*/ 97 h 169"/>
              <a:gd name="T6" fmla="*/ 80 w 186"/>
              <a:gd name="T7" fmla="*/ 106 h 169"/>
              <a:gd name="T8" fmla="*/ 80 w 186"/>
              <a:gd name="T9" fmla="*/ 97 h 169"/>
              <a:gd name="T10" fmla="*/ 51 w 186"/>
              <a:gd name="T11" fmla="*/ 118 h 169"/>
              <a:gd name="T12" fmla="*/ 46 w 186"/>
              <a:gd name="T13" fmla="*/ 106 h 169"/>
              <a:gd name="T14" fmla="*/ 42 w 186"/>
              <a:gd name="T15" fmla="*/ 118 h 169"/>
              <a:gd name="T16" fmla="*/ 29 w 186"/>
              <a:gd name="T17" fmla="*/ 123 h 169"/>
              <a:gd name="T18" fmla="*/ 42 w 186"/>
              <a:gd name="T19" fmla="*/ 127 h 169"/>
              <a:gd name="T20" fmla="*/ 46 w 186"/>
              <a:gd name="T21" fmla="*/ 139 h 169"/>
              <a:gd name="T22" fmla="*/ 51 w 186"/>
              <a:gd name="T23" fmla="*/ 127 h 169"/>
              <a:gd name="T24" fmla="*/ 63 w 186"/>
              <a:gd name="T25" fmla="*/ 123 h 169"/>
              <a:gd name="T26" fmla="*/ 148 w 186"/>
              <a:gd name="T27" fmla="*/ 106 h 169"/>
              <a:gd name="T28" fmla="*/ 148 w 186"/>
              <a:gd name="T29" fmla="*/ 123 h 169"/>
              <a:gd name="T30" fmla="*/ 148 w 186"/>
              <a:gd name="T31" fmla="*/ 106 h 169"/>
              <a:gd name="T32" fmla="*/ 97 w 186"/>
              <a:gd name="T33" fmla="*/ 76 h 169"/>
              <a:gd name="T34" fmla="*/ 114 w 186"/>
              <a:gd name="T35" fmla="*/ 38 h 169"/>
              <a:gd name="T36" fmla="*/ 81 w 186"/>
              <a:gd name="T37" fmla="*/ 3 h 169"/>
              <a:gd name="T38" fmla="*/ 105 w 186"/>
              <a:gd name="T39" fmla="*/ 38 h 169"/>
              <a:gd name="T40" fmla="*/ 88 w 186"/>
              <a:gd name="T41" fmla="*/ 76 h 169"/>
              <a:gd name="T42" fmla="*/ 0 w 186"/>
              <a:gd name="T43" fmla="*/ 123 h 169"/>
              <a:gd name="T44" fmla="*/ 82 w 186"/>
              <a:gd name="T45" fmla="*/ 152 h 169"/>
              <a:gd name="T46" fmla="*/ 139 w 186"/>
              <a:gd name="T47" fmla="*/ 169 h 169"/>
              <a:gd name="T48" fmla="*/ 139 w 186"/>
              <a:gd name="T49" fmla="*/ 76 h 169"/>
              <a:gd name="T50" fmla="*/ 108 w 186"/>
              <a:gd name="T51" fmla="*/ 144 h 169"/>
              <a:gd name="T52" fmla="*/ 46 w 186"/>
              <a:gd name="T53" fmla="*/ 161 h 169"/>
              <a:gd name="T54" fmla="*/ 46 w 186"/>
              <a:gd name="T55" fmla="*/ 85 h 169"/>
              <a:gd name="T56" fmla="*/ 177 w 186"/>
              <a:gd name="T57" fmla="*/ 123 h 169"/>
              <a:gd name="T58" fmla="*/ 131 w 186"/>
              <a:gd name="T59" fmla="*/ 123 h 169"/>
              <a:gd name="T60" fmla="*/ 131 w 186"/>
              <a:gd name="T61" fmla="*/ 139 h 169"/>
              <a:gd name="T62" fmla="*/ 131 w 186"/>
              <a:gd name="T63" fmla="*/ 12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6" h="169">
                <a:moveTo>
                  <a:pt x="105" y="97"/>
                </a:moveTo>
                <a:cubicBezTo>
                  <a:pt x="103" y="97"/>
                  <a:pt x="101" y="99"/>
                  <a:pt x="101" y="101"/>
                </a:cubicBezTo>
                <a:cubicBezTo>
                  <a:pt x="101" y="104"/>
                  <a:pt x="103" y="106"/>
                  <a:pt x="105" y="106"/>
                </a:cubicBezTo>
                <a:cubicBezTo>
                  <a:pt x="108" y="106"/>
                  <a:pt x="110" y="104"/>
                  <a:pt x="110" y="101"/>
                </a:cubicBezTo>
                <a:cubicBezTo>
                  <a:pt x="110" y="99"/>
                  <a:pt x="108" y="97"/>
                  <a:pt x="105" y="97"/>
                </a:cubicBezTo>
                <a:close/>
                <a:moveTo>
                  <a:pt x="80" y="97"/>
                </a:moveTo>
                <a:cubicBezTo>
                  <a:pt x="78" y="97"/>
                  <a:pt x="76" y="99"/>
                  <a:pt x="76" y="101"/>
                </a:cubicBezTo>
                <a:cubicBezTo>
                  <a:pt x="76" y="104"/>
                  <a:pt x="78" y="106"/>
                  <a:pt x="80" y="106"/>
                </a:cubicBezTo>
                <a:cubicBezTo>
                  <a:pt x="82" y="106"/>
                  <a:pt x="84" y="104"/>
                  <a:pt x="84" y="101"/>
                </a:cubicBezTo>
                <a:cubicBezTo>
                  <a:pt x="84" y="99"/>
                  <a:pt x="82" y="97"/>
                  <a:pt x="80" y="97"/>
                </a:cubicBezTo>
                <a:close/>
                <a:moveTo>
                  <a:pt x="59" y="118"/>
                </a:moveTo>
                <a:cubicBezTo>
                  <a:pt x="51" y="118"/>
                  <a:pt x="51" y="118"/>
                  <a:pt x="51" y="118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51" y="108"/>
                  <a:pt x="49" y="106"/>
                  <a:pt x="46" y="106"/>
                </a:cubicBezTo>
                <a:cubicBezTo>
                  <a:pt x="44" y="106"/>
                  <a:pt x="42" y="108"/>
                  <a:pt x="42" y="110"/>
                </a:cubicBezTo>
                <a:cubicBezTo>
                  <a:pt x="42" y="118"/>
                  <a:pt x="42" y="118"/>
                  <a:pt x="42" y="118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1" y="118"/>
                  <a:pt x="29" y="120"/>
                  <a:pt x="29" y="123"/>
                </a:cubicBezTo>
                <a:cubicBezTo>
                  <a:pt x="29" y="125"/>
                  <a:pt x="31" y="127"/>
                  <a:pt x="34" y="127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2" y="135"/>
                  <a:pt x="42" y="135"/>
                  <a:pt x="42" y="135"/>
                </a:cubicBezTo>
                <a:cubicBezTo>
                  <a:pt x="42" y="138"/>
                  <a:pt x="44" y="139"/>
                  <a:pt x="46" y="139"/>
                </a:cubicBezTo>
                <a:cubicBezTo>
                  <a:pt x="49" y="139"/>
                  <a:pt x="51" y="138"/>
                  <a:pt x="51" y="135"/>
                </a:cubicBezTo>
                <a:cubicBezTo>
                  <a:pt x="51" y="127"/>
                  <a:pt x="51" y="127"/>
                  <a:pt x="51" y="127"/>
                </a:cubicBezTo>
                <a:cubicBezTo>
                  <a:pt x="59" y="127"/>
                  <a:pt x="59" y="127"/>
                  <a:pt x="59" y="127"/>
                </a:cubicBezTo>
                <a:cubicBezTo>
                  <a:pt x="61" y="127"/>
                  <a:pt x="63" y="125"/>
                  <a:pt x="63" y="123"/>
                </a:cubicBezTo>
                <a:cubicBezTo>
                  <a:pt x="63" y="120"/>
                  <a:pt x="61" y="118"/>
                  <a:pt x="59" y="118"/>
                </a:cubicBezTo>
                <a:close/>
                <a:moveTo>
                  <a:pt x="148" y="106"/>
                </a:moveTo>
                <a:cubicBezTo>
                  <a:pt x="143" y="106"/>
                  <a:pt x="139" y="109"/>
                  <a:pt x="139" y="114"/>
                </a:cubicBezTo>
                <a:cubicBezTo>
                  <a:pt x="139" y="119"/>
                  <a:pt x="143" y="123"/>
                  <a:pt x="148" y="123"/>
                </a:cubicBezTo>
                <a:cubicBezTo>
                  <a:pt x="152" y="123"/>
                  <a:pt x="156" y="119"/>
                  <a:pt x="156" y="114"/>
                </a:cubicBezTo>
                <a:cubicBezTo>
                  <a:pt x="156" y="109"/>
                  <a:pt x="152" y="106"/>
                  <a:pt x="148" y="106"/>
                </a:cubicBezTo>
                <a:close/>
                <a:moveTo>
                  <a:pt x="139" y="76"/>
                </a:moveTo>
                <a:cubicBezTo>
                  <a:pt x="97" y="76"/>
                  <a:pt x="97" y="76"/>
                  <a:pt x="97" y="76"/>
                </a:cubicBezTo>
                <a:cubicBezTo>
                  <a:pt x="93" y="69"/>
                  <a:pt x="96" y="65"/>
                  <a:pt x="103" y="59"/>
                </a:cubicBezTo>
                <a:cubicBezTo>
                  <a:pt x="108" y="54"/>
                  <a:pt x="114" y="48"/>
                  <a:pt x="114" y="38"/>
                </a:cubicBezTo>
                <a:cubicBezTo>
                  <a:pt x="114" y="15"/>
                  <a:pt x="87" y="1"/>
                  <a:pt x="86" y="1"/>
                </a:cubicBezTo>
                <a:cubicBezTo>
                  <a:pt x="84" y="0"/>
                  <a:pt x="82" y="0"/>
                  <a:pt x="81" y="3"/>
                </a:cubicBezTo>
                <a:cubicBezTo>
                  <a:pt x="79" y="5"/>
                  <a:pt x="80" y="7"/>
                  <a:pt x="82" y="8"/>
                </a:cubicBezTo>
                <a:cubicBezTo>
                  <a:pt x="83" y="8"/>
                  <a:pt x="105" y="20"/>
                  <a:pt x="105" y="38"/>
                </a:cubicBezTo>
                <a:cubicBezTo>
                  <a:pt x="105" y="44"/>
                  <a:pt x="101" y="48"/>
                  <a:pt x="97" y="53"/>
                </a:cubicBezTo>
                <a:cubicBezTo>
                  <a:pt x="91" y="58"/>
                  <a:pt x="84" y="65"/>
                  <a:pt x="88" y="76"/>
                </a:cubicBezTo>
                <a:cubicBezTo>
                  <a:pt x="46" y="76"/>
                  <a:pt x="46" y="76"/>
                  <a:pt x="46" y="76"/>
                </a:cubicBezTo>
                <a:cubicBezTo>
                  <a:pt x="21" y="76"/>
                  <a:pt x="0" y="97"/>
                  <a:pt x="0" y="123"/>
                </a:cubicBezTo>
                <a:cubicBezTo>
                  <a:pt x="0" y="148"/>
                  <a:pt x="21" y="169"/>
                  <a:pt x="46" y="169"/>
                </a:cubicBezTo>
                <a:cubicBezTo>
                  <a:pt x="61" y="169"/>
                  <a:pt x="74" y="162"/>
                  <a:pt x="82" y="152"/>
                </a:cubicBezTo>
                <a:cubicBezTo>
                  <a:pt x="103" y="152"/>
                  <a:pt x="103" y="152"/>
                  <a:pt x="103" y="152"/>
                </a:cubicBezTo>
                <a:cubicBezTo>
                  <a:pt x="112" y="162"/>
                  <a:pt x="125" y="169"/>
                  <a:pt x="139" y="169"/>
                </a:cubicBezTo>
                <a:cubicBezTo>
                  <a:pt x="165" y="169"/>
                  <a:pt x="186" y="148"/>
                  <a:pt x="186" y="123"/>
                </a:cubicBezTo>
                <a:cubicBezTo>
                  <a:pt x="186" y="97"/>
                  <a:pt x="165" y="76"/>
                  <a:pt x="139" y="76"/>
                </a:cubicBezTo>
                <a:close/>
                <a:moveTo>
                  <a:pt x="139" y="161"/>
                </a:moveTo>
                <a:cubicBezTo>
                  <a:pt x="126" y="161"/>
                  <a:pt x="114" y="154"/>
                  <a:pt x="108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71" y="154"/>
                  <a:pt x="60" y="161"/>
                  <a:pt x="46" y="161"/>
                </a:cubicBezTo>
                <a:cubicBezTo>
                  <a:pt x="25" y="161"/>
                  <a:pt x="8" y="144"/>
                  <a:pt x="8" y="123"/>
                </a:cubicBezTo>
                <a:cubicBezTo>
                  <a:pt x="8" y="102"/>
                  <a:pt x="25" y="85"/>
                  <a:pt x="46" y="85"/>
                </a:cubicBezTo>
                <a:cubicBezTo>
                  <a:pt x="139" y="85"/>
                  <a:pt x="139" y="85"/>
                  <a:pt x="139" y="85"/>
                </a:cubicBezTo>
                <a:cubicBezTo>
                  <a:pt x="160" y="85"/>
                  <a:pt x="177" y="102"/>
                  <a:pt x="177" y="123"/>
                </a:cubicBezTo>
                <a:cubicBezTo>
                  <a:pt x="177" y="144"/>
                  <a:pt x="160" y="161"/>
                  <a:pt x="139" y="161"/>
                </a:cubicBezTo>
                <a:close/>
                <a:moveTo>
                  <a:pt x="131" y="123"/>
                </a:moveTo>
                <a:cubicBezTo>
                  <a:pt x="126" y="123"/>
                  <a:pt x="122" y="126"/>
                  <a:pt x="122" y="131"/>
                </a:cubicBezTo>
                <a:cubicBezTo>
                  <a:pt x="122" y="136"/>
                  <a:pt x="126" y="139"/>
                  <a:pt x="131" y="139"/>
                </a:cubicBezTo>
                <a:cubicBezTo>
                  <a:pt x="135" y="139"/>
                  <a:pt x="139" y="136"/>
                  <a:pt x="139" y="131"/>
                </a:cubicBezTo>
                <a:cubicBezTo>
                  <a:pt x="139" y="126"/>
                  <a:pt x="135" y="123"/>
                  <a:pt x="131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9" name="Shape 771"/>
          <p:cNvSpPr/>
          <p:nvPr/>
        </p:nvSpPr>
        <p:spPr>
          <a:xfrm>
            <a:off x="2991238" y="2688702"/>
            <a:ext cx="1190519" cy="4719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t">
            <a:spAutoFit/>
          </a:bodyPr>
          <a:lstStyle/>
          <a:p>
            <a:pPr algn="ctr" defTabSz="1219200">
              <a:defRPr sz="1800"/>
            </a:pPr>
            <a:r>
              <a:rPr lang="en-US" sz="1600" b="1" kern="0" spc="-43" dirty="0">
                <a:solidFill>
                  <a:schemeClr val="bg1"/>
                </a:solidFill>
                <a:cs typeface="+mn-ea"/>
                <a:sym typeface="+mn-lt"/>
              </a:rPr>
              <a:t>FEATURE</a:t>
            </a:r>
          </a:p>
          <a:p>
            <a:pPr algn="ctr" defTabSz="1219200">
              <a:defRPr sz="1800"/>
            </a:pPr>
            <a:r>
              <a:rPr lang="en-US" sz="1465" kern="0" spc="-36" dirty="0">
                <a:solidFill>
                  <a:schemeClr val="bg1"/>
                </a:solidFill>
                <a:cs typeface="+mn-ea"/>
                <a:sym typeface="+mn-lt"/>
              </a:rPr>
              <a:t>Social Network</a:t>
            </a:r>
            <a:endParaRPr sz="1465" kern="0" spc="-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Shape 772"/>
          <p:cNvSpPr/>
          <p:nvPr/>
        </p:nvSpPr>
        <p:spPr>
          <a:xfrm>
            <a:off x="2624338" y="4252228"/>
            <a:ext cx="1959756" cy="11216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67733" tIns="67733" rIns="67733" bIns="67733" numCol="1" anchor="ctr">
            <a:spAutoFit/>
          </a:bodyPr>
          <a:lstStyle/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2nd STAGE</a:t>
            </a:r>
            <a:endParaRPr lang="en-US" sz="2400" b="1" kern="0" spc="-5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defTabSz="1219200">
              <a:defRPr sz="1800"/>
            </a:pPr>
            <a:r>
              <a:rPr sz="2400" b="1" kern="0" spc="-5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sz="1600" kern="0" spc="-44" dirty="0">
                <a:solidFill>
                  <a:schemeClr val="bg1"/>
                </a:solidFill>
                <a:cs typeface="+mn-ea"/>
                <a:sym typeface="+mn-lt"/>
              </a:rPr>
              <a:t>Some Text here Action Development</a:t>
            </a:r>
          </a:p>
        </p:txBody>
      </p:sp>
      <p:sp>
        <p:nvSpPr>
          <p:cNvPr id="31" name="Shape 773"/>
          <p:cNvSpPr/>
          <p:nvPr/>
        </p:nvSpPr>
        <p:spPr>
          <a:xfrm>
            <a:off x="3322240" y="3533771"/>
            <a:ext cx="563953" cy="32588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ctr" defTabSz="1219200">
              <a:defRPr sz="3200">
                <a:solidFill>
                  <a:srgbClr val="FFFFFF"/>
                </a:solidFill>
              </a:defRPr>
            </a:pPr>
            <a:endParaRPr sz="3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Freeform 230"/>
          <p:cNvSpPr>
            <a:spLocks noEditPoints="1"/>
          </p:cNvSpPr>
          <p:nvPr/>
        </p:nvSpPr>
        <p:spPr bwMode="auto">
          <a:xfrm>
            <a:off x="3218723" y="1368140"/>
            <a:ext cx="770984" cy="773269"/>
          </a:xfrm>
          <a:custGeom>
            <a:avLst/>
            <a:gdLst>
              <a:gd name="T0" fmla="*/ 107 w 185"/>
              <a:gd name="T1" fmla="*/ 144 h 186"/>
              <a:gd name="T2" fmla="*/ 30 w 185"/>
              <a:gd name="T3" fmla="*/ 135 h 186"/>
              <a:gd name="T4" fmla="*/ 116 w 185"/>
              <a:gd name="T5" fmla="*/ 101 h 186"/>
              <a:gd name="T6" fmla="*/ 25 w 185"/>
              <a:gd name="T7" fmla="*/ 110 h 186"/>
              <a:gd name="T8" fmla="*/ 116 w 185"/>
              <a:gd name="T9" fmla="*/ 101 h 186"/>
              <a:gd name="T10" fmla="*/ 36 w 185"/>
              <a:gd name="T11" fmla="*/ 85 h 186"/>
              <a:gd name="T12" fmla="*/ 113 w 185"/>
              <a:gd name="T13" fmla="*/ 93 h 186"/>
              <a:gd name="T14" fmla="*/ 71 w 185"/>
              <a:gd name="T15" fmla="*/ 68 h 186"/>
              <a:gd name="T16" fmla="*/ 98 w 185"/>
              <a:gd name="T17" fmla="*/ 76 h 186"/>
              <a:gd name="T18" fmla="*/ 71 w 185"/>
              <a:gd name="T19" fmla="*/ 160 h 186"/>
              <a:gd name="T20" fmla="*/ 45 w 185"/>
              <a:gd name="T21" fmla="*/ 152 h 186"/>
              <a:gd name="T22" fmla="*/ 169 w 185"/>
              <a:gd name="T23" fmla="*/ 42 h 186"/>
              <a:gd name="T24" fmla="*/ 42 w 185"/>
              <a:gd name="T25" fmla="*/ 25 h 186"/>
              <a:gd name="T26" fmla="*/ 38 w 185"/>
              <a:gd name="T27" fmla="*/ 0 h 186"/>
              <a:gd name="T28" fmla="*/ 34 w 185"/>
              <a:gd name="T29" fmla="*/ 25 h 186"/>
              <a:gd name="T30" fmla="*/ 17 w 185"/>
              <a:gd name="T31" fmla="*/ 42 h 186"/>
              <a:gd name="T32" fmla="*/ 0 w 185"/>
              <a:gd name="T33" fmla="*/ 169 h 186"/>
              <a:gd name="T34" fmla="*/ 169 w 185"/>
              <a:gd name="T35" fmla="*/ 186 h 186"/>
              <a:gd name="T36" fmla="*/ 185 w 185"/>
              <a:gd name="T37" fmla="*/ 59 h 186"/>
              <a:gd name="T38" fmla="*/ 135 w 185"/>
              <a:gd name="T39" fmla="*/ 177 h 186"/>
              <a:gd name="T40" fmla="*/ 8 w 185"/>
              <a:gd name="T41" fmla="*/ 169 h 186"/>
              <a:gd name="T42" fmla="*/ 17 w 185"/>
              <a:gd name="T43" fmla="*/ 51 h 186"/>
              <a:gd name="T44" fmla="*/ 135 w 185"/>
              <a:gd name="T45" fmla="*/ 177 h 186"/>
              <a:gd name="T46" fmla="*/ 169 w 185"/>
              <a:gd name="T47" fmla="*/ 177 h 186"/>
              <a:gd name="T48" fmla="*/ 143 w 185"/>
              <a:gd name="T49" fmla="*/ 51 h 186"/>
              <a:gd name="T50" fmla="*/ 177 w 185"/>
              <a:gd name="T51" fmla="*/ 59 h 186"/>
              <a:gd name="T52" fmla="*/ 116 w 185"/>
              <a:gd name="T53" fmla="*/ 127 h 186"/>
              <a:gd name="T54" fmla="*/ 25 w 185"/>
              <a:gd name="T55" fmla="*/ 118 h 186"/>
              <a:gd name="T56" fmla="*/ 116 w 185"/>
              <a:gd name="T57" fmla="*/ 127 h 186"/>
              <a:gd name="T58" fmla="*/ 152 w 185"/>
              <a:gd name="T59" fmla="*/ 85 h 186"/>
              <a:gd name="T60" fmla="*/ 169 w 185"/>
              <a:gd name="T61" fmla="*/ 85 h 186"/>
              <a:gd name="T62" fmla="*/ 160 w 185"/>
              <a:gd name="T63" fmla="*/ 135 h 186"/>
              <a:gd name="T64" fmla="*/ 160 w 185"/>
              <a:gd name="T65" fmla="*/ 144 h 186"/>
              <a:gd name="T66" fmla="*/ 160 w 185"/>
              <a:gd name="T67" fmla="*/ 135 h 186"/>
              <a:gd name="T68" fmla="*/ 156 w 185"/>
              <a:gd name="T69" fmla="*/ 114 h 186"/>
              <a:gd name="T70" fmla="*/ 164 w 185"/>
              <a:gd name="T71" fmla="*/ 114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5" h="186">
                <a:moveTo>
                  <a:pt x="36" y="144"/>
                </a:moveTo>
                <a:cubicBezTo>
                  <a:pt x="107" y="144"/>
                  <a:pt x="107" y="144"/>
                  <a:pt x="107" y="144"/>
                </a:cubicBezTo>
                <a:cubicBezTo>
                  <a:pt x="109" y="141"/>
                  <a:pt x="111" y="138"/>
                  <a:pt x="113" y="135"/>
                </a:cubicBezTo>
                <a:cubicBezTo>
                  <a:pt x="30" y="135"/>
                  <a:pt x="30" y="135"/>
                  <a:pt x="30" y="135"/>
                </a:cubicBezTo>
                <a:cubicBezTo>
                  <a:pt x="32" y="138"/>
                  <a:pt x="34" y="141"/>
                  <a:pt x="36" y="144"/>
                </a:cubicBezTo>
                <a:close/>
                <a:moveTo>
                  <a:pt x="116" y="101"/>
                </a:moveTo>
                <a:cubicBezTo>
                  <a:pt x="27" y="101"/>
                  <a:pt x="27" y="101"/>
                  <a:pt x="27" y="101"/>
                </a:cubicBezTo>
                <a:cubicBezTo>
                  <a:pt x="26" y="104"/>
                  <a:pt x="26" y="107"/>
                  <a:pt x="25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17" y="107"/>
                  <a:pt x="117" y="104"/>
                  <a:pt x="116" y="101"/>
                </a:cubicBezTo>
                <a:close/>
                <a:moveTo>
                  <a:pt x="107" y="85"/>
                </a:moveTo>
                <a:cubicBezTo>
                  <a:pt x="36" y="85"/>
                  <a:pt x="36" y="85"/>
                  <a:pt x="36" y="85"/>
                </a:cubicBezTo>
                <a:cubicBezTo>
                  <a:pt x="34" y="87"/>
                  <a:pt x="32" y="90"/>
                  <a:pt x="30" y="93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1" y="90"/>
                  <a:pt x="109" y="87"/>
                  <a:pt x="107" y="85"/>
                </a:cubicBezTo>
                <a:close/>
                <a:moveTo>
                  <a:pt x="71" y="68"/>
                </a:moveTo>
                <a:cubicBezTo>
                  <a:pt x="62" y="68"/>
                  <a:pt x="53" y="71"/>
                  <a:pt x="45" y="76"/>
                </a:cubicBezTo>
                <a:cubicBezTo>
                  <a:pt x="98" y="76"/>
                  <a:pt x="98" y="76"/>
                  <a:pt x="98" y="76"/>
                </a:cubicBezTo>
                <a:cubicBezTo>
                  <a:pt x="90" y="71"/>
                  <a:pt x="81" y="68"/>
                  <a:pt x="71" y="68"/>
                </a:cubicBezTo>
                <a:close/>
                <a:moveTo>
                  <a:pt x="71" y="160"/>
                </a:moveTo>
                <a:cubicBezTo>
                  <a:pt x="81" y="160"/>
                  <a:pt x="90" y="157"/>
                  <a:pt x="98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53" y="157"/>
                  <a:pt x="62" y="160"/>
                  <a:pt x="71" y="160"/>
                </a:cubicBezTo>
                <a:close/>
                <a:moveTo>
                  <a:pt x="169" y="42"/>
                </a:moveTo>
                <a:cubicBezTo>
                  <a:pt x="42" y="42"/>
                  <a:pt x="42" y="42"/>
                  <a:pt x="42" y="42"/>
                </a:cubicBezTo>
                <a:cubicBezTo>
                  <a:pt x="42" y="25"/>
                  <a:pt x="42" y="25"/>
                  <a:pt x="42" y="25"/>
                </a:cubicBezTo>
                <a:cubicBezTo>
                  <a:pt x="47" y="23"/>
                  <a:pt x="50" y="18"/>
                  <a:pt x="50" y="13"/>
                </a:cubicBezTo>
                <a:cubicBezTo>
                  <a:pt x="50" y="6"/>
                  <a:pt x="45" y="0"/>
                  <a:pt x="38" y="0"/>
                </a:cubicBezTo>
                <a:cubicBezTo>
                  <a:pt x="31" y="0"/>
                  <a:pt x="25" y="6"/>
                  <a:pt x="25" y="13"/>
                </a:cubicBezTo>
                <a:cubicBezTo>
                  <a:pt x="25" y="18"/>
                  <a:pt x="29" y="23"/>
                  <a:pt x="34" y="25"/>
                </a:cubicBezTo>
                <a:cubicBezTo>
                  <a:pt x="34" y="42"/>
                  <a:pt x="34" y="42"/>
                  <a:pt x="34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7" y="42"/>
                  <a:pt x="0" y="50"/>
                  <a:pt x="0" y="59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8"/>
                  <a:pt x="7" y="186"/>
                  <a:pt x="17" y="186"/>
                </a:cubicBezTo>
                <a:cubicBezTo>
                  <a:pt x="169" y="186"/>
                  <a:pt x="169" y="186"/>
                  <a:pt x="169" y="186"/>
                </a:cubicBezTo>
                <a:cubicBezTo>
                  <a:pt x="178" y="186"/>
                  <a:pt x="185" y="178"/>
                  <a:pt x="185" y="169"/>
                </a:cubicBezTo>
                <a:cubicBezTo>
                  <a:pt x="185" y="59"/>
                  <a:pt x="185" y="59"/>
                  <a:pt x="185" y="59"/>
                </a:cubicBezTo>
                <a:cubicBezTo>
                  <a:pt x="185" y="50"/>
                  <a:pt x="178" y="42"/>
                  <a:pt x="169" y="42"/>
                </a:cubicBezTo>
                <a:close/>
                <a:moveTo>
                  <a:pt x="135" y="177"/>
                </a:moveTo>
                <a:cubicBezTo>
                  <a:pt x="17" y="177"/>
                  <a:pt x="17" y="177"/>
                  <a:pt x="17" y="177"/>
                </a:cubicBezTo>
                <a:cubicBezTo>
                  <a:pt x="12" y="177"/>
                  <a:pt x="8" y="174"/>
                  <a:pt x="8" y="16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5"/>
                  <a:pt x="12" y="51"/>
                  <a:pt x="17" y="51"/>
                </a:cubicBezTo>
                <a:cubicBezTo>
                  <a:pt x="135" y="51"/>
                  <a:pt x="135" y="51"/>
                  <a:pt x="135" y="51"/>
                </a:cubicBezTo>
                <a:lnTo>
                  <a:pt x="135" y="177"/>
                </a:lnTo>
                <a:close/>
                <a:moveTo>
                  <a:pt x="177" y="169"/>
                </a:moveTo>
                <a:cubicBezTo>
                  <a:pt x="177" y="174"/>
                  <a:pt x="173" y="177"/>
                  <a:pt x="169" y="177"/>
                </a:cubicBezTo>
                <a:cubicBezTo>
                  <a:pt x="143" y="177"/>
                  <a:pt x="143" y="177"/>
                  <a:pt x="143" y="177"/>
                </a:cubicBezTo>
                <a:cubicBezTo>
                  <a:pt x="143" y="51"/>
                  <a:pt x="143" y="51"/>
                  <a:pt x="143" y="51"/>
                </a:cubicBezTo>
                <a:cubicBezTo>
                  <a:pt x="169" y="51"/>
                  <a:pt x="169" y="51"/>
                  <a:pt x="169" y="51"/>
                </a:cubicBezTo>
                <a:cubicBezTo>
                  <a:pt x="173" y="51"/>
                  <a:pt x="177" y="55"/>
                  <a:pt x="177" y="59"/>
                </a:cubicBezTo>
                <a:lnTo>
                  <a:pt x="177" y="169"/>
                </a:lnTo>
                <a:close/>
                <a:moveTo>
                  <a:pt x="116" y="127"/>
                </a:moveTo>
                <a:cubicBezTo>
                  <a:pt x="117" y="124"/>
                  <a:pt x="117" y="121"/>
                  <a:pt x="118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6" y="121"/>
                  <a:pt x="26" y="124"/>
                  <a:pt x="27" y="127"/>
                </a:cubicBezTo>
                <a:lnTo>
                  <a:pt x="116" y="127"/>
                </a:lnTo>
                <a:close/>
                <a:moveTo>
                  <a:pt x="160" y="76"/>
                </a:moveTo>
                <a:cubicBezTo>
                  <a:pt x="155" y="76"/>
                  <a:pt x="152" y="80"/>
                  <a:pt x="152" y="85"/>
                </a:cubicBezTo>
                <a:cubicBezTo>
                  <a:pt x="152" y="89"/>
                  <a:pt x="155" y="93"/>
                  <a:pt x="160" y="93"/>
                </a:cubicBezTo>
                <a:cubicBezTo>
                  <a:pt x="165" y="93"/>
                  <a:pt x="169" y="89"/>
                  <a:pt x="169" y="85"/>
                </a:cubicBezTo>
                <a:cubicBezTo>
                  <a:pt x="169" y="80"/>
                  <a:pt x="165" y="76"/>
                  <a:pt x="160" y="76"/>
                </a:cubicBezTo>
                <a:close/>
                <a:moveTo>
                  <a:pt x="160" y="135"/>
                </a:moveTo>
                <a:cubicBezTo>
                  <a:pt x="158" y="135"/>
                  <a:pt x="156" y="137"/>
                  <a:pt x="156" y="139"/>
                </a:cubicBezTo>
                <a:cubicBezTo>
                  <a:pt x="156" y="142"/>
                  <a:pt x="158" y="144"/>
                  <a:pt x="160" y="144"/>
                </a:cubicBezTo>
                <a:cubicBezTo>
                  <a:pt x="162" y="144"/>
                  <a:pt x="164" y="142"/>
                  <a:pt x="164" y="139"/>
                </a:cubicBezTo>
                <a:cubicBezTo>
                  <a:pt x="164" y="137"/>
                  <a:pt x="162" y="135"/>
                  <a:pt x="160" y="135"/>
                </a:cubicBezTo>
                <a:close/>
                <a:moveTo>
                  <a:pt x="160" y="110"/>
                </a:moveTo>
                <a:cubicBezTo>
                  <a:pt x="158" y="110"/>
                  <a:pt x="156" y="112"/>
                  <a:pt x="156" y="114"/>
                </a:cubicBezTo>
                <a:cubicBezTo>
                  <a:pt x="156" y="116"/>
                  <a:pt x="158" y="118"/>
                  <a:pt x="160" y="118"/>
                </a:cubicBezTo>
                <a:cubicBezTo>
                  <a:pt x="162" y="118"/>
                  <a:pt x="164" y="116"/>
                  <a:pt x="164" y="114"/>
                </a:cubicBezTo>
                <a:cubicBezTo>
                  <a:pt x="164" y="112"/>
                  <a:pt x="162" y="110"/>
                  <a:pt x="160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3" name="Freeform 239"/>
          <p:cNvSpPr>
            <a:spLocks noEditPoints="1"/>
          </p:cNvSpPr>
          <p:nvPr/>
        </p:nvSpPr>
        <p:spPr bwMode="auto">
          <a:xfrm>
            <a:off x="5709916" y="1433748"/>
            <a:ext cx="702349" cy="773269"/>
          </a:xfrm>
          <a:custGeom>
            <a:avLst/>
            <a:gdLst>
              <a:gd name="T0" fmla="*/ 46 w 169"/>
              <a:gd name="T1" fmla="*/ 76 h 186"/>
              <a:gd name="T2" fmla="*/ 50 w 169"/>
              <a:gd name="T3" fmla="*/ 72 h 186"/>
              <a:gd name="T4" fmla="*/ 50 w 169"/>
              <a:gd name="T5" fmla="*/ 55 h 186"/>
              <a:gd name="T6" fmla="*/ 46 w 169"/>
              <a:gd name="T7" fmla="*/ 51 h 186"/>
              <a:gd name="T8" fmla="*/ 42 w 169"/>
              <a:gd name="T9" fmla="*/ 55 h 186"/>
              <a:gd name="T10" fmla="*/ 42 w 169"/>
              <a:gd name="T11" fmla="*/ 72 h 186"/>
              <a:gd name="T12" fmla="*/ 46 w 169"/>
              <a:gd name="T13" fmla="*/ 76 h 186"/>
              <a:gd name="T14" fmla="*/ 122 w 169"/>
              <a:gd name="T15" fmla="*/ 76 h 186"/>
              <a:gd name="T16" fmla="*/ 126 w 169"/>
              <a:gd name="T17" fmla="*/ 72 h 186"/>
              <a:gd name="T18" fmla="*/ 126 w 169"/>
              <a:gd name="T19" fmla="*/ 55 h 186"/>
              <a:gd name="T20" fmla="*/ 122 w 169"/>
              <a:gd name="T21" fmla="*/ 51 h 186"/>
              <a:gd name="T22" fmla="*/ 118 w 169"/>
              <a:gd name="T23" fmla="*/ 55 h 186"/>
              <a:gd name="T24" fmla="*/ 118 w 169"/>
              <a:gd name="T25" fmla="*/ 72 h 186"/>
              <a:gd name="T26" fmla="*/ 122 w 169"/>
              <a:gd name="T27" fmla="*/ 76 h 186"/>
              <a:gd name="T28" fmla="*/ 160 w 169"/>
              <a:gd name="T29" fmla="*/ 26 h 186"/>
              <a:gd name="T30" fmla="*/ 98 w 169"/>
              <a:gd name="T31" fmla="*/ 26 h 186"/>
              <a:gd name="T32" fmla="*/ 111 w 169"/>
              <a:gd name="T33" fmla="*/ 6 h 186"/>
              <a:gd name="T34" fmla="*/ 105 w 169"/>
              <a:gd name="T35" fmla="*/ 0 h 186"/>
              <a:gd name="T36" fmla="*/ 88 w 169"/>
              <a:gd name="T37" fmla="*/ 26 h 186"/>
              <a:gd name="T38" fmla="*/ 8 w 169"/>
              <a:gd name="T39" fmla="*/ 26 h 186"/>
              <a:gd name="T40" fmla="*/ 0 w 169"/>
              <a:gd name="T41" fmla="*/ 34 h 186"/>
              <a:gd name="T42" fmla="*/ 0 w 169"/>
              <a:gd name="T43" fmla="*/ 152 h 186"/>
              <a:gd name="T44" fmla="*/ 8 w 169"/>
              <a:gd name="T45" fmla="*/ 161 h 186"/>
              <a:gd name="T46" fmla="*/ 95 w 169"/>
              <a:gd name="T47" fmla="*/ 161 h 186"/>
              <a:gd name="T48" fmla="*/ 105 w 169"/>
              <a:gd name="T49" fmla="*/ 186 h 186"/>
              <a:gd name="T50" fmla="*/ 112 w 169"/>
              <a:gd name="T51" fmla="*/ 182 h 186"/>
              <a:gd name="T52" fmla="*/ 104 w 169"/>
              <a:gd name="T53" fmla="*/ 161 h 186"/>
              <a:gd name="T54" fmla="*/ 160 w 169"/>
              <a:gd name="T55" fmla="*/ 161 h 186"/>
              <a:gd name="T56" fmla="*/ 169 w 169"/>
              <a:gd name="T57" fmla="*/ 152 h 186"/>
              <a:gd name="T58" fmla="*/ 169 w 169"/>
              <a:gd name="T59" fmla="*/ 34 h 186"/>
              <a:gd name="T60" fmla="*/ 160 w 169"/>
              <a:gd name="T61" fmla="*/ 26 h 186"/>
              <a:gd name="T62" fmla="*/ 84 w 169"/>
              <a:gd name="T63" fmla="*/ 135 h 186"/>
              <a:gd name="T64" fmla="*/ 92 w 169"/>
              <a:gd name="T65" fmla="*/ 135 h 186"/>
              <a:gd name="T66" fmla="*/ 93 w 169"/>
              <a:gd name="T67" fmla="*/ 152 h 186"/>
              <a:gd name="T68" fmla="*/ 8 w 169"/>
              <a:gd name="T69" fmla="*/ 152 h 186"/>
              <a:gd name="T70" fmla="*/ 8 w 169"/>
              <a:gd name="T71" fmla="*/ 34 h 186"/>
              <a:gd name="T72" fmla="*/ 83 w 169"/>
              <a:gd name="T73" fmla="*/ 34 h 186"/>
              <a:gd name="T74" fmla="*/ 64 w 169"/>
              <a:gd name="T75" fmla="*/ 101 h 186"/>
              <a:gd name="T76" fmla="*/ 63 w 169"/>
              <a:gd name="T77" fmla="*/ 106 h 186"/>
              <a:gd name="T78" fmla="*/ 94 w 169"/>
              <a:gd name="T79" fmla="*/ 106 h 186"/>
              <a:gd name="T80" fmla="*/ 92 w 169"/>
              <a:gd name="T81" fmla="*/ 127 h 186"/>
              <a:gd name="T82" fmla="*/ 84 w 169"/>
              <a:gd name="T83" fmla="*/ 127 h 186"/>
              <a:gd name="T84" fmla="*/ 27 w 169"/>
              <a:gd name="T85" fmla="*/ 115 h 186"/>
              <a:gd name="T86" fmla="*/ 23 w 169"/>
              <a:gd name="T87" fmla="*/ 122 h 186"/>
              <a:gd name="T88" fmla="*/ 84 w 169"/>
              <a:gd name="T89" fmla="*/ 135 h 186"/>
              <a:gd name="T90" fmla="*/ 160 w 169"/>
              <a:gd name="T91" fmla="*/ 152 h 186"/>
              <a:gd name="T92" fmla="*/ 102 w 169"/>
              <a:gd name="T93" fmla="*/ 152 h 186"/>
              <a:gd name="T94" fmla="*/ 100 w 169"/>
              <a:gd name="T95" fmla="*/ 134 h 186"/>
              <a:gd name="T96" fmla="*/ 145 w 169"/>
              <a:gd name="T97" fmla="*/ 122 h 186"/>
              <a:gd name="T98" fmla="*/ 141 w 169"/>
              <a:gd name="T99" fmla="*/ 115 h 186"/>
              <a:gd name="T100" fmla="*/ 100 w 169"/>
              <a:gd name="T101" fmla="*/ 126 h 186"/>
              <a:gd name="T102" fmla="*/ 103 w 169"/>
              <a:gd name="T103" fmla="*/ 103 h 186"/>
              <a:gd name="T104" fmla="*/ 104 w 169"/>
              <a:gd name="T105" fmla="*/ 98 h 186"/>
              <a:gd name="T106" fmla="*/ 73 w 169"/>
              <a:gd name="T107" fmla="*/ 98 h 186"/>
              <a:gd name="T108" fmla="*/ 93 w 169"/>
              <a:gd name="T109" fmla="*/ 34 h 186"/>
              <a:gd name="T110" fmla="*/ 160 w 169"/>
              <a:gd name="T111" fmla="*/ 34 h 186"/>
              <a:gd name="T112" fmla="*/ 160 w 169"/>
              <a:gd name="T113" fmla="*/ 152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9" h="186">
                <a:moveTo>
                  <a:pt x="46" y="76"/>
                </a:moveTo>
                <a:cubicBezTo>
                  <a:pt x="49" y="76"/>
                  <a:pt x="50" y="75"/>
                  <a:pt x="50" y="72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3"/>
                  <a:pt x="49" y="51"/>
                  <a:pt x="46" y="51"/>
                </a:cubicBezTo>
                <a:cubicBezTo>
                  <a:pt x="44" y="51"/>
                  <a:pt x="42" y="53"/>
                  <a:pt x="42" y="55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75"/>
                  <a:pt x="44" y="76"/>
                  <a:pt x="46" y="76"/>
                </a:cubicBezTo>
                <a:close/>
                <a:moveTo>
                  <a:pt x="122" y="76"/>
                </a:moveTo>
                <a:cubicBezTo>
                  <a:pt x="125" y="76"/>
                  <a:pt x="126" y="75"/>
                  <a:pt x="126" y="72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3"/>
                  <a:pt x="125" y="51"/>
                  <a:pt x="122" y="51"/>
                </a:cubicBezTo>
                <a:cubicBezTo>
                  <a:pt x="120" y="51"/>
                  <a:pt x="118" y="53"/>
                  <a:pt x="118" y="55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5"/>
                  <a:pt x="120" y="76"/>
                  <a:pt x="122" y="76"/>
                </a:cubicBezTo>
                <a:close/>
                <a:moveTo>
                  <a:pt x="160" y="26"/>
                </a:moveTo>
                <a:cubicBezTo>
                  <a:pt x="98" y="26"/>
                  <a:pt x="98" y="26"/>
                  <a:pt x="98" y="26"/>
                </a:cubicBezTo>
                <a:cubicBezTo>
                  <a:pt x="105" y="13"/>
                  <a:pt x="111" y="6"/>
                  <a:pt x="111" y="6"/>
                </a:cubicBezTo>
                <a:cubicBezTo>
                  <a:pt x="105" y="0"/>
                  <a:pt x="105" y="0"/>
                  <a:pt x="105" y="0"/>
                </a:cubicBezTo>
                <a:cubicBezTo>
                  <a:pt x="104" y="1"/>
                  <a:pt x="96" y="10"/>
                  <a:pt x="8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4" y="26"/>
                  <a:pt x="0" y="30"/>
                  <a:pt x="0" y="3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57"/>
                  <a:pt x="4" y="161"/>
                  <a:pt x="8" y="161"/>
                </a:cubicBezTo>
                <a:cubicBezTo>
                  <a:pt x="95" y="161"/>
                  <a:pt x="95" y="161"/>
                  <a:pt x="95" y="161"/>
                </a:cubicBezTo>
                <a:cubicBezTo>
                  <a:pt x="97" y="169"/>
                  <a:pt x="100" y="178"/>
                  <a:pt x="105" y="186"/>
                </a:cubicBezTo>
                <a:cubicBezTo>
                  <a:pt x="112" y="182"/>
                  <a:pt x="112" y="182"/>
                  <a:pt x="112" y="182"/>
                </a:cubicBezTo>
                <a:cubicBezTo>
                  <a:pt x="108" y="175"/>
                  <a:pt x="105" y="168"/>
                  <a:pt x="104" y="161"/>
                </a:cubicBezTo>
                <a:cubicBezTo>
                  <a:pt x="160" y="161"/>
                  <a:pt x="160" y="161"/>
                  <a:pt x="160" y="161"/>
                </a:cubicBezTo>
                <a:cubicBezTo>
                  <a:pt x="165" y="161"/>
                  <a:pt x="169" y="157"/>
                  <a:pt x="169" y="152"/>
                </a:cubicBezTo>
                <a:cubicBezTo>
                  <a:pt x="169" y="34"/>
                  <a:pt x="169" y="34"/>
                  <a:pt x="169" y="34"/>
                </a:cubicBezTo>
                <a:cubicBezTo>
                  <a:pt x="169" y="30"/>
                  <a:pt x="165" y="26"/>
                  <a:pt x="160" y="26"/>
                </a:cubicBezTo>
                <a:close/>
                <a:moveTo>
                  <a:pt x="84" y="135"/>
                </a:moveTo>
                <a:cubicBezTo>
                  <a:pt x="87" y="135"/>
                  <a:pt x="89" y="135"/>
                  <a:pt x="92" y="135"/>
                </a:cubicBezTo>
                <a:cubicBezTo>
                  <a:pt x="92" y="141"/>
                  <a:pt x="92" y="146"/>
                  <a:pt x="93" y="152"/>
                </a:cubicBezTo>
                <a:cubicBezTo>
                  <a:pt x="8" y="152"/>
                  <a:pt x="8" y="152"/>
                  <a:pt x="8" y="152"/>
                </a:cubicBezTo>
                <a:cubicBezTo>
                  <a:pt x="8" y="34"/>
                  <a:pt x="8" y="34"/>
                  <a:pt x="8" y="34"/>
                </a:cubicBezTo>
                <a:cubicBezTo>
                  <a:pt x="83" y="34"/>
                  <a:pt x="83" y="34"/>
                  <a:pt x="83" y="34"/>
                </a:cubicBezTo>
                <a:cubicBezTo>
                  <a:pt x="75" y="51"/>
                  <a:pt x="66" y="74"/>
                  <a:pt x="64" y="101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93" y="111"/>
                  <a:pt x="92" y="118"/>
                  <a:pt x="92" y="127"/>
                </a:cubicBezTo>
                <a:cubicBezTo>
                  <a:pt x="89" y="127"/>
                  <a:pt x="87" y="127"/>
                  <a:pt x="84" y="127"/>
                </a:cubicBezTo>
                <a:cubicBezTo>
                  <a:pt x="52" y="127"/>
                  <a:pt x="27" y="115"/>
                  <a:pt x="27" y="115"/>
                </a:cubicBezTo>
                <a:cubicBezTo>
                  <a:pt x="23" y="122"/>
                  <a:pt x="23" y="122"/>
                  <a:pt x="23" y="122"/>
                </a:cubicBezTo>
                <a:cubicBezTo>
                  <a:pt x="24" y="123"/>
                  <a:pt x="50" y="135"/>
                  <a:pt x="84" y="135"/>
                </a:cubicBezTo>
                <a:close/>
                <a:moveTo>
                  <a:pt x="160" y="152"/>
                </a:moveTo>
                <a:cubicBezTo>
                  <a:pt x="102" y="152"/>
                  <a:pt x="102" y="152"/>
                  <a:pt x="102" y="152"/>
                </a:cubicBezTo>
                <a:cubicBezTo>
                  <a:pt x="101" y="146"/>
                  <a:pt x="100" y="140"/>
                  <a:pt x="100" y="134"/>
                </a:cubicBezTo>
                <a:cubicBezTo>
                  <a:pt x="126" y="131"/>
                  <a:pt x="144" y="123"/>
                  <a:pt x="145" y="122"/>
                </a:cubicBezTo>
                <a:cubicBezTo>
                  <a:pt x="141" y="115"/>
                  <a:pt x="141" y="115"/>
                  <a:pt x="141" y="115"/>
                </a:cubicBezTo>
                <a:cubicBezTo>
                  <a:pt x="141" y="115"/>
                  <a:pt x="124" y="123"/>
                  <a:pt x="100" y="126"/>
                </a:cubicBezTo>
                <a:cubicBezTo>
                  <a:pt x="101" y="112"/>
                  <a:pt x="103" y="103"/>
                  <a:pt x="103" y="103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73" y="98"/>
                  <a:pt x="73" y="98"/>
                  <a:pt x="73" y="98"/>
                </a:cubicBezTo>
                <a:cubicBezTo>
                  <a:pt x="76" y="72"/>
                  <a:pt x="85" y="50"/>
                  <a:pt x="93" y="34"/>
                </a:cubicBezTo>
                <a:cubicBezTo>
                  <a:pt x="160" y="34"/>
                  <a:pt x="160" y="34"/>
                  <a:pt x="160" y="34"/>
                </a:cubicBezTo>
                <a:lnTo>
                  <a:pt x="160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4" name="Freeform 217"/>
          <p:cNvSpPr>
            <a:spLocks noEditPoints="1"/>
          </p:cNvSpPr>
          <p:nvPr/>
        </p:nvSpPr>
        <p:spPr bwMode="auto">
          <a:xfrm>
            <a:off x="8157472" y="1369861"/>
            <a:ext cx="770984" cy="770984"/>
          </a:xfrm>
          <a:custGeom>
            <a:avLst/>
            <a:gdLst>
              <a:gd name="T0" fmla="*/ 92 w 185"/>
              <a:gd name="T1" fmla="*/ 42 h 185"/>
              <a:gd name="T2" fmla="*/ 92 w 185"/>
              <a:gd name="T3" fmla="*/ 34 h 185"/>
              <a:gd name="T4" fmla="*/ 92 w 185"/>
              <a:gd name="T5" fmla="*/ 8 h 185"/>
              <a:gd name="T6" fmla="*/ 120 w 185"/>
              <a:gd name="T7" fmla="*/ 12 h 185"/>
              <a:gd name="T8" fmla="*/ 64 w 185"/>
              <a:gd name="T9" fmla="*/ 13 h 185"/>
              <a:gd name="T10" fmla="*/ 92 w 185"/>
              <a:gd name="T11" fmla="*/ 8 h 185"/>
              <a:gd name="T12" fmla="*/ 109 w 185"/>
              <a:gd name="T13" fmla="*/ 24 h 185"/>
              <a:gd name="T14" fmla="*/ 76 w 185"/>
              <a:gd name="T15" fmla="*/ 25 h 185"/>
              <a:gd name="T16" fmla="*/ 92 w 185"/>
              <a:gd name="T17" fmla="*/ 25 h 185"/>
              <a:gd name="T18" fmla="*/ 55 w 185"/>
              <a:gd name="T19" fmla="*/ 169 h 185"/>
              <a:gd name="T20" fmla="*/ 101 w 185"/>
              <a:gd name="T21" fmla="*/ 164 h 185"/>
              <a:gd name="T22" fmla="*/ 55 w 185"/>
              <a:gd name="T23" fmla="*/ 160 h 185"/>
              <a:gd name="T24" fmla="*/ 55 w 185"/>
              <a:gd name="T25" fmla="*/ 169 h 185"/>
              <a:gd name="T26" fmla="*/ 185 w 185"/>
              <a:gd name="T27" fmla="*/ 146 h 185"/>
              <a:gd name="T28" fmla="*/ 168 w 185"/>
              <a:gd name="T29" fmla="*/ 87 h 185"/>
              <a:gd name="T30" fmla="*/ 164 w 185"/>
              <a:gd name="T31" fmla="*/ 84 h 185"/>
              <a:gd name="T32" fmla="*/ 156 w 185"/>
              <a:gd name="T33" fmla="*/ 34 h 185"/>
              <a:gd name="T34" fmla="*/ 147 w 185"/>
              <a:gd name="T35" fmla="*/ 34 h 185"/>
              <a:gd name="T36" fmla="*/ 38 w 185"/>
              <a:gd name="T37" fmla="*/ 84 h 185"/>
              <a:gd name="T38" fmla="*/ 33 w 185"/>
              <a:gd name="T39" fmla="*/ 29 h 185"/>
              <a:gd name="T40" fmla="*/ 29 w 185"/>
              <a:gd name="T41" fmla="*/ 84 h 185"/>
              <a:gd name="T42" fmla="*/ 17 w 185"/>
              <a:gd name="T43" fmla="*/ 87 h 185"/>
              <a:gd name="T44" fmla="*/ 0 w 185"/>
              <a:gd name="T45" fmla="*/ 146 h 185"/>
              <a:gd name="T46" fmla="*/ 0 w 185"/>
              <a:gd name="T47" fmla="*/ 147 h 185"/>
              <a:gd name="T48" fmla="*/ 0 w 185"/>
              <a:gd name="T49" fmla="*/ 156 h 185"/>
              <a:gd name="T50" fmla="*/ 0 w 185"/>
              <a:gd name="T51" fmla="*/ 169 h 185"/>
              <a:gd name="T52" fmla="*/ 168 w 185"/>
              <a:gd name="T53" fmla="*/ 185 h 185"/>
              <a:gd name="T54" fmla="*/ 185 w 185"/>
              <a:gd name="T55" fmla="*/ 160 h 185"/>
              <a:gd name="T56" fmla="*/ 185 w 185"/>
              <a:gd name="T57" fmla="*/ 156 h 185"/>
              <a:gd name="T58" fmla="*/ 24 w 185"/>
              <a:gd name="T59" fmla="*/ 93 h 185"/>
              <a:gd name="T60" fmla="*/ 176 w 185"/>
              <a:gd name="T61" fmla="*/ 143 h 185"/>
              <a:gd name="T62" fmla="*/ 24 w 185"/>
              <a:gd name="T63" fmla="*/ 93 h 185"/>
              <a:gd name="T64" fmla="*/ 168 w 185"/>
              <a:gd name="T65" fmla="*/ 177 h 185"/>
              <a:gd name="T66" fmla="*/ 8 w 185"/>
              <a:gd name="T67" fmla="*/ 169 h 185"/>
              <a:gd name="T68" fmla="*/ 177 w 185"/>
              <a:gd name="T69" fmla="*/ 152 h 185"/>
              <a:gd name="T70" fmla="*/ 21 w 185"/>
              <a:gd name="T71" fmla="*/ 169 h 185"/>
              <a:gd name="T72" fmla="*/ 21 w 185"/>
              <a:gd name="T73" fmla="*/ 160 h 185"/>
              <a:gd name="T74" fmla="*/ 21 w 185"/>
              <a:gd name="T75" fmla="*/ 169 h 185"/>
              <a:gd name="T76" fmla="*/ 42 w 185"/>
              <a:gd name="T77" fmla="*/ 164 h 185"/>
              <a:gd name="T78" fmla="*/ 33 w 185"/>
              <a:gd name="T79" fmla="*/ 164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5" h="185">
                <a:moveTo>
                  <a:pt x="88" y="38"/>
                </a:moveTo>
                <a:cubicBezTo>
                  <a:pt x="88" y="40"/>
                  <a:pt x="90" y="42"/>
                  <a:pt x="92" y="42"/>
                </a:cubicBezTo>
                <a:cubicBezTo>
                  <a:pt x="95" y="42"/>
                  <a:pt x="97" y="40"/>
                  <a:pt x="97" y="38"/>
                </a:cubicBezTo>
                <a:cubicBezTo>
                  <a:pt x="97" y="35"/>
                  <a:pt x="95" y="34"/>
                  <a:pt x="92" y="34"/>
                </a:cubicBezTo>
                <a:cubicBezTo>
                  <a:pt x="90" y="34"/>
                  <a:pt x="88" y="35"/>
                  <a:pt x="88" y="38"/>
                </a:cubicBezTo>
                <a:close/>
                <a:moveTo>
                  <a:pt x="92" y="8"/>
                </a:moveTo>
                <a:cubicBezTo>
                  <a:pt x="101" y="8"/>
                  <a:pt x="109" y="12"/>
                  <a:pt x="114" y="18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13" y="4"/>
                  <a:pt x="103" y="0"/>
                  <a:pt x="92" y="0"/>
                </a:cubicBezTo>
                <a:cubicBezTo>
                  <a:pt x="81" y="0"/>
                  <a:pt x="71" y="5"/>
                  <a:pt x="64" y="13"/>
                </a:cubicBezTo>
                <a:cubicBezTo>
                  <a:pt x="70" y="19"/>
                  <a:pt x="70" y="19"/>
                  <a:pt x="70" y="19"/>
                </a:cubicBezTo>
                <a:cubicBezTo>
                  <a:pt x="75" y="12"/>
                  <a:pt x="83" y="8"/>
                  <a:pt x="92" y="8"/>
                </a:cubicBezTo>
                <a:close/>
                <a:moveTo>
                  <a:pt x="103" y="30"/>
                </a:moveTo>
                <a:cubicBezTo>
                  <a:pt x="109" y="24"/>
                  <a:pt x="109" y="24"/>
                  <a:pt x="109" y="24"/>
                </a:cubicBezTo>
                <a:cubicBezTo>
                  <a:pt x="105" y="20"/>
                  <a:pt x="99" y="17"/>
                  <a:pt x="92" y="17"/>
                </a:cubicBezTo>
                <a:cubicBezTo>
                  <a:pt x="86" y="17"/>
                  <a:pt x="80" y="20"/>
                  <a:pt x="76" y="25"/>
                </a:cubicBezTo>
                <a:cubicBezTo>
                  <a:pt x="82" y="31"/>
                  <a:pt x="82" y="31"/>
                  <a:pt x="82" y="31"/>
                </a:cubicBezTo>
                <a:cubicBezTo>
                  <a:pt x="84" y="28"/>
                  <a:pt x="88" y="25"/>
                  <a:pt x="92" y="25"/>
                </a:cubicBezTo>
                <a:cubicBezTo>
                  <a:pt x="97" y="25"/>
                  <a:pt x="101" y="27"/>
                  <a:pt x="103" y="30"/>
                </a:cubicBezTo>
                <a:close/>
                <a:moveTo>
                  <a:pt x="55" y="169"/>
                </a:moveTo>
                <a:cubicBezTo>
                  <a:pt x="97" y="169"/>
                  <a:pt x="97" y="169"/>
                  <a:pt x="97" y="169"/>
                </a:cubicBezTo>
                <a:cubicBezTo>
                  <a:pt x="99" y="169"/>
                  <a:pt x="101" y="167"/>
                  <a:pt x="101" y="164"/>
                </a:cubicBezTo>
                <a:cubicBezTo>
                  <a:pt x="101" y="162"/>
                  <a:pt x="99" y="160"/>
                  <a:pt x="97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2" y="160"/>
                  <a:pt x="50" y="162"/>
                  <a:pt x="50" y="164"/>
                </a:cubicBezTo>
                <a:cubicBezTo>
                  <a:pt x="50" y="167"/>
                  <a:pt x="52" y="169"/>
                  <a:pt x="55" y="169"/>
                </a:cubicBezTo>
                <a:close/>
                <a:moveTo>
                  <a:pt x="185" y="147"/>
                </a:moveTo>
                <a:cubicBezTo>
                  <a:pt x="185" y="147"/>
                  <a:pt x="185" y="146"/>
                  <a:pt x="185" y="146"/>
                </a:cubicBezTo>
                <a:cubicBezTo>
                  <a:pt x="185" y="146"/>
                  <a:pt x="185" y="146"/>
                  <a:pt x="185" y="146"/>
                </a:cubicBezTo>
                <a:cubicBezTo>
                  <a:pt x="168" y="87"/>
                  <a:pt x="168" y="87"/>
                  <a:pt x="168" y="87"/>
                </a:cubicBezTo>
                <a:cubicBezTo>
                  <a:pt x="168" y="87"/>
                  <a:pt x="168" y="87"/>
                  <a:pt x="168" y="87"/>
                </a:cubicBezTo>
                <a:cubicBezTo>
                  <a:pt x="167" y="85"/>
                  <a:pt x="166" y="84"/>
                  <a:pt x="164" y="84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34"/>
                  <a:pt x="156" y="34"/>
                  <a:pt x="156" y="34"/>
                </a:cubicBezTo>
                <a:cubicBezTo>
                  <a:pt x="156" y="31"/>
                  <a:pt x="154" y="29"/>
                  <a:pt x="152" y="29"/>
                </a:cubicBezTo>
                <a:cubicBezTo>
                  <a:pt x="149" y="29"/>
                  <a:pt x="147" y="31"/>
                  <a:pt x="147" y="34"/>
                </a:cubicBezTo>
                <a:cubicBezTo>
                  <a:pt x="147" y="84"/>
                  <a:pt x="147" y="84"/>
                  <a:pt x="147" y="84"/>
                </a:cubicBezTo>
                <a:cubicBezTo>
                  <a:pt x="38" y="84"/>
                  <a:pt x="38" y="84"/>
                  <a:pt x="38" y="84"/>
                </a:cubicBezTo>
                <a:cubicBezTo>
                  <a:pt x="38" y="34"/>
                  <a:pt x="38" y="34"/>
                  <a:pt x="38" y="34"/>
                </a:cubicBezTo>
                <a:cubicBezTo>
                  <a:pt x="38" y="31"/>
                  <a:pt x="36" y="29"/>
                  <a:pt x="33" y="29"/>
                </a:cubicBezTo>
                <a:cubicBezTo>
                  <a:pt x="31" y="29"/>
                  <a:pt x="29" y="31"/>
                  <a:pt x="29" y="34"/>
                </a:cubicBezTo>
                <a:cubicBezTo>
                  <a:pt x="29" y="84"/>
                  <a:pt x="29" y="84"/>
                  <a:pt x="29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19" y="84"/>
                  <a:pt x="17" y="85"/>
                  <a:pt x="17" y="87"/>
                </a:cubicBezTo>
                <a:cubicBezTo>
                  <a:pt x="17" y="87"/>
                  <a:pt x="17" y="87"/>
                  <a:pt x="17" y="87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7"/>
                  <a:pt x="0" y="147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57"/>
                  <a:pt x="0" y="159"/>
                  <a:pt x="0" y="160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8"/>
                  <a:pt x="7" y="185"/>
                  <a:pt x="17" y="185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78" y="185"/>
                  <a:pt x="185" y="178"/>
                  <a:pt x="185" y="169"/>
                </a:cubicBezTo>
                <a:cubicBezTo>
                  <a:pt x="185" y="160"/>
                  <a:pt x="185" y="160"/>
                  <a:pt x="185" y="160"/>
                </a:cubicBezTo>
                <a:cubicBezTo>
                  <a:pt x="185" y="159"/>
                  <a:pt x="185" y="157"/>
                  <a:pt x="185" y="156"/>
                </a:cubicBezTo>
                <a:cubicBezTo>
                  <a:pt x="185" y="156"/>
                  <a:pt x="185" y="156"/>
                  <a:pt x="185" y="156"/>
                </a:cubicBezTo>
                <a:lnTo>
                  <a:pt x="185" y="147"/>
                </a:lnTo>
                <a:close/>
                <a:moveTo>
                  <a:pt x="24" y="93"/>
                </a:moveTo>
                <a:cubicBezTo>
                  <a:pt x="161" y="93"/>
                  <a:pt x="161" y="93"/>
                  <a:pt x="161" y="93"/>
                </a:cubicBezTo>
                <a:cubicBezTo>
                  <a:pt x="176" y="143"/>
                  <a:pt x="176" y="143"/>
                  <a:pt x="176" y="143"/>
                </a:cubicBezTo>
                <a:cubicBezTo>
                  <a:pt x="9" y="143"/>
                  <a:pt x="9" y="143"/>
                  <a:pt x="9" y="143"/>
                </a:cubicBezTo>
                <a:lnTo>
                  <a:pt x="24" y="93"/>
                </a:lnTo>
                <a:close/>
                <a:moveTo>
                  <a:pt x="177" y="169"/>
                </a:moveTo>
                <a:cubicBezTo>
                  <a:pt x="177" y="173"/>
                  <a:pt x="173" y="177"/>
                  <a:pt x="168" y="177"/>
                </a:cubicBezTo>
                <a:cubicBezTo>
                  <a:pt x="17" y="177"/>
                  <a:pt x="17" y="177"/>
                  <a:pt x="17" y="177"/>
                </a:cubicBezTo>
                <a:cubicBezTo>
                  <a:pt x="12" y="177"/>
                  <a:pt x="8" y="173"/>
                  <a:pt x="8" y="169"/>
                </a:cubicBezTo>
                <a:cubicBezTo>
                  <a:pt x="8" y="152"/>
                  <a:pt x="8" y="152"/>
                  <a:pt x="8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169"/>
                </a:lnTo>
                <a:close/>
                <a:moveTo>
                  <a:pt x="21" y="169"/>
                </a:moveTo>
                <a:cubicBezTo>
                  <a:pt x="23" y="169"/>
                  <a:pt x="25" y="167"/>
                  <a:pt x="25" y="164"/>
                </a:cubicBezTo>
                <a:cubicBezTo>
                  <a:pt x="25" y="162"/>
                  <a:pt x="23" y="160"/>
                  <a:pt x="21" y="160"/>
                </a:cubicBezTo>
                <a:cubicBezTo>
                  <a:pt x="18" y="160"/>
                  <a:pt x="17" y="162"/>
                  <a:pt x="17" y="164"/>
                </a:cubicBezTo>
                <a:cubicBezTo>
                  <a:pt x="17" y="167"/>
                  <a:pt x="18" y="169"/>
                  <a:pt x="21" y="169"/>
                </a:cubicBezTo>
                <a:close/>
                <a:moveTo>
                  <a:pt x="38" y="169"/>
                </a:moveTo>
                <a:cubicBezTo>
                  <a:pt x="40" y="169"/>
                  <a:pt x="42" y="167"/>
                  <a:pt x="42" y="164"/>
                </a:cubicBezTo>
                <a:cubicBezTo>
                  <a:pt x="42" y="162"/>
                  <a:pt x="40" y="160"/>
                  <a:pt x="38" y="160"/>
                </a:cubicBezTo>
                <a:cubicBezTo>
                  <a:pt x="35" y="160"/>
                  <a:pt x="33" y="162"/>
                  <a:pt x="33" y="164"/>
                </a:cubicBezTo>
                <a:cubicBezTo>
                  <a:pt x="33" y="167"/>
                  <a:pt x="35" y="169"/>
                  <a:pt x="38" y="1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16" name="组合 15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17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35" name="椭圆 34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2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  <p:graphicFrame>
        <p:nvGraphicFramePr>
          <p:cNvPr id="39" name="图表 38"/>
          <p:cNvGraphicFramePr/>
          <p:nvPr/>
        </p:nvGraphicFramePr>
        <p:xfrm>
          <a:off x="3337916" y="1554989"/>
          <a:ext cx="5672264" cy="3781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išľíďè"/>
          <p:cNvSpPr/>
          <p:nvPr/>
        </p:nvSpPr>
        <p:spPr bwMode="auto">
          <a:xfrm>
            <a:off x="7850578" y="2183328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1" name="iSlíďè"/>
          <p:cNvSpPr txBox="1"/>
          <p:nvPr/>
        </p:nvSpPr>
        <p:spPr bwMode="auto">
          <a:xfrm>
            <a:off x="7878738" y="1832132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42" name="išľíďè"/>
          <p:cNvSpPr/>
          <p:nvPr/>
        </p:nvSpPr>
        <p:spPr bwMode="auto">
          <a:xfrm>
            <a:off x="700270" y="3092013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3" name="iSlíďè"/>
          <p:cNvSpPr txBox="1"/>
          <p:nvPr/>
        </p:nvSpPr>
        <p:spPr bwMode="auto">
          <a:xfrm>
            <a:off x="728430" y="274081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44" name="išľíďè"/>
          <p:cNvSpPr/>
          <p:nvPr/>
        </p:nvSpPr>
        <p:spPr bwMode="auto">
          <a:xfrm>
            <a:off x="3835713" y="5725655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5" name="iSlíďè"/>
          <p:cNvSpPr txBox="1"/>
          <p:nvPr/>
        </p:nvSpPr>
        <p:spPr bwMode="auto">
          <a:xfrm>
            <a:off x="3863873" y="537445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  <p:bldLst>
      <p:bldGraphic spid="3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4"/>
          <p:cNvPicPr>
            <a:picLocks noChangeAspect="1"/>
          </p:cNvPicPr>
          <p:nvPr/>
        </p:nvPicPr>
        <p:blipFill>
          <a:blip r:embed="rId3"/>
          <a:srcRect l="41895"/>
          <a:stretch>
            <a:fillRect/>
          </a:stretch>
        </p:blipFill>
        <p:spPr>
          <a:xfrm>
            <a:off x="2627630" y="-635"/>
            <a:ext cx="95643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22150" y="2576787"/>
            <a:ext cx="351805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cs typeface="+mn-ea"/>
                <a:sym typeface="+mn-lt"/>
              </a:rPr>
              <a:t>输入标题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073339" y="1859068"/>
            <a:ext cx="271145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PART THREE</a:t>
            </a:r>
            <a:endParaRPr lang="zh-CN" altLang="en-US" sz="3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6911" y="4027198"/>
            <a:ext cx="4868527" cy="1367481"/>
            <a:chOff x="6663073" y="3484000"/>
            <a:chExt cx="4868527" cy="1367481"/>
          </a:xfrm>
        </p:grpSpPr>
        <p:sp>
          <p:nvSpPr>
            <p:cNvPr id="5" name="矩形 4"/>
            <p:cNvSpPr/>
            <p:nvPr/>
          </p:nvSpPr>
          <p:spPr>
            <a:xfrm>
              <a:off x="6663073" y="3484000"/>
              <a:ext cx="4868527" cy="1367481"/>
            </a:xfrm>
            <a:prstGeom prst="rect">
              <a:avLst/>
            </a:prstGeom>
            <a:solidFill>
              <a:srgbClr val="52D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96772" y="3578224"/>
              <a:ext cx="4427116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400"/>
                </a:spcAft>
              </a:pP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badd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amet, consetetur sadipscing elitr, 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asdf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sed diam nonumy eirmod tempor invidunt ut labore et dolore magna aliquyam erat, sed diam voluptua.</a:t>
              </a:r>
              <a:endPara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2317464" y="3669224"/>
            <a:ext cx="352697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34"/>
          <p:cNvPicPr>
            <a:picLocks noChangeAspect="1"/>
          </p:cNvPicPr>
          <p:nvPr/>
        </p:nvPicPr>
        <p:blipFill>
          <a:blip r:embed="rId3"/>
          <a:srcRect t="70155" r="62934" b="-1042"/>
          <a:stretch>
            <a:fillRect/>
          </a:stretch>
        </p:blipFill>
        <p:spPr>
          <a:xfrm>
            <a:off x="-553720" y="4838065"/>
            <a:ext cx="6038850" cy="209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5" name="组合 4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6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13" name="Oval 6"/>
          <p:cNvSpPr>
            <a:spLocks noChangeArrowheads="1"/>
          </p:cNvSpPr>
          <p:nvPr/>
        </p:nvSpPr>
        <p:spPr bwMode="auto">
          <a:xfrm>
            <a:off x="1417775" y="2305952"/>
            <a:ext cx="1413141" cy="14141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 dirty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3756577" y="2659111"/>
            <a:ext cx="707325" cy="706822"/>
          </a:xfrm>
          <a:prstGeom prst="ellipse">
            <a:avLst/>
          </a:prstGeom>
          <a:solidFill>
            <a:srgbClr val="C797F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5" name="Oval 8"/>
          <p:cNvSpPr>
            <a:spLocks noChangeArrowheads="1"/>
          </p:cNvSpPr>
          <p:nvPr/>
        </p:nvSpPr>
        <p:spPr bwMode="auto">
          <a:xfrm>
            <a:off x="5389561" y="2305952"/>
            <a:ext cx="1412638" cy="1414146"/>
          </a:xfrm>
          <a:prstGeom prst="ellipse">
            <a:avLst/>
          </a:prstGeom>
          <a:solidFill>
            <a:srgbClr val="52D4F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 dirty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7729220" y="2660015"/>
            <a:ext cx="706120" cy="706120"/>
          </a:xfrm>
          <a:prstGeom prst="ellipse">
            <a:avLst/>
          </a:prstGeom>
          <a:solidFill>
            <a:srgbClr val="C797F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9362355" y="2305952"/>
            <a:ext cx="1413141" cy="14141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3225328" y="2943852"/>
            <a:ext cx="136837" cy="1378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4858313" y="2943852"/>
            <a:ext cx="136334" cy="1378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7197115" y="2943852"/>
            <a:ext cx="137843" cy="1378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8829597" y="2943852"/>
            <a:ext cx="138346" cy="13784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>
            <a:off x="4110741" y="3445419"/>
            <a:ext cx="0" cy="305367"/>
          </a:xfrm>
          <a:prstGeom prst="line">
            <a:avLst/>
          </a:prstGeom>
          <a:noFill/>
          <a:ln w="4" cap="flat">
            <a:solidFill>
              <a:schemeClr val="bg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>
            <a:off x="8082529" y="3445419"/>
            <a:ext cx="0" cy="305367"/>
          </a:xfrm>
          <a:prstGeom prst="line">
            <a:avLst/>
          </a:prstGeom>
          <a:noFill/>
          <a:ln w="4" cap="flat">
            <a:solidFill>
              <a:schemeClr val="bg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3" name="Freeform 24"/>
          <p:cNvSpPr>
            <a:spLocks noEditPoints="1"/>
          </p:cNvSpPr>
          <p:nvPr/>
        </p:nvSpPr>
        <p:spPr bwMode="auto">
          <a:xfrm>
            <a:off x="3916062" y="2818345"/>
            <a:ext cx="388353" cy="388353"/>
          </a:xfrm>
          <a:custGeom>
            <a:avLst/>
            <a:gdLst>
              <a:gd name="T0" fmla="*/ 919 w 1838"/>
              <a:gd name="T1" fmla="*/ 0 h 1838"/>
              <a:gd name="T2" fmla="*/ 0 w 1838"/>
              <a:gd name="T3" fmla="*/ 919 h 1838"/>
              <a:gd name="T4" fmla="*/ 919 w 1838"/>
              <a:gd name="T5" fmla="*/ 1838 h 1838"/>
              <a:gd name="T6" fmla="*/ 1838 w 1838"/>
              <a:gd name="T7" fmla="*/ 919 h 1838"/>
              <a:gd name="T8" fmla="*/ 919 w 1838"/>
              <a:gd name="T9" fmla="*/ 0 h 1838"/>
              <a:gd name="T10" fmla="*/ 919 w 1838"/>
              <a:gd name="T11" fmla="*/ 1608 h 1838"/>
              <a:gd name="T12" fmla="*/ 919 w 1838"/>
              <a:gd name="T13" fmla="*/ 1608 h 1838"/>
              <a:gd name="T14" fmla="*/ 230 w 1838"/>
              <a:gd name="T15" fmla="*/ 919 h 1838"/>
              <a:gd name="T16" fmla="*/ 919 w 1838"/>
              <a:gd name="T17" fmla="*/ 230 h 1838"/>
              <a:gd name="T18" fmla="*/ 1608 w 1838"/>
              <a:gd name="T19" fmla="*/ 919 h 1838"/>
              <a:gd name="T20" fmla="*/ 919 w 1838"/>
              <a:gd name="T21" fmla="*/ 1608 h 1838"/>
              <a:gd name="T22" fmla="*/ 1493 w 1838"/>
              <a:gd name="T23" fmla="*/ 919 h 1838"/>
              <a:gd name="T24" fmla="*/ 1493 w 1838"/>
              <a:gd name="T25" fmla="*/ 919 h 1838"/>
              <a:gd name="T26" fmla="*/ 1378 w 1838"/>
              <a:gd name="T27" fmla="*/ 1034 h 1838"/>
              <a:gd name="T28" fmla="*/ 919 w 1838"/>
              <a:gd name="T29" fmla="*/ 1034 h 1838"/>
              <a:gd name="T30" fmla="*/ 804 w 1838"/>
              <a:gd name="T31" fmla="*/ 919 h 1838"/>
              <a:gd name="T32" fmla="*/ 804 w 1838"/>
              <a:gd name="T33" fmla="*/ 460 h 1838"/>
              <a:gd name="T34" fmla="*/ 919 w 1838"/>
              <a:gd name="T35" fmla="*/ 345 h 1838"/>
              <a:gd name="T36" fmla="*/ 1034 w 1838"/>
              <a:gd name="T37" fmla="*/ 460 h 1838"/>
              <a:gd name="T38" fmla="*/ 1034 w 1838"/>
              <a:gd name="T39" fmla="*/ 804 h 1838"/>
              <a:gd name="T40" fmla="*/ 1378 w 1838"/>
              <a:gd name="T41" fmla="*/ 804 h 1838"/>
              <a:gd name="T42" fmla="*/ 1493 w 1838"/>
              <a:gd name="T43" fmla="*/ 919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38" h="1838">
                <a:moveTo>
                  <a:pt x="919" y="0"/>
                </a:moveTo>
                <a:cubicBezTo>
                  <a:pt x="411" y="0"/>
                  <a:pt x="0" y="412"/>
                  <a:pt x="0" y="919"/>
                </a:cubicBezTo>
                <a:cubicBezTo>
                  <a:pt x="0" y="1427"/>
                  <a:pt x="411" y="1838"/>
                  <a:pt x="919" y="1838"/>
                </a:cubicBezTo>
                <a:cubicBezTo>
                  <a:pt x="1426" y="1838"/>
                  <a:pt x="1838" y="1427"/>
                  <a:pt x="1838" y="919"/>
                </a:cubicBezTo>
                <a:cubicBezTo>
                  <a:pt x="1838" y="412"/>
                  <a:pt x="1426" y="0"/>
                  <a:pt x="919" y="0"/>
                </a:cubicBezTo>
                <a:close/>
                <a:moveTo>
                  <a:pt x="919" y="1608"/>
                </a:moveTo>
                <a:cubicBezTo>
                  <a:pt x="919" y="1608"/>
                  <a:pt x="919" y="1608"/>
                  <a:pt x="919" y="1608"/>
                </a:cubicBezTo>
                <a:cubicBezTo>
                  <a:pt x="539" y="1608"/>
                  <a:pt x="230" y="1299"/>
                  <a:pt x="230" y="919"/>
                </a:cubicBezTo>
                <a:cubicBezTo>
                  <a:pt x="230" y="539"/>
                  <a:pt x="539" y="230"/>
                  <a:pt x="919" y="230"/>
                </a:cubicBezTo>
                <a:cubicBezTo>
                  <a:pt x="1299" y="230"/>
                  <a:pt x="1608" y="539"/>
                  <a:pt x="1608" y="919"/>
                </a:cubicBezTo>
                <a:cubicBezTo>
                  <a:pt x="1608" y="1299"/>
                  <a:pt x="1299" y="1608"/>
                  <a:pt x="919" y="1608"/>
                </a:cubicBezTo>
                <a:close/>
                <a:moveTo>
                  <a:pt x="1493" y="919"/>
                </a:moveTo>
                <a:cubicBezTo>
                  <a:pt x="1493" y="919"/>
                  <a:pt x="1493" y="919"/>
                  <a:pt x="1493" y="919"/>
                </a:cubicBezTo>
                <a:cubicBezTo>
                  <a:pt x="1493" y="983"/>
                  <a:pt x="1442" y="1034"/>
                  <a:pt x="1378" y="1034"/>
                </a:cubicBezTo>
                <a:cubicBezTo>
                  <a:pt x="919" y="1034"/>
                  <a:pt x="919" y="1034"/>
                  <a:pt x="919" y="1034"/>
                </a:cubicBezTo>
                <a:cubicBezTo>
                  <a:pt x="856" y="1034"/>
                  <a:pt x="804" y="983"/>
                  <a:pt x="804" y="919"/>
                </a:cubicBezTo>
                <a:cubicBezTo>
                  <a:pt x="804" y="460"/>
                  <a:pt x="804" y="460"/>
                  <a:pt x="804" y="460"/>
                </a:cubicBezTo>
                <a:cubicBezTo>
                  <a:pt x="804" y="396"/>
                  <a:pt x="856" y="345"/>
                  <a:pt x="919" y="345"/>
                </a:cubicBezTo>
                <a:cubicBezTo>
                  <a:pt x="982" y="345"/>
                  <a:pt x="1034" y="396"/>
                  <a:pt x="1034" y="460"/>
                </a:cubicBezTo>
                <a:cubicBezTo>
                  <a:pt x="1034" y="804"/>
                  <a:pt x="1034" y="804"/>
                  <a:pt x="1034" y="804"/>
                </a:cubicBezTo>
                <a:cubicBezTo>
                  <a:pt x="1378" y="804"/>
                  <a:pt x="1378" y="804"/>
                  <a:pt x="1378" y="804"/>
                </a:cubicBezTo>
                <a:cubicBezTo>
                  <a:pt x="1442" y="804"/>
                  <a:pt x="1493" y="856"/>
                  <a:pt x="1493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4" name="Freeform 25"/>
          <p:cNvSpPr/>
          <p:nvPr/>
        </p:nvSpPr>
        <p:spPr bwMode="auto">
          <a:xfrm>
            <a:off x="1897638" y="2604198"/>
            <a:ext cx="453416" cy="817654"/>
          </a:xfrm>
          <a:custGeom>
            <a:avLst/>
            <a:gdLst>
              <a:gd name="T0" fmla="*/ 604 w 637"/>
              <a:gd name="T1" fmla="*/ 610 h 1149"/>
              <a:gd name="T2" fmla="*/ 604 w 637"/>
              <a:gd name="T3" fmla="*/ 610 h 1149"/>
              <a:gd name="T4" fmla="*/ 637 w 637"/>
              <a:gd name="T5" fmla="*/ 739 h 1149"/>
              <a:gd name="T6" fmla="*/ 569 w 637"/>
              <a:gd name="T7" fmla="*/ 929 h 1149"/>
              <a:gd name="T8" fmla="*/ 373 w 637"/>
              <a:gd name="T9" fmla="*/ 1019 h 1149"/>
              <a:gd name="T10" fmla="*/ 373 w 637"/>
              <a:gd name="T11" fmla="*/ 1149 h 1149"/>
              <a:gd name="T12" fmla="*/ 264 w 637"/>
              <a:gd name="T13" fmla="*/ 1149 h 1149"/>
              <a:gd name="T14" fmla="*/ 264 w 637"/>
              <a:gd name="T15" fmla="*/ 1019 h 1149"/>
              <a:gd name="T16" fmla="*/ 0 w 637"/>
              <a:gd name="T17" fmla="*/ 771 h 1149"/>
              <a:gd name="T18" fmla="*/ 168 w 637"/>
              <a:gd name="T19" fmla="*/ 728 h 1149"/>
              <a:gd name="T20" fmla="*/ 323 w 637"/>
              <a:gd name="T21" fmla="*/ 870 h 1149"/>
              <a:gd name="T22" fmla="*/ 413 w 637"/>
              <a:gd name="T23" fmla="*/ 839 h 1149"/>
              <a:gd name="T24" fmla="*/ 442 w 637"/>
              <a:gd name="T25" fmla="*/ 766 h 1149"/>
              <a:gd name="T26" fmla="*/ 413 w 637"/>
              <a:gd name="T27" fmla="*/ 698 h 1149"/>
              <a:gd name="T28" fmla="*/ 284 w 637"/>
              <a:gd name="T29" fmla="*/ 640 h 1149"/>
              <a:gd name="T30" fmla="*/ 144 w 637"/>
              <a:gd name="T31" fmla="*/ 578 h 1149"/>
              <a:gd name="T32" fmla="*/ 62 w 637"/>
              <a:gd name="T33" fmla="*/ 493 h 1149"/>
              <a:gd name="T34" fmla="*/ 31 w 637"/>
              <a:gd name="T35" fmla="*/ 366 h 1149"/>
              <a:gd name="T36" fmla="*/ 87 w 637"/>
              <a:gd name="T37" fmla="*/ 194 h 1149"/>
              <a:gd name="T38" fmla="*/ 264 w 637"/>
              <a:gd name="T39" fmla="*/ 101 h 1149"/>
              <a:gd name="T40" fmla="*/ 264 w 637"/>
              <a:gd name="T41" fmla="*/ 0 h 1149"/>
              <a:gd name="T42" fmla="*/ 373 w 637"/>
              <a:gd name="T43" fmla="*/ 0 h 1149"/>
              <a:gd name="T44" fmla="*/ 373 w 637"/>
              <a:gd name="T45" fmla="*/ 101 h 1149"/>
              <a:gd name="T46" fmla="*/ 609 w 637"/>
              <a:gd name="T47" fmla="*/ 307 h 1149"/>
              <a:gd name="T48" fmla="*/ 459 w 637"/>
              <a:gd name="T49" fmla="*/ 369 h 1149"/>
              <a:gd name="T50" fmla="*/ 323 w 637"/>
              <a:gd name="T51" fmla="*/ 242 h 1149"/>
              <a:gd name="T52" fmla="*/ 250 w 637"/>
              <a:gd name="T53" fmla="*/ 270 h 1149"/>
              <a:gd name="T54" fmla="*/ 222 w 637"/>
              <a:gd name="T55" fmla="*/ 339 h 1149"/>
              <a:gd name="T56" fmla="*/ 249 w 637"/>
              <a:gd name="T57" fmla="*/ 402 h 1149"/>
              <a:gd name="T58" fmla="*/ 364 w 637"/>
              <a:gd name="T59" fmla="*/ 456 h 1149"/>
              <a:gd name="T60" fmla="*/ 516 w 637"/>
              <a:gd name="T61" fmla="*/ 523 h 1149"/>
              <a:gd name="T62" fmla="*/ 604 w 637"/>
              <a:gd name="T63" fmla="*/ 610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7" h="1149">
                <a:moveTo>
                  <a:pt x="604" y="610"/>
                </a:moveTo>
                <a:cubicBezTo>
                  <a:pt x="604" y="610"/>
                  <a:pt x="604" y="610"/>
                  <a:pt x="604" y="610"/>
                </a:cubicBezTo>
                <a:cubicBezTo>
                  <a:pt x="626" y="647"/>
                  <a:pt x="637" y="690"/>
                  <a:pt x="637" y="739"/>
                </a:cubicBezTo>
                <a:cubicBezTo>
                  <a:pt x="637" y="815"/>
                  <a:pt x="614" y="879"/>
                  <a:pt x="569" y="929"/>
                </a:cubicBezTo>
                <a:cubicBezTo>
                  <a:pt x="523" y="980"/>
                  <a:pt x="458" y="1010"/>
                  <a:pt x="373" y="1019"/>
                </a:cubicBezTo>
                <a:cubicBezTo>
                  <a:pt x="373" y="1149"/>
                  <a:pt x="373" y="1149"/>
                  <a:pt x="373" y="1149"/>
                </a:cubicBezTo>
                <a:cubicBezTo>
                  <a:pt x="264" y="1149"/>
                  <a:pt x="264" y="1149"/>
                  <a:pt x="264" y="1149"/>
                </a:cubicBezTo>
                <a:cubicBezTo>
                  <a:pt x="264" y="1019"/>
                  <a:pt x="264" y="1019"/>
                  <a:pt x="264" y="1019"/>
                </a:cubicBezTo>
                <a:cubicBezTo>
                  <a:pt x="122" y="1005"/>
                  <a:pt x="34" y="922"/>
                  <a:pt x="0" y="771"/>
                </a:cubicBezTo>
                <a:cubicBezTo>
                  <a:pt x="168" y="728"/>
                  <a:pt x="168" y="728"/>
                  <a:pt x="168" y="728"/>
                </a:cubicBezTo>
                <a:cubicBezTo>
                  <a:pt x="184" y="822"/>
                  <a:pt x="235" y="870"/>
                  <a:pt x="323" y="870"/>
                </a:cubicBezTo>
                <a:cubicBezTo>
                  <a:pt x="364" y="870"/>
                  <a:pt x="394" y="860"/>
                  <a:pt x="413" y="839"/>
                </a:cubicBezTo>
                <a:cubicBezTo>
                  <a:pt x="432" y="819"/>
                  <a:pt x="442" y="795"/>
                  <a:pt x="442" y="766"/>
                </a:cubicBezTo>
                <a:cubicBezTo>
                  <a:pt x="442" y="736"/>
                  <a:pt x="432" y="714"/>
                  <a:pt x="413" y="698"/>
                </a:cubicBezTo>
                <a:cubicBezTo>
                  <a:pt x="394" y="683"/>
                  <a:pt x="351" y="664"/>
                  <a:pt x="284" y="640"/>
                </a:cubicBezTo>
                <a:cubicBezTo>
                  <a:pt x="225" y="619"/>
                  <a:pt x="178" y="599"/>
                  <a:pt x="144" y="578"/>
                </a:cubicBezTo>
                <a:cubicBezTo>
                  <a:pt x="111" y="558"/>
                  <a:pt x="83" y="530"/>
                  <a:pt x="62" y="493"/>
                </a:cubicBezTo>
                <a:cubicBezTo>
                  <a:pt x="41" y="457"/>
                  <a:pt x="31" y="414"/>
                  <a:pt x="31" y="366"/>
                </a:cubicBezTo>
                <a:cubicBezTo>
                  <a:pt x="31" y="302"/>
                  <a:pt x="50" y="245"/>
                  <a:pt x="87" y="194"/>
                </a:cubicBezTo>
                <a:cubicBezTo>
                  <a:pt x="125" y="143"/>
                  <a:pt x="184" y="112"/>
                  <a:pt x="264" y="101"/>
                </a:cubicBezTo>
                <a:cubicBezTo>
                  <a:pt x="264" y="0"/>
                  <a:pt x="264" y="0"/>
                  <a:pt x="264" y="0"/>
                </a:cubicBezTo>
                <a:cubicBezTo>
                  <a:pt x="373" y="0"/>
                  <a:pt x="373" y="0"/>
                  <a:pt x="373" y="0"/>
                </a:cubicBezTo>
                <a:cubicBezTo>
                  <a:pt x="373" y="101"/>
                  <a:pt x="373" y="101"/>
                  <a:pt x="373" y="101"/>
                </a:cubicBezTo>
                <a:cubicBezTo>
                  <a:pt x="494" y="115"/>
                  <a:pt x="573" y="184"/>
                  <a:pt x="609" y="307"/>
                </a:cubicBezTo>
                <a:cubicBezTo>
                  <a:pt x="459" y="369"/>
                  <a:pt x="459" y="369"/>
                  <a:pt x="459" y="369"/>
                </a:cubicBezTo>
                <a:cubicBezTo>
                  <a:pt x="430" y="284"/>
                  <a:pt x="385" y="242"/>
                  <a:pt x="323" y="242"/>
                </a:cubicBezTo>
                <a:cubicBezTo>
                  <a:pt x="293" y="242"/>
                  <a:pt x="268" y="252"/>
                  <a:pt x="250" y="270"/>
                </a:cubicBezTo>
                <a:cubicBezTo>
                  <a:pt x="231" y="289"/>
                  <a:pt x="222" y="312"/>
                  <a:pt x="222" y="339"/>
                </a:cubicBezTo>
                <a:cubicBezTo>
                  <a:pt x="222" y="366"/>
                  <a:pt x="231" y="387"/>
                  <a:pt x="249" y="402"/>
                </a:cubicBezTo>
                <a:cubicBezTo>
                  <a:pt x="267" y="416"/>
                  <a:pt x="305" y="435"/>
                  <a:pt x="364" y="456"/>
                </a:cubicBezTo>
                <a:cubicBezTo>
                  <a:pt x="428" y="480"/>
                  <a:pt x="479" y="502"/>
                  <a:pt x="516" y="523"/>
                </a:cubicBezTo>
                <a:cubicBezTo>
                  <a:pt x="552" y="544"/>
                  <a:pt x="582" y="573"/>
                  <a:pt x="604" y="6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5" name="Freeform 26"/>
          <p:cNvSpPr>
            <a:spLocks noEditPoints="1"/>
          </p:cNvSpPr>
          <p:nvPr/>
        </p:nvSpPr>
        <p:spPr bwMode="auto">
          <a:xfrm>
            <a:off x="5717413" y="2645857"/>
            <a:ext cx="756933" cy="734336"/>
          </a:xfrm>
          <a:custGeom>
            <a:avLst/>
            <a:gdLst>
              <a:gd name="T0" fmla="*/ 1687 w 1687"/>
              <a:gd name="T1" fmla="*/ 89 h 1637"/>
              <a:gd name="T2" fmla="*/ 1598 w 1687"/>
              <a:gd name="T3" fmla="*/ 0 h 1637"/>
              <a:gd name="T4" fmla="*/ 959 w 1687"/>
              <a:gd name="T5" fmla="*/ 0 h 1637"/>
              <a:gd name="T6" fmla="*/ 869 w 1687"/>
              <a:gd name="T7" fmla="*/ 89 h 1637"/>
              <a:gd name="T8" fmla="*/ 869 w 1687"/>
              <a:gd name="T9" fmla="*/ 755 h 1637"/>
              <a:gd name="T10" fmla="*/ 920 w 1687"/>
              <a:gd name="T11" fmla="*/ 755 h 1637"/>
              <a:gd name="T12" fmla="*/ 920 w 1687"/>
              <a:gd name="T13" fmla="*/ 190 h 1637"/>
              <a:gd name="T14" fmla="*/ 1636 w 1687"/>
              <a:gd name="T15" fmla="*/ 190 h 1637"/>
              <a:gd name="T16" fmla="*/ 1636 w 1687"/>
              <a:gd name="T17" fmla="*/ 1214 h 1637"/>
              <a:gd name="T18" fmla="*/ 1535 w 1687"/>
              <a:gd name="T19" fmla="*/ 1214 h 1637"/>
              <a:gd name="T20" fmla="*/ 1535 w 1687"/>
              <a:gd name="T21" fmla="*/ 1469 h 1637"/>
              <a:gd name="T22" fmla="*/ 1598 w 1687"/>
              <a:gd name="T23" fmla="*/ 1469 h 1637"/>
              <a:gd name="T24" fmla="*/ 1687 w 1687"/>
              <a:gd name="T25" fmla="*/ 1380 h 1637"/>
              <a:gd name="T26" fmla="*/ 1687 w 1687"/>
              <a:gd name="T27" fmla="*/ 89 h 1637"/>
              <a:gd name="T28" fmla="*/ 1687 w 1687"/>
              <a:gd name="T29" fmla="*/ 89 h 1637"/>
              <a:gd name="T30" fmla="*/ 1548 w 1687"/>
              <a:gd name="T31" fmla="*/ 108 h 1637"/>
              <a:gd name="T32" fmla="*/ 1548 w 1687"/>
              <a:gd name="T33" fmla="*/ 108 h 1637"/>
              <a:gd name="T34" fmla="*/ 1008 w 1687"/>
              <a:gd name="T35" fmla="*/ 108 h 1637"/>
              <a:gd name="T36" fmla="*/ 990 w 1687"/>
              <a:gd name="T37" fmla="*/ 89 h 1637"/>
              <a:gd name="T38" fmla="*/ 1008 w 1687"/>
              <a:gd name="T39" fmla="*/ 71 h 1637"/>
              <a:gd name="T40" fmla="*/ 1548 w 1687"/>
              <a:gd name="T41" fmla="*/ 71 h 1637"/>
              <a:gd name="T42" fmla="*/ 1567 w 1687"/>
              <a:gd name="T43" fmla="*/ 89 h 1637"/>
              <a:gd name="T44" fmla="*/ 1548 w 1687"/>
              <a:gd name="T45" fmla="*/ 108 h 1637"/>
              <a:gd name="T46" fmla="*/ 1470 w 1687"/>
              <a:gd name="T47" fmla="*/ 1548 h 1637"/>
              <a:gd name="T48" fmla="*/ 1381 w 1687"/>
              <a:gd name="T49" fmla="*/ 1637 h 1637"/>
              <a:gd name="T50" fmla="*/ 89 w 1687"/>
              <a:gd name="T51" fmla="*/ 1637 h 1637"/>
              <a:gd name="T52" fmla="*/ 0 w 1687"/>
              <a:gd name="T53" fmla="*/ 1548 h 1637"/>
              <a:gd name="T54" fmla="*/ 0 w 1687"/>
              <a:gd name="T55" fmla="*/ 908 h 1637"/>
              <a:gd name="T56" fmla="*/ 89 w 1687"/>
              <a:gd name="T57" fmla="*/ 819 h 1637"/>
              <a:gd name="T58" fmla="*/ 1381 w 1687"/>
              <a:gd name="T59" fmla="*/ 819 h 1637"/>
              <a:gd name="T60" fmla="*/ 1470 w 1687"/>
              <a:gd name="T61" fmla="*/ 908 h 1637"/>
              <a:gd name="T62" fmla="*/ 1470 w 1687"/>
              <a:gd name="T63" fmla="*/ 1548 h 1637"/>
              <a:gd name="T64" fmla="*/ 1399 w 1687"/>
              <a:gd name="T65" fmla="*/ 958 h 1637"/>
              <a:gd name="T66" fmla="*/ 1399 w 1687"/>
              <a:gd name="T67" fmla="*/ 958 h 1637"/>
              <a:gd name="T68" fmla="*/ 1399 w 1687"/>
              <a:gd name="T69" fmla="*/ 1498 h 1637"/>
              <a:gd name="T70" fmla="*/ 1380 w 1687"/>
              <a:gd name="T71" fmla="*/ 1517 h 1637"/>
              <a:gd name="T72" fmla="*/ 1362 w 1687"/>
              <a:gd name="T73" fmla="*/ 1498 h 1637"/>
              <a:gd name="T74" fmla="*/ 1362 w 1687"/>
              <a:gd name="T75" fmla="*/ 958 h 1637"/>
              <a:gd name="T76" fmla="*/ 1380 w 1687"/>
              <a:gd name="T77" fmla="*/ 939 h 1637"/>
              <a:gd name="T78" fmla="*/ 1399 w 1687"/>
              <a:gd name="T79" fmla="*/ 958 h 1637"/>
              <a:gd name="T80" fmla="*/ 65 w 1687"/>
              <a:gd name="T81" fmla="*/ 1228 h 1637"/>
              <a:gd name="T82" fmla="*/ 118 w 1687"/>
              <a:gd name="T83" fmla="*/ 1282 h 1637"/>
              <a:gd name="T84" fmla="*/ 172 w 1687"/>
              <a:gd name="T85" fmla="*/ 1228 h 1637"/>
              <a:gd name="T86" fmla="*/ 118 w 1687"/>
              <a:gd name="T87" fmla="*/ 1174 h 1637"/>
              <a:gd name="T88" fmla="*/ 65 w 1687"/>
              <a:gd name="T89" fmla="*/ 1228 h 1637"/>
              <a:gd name="T90" fmla="*/ 65 w 1687"/>
              <a:gd name="T91" fmla="*/ 1228 h 1637"/>
              <a:gd name="T92" fmla="*/ 255 w 1687"/>
              <a:gd name="T93" fmla="*/ 870 h 1637"/>
              <a:gd name="T94" fmla="*/ 255 w 1687"/>
              <a:gd name="T95" fmla="*/ 870 h 1637"/>
              <a:gd name="T96" fmla="*/ 1280 w 1687"/>
              <a:gd name="T97" fmla="*/ 870 h 1637"/>
              <a:gd name="T98" fmla="*/ 1280 w 1687"/>
              <a:gd name="T99" fmla="*/ 1586 h 1637"/>
              <a:gd name="T100" fmla="*/ 255 w 1687"/>
              <a:gd name="T101" fmla="*/ 1586 h 1637"/>
              <a:gd name="T102" fmla="*/ 255 w 1687"/>
              <a:gd name="T103" fmla="*/ 870 h 1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87" h="1637">
                <a:moveTo>
                  <a:pt x="1687" y="89"/>
                </a:moveTo>
                <a:cubicBezTo>
                  <a:pt x="1687" y="40"/>
                  <a:pt x="1647" y="0"/>
                  <a:pt x="1598" y="0"/>
                </a:cubicBezTo>
                <a:cubicBezTo>
                  <a:pt x="959" y="0"/>
                  <a:pt x="959" y="0"/>
                  <a:pt x="959" y="0"/>
                </a:cubicBezTo>
                <a:cubicBezTo>
                  <a:pt x="909" y="0"/>
                  <a:pt x="869" y="40"/>
                  <a:pt x="869" y="89"/>
                </a:cubicBezTo>
                <a:cubicBezTo>
                  <a:pt x="869" y="755"/>
                  <a:pt x="869" y="755"/>
                  <a:pt x="869" y="755"/>
                </a:cubicBezTo>
                <a:cubicBezTo>
                  <a:pt x="920" y="755"/>
                  <a:pt x="920" y="755"/>
                  <a:pt x="920" y="755"/>
                </a:cubicBezTo>
                <a:cubicBezTo>
                  <a:pt x="920" y="190"/>
                  <a:pt x="920" y="190"/>
                  <a:pt x="920" y="190"/>
                </a:cubicBezTo>
                <a:cubicBezTo>
                  <a:pt x="1636" y="190"/>
                  <a:pt x="1636" y="190"/>
                  <a:pt x="1636" y="190"/>
                </a:cubicBezTo>
                <a:cubicBezTo>
                  <a:pt x="1636" y="1214"/>
                  <a:pt x="1636" y="1214"/>
                  <a:pt x="1636" y="1214"/>
                </a:cubicBezTo>
                <a:cubicBezTo>
                  <a:pt x="1535" y="1214"/>
                  <a:pt x="1535" y="1214"/>
                  <a:pt x="1535" y="1214"/>
                </a:cubicBezTo>
                <a:cubicBezTo>
                  <a:pt x="1535" y="1469"/>
                  <a:pt x="1535" y="1469"/>
                  <a:pt x="1535" y="1469"/>
                </a:cubicBezTo>
                <a:cubicBezTo>
                  <a:pt x="1598" y="1469"/>
                  <a:pt x="1598" y="1469"/>
                  <a:pt x="1598" y="1469"/>
                </a:cubicBezTo>
                <a:cubicBezTo>
                  <a:pt x="1647" y="1469"/>
                  <a:pt x="1687" y="1430"/>
                  <a:pt x="1687" y="1380"/>
                </a:cubicBezTo>
                <a:cubicBezTo>
                  <a:pt x="1687" y="89"/>
                  <a:pt x="1687" y="89"/>
                  <a:pt x="1687" y="89"/>
                </a:cubicBezTo>
                <a:cubicBezTo>
                  <a:pt x="1687" y="89"/>
                  <a:pt x="1687" y="89"/>
                  <a:pt x="1687" y="89"/>
                </a:cubicBezTo>
                <a:close/>
                <a:moveTo>
                  <a:pt x="1548" y="108"/>
                </a:moveTo>
                <a:cubicBezTo>
                  <a:pt x="1548" y="108"/>
                  <a:pt x="1548" y="108"/>
                  <a:pt x="1548" y="108"/>
                </a:cubicBezTo>
                <a:cubicBezTo>
                  <a:pt x="1008" y="108"/>
                  <a:pt x="1008" y="108"/>
                  <a:pt x="1008" y="108"/>
                </a:cubicBezTo>
                <a:cubicBezTo>
                  <a:pt x="998" y="108"/>
                  <a:pt x="990" y="100"/>
                  <a:pt x="990" y="89"/>
                </a:cubicBezTo>
                <a:cubicBezTo>
                  <a:pt x="990" y="79"/>
                  <a:pt x="998" y="71"/>
                  <a:pt x="1008" y="71"/>
                </a:cubicBezTo>
                <a:cubicBezTo>
                  <a:pt x="1548" y="71"/>
                  <a:pt x="1548" y="71"/>
                  <a:pt x="1548" y="71"/>
                </a:cubicBezTo>
                <a:cubicBezTo>
                  <a:pt x="1558" y="71"/>
                  <a:pt x="1567" y="79"/>
                  <a:pt x="1567" y="89"/>
                </a:cubicBezTo>
                <a:cubicBezTo>
                  <a:pt x="1567" y="100"/>
                  <a:pt x="1558" y="108"/>
                  <a:pt x="1548" y="108"/>
                </a:cubicBezTo>
                <a:close/>
                <a:moveTo>
                  <a:pt x="1470" y="1548"/>
                </a:moveTo>
                <a:cubicBezTo>
                  <a:pt x="1470" y="1597"/>
                  <a:pt x="1430" y="1637"/>
                  <a:pt x="1381" y="1637"/>
                </a:cubicBezTo>
                <a:cubicBezTo>
                  <a:pt x="89" y="1637"/>
                  <a:pt x="89" y="1637"/>
                  <a:pt x="89" y="1637"/>
                </a:cubicBezTo>
                <a:cubicBezTo>
                  <a:pt x="40" y="1637"/>
                  <a:pt x="0" y="1597"/>
                  <a:pt x="0" y="1548"/>
                </a:cubicBezTo>
                <a:cubicBezTo>
                  <a:pt x="0" y="908"/>
                  <a:pt x="0" y="908"/>
                  <a:pt x="0" y="908"/>
                </a:cubicBezTo>
                <a:cubicBezTo>
                  <a:pt x="0" y="859"/>
                  <a:pt x="40" y="819"/>
                  <a:pt x="89" y="819"/>
                </a:cubicBezTo>
                <a:cubicBezTo>
                  <a:pt x="1381" y="819"/>
                  <a:pt x="1381" y="819"/>
                  <a:pt x="1381" y="819"/>
                </a:cubicBezTo>
                <a:cubicBezTo>
                  <a:pt x="1430" y="819"/>
                  <a:pt x="1470" y="859"/>
                  <a:pt x="1470" y="908"/>
                </a:cubicBezTo>
                <a:cubicBezTo>
                  <a:pt x="1470" y="1548"/>
                  <a:pt x="1470" y="1548"/>
                  <a:pt x="1470" y="1548"/>
                </a:cubicBezTo>
                <a:close/>
                <a:moveTo>
                  <a:pt x="1399" y="958"/>
                </a:moveTo>
                <a:cubicBezTo>
                  <a:pt x="1399" y="958"/>
                  <a:pt x="1399" y="958"/>
                  <a:pt x="1399" y="958"/>
                </a:cubicBezTo>
                <a:cubicBezTo>
                  <a:pt x="1399" y="1498"/>
                  <a:pt x="1399" y="1498"/>
                  <a:pt x="1399" y="1498"/>
                </a:cubicBezTo>
                <a:cubicBezTo>
                  <a:pt x="1399" y="1508"/>
                  <a:pt x="1391" y="1517"/>
                  <a:pt x="1380" y="1517"/>
                </a:cubicBezTo>
                <a:cubicBezTo>
                  <a:pt x="1370" y="1517"/>
                  <a:pt x="1362" y="1508"/>
                  <a:pt x="1362" y="1498"/>
                </a:cubicBezTo>
                <a:cubicBezTo>
                  <a:pt x="1362" y="958"/>
                  <a:pt x="1362" y="958"/>
                  <a:pt x="1362" y="958"/>
                </a:cubicBezTo>
                <a:cubicBezTo>
                  <a:pt x="1362" y="948"/>
                  <a:pt x="1370" y="939"/>
                  <a:pt x="1380" y="939"/>
                </a:cubicBezTo>
                <a:cubicBezTo>
                  <a:pt x="1391" y="939"/>
                  <a:pt x="1399" y="948"/>
                  <a:pt x="1399" y="958"/>
                </a:cubicBezTo>
                <a:close/>
                <a:moveTo>
                  <a:pt x="65" y="1228"/>
                </a:moveTo>
                <a:cubicBezTo>
                  <a:pt x="65" y="1258"/>
                  <a:pt x="88" y="1282"/>
                  <a:pt x="118" y="1282"/>
                </a:cubicBezTo>
                <a:cubicBezTo>
                  <a:pt x="148" y="1282"/>
                  <a:pt x="172" y="1258"/>
                  <a:pt x="172" y="1228"/>
                </a:cubicBezTo>
                <a:cubicBezTo>
                  <a:pt x="172" y="1198"/>
                  <a:pt x="148" y="1174"/>
                  <a:pt x="118" y="1174"/>
                </a:cubicBezTo>
                <a:cubicBezTo>
                  <a:pt x="88" y="1174"/>
                  <a:pt x="65" y="1198"/>
                  <a:pt x="65" y="1228"/>
                </a:cubicBezTo>
                <a:cubicBezTo>
                  <a:pt x="65" y="1228"/>
                  <a:pt x="65" y="1228"/>
                  <a:pt x="65" y="1228"/>
                </a:cubicBezTo>
                <a:close/>
                <a:moveTo>
                  <a:pt x="255" y="870"/>
                </a:moveTo>
                <a:cubicBezTo>
                  <a:pt x="255" y="870"/>
                  <a:pt x="255" y="870"/>
                  <a:pt x="255" y="870"/>
                </a:cubicBezTo>
                <a:cubicBezTo>
                  <a:pt x="1280" y="870"/>
                  <a:pt x="1280" y="870"/>
                  <a:pt x="1280" y="870"/>
                </a:cubicBezTo>
                <a:cubicBezTo>
                  <a:pt x="1280" y="1586"/>
                  <a:pt x="1280" y="1586"/>
                  <a:pt x="1280" y="1586"/>
                </a:cubicBezTo>
                <a:cubicBezTo>
                  <a:pt x="255" y="1586"/>
                  <a:pt x="255" y="1586"/>
                  <a:pt x="255" y="1586"/>
                </a:cubicBezTo>
                <a:lnTo>
                  <a:pt x="255" y="8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6" name="Freeform 27"/>
          <p:cNvSpPr>
            <a:spLocks noEditPoints="1"/>
          </p:cNvSpPr>
          <p:nvPr/>
        </p:nvSpPr>
        <p:spPr bwMode="auto">
          <a:xfrm>
            <a:off x="7893873" y="2824118"/>
            <a:ext cx="376810" cy="376810"/>
          </a:xfrm>
          <a:custGeom>
            <a:avLst/>
            <a:gdLst>
              <a:gd name="T0" fmla="*/ 1723 w 1838"/>
              <a:gd name="T1" fmla="*/ 0 h 1838"/>
              <a:gd name="T2" fmla="*/ 115 w 1838"/>
              <a:gd name="T3" fmla="*/ 0 h 1838"/>
              <a:gd name="T4" fmla="*/ 0 w 1838"/>
              <a:gd name="T5" fmla="*/ 115 h 1838"/>
              <a:gd name="T6" fmla="*/ 0 w 1838"/>
              <a:gd name="T7" fmla="*/ 1321 h 1838"/>
              <a:gd name="T8" fmla="*/ 115 w 1838"/>
              <a:gd name="T9" fmla="*/ 1436 h 1838"/>
              <a:gd name="T10" fmla="*/ 1723 w 1838"/>
              <a:gd name="T11" fmla="*/ 1436 h 1838"/>
              <a:gd name="T12" fmla="*/ 1838 w 1838"/>
              <a:gd name="T13" fmla="*/ 1321 h 1838"/>
              <a:gd name="T14" fmla="*/ 1838 w 1838"/>
              <a:gd name="T15" fmla="*/ 115 h 1838"/>
              <a:gd name="T16" fmla="*/ 1723 w 1838"/>
              <a:gd name="T17" fmla="*/ 0 h 1838"/>
              <a:gd name="T18" fmla="*/ 1723 w 1838"/>
              <a:gd name="T19" fmla="*/ 1034 h 1838"/>
              <a:gd name="T20" fmla="*/ 1723 w 1838"/>
              <a:gd name="T21" fmla="*/ 1034 h 1838"/>
              <a:gd name="T22" fmla="*/ 1608 w 1838"/>
              <a:gd name="T23" fmla="*/ 1149 h 1838"/>
              <a:gd name="T24" fmla="*/ 230 w 1838"/>
              <a:gd name="T25" fmla="*/ 1149 h 1838"/>
              <a:gd name="T26" fmla="*/ 115 w 1838"/>
              <a:gd name="T27" fmla="*/ 1034 h 1838"/>
              <a:gd name="T28" fmla="*/ 115 w 1838"/>
              <a:gd name="T29" fmla="*/ 230 h 1838"/>
              <a:gd name="T30" fmla="*/ 230 w 1838"/>
              <a:gd name="T31" fmla="*/ 115 h 1838"/>
              <a:gd name="T32" fmla="*/ 1608 w 1838"/>
              <a:gd name="T33" fmla="*/ 115 h 1838"/>
              <a:gd name="T34" fmla="*/ 1723 w 1838"/>
              <a:gd name="T35" fmla="*/ 230 h 1838"/>
              <a:gd name="T36" fmla="*/ 1723 w 1838"/>
              <a:gd name="T37" fmla="*/ 1034 h 1838"/>
              <a:gd name="T38" fmla="*/ 1034 w 1838"/>
              <a:gd name="T39" fmla="*/ 1493 h 1838"/>
              <a:gd name="T40" fmla="*/ 1034 w 1838"/>
              <a:gd name="T41" fmla="*/ 1493 h 1838"/>
              <a:gd name="T42" fmla="*/ 1091 w 1838"/>
              <a:gd name="T43" fmla="*/ 1551 h 1838"/>
              <a:gd name="T44" fmla="*/ 1091 w 1838"/>
              <a:gd name="T45" fmla="*/ 1608 h 1838"/>
              <a:gd name="T46" fmla="*/ 1137 w 1838"/>
              <a:gd name="T47" fmla="*/ 1700 h 1838"/>
              <a:gd name="T48" fmla="*/ 1275 w 1838"/>
              <a:gd name="T49" fmla="*/ 1804 h 1838"/>
              <a:gd name="T50" fmla="*/ 1264 w 1838"/>
              <a:gd name="T51" fmla="*/ 1838 h 1838"/>
              <a:gd name="T52" fmla="*/ 574 w 1838"/>
              <a:gd name="T53" fmla="*/ 1838 h 1838"/>
              <a:gd name="T54" fmla="*/ 563 w 1838"/>
              <a:gd name="T55" fmla="*/ 1804 h 1838"/>
              <a:gd name="T56" fmla="*/ 701 w 1838"/>
              <a:gd name="T57" fmla="*/ 1700 h 1838"/>
              <a:gd name="T58" fmla="*/ 747 w 1838"/>
              <a:gd name="T59" fmla="*/ 1608 h 1838"/>
              <a:gd name="T60" fmla="*/ 747 w 1838"/>
              <a:gd name="T61" fmla="*/ 1551 h 1838"/>
              <a:gd name="T62" fmla="*/ 804 w 1838"/>
              <a:gd name="T63" fmla="*/ 1493 h 1838"/>
              <a:gd name="T64" fmla="*/ 1034 w 1838"/>
              <a:gd name="T65" fmla="*/ 1493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38" h="1838">
                <a:moveTo>
                  <a:pt x="1723" y="0"/>
                </a:moveTo>
                <a:cubicBezTo>
                  <a:pt x="115" y="0"/>
                  <a:pt x="115" y="0"/>
                  <a:pt x="115" y="0"/>
                </a:cubicBezTo>
                <a:cubicBezTo>
                  <a:pt x="52" y="0"/>
                  <a:pt x="0" y="52"/>
                  <a:pt x="0" y="115"/>
                </a:cubicBezTo>
                <a:cubicBezTo>
                  <a:pt x="0" y="1321"/>
                  <a:pt x="0" y="1321"/>
                  <a:pt x="0" y="1321"/>
                </a:cubicBezTo>
                <a:cubicBezTo>
                  <a:pt x="0" y="1385"/>
                  <a:pt x="52" y="1436"/>
                  <a:pt x="115" y="1436"/>
                </a:cubicBezTo>
                <a:cubicBezTo>
                  <a:pt x="1723" y="1436"/>
                  <a:pt x="1723" y="1436"/>
                  <a:pt x="1723" y="1436"/>
                </a:cubicBezTo>
                <a:cubicBezTo>
                  <a:pt x="1786" y="1436"/>
                  <a:pt x="1838" y="1385"/>
                  <a:pt x="1838" y="1321"/>
                </a:cubicBezTo>
                <a:cubicBezTo>
                  <a:pt x="1838" y="115"/>
                  <a:pt x="1838" y="115"/>
                  <a:pt x="1838" y="115"/>
                </a:cubicBezTo>
                <a:cubicBezTo>
                  <a:pt x="1838" y="52"/>
                  <a:pt x="1786" y="0"/>
                  <a:pt x="1723" y="0"/>
                </a:cubicBezTo>
                <a:close/>
                <a:moveTo>
                  <a:pt x="1723" y="1034"/>
                </a:moveTo>
                <a:cubicBezTo>
                  <a:pt x="1723" y="1034"/>
                  <a:pt x="1723" y="1034"/>
                  <a:pt x="1723" y="1034"/>
                </a:cubicBezTo>
                <a:cubicBezTo>
                  <a:pt x="1723" y="1098"/>
                  <a:pt x="1671" y="1149"/>
                  <a:pt x="1608" y="1149"/>
                </a:cubicBezTo>
                <a:cubicBezTo>
                  <a:pt x="230" y="1149"/>
                  <a:pt x="230" y="1149"/>
                  <a:pt x="230" y="1149"/>
                </a:cubicBezTo>
                <a:cubicBezTo>
                  <a:pt x="166" y="1149"/>
                  <a:pt x="115" y="1098"/>
                  <a:pt x="115" y="1034"/>
                </a:cubicBezTo>
                <a:cubicBezTo>
                  <a:pt x="115" y="230"/>
                  <a:pt x="115" y="230"/>
                  <a:pt x="115" y="230"/>
                </a:cubicBezTo>
                <a:cubicBezTo>
                  <a:pt x="115" y="167"/>
                  <a:pt x="167" y="115"/>
                  <a:pt x="230" y="115"/>
                </a:cubicBezTo>
                <a:cubicBezTo>
                  <a:pt x="1608" y="115"/>
                  <a:pt x="1608" y="115"/>
                  <a:pt x="1608" y="115"/>
                </a:cubicBezTo>
                <a:cubicBezTo>
                  <a:pt x="1671" y="115"/>
                  <a:pt x="1723" y="167"/>
                  <a:pt x="1723" y="230"/>
                </a:cubicBezTo>
                <a:cubicBezTo>
                  <a:pt x="1723" y="1034"/>
                  <a:pt x="1723" y="1034"/>
                  <a:pt x="1723" y="1034"/>
                </a:cubicBezTo>
                <a:close/>
                <a:moveTo>
                  <a:pt x="1034" y="1493"/>
                </a:moveTo>
                <a:cubicBezTo>
                  <a:pt x="1034" y="1493"/>
                  <a:pt x="1034" y="1493"/>
                  <a:pt x="1034" y="1493"/>
                </a:cubicBezTo>
                <a:cubicBezTo>
                  <a:pt x="1065" y="1493"/>
                  <a:pt x="1091" y="1519"/>
                  <a:pt x="1091" y="1551"/>
                </a:cubicBezTo>
                <a:cubicBezTo>
                  <a:pt x="1091" y="1608"/>
                  <a:pt x="1091" y="1608"/>
                  <a:pt x="1091" y="1608"/>
                </a:cubicBezTo>
                <a:cubicBezTo>
                  <a:pt x="1091" y="1640"/>
                  <a:pt x="1112" y="1681"/>
                  <a:pt x="1137" y="1700"/>
                </a:cubicBezTo>
                <a:cubicBezTo>
                  <a:pt x="1275" y="1804"/>
                  <a:pt x="1275" y="1804"/>
                  <a:pt x="1275" y="1804"/>
                </a:cubicBezTo>
                <a:cubicBezTo>
                  <a:pt x="1300" y="1823"/>
                  <a:pt x="1295" y="1838"/>
                  <a:pt x="1264" y="1838"/>
                </a:cubicBezTo>
                <a:cubicBezTo>
                  <a:pt x="574" y="1838"/>
                  <a:pt x="574" y="1838"/>
                  <a:pt x="574" y="1838"/>
                </a:cubicBezTo>
                <a:cubicBezTo>
                  <a:pt x="543" y="1838"/>
                  <a:pt x="538" y="1823"/>
                  <a:pt x="563" y="1804"/>
                </a:cubicBezTo>
                <a:cubicBezTo>
                  <a:pt x="701" y="1700"/>
                  <a:pt x="701" y="1700"/>
                  <a:pt x="701" y="1700"/>
                </a:cubicBezTo>
                <a:cubicBezTo>
                  <a:pt x="726" y="1681"/>
                  <a:pt x="747" y="1640"/>
                  <a:pt x="747" y="1608"/>
                </a:cubicBezTo>
                <a:cubicBezTo>
                  <a:pt x="747" y="1551"/>
                  <a:pt x="747" y="1551"/>
                  <a:pt x="747" y="1551"/>
                </a:cubicBezTo>
                <a:cubicBezTo>
                  <a:pt x="747" y="1519"/>
                  <a:pt x="773" y="1493"/>
                  <a:pt x="804" y="1493"/>
                </a:cubicBezTo>
                <a:lnTo>
                  <a:pt x="1034" y="14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1" name="Freeform 28"/>
          <p:cNvSpPr>
            <a:spLocks noEditPoints="1"/>
          </p:cNvSpPr>
          <p:nvPr/>
        </p:nvSpPr>
        <p:spPr bwMode="auto">
          <a:xfrm>
            <a:off x="9805030" y="2590366"/>
            <a:ext cx="527789" cy="845318"/>
          </a:xfrm>
          <a:custGeom>
            <a:avLst/>
            <a:gdLst>
              <a:gd name="T0" fmla="*/ 804 w 1148"/>
              <a:gd name="T1" fmla="*/ 1493 h 1838"/>
              <a:gd name="T2" fmla="*/ 746 w 1148"/>
              <a:gd name="T3" fmla="*/ 1551 h 1838"/>
              <a:gd name="T4" fmla="*/ 402 w 1148"/>
              <a:gd name="T5" fmla="*/ 1551 h 1838"/>
              <a:gd name="T6" fmla="*/ 344 w 1148"/>
              <a:gd name="T7" fmla="*/ 1493 h 1838"/>
              <a:gd name="T8" fmla="*/ 402 w 1148"/>
              <a:gd name="T9" fmla="*/ 1436 h 1838"/>
              <a:gd name="T10" fmla="*/ 746 w 1148"/>
              <a:gd name="T11" fmla="*/ 1436 h 1838"/>
              <a:gd name="T12" fmla="*/ 804 w 1148"/>
              <a:gd name="T13" fmla="*/ 1493 h 1838"/>
              <a:gd name="T14" fmla="*/ 746 w 1148"/>
              <a:gd name="T15" fmla="*/ 1608 h 1838"/>
              <a:gd name="T16" fmla="*/ 746 w 1148"/>
              <a:gd name="T17" fmla="*/ 1608 h 1838"/>
              <a:gd name="T18" fmla="*/ 402 w 1148"/>
              <a:gd name="T19" fmla="*/ 1608 h 1838"/>
              <a:gd name="T20" fmla="*/ 344 w 1148"/>
              <a:gd name="T21" fmla="*/ 1666 h 1838"/>
              <a:gd name="T22" fmla="*/ 402 w 1148"/>
              <a:gd name="T23" fmla="*/ 1723 h 1838"/>
              <a:gd name="T24" fmla="*/ 516 w 1148"/>
              <a:gd name="T25" fmla="*/ 1838 h 1838"/>
              <a:gd name="T26" fmla="*/ 631 w 1148"/>
              <a:gd name="T27" fmla="*/ 1838 h 1838"/>
              <a:gd name="T28" fmla="*/ 746 w 1148"/>
              <a:gd name="T29" fmla="*/ 1723 h 1838"/>
              <a:gd name="T30" fmla="*/ 804 w 1148"/>
              <a:gd name="T31" fmla="*/ 1666 h 1838"/>
              <a:gd name="T32" fmla="*/ 746 w 1148"/>
              <a:gd name="T33" fmla="*/ 1608 h 1838"/>
              <a:gd name="T34" fmla="*/ 574 w 1148"/>
              <a:gd name="T35" fmla="*/ 115 h 1838"/>
              <a:gd name="T36" fmla="*/ 574 w 1148"/>
              <a:gd name="T37" fmla="*/ 115 h 1838"/>
              <a:gd name="T38" fmla="*/ 1033 w 1148"/>
              <a:gd name="T39" fmla="*/ 575 h 1838"/>
              <a:gd name="T40" fmla="*/ 803 w 1148"/>
              <a:gd name="T41" fmla="*/ 970 h 1838"/>
              <a:gd name="T42" fmla="*/ 746 w 1148"/>
              <a:gd name="T43" fmla="*/ 1003 h 1838"/>
              <a:gd name="T44" fmla="*/ 746 w 1148"/>
              <a:gd name="T45" fmla="*/ 1264 h 1838"/>
              <a:gd name="T46" fmla="*/ 402 w 1148"/>
              <a:gd name="T47" fmla="*/ 1264 h 1838"/>
              <a:gd name="T48" fmla="*/ 402 w 1148"/>
              <a:gd name="T49" fmla="*/ 1003 h 1838"/>
              <a:gd name="T50" fmla="*/ 345 w 1148"/>
              <a:gd name="T51" fmla="*/ 970 h 1838"/>
              <a:gd name="T52" fmla="*/ 115 w 1148"/>
              <a:gd name="T53" fmla="*/ 575 h 1838"/>
              <a:gd name="T54" fmla="*/ 574 w 1148"/>
              <a:gd name="T55" fmla="*/ 115 h 1838"/>
              <a:gd name="T56" fmla="*/ 574 w 1148"/>
              <a:gd name="T57" fmla="*/ 0 h 1838"/>
              <a:gd name="T58" fmla="*/ 574 w 1148"/>
              <a:gd name="T59" fmla="*/ 0 h 1838"/>
              <a:gd name="T60" fmla="*/ 0 w 1148"/>
              <a:gd name="T61" fmla="*/ 575 h 1838"/>
              <a:gd name="T62" fmla="*/ 287 w 1148"/>
              <a:gd name="T63" fmla="*/ 1069 h 1838"/>
              <a:gd name="T64" fmla="*/ 287 w 1148"/>
              <a:gd name="T65" fmla="*/ 1264 h 1838"/>
              <a:gd name="T66" fmla="*/ 402 w 1148"/>
              <a:gd name="T67" fmla="*/ 1379 h 1838"/>
              <a:gd name="T68" fmla="*/ 746 w 1148"/>
              <a:gd name="T69" fmla="*/ 1379 h 1838"/>
              <a:gd name="T70" fmla="*/ 861 w 1148"/>
              <a:gd name="T71" fmla="*/ 1264 h 1838"/>
              <a:gd name="T72" fmla="*/ 861 w 1148"/>
              <a:gd name="T73" fmla="*/ 1069 h 1838"/>
              <a:gd name="T74" fmla="*/ 1148 w 1148"/>
              <a:gd name="T75" fmla="*/ 575 h 1838"/>
              <a:gd name="T76" fmla="*/ 574 w 1148"/>
              <a:gd name="T77" fmla="*/ 0 h 1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48" h="1838">
                <a:moveTo>
                  <a:pt x="804" y="1493"/>
                </a:moveTo>
                <a:cubicBezTo>
                  <a:pt x="804" y="1525"/>
                  <a:pt x="778" y="1551"/>
                  <a:pt x="746" y="1551"/>
                </a:cubicBezTo>
                <a:cubicBezTo>
                  <a:pt x="402" y="1551"/>
                  <a:pt x="402" y="1551"/>
                  <a:pt x="402" y="1551"/>
                </a:cubicBezTo>
                <a:cubicBezTo>
                  <a:pt x="370" y="1551"/>
                  <a:pt x="344" y="1525"/>
                  <a:pt x="344" y="1493"/>
                </a:cubicBezTo>
                <a:cubicBezTo>
                  <a:pt x="344" y="1462"/>
                  <a:pt x="370" y="1436"/>
                  <a:pt x="402" y="1436"/>
                </a:cubicBezTo>
                <a:cubicBezTo>
                  <a:pt x="746" y="1436"/>
                  <a:pt x="746" y="1436"/>
                  <a:pt x="746" y="1436"/>
                </a:cubicBezTo>
                <a:cubicBezTo>
                  <a:pt x="778" y="1436"/>
                  <a:pt x="804" y="1462"/>
                  <a:pt x="804" y="1493"/>
                </a:cubicBezTo>
                <a:close/>
                <a:moveTo>
                  <a:pt x="746" y="1608"/>
                </a:moveTo>
                <a:cubicBezTo>
                  <a:pt x="746" y="1608"/>
                  <a:pt x="746" y="1608"/>
                  <a:pt x="746" y="1608"/>
                </a:cubicBezTo>
                <a:cubicBezTo>
                  <a:pt x="402" y="1608"/>
                  <a:pt x="402" y="1608"/>
                  <a:pt x="402" y="1608"/>
                </a:cubicBezTo>
                <a:cubicBezTo>
                  <a:pt x="370" y="1608"/>
                  <a:pt x="344" y="1634"/>
                  <a:pt x="344" y="1666"/>
                </a:cubicBezTo>
                <a:cubicBezTo>
                  <a:pt x="344" y="1697"/>
                  <a:pt x="370" y="1723"/>
                  <a:pt x="402" y="1723"/>
                </a:cubicBezTo>
                <a:cubicBezTo>
                  <a:pt x="402" y="1787"/>
                  <a:pt x="453" y="1838"/>
                  <a:pt x="516" y="1838"/>
                </a:cubicBezTo>
                <a:cubicBezTo>
                  <a:pt x="631" y="1838"/>
                  <a:pt x="631" y="1838"/>
                  <a:pt x="631" y="1838"/>
                </a:cubicBezTo>
                <a:cubicBezTo>
                  <a:pt x="695" y="1838"/>
                  <a:pt x="746" y="1787"/>
                  <a:pt x="746" y="1723"/>
                </a:cubicBezTo>
                <a:cubicBezTo>
                  <a:pt x="778" y="1723"/>
                  <a:pt x="804" y="1697"/>
                  <a:pt x="804" y="1666"/>
                </a:cubicBezTo>
                <a:cubicBezTo>
                  <a:pt x="804" y="1634"/>
                  <a:pt x="778" y="1608"/>
                  <a:pt x="746" y="1608"/>
                </a:cubicBezTo>
                <a:close/>
                <a:moveTo>
                  <a:pt x="574" y="115"/>
                </a:moveTo>
                <a:cubicBezTo>
                  <a:pt x="574" y="115"/>
                  <a:pt x="574" y="115"/>
                  <a:pt x="574" y="115"/>
                </a:cubicBezTo>
                <a:cubicBezTo>
                  <a:pt x="827" y="115"/>
                  <a:pt x="1033" y="321"/>
                  <a:pt x="1033" y="575"/>
                </a:cubicBezTo>
                <a:cubicBezTo>
                  <a:pt x="1033" y="738"/>
                  <a:pt x="947" y="886"/>
                  <a:pt x="803" y="970"/>
                </a:cubicBezTo>
                <a:cubicBezTo>
                  <a:pt x="746" y="1003"/>
                  <a:pt x="746" y="1003"/>
                  <a:pt x="746" y="1003"/>
                </a:cubicBezTo>
                <a:cubicBezTo>
                  <a:pt x="746" y="1264"/>
                  <a:pt x="746" y="1264"/>
                  <a:pt x="746" y="1264"/>
                </a:cubicBezTo>
                <a:cubicBezTo>
                  <a:pt x="402" y="1264"/>
                  <a:pt x="402" y="1264"/>
                  <a:pt x="402" y="1264"/>
                </a:cubicBezTo>
                <a:cubicBezTo>
                  <a:pt x="402" y="1003"/>
                  <a:pt x="402" y="1003"/>
                  <a:pt x="402" y="1003"/>
                </a:cubicBezTo>
                <a:cubicBezTo>
                  <a:pt x="345" y="970"/>
                  <a:pt x="345" y="970"/>
                  <a:pt x="345" y="970"/>
                </a:cubicBezTo>
                <a:cubicBezTo>
                  <a:pt x="200" y="886"/>
                  <a:pt x="115" y="738"/>
                  <a:pt x="115" y="575"/>
                </a:cubicBezTo>
                <a:cubicBezTo>
                  <a:pt x="115" y="321"/>
                  <a:pt x="321" y="115"/>
                  <a:pt x="574" y="115"/>
                </a:cubicBezTo>
                <a:close/>
                <a:moveTo>
                  <a:pt x="574" y="0"/>
                </a:moveTo>
                <a:cubicBezTo>
                  <a:pt x="574" y="0"/>
                  <a:pt x="574" y="0"/>
                  <a:pt x="574" y="0"/>
                </a:cubicBezTo>
                <a:cubicBezTo>
                  <a:pt x="257" y="0"/>
                  <a:pt x="0" y="258"/>
                  <a:pt x="0" y="575"/>
                </a:cubicBezTo>
                <a:cubicBezTo>
                  <a:pt x="0" y="787"/>
                  <a:pt x="116" y="970"/>
                  <a:pt x="287" y="1069"/>
                </a:cubicBezTo>
                <a:cubicBezTo>
                  <a:pt x="287" y="1264"/>
                  <a:pt x="287" y="1264"/>
                  <a:pt x="287" y="1264"/>
                </a:cubicBezTo>
                <a:cubicBezTo>
                  <a:pt x="287" y="1327"/>
                  <a:pt x="338" y="1379"/>
                  <a:pt x="402" y="1379"/>
                </a:cubicBezTo>
                <a:cubicBezTo>
                  <a:pt x="746" y="1379"/>
                  <a:pt x="746" y="1379"/>
                  <a:pt x="746" y="1379"/>
                </a:cubicBezTo>
                <a:cubicBezTo>
                  <a:pt x="810" y="1379"/>
                  <a:pt x="861" y="1327"/>
                  <a:pt x="861" y="1264"/>
                </a:cubicBezTo>
                <a:cubicBezTo>
                  <a:pt x="861" y="1069"/>
                  <a:pt x="861" y="1069"/>
                  <a:pt x="861" y="1069"/>
                </a:cubicBezTo>
                <a:cubicBezTo>
                  <a:pt x="1032" y="970"/>
                  <a:pt x="1148" y="787"/>
                  <a:pt x="1148" y="575"/>
                </a:cubicBezTo>
                <a:cubicBezTo>
                  <a:pt x="1148" y="258"/>
                  <a:pt x="891" y="0"/>
                  <a:pt x="57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52" tIns="45726" rIns="91452" bIns="45726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52" name="išľíďè"/>
          <p:cNvSpPr/>
          <p:nvPr/>
        </p:nvSpPr>
        <p:spPr bwMode="auto">
          <a:xfrm>
            <a:off x="672219" y="4817333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3" name="iSlíďè"/>
          <p:cNvSpPr txBox="1"/>
          <p:nvPr/>
        </p:nvSpPr>
        <p:spPr bwMode="auto">
          <a:xfrm>
            <a:off x="1113310" y="448296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57" name="išľíďè"/>
          <p:cNvSpPr/>
          <p:nvPr/>
        </p:nvSpPr>
        <p:spPr bwMode="auto">
          <a:xfrm>
            <a:off x="3589993" y="4822779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8" name="iSlíďè"/>
          <p:cNvSpPr txBox="1"/>
          <p:nvPr/>
        </p:nvSpPr>
        <p:spPr bwMode="auto">
          <a:xfrm>
            <a:off x="4031084" y="448840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59" name="išľíďè"/>
          <p:cNvSpPr/>
          <p:nvPr/>
        </p:nvSpPr>
        <p:spPr bwMode="auto">
          <a:xfrm>
            <a:off x="6507767" y="4817299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0" name="iSlíďè"/>
          <p:cNvSpPr txBox="1"/>
          <p:nvPr/>
        </p:nvSpPr>
        <p:spPr bwMode="auto">
          <a:xfrm>
            <a:off x="6948858" y="448292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61" name="išľíďè"/>
          <p:cNvSpPr/>
          <p:nvPr/>
        </p:nvSpPr>
        <p:spPr bwMode="auto">
          <a:xfrm>
            <a:off x="9291812" y="4817299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2" name="iSlíďè"/>
          <p:cNvSpPr txBox="1"/>
          <p:nvPr/>
        </p:nvSpPr>
        <p:spPr bwMode="auto">
          <a:xfrm>
            <a:off x="9732903" y="448292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1"/>
          <p:cNvGrpSpPr/>
          <p:nvPr/>
        </p:nvGrpSpPr>
        <p:grpSpPr>
          <a:xfrm>
            <a:off x="1553710" y="2594666"/>
            <a:ext cx="2588263" cy="1361573"/>
            <a:chOff x="2975915" y="1128489"/>
            <a:chExt cx="3065005" cy="1612367"/>
          </a:xfrm>
        </p:grpSpPr>
        <p:sp>
          <p:nvSpPr>
            <p:cNvPr id="5" name="Freeform 97"/>
            <p:cNvSpPr>
              <a:spLocks noChangeAspect="1"/>
            </p:cNvSpPr>
            <p:nvPr/>
          </p:nvSpPr>
          <p:spPr>
            <a:xfrm rot="19620000">
              <a:off x="4087575" y="1467195"/>
              <a:ext cx="135090" cy="1261800"/>
            </a:xfrm>
            <a:custGeom>
              <a:avLst/>
              <a:gdLst>
                <a:gd name="connsiteX0" fmla="*/ 67066 w 135090"/>
                <a:gd name="connsiteY0" fmla="*/ 0 h 1432848"/>
                <a:gd name="connsiteX1" fmla="*/ 133824 w 135090"/>
                <a:gd name="connsiteY1" fmla="*/ 1359032 h 1432848"/>
                <a:gd name="connsiteX2" fmla="*/ 135090 w 135090"/>
                <a:gd name="connsiteY2" fmla="*/ 1365303 h 1432848"/>
                <a:gd name="connsiteX3" fmla="*/ 67545 w 135090"/>
                <a:gd name="connsiteY3" fmla="*/ 1432848 h 1432848"/>
                <a:gd name="connsiteX4" fmla="*/ 0 w 135090"/>
                <a:gd name="connsiteY4" fmla="*/ 1365303 h 143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90" h="1432848">
                  <a:moveTo>
                    <a:pt x="67066" y="0"/>
                  </a:moveTo>
                  <a:lnTo>
                    <a:pt x="133824" y="1359032"/>
                  </a:lnTo>
                  <a:lnTo>
                    <a:pt x="135090" y="1365303"/>
                  </a:lnTo>
                  <a:cubicBezTo>
                    <a:pt x="135090" y="1402607"/>
                    <a:pt x="104849" y="1432848"/>
                    <a:pt x="67545" y="1432848"/>
                  </a:cubicBezTo>
                  <a:cubicBezTo>
                    <a:pt x="30241" y="1432848"/>
                    <a:pt x="0" y="1402607"/>
                    <a:pt x="0" y="13653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99"/>
            <p:cNvSpPr>
              <a:spLocks noChangeAspect="1"/>
            </p:cNvSpPr>
            <p:nvPr/>
          </p:nvSpPr>
          <p:spPr>
            <a:xfrm>
              <a:off x="2975915" y="1128489"/>
              <a:ext cx="3065005" cy="1481478"/>
            </a:xfrm>
            <a:custGeom>
              <a:avLst/>
              <a:gdLst>
                <a:gd name="connsiteX0" fmla="*/ 14252 w 3065005"/>
                <a:gd name="connsiteY0" fmla="*/ 1317518 h 1481478"/>
                <a:gd name="connsiteX1" fmla="*/ 98152 w 3065005"/>
                <a:gd name="connsiteY1" fmla="*/ 1332312 h 1481478"/>
                <a:gd name="connsiteX2" fmla="*/ 89651 w 3065005"/>
                <a:gd name="connsiteY2" fmla="*/ 1388010 h 1481478"/>
                <a:gd name="connsiteX3" fmla="*/ 84932 w 3065005"/>
                <a:gd name="connsiteY3" fmla="*/ 1481478 h 1481478"/>
                <a:gd name="connsiteX4" fmla="*/ 0 w 3065005"/>
                <a:gd name="connsiteY4" fmla="*/ 1481478 h 1481478"/>
                <a:gd name="connsiteX5" fmla="*/ 5326 w 3065005"/>
                <a:gd name="connsiteY5" fmla="*/ 1376006 h 1481478"/>
                <a:gd name="connsiteX6" fmla="*/ 3050751 w 3065005"/>
                <a:gd name="connsiteY6" fmla="*/ 1317510 h 1481478"/>
                <a:gd name="connsiteX7" fmla="*/ 3059679 w 3065005"/>
                <a:gd name="connsiteY7" fmla="*/ 1376006 h 1481478"/>
                <a:gd name="connsiteX8" fmla="*/ 3065005 w 3065005"/>
                <a:gd name="connsiteY8" fmla="*/ 1481478 h 1481478"/>
                <a:gd name="connsiteX9" fmla="*/ 2974019 w 3065005"/>
                <a:gd name="connsiteY9" fmla="*/ 1481478 h 1481478"/>
                <a:gd name="connsiteX10" fmla="*/ 2969299 w 3065005"/>
                <a:gd name="connsiteY10" fmla="*/ 1388010 h 1481478"/>
                <a:gd name="connsiteX11" fmla="*/ 2960956 w 3065005"/>
                <a:gd name="connsiteY11" fmla="*/ 1333344 h 1481478"/>
                <a:gd name="connsiteX12" fmla="*/ 2991369 w 3065005"/>
                <a:gd name="connsiteY12" fmla="*/ 1056743 h 1481478"/>
                <a:gd name="connsiteX13" fmla="*/ 2998589 w 3065005"/>
                <a:gd name="connsiteY13" fmla="*/ 1076469 h 1481478"/>
                <a:gd name="connsiteX14" fmla="*/ 3034429 w 3065005"/>
                <a:gd name="connsiteY14" fmla="*/ 1215855 h 1481478"/>
                <a:gd name="connsiteX15" fmla="*/ 2944145 w 3065005"/>
                <a:gd name="connsiteY15" fmla="*/ 1231775 h 1481478"/>
                <a:gd name="connsiteX16" fmla="*/ 2911704 w 3065005"/>
                <a:gd name="connsiteY16" fmla="*/ 1105606 h 1481478"/>
                <a:gd name="connsiteX17" fmla="*/ 2905287 w 3065005"/>
                <a:gd name="connsiteY17" fmla="*/ 1088075 h 1481478"/>
                <a:gd name="connsiteX18" fmla="*/ 74700 w 3065005"/>
                <a:gd name="connsiteY18" fmla="*/ 1053833 h 1481478"/>
                <a:gd name="connsiteX19" fmla="*/ 155440 w 3065005"/>
                <a:gd name="connsiteY19" fmla="*/ 1083220 h 1481478"/>
                <a:gd name="connsiteX20" fmla="*/ 147247 w 3065005"/>
                <a:gd name="connsiteY20" fmla="*/ 1105606 h 1481478"/>
                <a:gd name="connsiteX21" fmla="*/ 115066 w 3065005"/>
                <a:gd name="connsiteY21" fmla="*/ 1230760 h 1481478"/>
                <a:gd name="connsiteX22" fmla="*/ 30574 w 3065005"/>
                <a:gd name="connsiteY22" fmla="*/ 1215862 h 1481478"/>
                <a:gd name="connsiteX23" fmla="*/ 66415 w 3065005"/>
                <a:gd name="connsiteY23" fmla="*/ 1076469 h 1481478"/>
                <a:gd name="connsiteX24" fmla="*/ 2886784 w 3065005"/>
                <a:gd name="connsiteY24" fmla="*/ 810495 h 1481478"/>
                <a:gd name="connsiteX25" fmla="*/ 2946968 w 3065005"/>
                <a:gd name="connsiteY25" fmla="*/ 935430 h 1481478"/>
                <a:gd name="connsiteX26" fmla="*/ 2955987 w 3065005"/>
                <a:gd name="connsiteY26" fmla="*/ 960070 h 1481478"/>
                <a:gd name="connsiteX27" fmla="*/ 2869904 w 3065005"/>
                <a:gd name="connsiteY27" fmla="*/ 991402 h 1481478"/>
                <a:gd name="connsiteX28" fmla="*/ 2863036 w 3065005"/>
                <a:gd name="connsiteY28" fmla="*/ 972635 h 1481478"/>
                <a:gd name="connsiteX29" fmla="*/ 2807093 w 3065005"/>
                <a:gd name="connsiteY29" fmla="*/ 856505 h 1481478"/>
                <a:gd name="connsiteX30" fmla="*/ 180196 w 3065005"/>
                <a:gd name="connsiteY30" fmla="*/ 806395 h 1481478"/>
                <a:gd name="connsiteX31" fmla="*/ 255150 w 3065005"/>
                <a:gd name="connsiteY31" fmla="*/ 849670 h 1481478"/>
                <a:gd name="connsiteX32" fmla="*/ 195915 w 3065005"/>
                <a:gd name="connsiteY32" fmla="*/ 972635 h 1481478"/>
                <a:gd name="connsiteX33" fmla="*/ 190823 w 3065005"/>
                <a:gd name="connsiteY33" fmla="*/ 986547 h 1481478"/>
                <a:gd name="connsiteX34" fmla="*/ 110083 w 3065005"/>
                <a:gd name="connsiteY34" fmla="*/ 957160 h 1481478"/>
                <a:gd name="connsiteX35" fmla="*/ 118036 w 3065005"/>
                <a:gd name="connsiteY35" fmla="*/ 935430 h 1481478"/>
                <a:gd name="connsiteX36" fmla="*/ 2739892 w 3065005"/>
                <a:gd name="connsiteY36" fmla="*/ 587025 h 1481478"/>
                <a:gd name="connsiteX37" fmla="*/ 2805433 w 3065005"/>
                <a:gd name="connsiteY37" fmla="*/ 674671 h 1481478"/>
                <a:gd name="connsiteX38" fmla="*/ 2834182 w 3065005"/>
                <a:gd name="connsiteY38" fmla="*/ 721994 h 1481478"/>
                <a:gd name="connsiteX39" fmla="*/ 2754596 w 3065005"/>
                <a:gd name="connsiteY39" fmla="*/ 767943 h 1481478"/>
                <a:gd name="connsiteX40" fmla="*/ 2729596 w 3065005"/>
                <a:gd name="connsiteY40" fmla="*/ 726791 h 1481478"/>
                <a:gd name="connsiteX41" fmla="*/ 2669346 w 3065005"/>
                <a:gd name="connsiteY41" fmla="*/ 646220 h 1481478"/>
                <a:gd name="connsiteX42" fmla="*/ 328612 w 3065005"/>
                <a:gd name="connsiteY42" fmla="*/ 582345 h 1481478"/>
                <a:gd name="connsiteX43" fmla="*/ 395438 w 3065005"/>
                <a:gd name="connsiteY43" fmla="*/ 638419 h 1481478"/>
                <a:gd name="connsiteX44" fmla="*/ 329354 w 3065005"/>
                <a:gd name="connsiteY44" fmla="*/ 726791 h 1481478"/>
                <a:gd name="connsiteX45" fmla="*/ 308283 w 3065005"/>
                <a:gd name="connsiteY45" fmla="*/ 761476 h 1481478"/>
                <a:gd name="connsiteX46" fmla="*/ 233179 w 3065005"/>
                <a:gd name="connsiteY46" fmla="*/ 718115 h 1481478"/>
                <a:gd name="connsiteX47" fmla="*/ 259572 w 3065005"/>
                <a:gd name="connsiteY47" fmla="*/ 674671 h 1481478"/>
                <a:gd name="connsiteX48" fmla="*/ 2557013 w 3065005"/>
                <a:gd name="connsiteY48" fmla="*/ 392066 h 1481478"/>
                <a:gd name="connsiteX49" fmla="*/ 2617983 w 3065005"/>
                <a:gd name="connsiteY49" fmla="*/ 447480 h 1481478"/>
                <a:gd name="connsiteX50" fmla="*/ 2673389 w 3065005"/>
                <a:gd name="connsiteY50" fmla="*/ 508442 h 1481478"/>
                <a:gd name="connsiteX51" fmla="*/ 2602872 w 3065005"/>
                <a:gd name="connsiteY51" fmla="*/ 567613 h 1481478"/>
                <a:gd name="connsiteX52" fmla="*/ 2552868 w 3065005"/>
                <a:gd name="connsiteY52" fmla="*/ 512595 h 1481478"/>
                <a:gd name="connsiteX53" fmla="*/ 2497842 w 3065005"/>
                <a:gd name="connsiteY53" fmla="*/ 462584 h 1481478"/>
                <a:gd name="connsiteX54" fmla="*/ 513142 w 3065005"/>
                <a:gd name="connsiteY54" fmla="*/ 387386 h 1481478"/>
                <a:gd name="connsiteX55" fmla="*/ 569693 w 3065005"/>
                <a:gd name="connsiteY55" fmla="*/ 454781 h 1481478"/>
                <a:gd name="connsiteX56" fmla="*/ 506082 w 3065005"/>
                <a:gd name="connsiteY56" fmla="*/ 512595 h 1481478"/>
                <a:gd name="connsiteX57" fmla="*/ 462625 w 3065005"/>
                <a:gd name="connsiteY57" fmla="*/ 560410 h 1481478"/>
                <a:gd name="connsiteX58" fmla="*/ 395543 w 3065005"/>
                <a:gd name="connsiteY58" fmla="*/ 504121 h 1481478"/>
                <a:gd name="connsiteX59" fmla="*/ 447021 w 3065005"/>
                <a:gd name="connsiteY59" fmla="*/ 447480 h 1481478"/>
                <a:gd name="connsiteX60" fmla="*/ 2343460 w 3065005"/>
                <a:gd name="connsiteY60" fmla="*/ 231276 h 1481478"/>
                <a:gd name="connsiteX61" fmla="*/ 2390792 w 3065005"/>
                <a:gd name="connsiteY61" fmla="*/ 260031 h 1481478"/>
                <a:gd name="connsiteX62" fmla="*/ 2478429 w 3065005"/>
                <a:gd name="connsiteY62" fmla="*/ 325564 h 1481478"/>
                <a:gd name="connsiteX63" fmla="*/ 2419234 w 3065005"/>
                <a:gd name="connsiteY63" fmla="*/ 396110 h 1481478"/>
                <a:gd name="connsiteX64" fmla="*/ 2338672 w 3065005"/>
                <a:gd name="connsiteY64" fmla="*/ 335867 h 1481478"/>
                <a:gd name="connsiteX65" fmla="*/ 2297512 w 3065005"/>
                <a:gd name="connsiteY65" fmla="*/ 310862 h 1481478"/>
                <a:gd name="connsiteX66" fmla="*/ 728266 w 3065005"/>
                <a:gd name="connsiteY66" fmla="*/ 227192 h 1481478"/>
                <a:gd name="connsiteX67" fmla="*/ 772643 w 3065005"/>
                <a:gd name="connsiteY67" fmla="*/ 304055 h 1481478"/>
                <a:gd name="connsiteX68" fmla="*/ 720278 w 3065005"/>
                <a:gd name="connsiteY68" fmla="*/ 335867 h 1481478"/>
                <a:gd name="connsiteX69" fmla="*/ 649014 w 3065005"/>
                <a:gd name="connsiteY69" fmla="*/ 389157 h 1481478"/>
                <a:gd name="connsiteX70" fmla="*/ 592153 w 3065005"/>
                <a:gd name="connsiteY70" fmla="*/ 321393 h 1481478"/>
                <a:gd name="connsiteX71" fmla="*/ 674212 w 3065005"/>
                <a:gd name="connsiteY71" fmla="*/ 260031 h 1481478"/>
                <a:gd name="connsiteX72" fmla="*/ 2105380 w 3065005"/>
                <a:gd name="connsiteY72" fmla="*/ 109472 h 1481478"/>
                <a:gd name="connsiteX73" fmla="*/ 2130033 w 3065005"/>
                <a:gd name="connsiteY73" fmla="*/ 118495 h 1481478"/>
                <a:gd name="connsiteX74" fmla="*/ 2254959 w 3065005"/>
                <a:gd name="connsiteY74" fmla="*/ 178675 h 1481478"/>
                <a:gd name="connsiteX75" fmla="*/ 2208950 w 3065005"/>
                <a:gd name="connsiteY75" fmla="*/ 258366 h 1481478"/>
                <a:gd name="connsiteX76" fmla="*/ 2092828 w 3065005"/>
                <a:gd name="connsiteY76" fmla="*/ 202428 h 1481478"/>
                <a:gd name="connsiteX77" fmla="*/ 2074049 w 3065005"/>
                <a:gd name="connsiteY77" fmla="*/ 195554 h 1481478"/>
                <a:gd name="connsiteX78" fmla="*/ 967634 w 3065005"/>
                <a:gd name="connsiteY78" fmla="*/ 106541 h 1481478"/>
                <a:gd name="connsiteX79" fmla="*/ 998254 w 3065005"/>
                <a:gd name="connsiteY79" fmla="*/ 190667 h 1481478"/>
                <a:gd name="connsiteX80" fmla="*/ 966122 w 3065005"/>
                <a:gd name="connsiteY80" fmla="*/ 202428 h 1481478"/>
                <a:gd name="connsiteX81" fmla="*/ 861842 w 3065005"/>
                <a:gd name="connsiteY81" fmla="*/ 252662 h 1481478"/>
                <a:gd name="connsiteX82" fmla="*/ 817150 w 3065005"/>
                <a:gd name="connsiteY82" fmla="*/ 175253 h 1481478"/>
                <a:gd name="connsiteX83" fmla="*/ 934971 w 3065005"/>
                <a:gd name="connsiteY83" fmla="*/ 118495 h 1481478"/>
                <a:gd name="connsiteX84" fmla="*/ 1848063 w 3065005"/>
                <a:gd name="connsiteY84" fmla="*/ 30637 h 1481478"/>
                <a:gd name="connsiteX85" fmla="*/ 1988995 w 3065005"/>
                <a:gd name="connsiteY85" fmla="*/ 66874 h 1481478"/>
                <a:gd name="connsiteX86" fmla="*/ 2008707 w 3065005"/>
                <a:gd name="connsiteY86" fmla="*/ 74089 h 1481478"/>
                <a:gd name="connsiteX87" fmla="*/ 1977376 w 3065005"/>
                <a:gd name="connsiteY87" fmla="*/ 160172 h 1481478"/>
                <a:gd name="connsiteX88" fmla="*/ 1959857 w 3065005"/>
                <a:gd name="connsiteY88" fmla="*/ 153760 h 1481478"/>
                <a:gd name="connsiteX89" fmla="*/ 1832144 w 3065005"/>
                <a:gd name="connsiteY89" fmla="*/ 120921 h 1481478"/>
                <a:gd name="connsiteX90" fmla="*/ 1224110 w 3065005"/>
                <a:gd name="connsiteY90" fmla="*/ 28897 h 1481478"/>
                <a:gd name="connsiteX91" fmla="*/ 1239785 w 3065005"/>
                <a:gd name="connsiteY91" fmla="*/ 117792 h 1481478"/>
                <a:gd name="connsiteX92" fmla="*/ 1237795 w 3065005"/>
                <a:gd name="connsiteY92" fmla="*/ 118096 h 1481478"/>
                <a:gd name="connsiteX93" fmla="*/ 1099093 w 3065005"/>
                <a:gd name="connsiteY93" fmla="*/ 153760 h 1481478"/>
                <a:gd name="connsiteX94" fmla="*/ 1094927 w 3065005"/>
                <a:gd name="connsiteY94" fmla="*/ 155285 h 1481478"/>
                <a:gd name="connsiteX95" fmla="*/ 1064307 w 3065005"/>
                <a:gd name="connsiteY95" fmla="*/ 71158 h 1481478"/>
                <a:gd name="connsiteX96" fmla="*/ 1076010 w 3065005"/>
                <a:gd name="connsiteY96" fmla="*/ 66874 h 1481478"/>
                <a:gd name="connsiteX97" fmla="*/ 1223126 w 3065005"/>
                <a:gd name="connsiteY97" fmla="*/ 29047 h 1481478"/>
                <a:gd name="connsiteX98" fmla="*/ 1593054 w 3065005"/>
                <a:gd name="connsiteY98" fmla="*/ 917 h 1481478"/>
                <a:gd name="connsiteX99" fmla="*/ 1689458 w 3065005"/>
                <a:gd name="connsiteY99" fmla="*/ 5785 h 1481478"/>
                <a:gd name="connsiteX100" fmla="*/ 1746380 w 3065005"/>
                <a:gd name="connsiteY100" fmla="*/ 14472 h 1481478"/>
                <a:gd name="connsiteX101" fmla="*/ 1730547 w 3065005"/>
                <a:gd name="connsiteY101" fmla="*/ 104267 h 1481478"/>
                <a:gd name="connsiteX102" fmla="*/ 1677453 w 3065005"/>
                <a:gd name="connsiteY102" fmla="*/ 96164 h 1481478"/>
                <a:gd name="connsiteX103" fmla="*/ 1593054 w 3065005"/>
                <a:gd name="connsiteY103" fmla="*/ 91903 h 1481478"/>
                <a:gd name="connsiteX104" fmla="*/ 1490109 w 3065005"/>
                <a:gd name="connsiteY104" fmla="*/ 0 h 1481478"/>
                <a:gd name="connsiteX105" fmla="*/ 1490109 w 3065005"/>
                <a:gd name="connsiteY105" fmla="*/ 90680 h 1481478"/>
                <a:gd name="connsiteX106" fmla="*/ 1381498 w 3065005"/>
                <a:gd name="connsiteY106" fmla="*/ 96164 h 1481478"/>
                <a:gd name="connsiteX107" fmla="*/ 1341579 w 3065005"/>
                <a:gd name="connsiteY107" fmla="*/ 102257 h 1481478"/>
                <a:gd name="connsiteX108" fmla="*/ 1325904 w 3065005"/>
                <a:gd name="connsiteY108" fmla="*/ 13361 h 1481478"/>
                <a:gd name="connsiteX109" fmla="*/ 1375547 w 3065005"/>
                <a:gd name="connsiteY109" fmla="*/ 5785 h 148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065005" h="1481478">
                  <a:moveTo>
                    <a:pt x="14252" y="1317518"/>
                  </a:moveTo>
                  <a:lnTo>
                    <a:pt x="98152" y="1332312"/>
                  </a:lnTo>
                  <a:lnTo>
                    <a:pt x="89651" y="1388010"/>
                  </a:lnTo>
                  <a:lnTo>
                    <a:pt x="84932" y="1481478"/>
                  </a:lnTo>
                  <a:lnTo>
                    <a:pt x="0" y="1481478"/>
                  </a:lnTo>
                  <a:lnTo>
                    <a:pt x="5326" y="1376006"/>
                  </a:lnTo>
                  <a:close/>
                  <a:moveTo>
                    <a:pt x="3050751" y="1317510"/>
                  </a:moveTo>
                  <a:lnTo>
                    <a:pt x="3059679" y="1376006"/>
                  </a:lnTo>
                  <a:lnTo>
                    <a:pt x="3065005" y="1481478"/>
                  </a:lnTo>
                  <a:lnTo>
                    <a:pt x="2974019" y="1481478"/>
                  </a:lnTo>
                  <a:lnTo>
                    <a:pt x="2969299" y="1388010"/>
                  </a:lnTo>
                  <a:lnTo>
                    <a:pt x="2960956" y="1333344"/>
                  </a:lnTo>
                  <a:close/>
                  <a:moveTo>
                    <a:pt x="2991369" y="1056743"/>
                  </a:moveTo>
                  <a:lnTo>
                    <a:pt x="2998589" y="1076469"/>
                  </a:lnTo>
                  <a:lnTo>
                    <a:pt x="3034429" y="1215855"/>
                  </a:lnTo>
                  <a:lnTo>
                    <a:pt x="2944145" y="1231775"/>
                  </a:lnTo>
                  <a:lnTo>
                    <a:pt x="2911704" y="1105606"/>
                  </a:lnTo>
                  <a:lnTo>
                    <a:pt x="2905287" y="1088075"/>
                  </a:lnTo>
                  <a:close/>
                  <a:moveTo>
                    <a:pt x="74700" y="1053833"/>
                  </a:moveTo>
                  <a:lnTo>
                    <a:pt x="155440" y="1083220"/>
                  </a:lnTo>
                  <a:lnTo>
                    <a:pt x="147247" y="1105606"/>
                  </a:lnTo>
                  <a:lnTo>
                    <a:pt x="115066" y="1230760"/>
                  </a:lnTo>
                  <a:lnTo>
                    <a:pt x="30574" y="1215862"/>
                  </a:lnTo>
                  <a:lnTo>
                    <a:pt x="66415" y="1076469"/>
                  </a:lnTo>
                  <a:close/>
                  <a:moveTo>
                    <a:pt x="2886784" y="810495"/>
                  </a:moveTo>
                  <a:lnTo>
                    <a:pt x="2946968" y="935430"/>
                  </a:lnTo>
                  <a:lnTo>
                    <a:pt x="2955987" y="960070"/>
                  </a:lnTo>
                  <a:lnTo>
                    <a:pt x="2869904" y="991402"/>
                  </a:lnTo>
                  <a:lnTo>
                    <a:pt x="2863036" y="972635"/>
                  </a:lnTo>
                  <a:lnTo>
                    <a:pt x="2807093" y="856505"/>
                  </a:lnTo>
                  <a:close/>
                  <a:moveTo>
                    <a:pt x="180196" y="806395"/>
                  </a:moveTo>
                  <a:lnTo>
                    <a:pt x="255150" y="849670"/>
                  </a:lnTo>
                  <a:lnTo>
                    <a:pt x="195915" y="972635"/>
                  </a:lnTo>
                  <a:lnTo>
                    <a:pt x="190823" y="986547"/>
                  </a:lnTo>
                  <a:lnTo>
                    <a:pt x="110083" y="957160"/>
                  </a:lnTo>
                  <a:lnTo>
                    <a:pt x="118036" y="935430"/>
                  </a:lnTo>
                  <a:close/>
                  <a:moveTo>
                    <a:pt x="2739892" y="587025"/>
                  </a:moveTo>
                  <a:lnTo>
                    <a:pt x="2805433" y="674671"/>
                  </a:lnTo>
                  <a:lnTo>
                    <a:pt x="2834182" y="721994"/>
                  </a:lnTo>
                  <a:lnTo>
                    <a:pt x="2754596" y="767943"/>
                  </a:lnTo>
                  <a:lnTo>
                    <a:pt x="2729596" y="726791"/>
                  </a:lnTo>
                  <a:lnTo>
                    <a:pt x="2669346" y="646220"/>
                  </a:lnTo>
                  <a:close/>
                  <a:moveTo>
                    <a:pt x="328612" y="582345"/>
                  </a:moveTo>
                  <a:lnTo>
                    <a:pt x="395438" y="638419"/>
                  </a:lnTo>
                  <a:lnTo>
                    <a:pt x="329354" y="726791"/>
                  </a:lnTo>
                  <a:lnTo>
                    <a:pt x="308283" y="761476"/>
                  </a:lnTo>
                  <a:lnTo>
                    <a:pt x="233179" y="718115"/>
                  </a:lnTo>
                  <a:lnTo>
                    <a:pt x="259572" y="674671"/>
                  </a:lnTo>
                  <a:close/>
                  <a:moveTo>
                    <a:pt x="2557013" y="392066"/>
                  </a:moveTo>
                  <a:lnTo>
                    <a:pt x="2617983" y="447480"/>
                  </a:lnTo>
                  <a:lnTo>
                    <a:pt x="2673389" y="508442"/>
                  </a:lnTo>
                  <a:lnTo>
                    <a:pt x="2602872" y="567613"/>
                  </a:lnTo>
                  <a:lnTo>
                    <a:pt x="2552868" y="512595"/>
                  </a:lnTo>
                  <a:lnTo>
                    <a:pt x="2497842" y="462584"/>
                  </a:lnTo>
                  <a:close/>
                  <a:moveTo>
                    <a:pt x="513142" y="387386"/>
                  </a:moveTo>
                  <a:lnTo>
                    <a:pt x="569693" y="454781"/>
                  </a:lnTo>
                  <a:lnTo>
                    <a:pt x="506082" y="512595"/>
                  </a:lnTo>
                  <a:lnTo>
                    <a:pt x="462625" y="560410"/>
                  </a:lnTo>
                  <a:lnTo>
                    <a:pt x="395543" y="504121"/>
                  </a:lnTo>
                  <a:lnTo>
                    <a:pt x="447021" y="447480"/>
                  </a:lnTo>
                  <a:close/>
                  <a:moveTo>
                    <a:pt x="2343460" y="231276"/>
                  </a:moveTo>
                  <a:lnTo>
                    <a:pt x="2390792" y="260031"/>
                  </a:lnTo>
                  <a:lnTo>
                    <a:pt x="2478429" y="325564"/>
                  </a:lnTo>
                  <a:lnTo>
                    <a:pt x="2419234" y="396110"/>
                  </a:lnTo>
                  <a:lnTo>
                    <a:pt x="2338672" y="335867"/>
                  </a:lnTo>
                  <a:lnTo>
                    <a:pt x="2297512" y="310862"/>
                  </a:lnTo>
                  <a:close/>
                  <a:moveTo>
                    <a:pt x="728266" y="227192"/>
                  </a:moveTo>
                  <a:lnTo>
                    <a:pt x="772643" y="304055"/>
                  </a:lnTo>
                  <a:lnTo>
                    <a:pt x="720278" y="335867"/>
                  </a:lnTo>
                  <a:lnTo>
                    <a:pt x="649014" y="389157"/>
                  </a:lnTo>
                  <a:lnTo>
                    <a:pt x="592153" y="321393"/>
                  </a:lnTo>
                  <a:lnTo>
                    <a:pt x="674212" y="260031"/>
                  </a:lnTo>
                  <a:close/>
                  <a:moveTo>
                    <a:pt x="2105380" y="109472"/>
                  </a:moveTo>
                  <a:lnTo>
                    <a:pt x="2130033" y="118495"/>
                  </a:lnTo>
                  <a:lnTo>
                    <a:pt x="2254959" y="178675"/>
                  </a:lnTo>
                  <a:lnTo>
                    <a:pt x="2208950" y="258366"/>
                  </a:lnTo>
                  <a:lnTo>
                    <a:pt x="2092828" y="202428"/>
                  </a:lnTo>
                  <a:lnTo>
                    <a:pt x="2074049" y="195554"/>
                  </a:lnTo>
                  <a:close/>
                  <a:moveTo>
                    <a:pt x="967634" y="106541"/>
                  </a:moveTo>
                  <a:lnTo>
                    <a:pt x="998254" y="190667"/>
                  </a:lnTo>
                  <a:lnTo>
                    <a:pt x="966122" y="202428"/>
                  </a:lnTo>
                  <a:lnTo>
                    <a:pt x="861842" y="252662"/>
                  </a:lnTo>
                  <a:lnTo>
                    <a:pt x="817150" y="175253"/>
                  </a:lnTo>
                  <a:lnTo>
                    <a:pt x="934971" y="118495"/>
                  </a:lnTo>
                  <a:close/>
                  <a:moveTo>
                    <a:pt x="1848063" y="30637"/>
                  </a:moveTo>
                  <a:lnTo>
                    <a:pt x="1988995" y="66874"/>
                  </a:lnTo>
                  <a:lnTo>
                    <a:pt x="2008707" y="74089"/>
                  </a:lnTo>
                  <a:lnTo>
                    <a:pt x="1977376" y="160172"/>
                  </a:lnTo>
                  <a:lnTo>
                    <a:pt x="1959857" y="153760"/>
                  </a:lnTo>
                  <a:lnTo>
                    <a:pt x="1832144" y="120921"/>
                  </a:lnTo>
                  <a:close/>
                  <a:moveTo>
                    <a:pt x="1224110" y="28897"/>
                  </a:moveTo>
                  <a:lnTo>
                    <a:pt x="1239785" y="117792"/>
                  </a:lnTo>
                  <a:lnTo>
                    <a:pt x="1237795" y="118096"/>
                  </a:lnTo>
                  <a:cubicBezTo>
                    <a:pt x="1190687" y="127736"/>
                    <a:pt x="1144413" y="139664"/>
                    <a:pt x="1099093" y="153760"/>
                  </a:cubicBezTo>
                  <a:lnTo>
                    <a:pt x="1094927" y="155285"/>
                  </a:lnTo>
                  <a:lnTo>
                    <a:pt x="1064307" y="71158"/>
                  </a:lnTo>
                  <a:lnTo>
                    <a:pt x="1076010" y="66874"/>
                  </a:lnTo>
                  <a:cubicBezTo>
                    <a:pt x="1124079" y="51923"/>
                    <a:pt x="1173160" y="39271"/>
                    <a:pt x="1223126" y="29047"/>
                  </a:cubicBezTo>
                  <a:close/>
                  <a:moveTo>
                    <a:pt x="1593054" y="917"/>
                  </a:moveTo>
                  <a:lnTo>
                    <a:pt x="1689458" y="5785"/>
                  </a:lnTo>
                  <a:lnTo>
                    <a:pt x="1746380" y="14472"/>
                  </a:lnTo>
                  <a:lnTo>
                    <a:pt x="1730547" y="104267"/>
                  </a:lnTo>
                  <a:lnTo>
                    <a:pt x="1677453" y="96164"/>
                  </a:lnTo>
                  <a:lnTo>
                    <a:pt x="1593054" y="91903"/>
                  </a:lnTo>
                  <a:close/>
                  <a:moveTo>
                    <a:pt x="1490109" y="0"/>
                  </a:moveTo>
                  <a:lnTo>
                    <a:pt x="1490109" y="90680"/>
                  </a:lnTo>
                  <a:lnTo>
                    <a:pt x="1381498" y="96164"/>
                  </a:lnTo>
                  <a:lnTo>
                    <a:pt x="1341579" y="102257"/>
                  </a:lnTo>
                  <a:lnTo>
                    <a:pt x="1325904" y="13361"/>
                  </a:lnTo>
                  <a:lnTo>
                    <a:pt x="1375547" y="5785"/>
                  </a:lnTo>
                  <a:close/>
                </a:path>
              </a:pathLst>
            </a:custGeom>
            <a:solidFill>
              <a:srgbClr val="52D4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7" name="Oval 94"/>
            <p:cNvSpPr>
              <a:spLocks noChangeAspect="1"/>
            </p:cNvSpPr>
            <p:nvPr/>
          </p:nvSpPr>
          <p:spPr>
            <a:xfrm>
              <a:off x="4400134" y="2524291"/>
              <a:ext cx="216565" cy="21656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102"/>
          <p:cNvGrpSpPr/>
          <p:nvPr/>
        </p:nvGrpSpPr>
        <p:grpSpPr>
          <a:xfrm>
            <a:off x="4801870" y="2594666"/>
            <a:ext cx="2588263" cy="1361573"/>
            <a:chOff x="2975915" y="1128489"/>
            <a:chExt cx="3065005" cy="1612367"/>
          </a:xfrm>
        </p:grpSpPr>
        <p:sp>
          <p:nvSpPr>
            <p:cNvPr id="9" name="Freeform 103"/>
            <p:cNvSpPr>
              <a:spLocks noChangeAspect="1"/>
            </p:cNvSpPr>
            <p:nvPr/>
          </p:nvSpPr>
          <p:spPr>
            <a:xfrm rot="900000">
              <a:off x="4584770" y="1467195"/>
              <a:ext cx="135090" cy="1261800"/>
            </a:xfrm>
            <a:custGeom>
              <a:avLst/>
              <a:gdLst>
                <a:gd name="connsiteX0" fmla="*/ 67066 w 135090"/>
                <a:gd name="connsiteY0" fmla="*/ 0 h 1432848"/>
                <a:gd name="connsiteX1" fmla="*/ 133824 w 135090"/>
                <a:gd name="connsiteY1" fmla="*/ 1359032 h 1432848"/>
                <a:gd name="connsiteX2" fmla="*/ 135090 w 135090"/>
                <a:gd name="connsiteY2" fmla="*/ 1365303 h 1432848"/>
                <a:gd name="connsiteX3" fmla="*/ 67545 w 135090"/>
                <a:gd name="connsiteY3" fmla="*/ 1432848 h 1432848"/>
                <a:gd name="connsiteX4" fmla="*/ 0 w 135090"/>
                <a:gd name="connsiteY4" fmla="*/ 1365303 h 143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90" h="1432848">
                  <a:moveTo>
                    <a:pt x="67066" y="0"/>
                  </a:moveTo>
                  <a:lnTo>
                    <a:pt x="133824" y="1359032"/>
                  </a:lnTo>
                  <a:lnTo>
                    <a:pt x="135090" y="1365303"/>
                  </a:lnTo>
                  <a:cubicBezTo>
                    <a:pt x="135090" y="1402607"/>
                    <a:pt x="104849" y="1432848"/>
                    <a:pt x="67545" y="1432848"/>
                  </a:cubicBezTo>
                  <a:cubicBezTo>
                    <a:pt x="30241" y="1432848"/>
                    <a:pt x="0" y="1402607"/>
                    <a:pt x="0" y="13653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04"/>
            <p:cNvSpPr>
              <a:spLocks noChangeAspect="1"/>
            </p:cNvSpPr>
            <p:nvPr/>
          </p:nvSpPr>
          <p:spPr>
            <a:xfrm>
              <a:off x="2975915" y="1128489"/>
              <a:ext cx="3065005" cy="1481478"/>
            </a:xfrm>
            <a:custGeom>
              <a:avLst/>
              <a:gdLst>
                <a:gd name="connsiteX0" fmla="*/ 14252 w 3065005"/>
                <a:gd name="connsiteY0" fmla="*/ 1317518 h 1481478"/>
                <a:gd name="connsiteX1" fmla="*/ 98152 w 3065005"/>
                <a:gd name="connsiteY1" fmla="*/ 1332312 h 1481478"/>
                <a:gd name="connsiteX2" fmla="*/ 89651 w 3065005"/>
                <a:gd name="connsiteY2" fmla="*/ 1388010 h 1481478"/>
                <a:gd name="connsiteX3" fmla="*/ 84932 w 3065005"/>
                <a:gd name="connsiteY3" fmla="*/ 1481478 h 1481478"/>
                <a:gd name="connsiteX4" fmla="*/ 0 w 3065005"/>
                <a:gd name="connsiteY4" fmla="*/ 1481478 h 1481478"/>
                <a:gd name="connsiteX5" fmla="*/ 5326 w 3065005"/>
                <a:gd name="connsiteY5" fmla="*/ 1376006 h 1481478"/>
                <a:gd name="connsiteX6" fmla="*/ 3050751 w 3065005"/>
                <a:gd name="connsiteY6" fmla="*/ 1317510 h 1481478"/>
                <a:gd name="connsiteX7" fmla="*/ 3059679 w 3065005"/>
                <a:gd name="connsiteY7" fmla="*/ 1376006 h 1481478"/>
                <a:gd name="connsiteX8" fmla="*/ 3065005 w 3065005"/>
                <a:gd name="connsiteY8" fmla="*/ 1481478 h 1481478"/>
                <a:gd name="connsiteX9" fmla="*/ 2974019 w 3065005"/>
                <a:gd name="connsiteY9" fmla="*/ 1481478 h 1481478"/>
                <a:gd name="connsiteX10" fmla="*/ 2969299 w 3065005"/>
                <a:gd name="connsiteY10" fmla="*/ 1388010 h 1481478"/>
                <a:gd name="connsiteX11" fmla="*/ 2960956 w 3065005"/>
                <a:gd name="connsiteY11" fmla="*/ 1333344 h 1481478"/>
                <a:gd name="connsiteX12" fmla="*/ 2991369 w 3065005"/>
                <a:gd name="connsiteY12" fmla="*/ 1056743 h 1481478"/>
                <a:gd name="connsiteX13" fmla="*/ 2998589 w 3065005"/>
                <a:gd name="connsiteY13" fmla="*/ 1076469 h 1481478"/>
                <a:gd name="connsiteX14" fmla="*/ 3034429 w 3065005"/>
                <a:gd name="connsiteY14" fmla="*/ 1215855 h 1481478"/>
                <a:gd name="connsiteX15" fmla="*/ 2944145 w 3065005"/>
                <a:gd name="connsiteY15" fmla="*/ 1231775 h 1481478"/>
                <a:gd name="connsiteX16" fmla="*/ 2911704 w 3065005"/>
                <a:gd name="connsiteY16" fmla="*/ 1105606 h 1481478"/>
                <a:gd name="connsiteX17" fmla="*/ 2905287 w 3065005"/>
                <a:gd name="connsiteY17" fmla="*/ 1088075 h 1481478"/>
                <a:gd name="connsiteX18" fmla="*/ 74700 w 3065005"/>
                <a:gd name="connsiteY18" fmla="*/ 1053833 h 1481478"/>
                <a:gd name="connsiteX19" fmla="*/ 155440 w 3065005"/>
                <a:gd name="connsiteY19" fmla="*/ 1083220 h 1481478"/>
                <a:gd name="connsiteX20" fmla="*/ 147247 w 3065005"/>
                <a:gd name="connsiteY20" fmla="*/ 1105606 h 1481478"/>
                <a:gd name="connsiteX21" fmla="*/ 115066 w 3065005"/>
                <a:gd name="connsiteY21" fmla="*/ 1230760 h 1481478"/>
                <a:gd name="connsiteX22" fmla="*/ 30574 w 3065005"/>
                <a:gd name="connsiteY22" fmla="*/ 1215862 h 1481478"/>
                <a:gd name="connsiteX23" fmla="*/ 66415 w 3065005"/>
                <a:gd name="connsiteY23" fmla="*/ 1076469 h 1481478"/>
                <a:gd name="connsiteX24" fmla="*/ 2886784 w 3065005"/>
                <a:gd name="connsiteY24" fmla="*/ 810495 h 1481478"/>
                <a:gd name="connsiteX25" fmla="*/ 2946968 w 3065005"/>
                <a:gd name="connsiteY25" fmla="*/ 935430 h 1481478"/>
                <a:gd name="connsiteX26" fmla="*/ 2955987 w 3065005"/>
                <a:gd name="connsiteY26" fmla="*/ 960070 h 1481478"/>
                <a:gd name="connsiteX27" fmla="*/ 2869904 w 3065005"/>
                <a:gd name="connsiteY27" fmla="*/ 991402 h 1481478"/>
                <a:gd name="connsiteX28" fmla="*/ 2863036 w 3065005"/>
                <a:gd name="connsiteY28" fmla="*/ 972635 h 1481478"/>
                <a:gd name="connsiteX29" fmla="*/ 2807093 w 3065005"/>
                <a:gd name="connsiteY29" fmla="*/ 856505 h 1481478"/>
                <a:gd name="connsiteX30" fmla="*/ 180196 w 3065005"/>
                <a:gd name="connsiteY30" fmla="*/ 806395 h 1481478"/>
                <a:gd name="connsiteX31" fmla="*/ 255150 w 3065005"/>
                <a:gd name="connsiteY31" fmla="*/ 849670 h 1481478"/>
                <a:gd name="connsiteX32" fmla="*/ 195915 w 3065005"/>
                <a:gd name="connsiteY32" fmla="*/ 972635 h 1481478"/>
                <a:gd name="connsiteX33" fmla="*/ 190823 w 3065005"/>
                <a:gd name="connsiteY33" fmla="*/ 986547 h 1481478"/>
                <a:gd name="connsiteX34" fmla="*/ 110083 w 3065005"/>
                <a:gd name="connsiteY34" fmla="*/ 957160 h 1481478"/>
                <a:gd name="connsiteX35" fmla="*/ 118036 w 3065005"/>
                <a:gd name="connsiteY35" fmla="*/ 935430 h 1481478"/>
                <a:gd name="connsiteX36" fmla="*/ 2739892 w 3065005"/>
                <a:gd name="connsiteY36" fmla="*/ 587025 h 1481478"/>
                <a:gd name="connsiteX37" fmla="*/ 2805433 w 3065005"/>
                <a:gd name="connsiteY37" fmla="*/ 674671 h 1481478"/>
                <a:gd name="connsiteX38" fmla="*/ 2834182 w 3065005"/>
                <a:gd name="connsiteY38" fmla="*/ 721994 h 1481478"/>
                <a:gd name="connsiteX39" fmla="*/ 2754596 w 3065005"/>
                <a:gd name="connsiteY39" fmla="*/ 767943 h 1481478"/>
                <a:gd name="connsiteX40" fmla="*/ 2729596 w 3065005"/>
                <a:gd name="connsiteY40" fmla="*/ 726791 h 1481478"/>
                <a:gd name="connsiteX41" fmla="*/ 2669346 w 3065005"/>
                <a:gd name="connsiteY41" fmla="*/ 646220 h 1481478"/>
                <a:gd name="connsiteX42" fmla="*/ 328612 w 3065005"/>
                <a:gd name="connsiteY42" fmla="*/ 582345 h 1481478"/>
                <a:gd name="connsiteX43" fmla="*/ 395438 w 3065005"/>
                <a:gd name="connsiteY43" fmla="*/ 638419 h 1481478"/>
                <a:gd name="connsiteX44" fmla="*/ 329354 w 3065005"/>
                <a:gd name="connsiteY44" fmla="*/ 726791 h 1481478"/>
                <a:gd name="connsiteX45" fmla="*/ 308283 w 3065005"/>
                <a:gd name="connsiteY45" fmla="*/ 761476 h 1481478"/>
                <a:gd name="connsiteX46" fmla="*/ 233179 w 3065005"/>
                <a:gd name="connsiteY46" fmla="*/ 718115 h 1481478"/>
                <a:gd name="connsiteX47" fmla="*/ 259572 w 3065005"/>
                <a:gd name="connsiteY47" fmla="*/ 674671 h 1481478"/>
                <a:gd name="connsiteX48" fmla="*/ 2557013 w 3065005"/>
                <a:gd name="connsiteY48" fmla="*/ 392066 h 1481478"/>
                <a:gd name="connsiteX49" fmla="*/ 2617983 w 3065005"/>
                <a:gd name="connsiteY49" fmla="*/ 447480 h 1481478"/>
                <a:gd name="connsiteX50" fmla="*/ 2673389 w 3065005"/>
                <a:gd name="connsiteY50" fmla="*/ 508442 h 1481478"/>
                <a:gd name="connsiteX51" fmla="*/ 2602872 w 3065005"/>
                <a:gd name="connsiteY51" fmla="*/ 567613 h 1481478"/>
                <a:gd name="connsiteX52" fmla="*/ 2552868 w 3065005"/>
                <a:gd name="connsiteY52" fmla="*/ 512595 h 1481478"/>
                <a:gd name="connsiteX53" fmla="*/ 2497842 w 3065005"/>
                <a:gd name="connsiteY53" fmla="*/ 462584 h 1481478"/>
                <a:gd name="connsiteX54" fmla="*/ 513142 w 3065005"/>
                <a:gd name="connsiteY54" fmla="*/ 387386 h 1481478"/>
                <a:gd name="connsiteX55" fmla="*/ 569693 w 3065005"/>
                <a:gd name="connsiteY55" fmla="*/ 454781 h 1481478"/>
                <a:gd name="connsiteX56" fmla="*/ 506082 w 3065005"/>
                <a:gd name="connsiteY56" fmla="*/ 512595 h 1481478"/>
                <a:gd name="connsiteX57" fmla="*/ 462625 w 3065005"/>
                <a:gd name="connsiteY57" fmla="*/ 560410 h 1481478"/>
                <a:gd name="connsiteX58" fmla="*/ 395543 w 3065005"/>
                <a:gd name="connsiteY58" fmla="*/ 504121 h 1481478"/>
                <a:gd name="connsiteX59" fmla="*/ 447021 w 3065005"/>
                <a:gd name="connsiteY59" fmla="*/ 447480 h 1481478"/>
                <a:gd name="connsiteX60" fmla="*/ 2343460 w 3065005"/>
                <a:gd name="connsiteY60" fmla="*/ 231276 h 1481478"/>
                <a:gd name="connsiteX61" fmla="*/ 2390792 w 3065005"/>
                <a:gd name="connsiteY61" fmla="*/ 260031 h 1481478"/>
                <a:gd name="connsiteX62" fmla="*/ 2478429 w 3065005"/>
                <a:gd name="connsiteY62" fmla="*/ 325564 h 1481478"/>
                <a:gd name="connsiteX63" fmla="*/ 2419234 w 3065005"/>
                <a:gd name="connsiteY63" fmla="*/ 396110 h 1481478"/>
                <a:gd name="connsiteX64" fmla="*/ 2338672 w 3065005"/>
                <a:gd name="connsiteY64" fmla="*/ 335867 h 1481478"/>
                <a:gd name="connsiteX65" fmla="*/ 2297512 w 3065005"/>
                <a:gd name="connsiteY65" fmla="*/ 310862 h 1481478"/>
                <a:gd name="connsiteX66" fmla="*/ 728266 w 3065005"/>
                <a:gd name="connsiteY66" fmla="*/ 227192 h 1481478"/>
                <a:gd name="connsiteX67" fmla="*/ 772643 w 3065005"/>
                <a:gd name="connsiteY67" fmla="*/ 304055 h 1481478"/>
                <a:gd name="connsiteX68" fmla="*/ 720278 w 3065005"/>
                <a:gd name="connsiteY68" fmla="*/ 335867 h 1481478"/>
                <a:gd name="connsiteX69" fmla="*/ 649014 w 3065005"/>
                <a:gd name="connsiteY69" fmla="*/ 389157 h 1481478"/>
                <a:gd name="connsiteX70" fmla="*/ 592153 w 3065005"/>
                <a:gd name="connsiteY70" fmla="*/ 321393 h 1481478"/>
                <a:gd name="connsiteX71" fmla="*/ 674212 w 3065005"/>
                <a:gd name="connsiteY71" fmla="*/ 260031 h 1481478"/>
                <a:gd name="connsiteX72" fmla="*/ 2105380 w 3065005"/>
                <a:gd name="connsiteY72" fmla="*/ 109472 h 1481478"/>
                <a:gd name="connsiteX73" fmla="*/ 2130033 w 3065005"/>
                <a:gd name="connsiteY73" fmla="*/ 118495 h 1481478"/>
                <a:gd name="connsiteX74" fmla="*/ 2254959 w 3065005"/>
                <a:gd name="connsiteY74" fmla="*/ 178675 h 1481478"/>
                <a:gd name="connsiteX75" fmla="*/ 2208950 w 3065005"/>
                <a:gd name="connsiteY75" fmla="*/ 258366 h 1481478"/>
                <a:gd name="connsiteX76" fmla="*/ 2092828 w 3065005"/>
                <a:gd name="connsiteY76" fmla="*/ 202428 h 1481478"/>
                <a:gd name="connsiteX77" fmla="*/ 2074049 w 3065005"/>
                <a:gd name="connsiteY77" fmla="*/ 195554 h 1481478"/>
                <a:gd name="connsiteX78" fmla="*/ 967634 w 3065005"/>
                <a:gd name="connsiteY78" fmla="*/ 106541 h 1481478"/>
                <a:gd name="connsiteX79" fmla="*/ 998254 w 3065005"/>
                <a:gd name="connsiteY79" fmla="*/ 190667 h 1481478"/>
                <a:gd name="connsiteX80" fmla="*/ 966122 w 3065005"/>
                <a:gd name="connsiteY80" fmla="*/ 202428 h 1481478"/>
                <a:gd name="connsiteX81" fmla="*/ 861842 w 3065005"/>
                <a:gd name="connsiteY81" fmla="*/ 252662 h 1481478"/>
                <a:gd name="connsiteX82" fmla="*/ 817150 w 3065005"/>
                <a:gd name="connsiteY82" fmla="*/ 175253 h 1481478"/>
                <a:gd name="connsiteX83" fmla="*/ 934971 w 3065005"/>
                <a:gd name="connsiteY83" fmla="*/ 118495 h 1481478"/>
                <a:gd name="connsiteX84" fmla="*/ 1848063 w 3065005"/>
                <a:gd name="connsiteY84" fmla="*/ 30637 h 1481478"/>
                <a:gd name="connsiteX85" fmla="*/ 1988995 w 3065005"/>
                <a:gd name="connsiteY85" fmla="*/ 66874 h 1481478"/>
                <a:gd name="connsiteX86" fmla="*/ 2008707 w 3065005"/>
                <a:gd name="connsiteY86" fmla="*/ 74089 h 1481478"/>
                <a:gd name="connsiteX87" fmla="*/ 1977376 w 3065005"/>
                <a:gd name="connsiteY87" fmla="*/ 160172 h 1481478"/>
                <a:gd name="connsiteX88" fmla="*/ 1959857 w 3065005"/>
                <a:gd name="connsiteY88" fmla="*/ 153760 h 1481478"/>
                <a:gd name="connsiteX89" fmla="*/ 1832144 w 3065005"/>
                <a:gd name="connsiteY89" fmla="*/ 120921 h 1481478"/>
                <a:gd name="connsiteX90" fmla="*/ 1224110 w 3065005"/>
                <a:gd name="connsiteY90" fmla="*/ 28897 h 1481478"/>
                <a:gd name="connsiteX91" fmla="*/ 1239785 w 3065005"/>
                <a:gd name="connsiteY91" fmla="*/ 117792 h 1481478"/>
                <a:gd name="connsiteX92" fmla="*/ 1237795 w 3065005"/>
                <a:gd name="connsiteY92" fmla="*/ 118096 h 1481478"/>
                <a:gd name="connsiteX93" fmla="*/ 1099093 w 3065005"/>
                <a:gd name="connsiteY93" fmla="*/ 153760 h 1481478"/>
                <a:gd name="connsiteX94" fmla="*/ 1094927 w 3065005"/>
                <a:gd name="connsiteY94" fmla="*/ 155285 h 1481478"/>
                <a:gd name="connsiteX95" fmla="*/ 1064307 w 3065005"/>
                <a:gd name="connsiteY95" fmla="*/ 71158 h 1481478"/>
                <a:gd name="connsiteX96" fmla="*/ 1076010 w 3065005"/>
                <a:gd name="connsiteY96" fmla="*/ 66874 h 1481478"/>
                <a:gd name="connsiteX97" fmla="*/ 1223126 w 3065005"/>
                <a:gd name="connsiteY97" fmla="*/ 29047 h 1481478"/>
                <a:gd name="connsiteX98" fmla="*/ 1593054 w 3065005"/>
                <a:gd name="connsiteY98" fmla="*/ 917 h 1481478"/>
                <a:gd name="connsiteX99" fmla="*/ 1689458 w 3065005"/>
                <a:gd name="connsiteY99" fmla="*/ 5785 h 1481478"/>
                <a:gd name="connsiteX100" fmla="*/ 1746380 w 3065005"/>
                <a:gd name="connsiteY100" fmla="*/ 14472 h 1481478"/>
                <a:gd name="connsiteX101" fmla="*/ 1730547 w 3065005"/>
                <a:gd name="connsiteY101" fmla="*/ 104267 h 1481478"/>
                <a:gd name="connsiteX102" fmla="*/ 1677453 w 3065005"/>
                <a:gd name="connsiteY102" fmla="*/ 96164 h 1481478"/>
                <a:gd name="connsiteX103" fmla="*/ 1593054 w 3065005"/>
                <a:gd name="connsiteY103" fmla="*/ 91903 h 1481478"/>
                <a:gd name="connsiteX104" fmla="*/ 1490109 w 3065005"/>
                <a:gd name="connsiteY104" fmla="*/ 0 h 1481478"/>
                <a:gd name="connsiteX105" fmla="*/ 1490109 w 3065005"/>
                <a:gd name="connsiteY105" fmla="*/ 90680 h 1481478"/>
                <a:gd name="connsiteX106" fmla="*/ 1381498 w 3065005"/>
                <a:gd name="connsiteY106" fmla="*/ 96164 h 1481478"/>
                <a:gd name="connsiteX107" fmla="*/ 1341579 w 3065005"/>
                <a:gd name="connsiteY107" fmla="*/ 102257 h 1481478"/>
                <a:gd name="connsiteX108" fmla="*/ 1325904 w 3065005"/>
                <a:gd name="connsiteY108" fmla="*/ 13361 h 1481478"/>
                <a:gd name="connsiteX109" fmla="*/ 1375547 w 3065005"/>
                <a:gd name="connsiteY109" fmla="*/ 5785 h 148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065005" h="1481478">
                  <a:moveTo>
                    <a:pt x="14252" y="1317518"/>
                  </a:moveTo>
                  <a:lnTo>
                    <a:pt x="98152" y="1332312"/>
                  </a:lnTo>
                  <a:lnTo>
                    <a:pt x="89651" y="1388010"/>
                  </a:lnTo>
                  <a:lnTo>
                    <a:pt x="84932" y="1481478"/>
                  </a:lnTo>
                  <a:lnTo>
                    <a:pt x="0" y="1481478"/>
                  </a:lnTo>
                  <a:lnTo>
                    <a:pt x="5326" y="1376006"/>
                  </a:lnTo>
                  <a:close/>
                  <a:moveTo>
                    <a:pt x="3050751" y="1317510"/>
                  </a:moveTo>
                  <a:lnTo>
                    <a:pt x="3059679" y="1376006"/>
                  </a:lnTo>
                  <a:lnTo>
                    <a:pt x="3065005" y="1481478"/>
                  </a:lnTo>
                  <a:lnTo>
                    <a:pt x="2974019" y="1481478"/>
                  </a:lnTo>
                  <a:lnTo>
                    <a:pt x="2969299" y="1388010"/>
                  </a:lnTo>
                  <a:lnTo>
                    <a:pt x="2960956" y="1333344"/>
                  </a:lnTo>
                  <a:close/>
                  <a:moveTo>
                    <a:pt x="2991369" y="1056743"/>
                  </a:moveTo>
                  <a:lnTo>
                    <a:pt x="2998589" y="1076469"/>
                  </a:lnTo>
                  <a:lnTo>
                    <a:pt x="3034429" y="1215855"/>
                  </a:lnTo>
                  <a:lnTo>
                    <a:pt x="2944145" y="1231775"/>
                  </a:lnTo>
                  <a:lnTo>
                    <a:pt x="2911704" y="1105606"/>
                  </a:lnTo>
                  <a:lnTo>
                    <a:pt x="2905287" y="1088075"/>
                  </a:lnTo>
                  <a:close/>
                  <a:moveTo>
                    <a:pt x="74700" y="1053833"/>
                  </a:moveTo>
                  <a:lnTo>
                    <a:pt x="155440" y="1083220"/>
                  </a:lnTo>
                  <a:lnTo>
                    <a:pt x="147247" y="1105606"/>
                  </a:lnTo>
                  <a:lnTo>
                    <a:pt x="115066" y="1230760"/>
                  </a:lnTo>
                  <a:lnTo>
                    <a:pt x="30574" y="1215862"/>
                  </a:lnTo>
                  <a:lnTo>
                    <a:pt x="66415" y="1076469"/>
                  </a:lnTo>
                  <a:close/>
                  <a:moveTo>
                    <a:pt x="2886784" y="810495"/>
                  </a:moveTo>
                  <a:lnTo>
                    <a:pt x="2946968" y="935430"/>
                  </a:lnTo>
                  <a:lnTo>
                    <a:pt x="2955987" y="960070"/>
                  </a:lnTo>
                  <a:lnTo>
                    <a:pt x="2869904" y="991402"/>
                  </a:lnTo>
                  <a:lnTo>
                    <a:pt x="2863036" y="972635"/>
                  </a:lnTo>
                  <a:lnTo>
                    <a:pt x="2807093" y="856505"/>
                  </a:lnTo>
                  <a:close/>
                  <a:moveTo>
                    <a:pt x="180196" y="806395"/>
                  </a:moveTo>
                  <a:lnTo>
                    <a:pt x="255150" y="849670"/>
                  </a:lnTo>
                  <a:lnTo>
                    <a:pt x="195915" y="972635"/>
                  </a:lnTo>
                  <a:lnTo>
                    <a:pt x="190823" y="986547"/>
                  </a:lnTo>
                  <a:lnTo>
                    <a:pt x="110083" y="957160"/>
                  </a:lnTo>
                  <a:lnTo>
                    <a:pt x="118036" y="935430"/>
                  </a:lnTo>
                  <a:close/>
                  <a:moveTo>
                    <a:pt x="2739892" y="587025"/>
                  </a:moveTo>
                  <a:lnTo>
                    <a:pt x="2805433" y="674671"/>
                  </a:lnTo>
                  <a:lnTo>
                    <a:pt x="2834182" y="721994"/>
                  </a:lnTo>
                  <a:lnTo>
                    <a:pt x="2754596" y="767943"/>
                  </a:lnTo>
                  <a:lnTo>
                    <a:pt x="2729596" y="726791"/>
                  </a:lnTo>
                  <a:lnTo>
                    <a:pt x="2669346" y="646220"/>
                  </a:lnTo>
                  <a:close/>
                  <a:moveTo>
                    <a:pt x="328612" y="582345"/>
                  </a:moveTo>
                  <a:lnTo>
                    <a:pt x="395438" y="638419"/>
                  </a:lnTo>
                  <a:lnTo>
                    <a:pt x="329354" y="726791"/>
                  </a:lnTo>
                  <a:lnTo>
                    <a:pt x="308283" y="761476"/>
                  </a:lnTo>
                  <a:lnTo>
                    <a:pt x="233179" y="718115"/>
                  </a:lnTo>
                  <a:lnTo>
                    <a:pt x="259572" y="674671"/>
                  </a:lnTo>
                  <a:close/>
                  <a:moveTo>
                    <a:pt x="2557013" y="392066"/>
                  </a:moveTo>
                  <a:lnTo>
                    <a:pt x="2617983" y="447480"/>
                  </a:lnTo>
                  <a:lnTo>
                    <a:pt x="2673389" y="508442"/>
                  </a:lnTo>
                  <a:lnTo>
                    <a:pt x="2602872" y="567613"/>
                  </a:lnTo>
                  <a:lnTo>
                    <a:pt x="2552868" y="512595"/>
                  </a:lnTo>
                  <a:lnTo>
                    <a:pt x="2497842" y="462584"/>
                  </a:lnTo>
                  <a:close/>
                  <a:moveTo>
                    <a:pt x="513142" y="387386"/>
                  </a:moveTo>
                  <a:lnTo>
                    <a:pt x="569693" y="454781"/>
                  </a:lnTo>
                  <a:lnTo>
                    <a:pt x="506082" y="512595"/>
                  </a:lnTo>
                  <a:lnTo>
                    <a:pt x="462625" y="560410"/>
                  </a:lnTo>
                  <a:lnTo>
                    <a:pt x="395543" y="504121"/>
                  </a:lnTo>
                  <a:lnTo>
                    <a:pt x="447021" y="447480"/>
                  </a:lnTo>
                  <a:close/>
                  <a:moveTo>
                    <a:pt x="2343460" y="231276"/>
                  </a:moveTo>
                  <a:lnTo>
                    <a:pt x="2390792" y="260031"/>
                  </a:lnTo>
                  <a:lnTo>
                    <a:pt x="2478429" y="325564"/>
                  </a:lnTo>
                  <a:lnTo>
                    <a:pt x="2419234" y="396110"/>
                  </a:lnTo>
                  <a:lnTo>
                    <a:pt x="2338672" y="335867"/>
                  </a:lnTo>
                  <a:lnTo>
                    <a:pt x="2297512" y="310862"/>
                  </a:lnTo>
                  <a:close/>
                  <a:moveTo>
                    <a:pt x="728266" y="227192"/>
                  </a:moveTo>
                  <a:lnTo>
                    <a:pt x="772643" y="304055"/>
                  </a:lnTo>
                  <a:lnTo>
                    <a:pt x="720278" y="335867"/>
                  </a:lnTo>
                  <a:lnTo>
                    <a:pt x="649014" y="389157"/>
                  </a:lnTo>
                  <a:lnTo>
                    <a:pt x="592153" y="321393"/>
                  </a:lnTo>
                  <a:lnTo>
                    <a:pt x="674212" y="260031"/>
                  </a:lnTo>
                  <a:close/>
                  <a:moveTo>
                    <a:pt x="2105380" y="109472"/>
                  </a:moveTo>
                  <a:lnTo>
                    <a:pt x="2130033" y="118495"/>
                  </a:lnTo>
                  <a:lnTo>
                    <a:pt x="2254959" y="178675"/>
                  </a:lnTo>
                  <a:lnTo>
                    <a:pt x="2208950" y="258366"/>
                  </a:lnTo>
                  <a:lnTo>
                    <a:pt x="2092828" y="202428"/>
                  </a:lnTo>
                  <a:lnTo>
                    <a:pt x="2074049" y="195554"/>
                  </a:lnTo>
                  <a:close/>
                  <a:moveTo>
                    <a:pt x="967634" y="106541"/>
                  </a:moveTo>
                  <a:lnTo>
                    <a:pt x="998254" y="190667"/>
                  </a:lnTo>
                  <a:lnTo>
                    <a:pt x="966122" y="202428"/>
                  </a:lnTo>
                  <a:lnTo>
                    <a:pt x="861842" y="252662"/>
                  </a:lnTo>
                  <a:lnTo>
                    <a:pt x="817150" y="175253"/>
                  </a:lnTo>
                  <a:lnTo>
                    <a:pt x="934971" y="118495"/>
                  </a:lnTo>
                  <a:close/>
                  <a:moveTo>
                    <a:pt x="1848063" y="30637"/>
                  </a:moveTo>
                  <a:lnTo>
                    <a:pt x="1988995" y="66874"/>
                  </a:lnTo>
                  <a:lnTo>
                    <a:pt x="2008707" y="74089"/>
                  </a:lnTo>
                  <a:lnTo>
                    <a:pt x="1977376" y="160172"/>
                  </a:lnTo>
                  <a:lnTo>
                    <a:pt x="1959857" y="153760"/>
                  </a:lnTo>
                  <a:lnTo>
                    <a:pt x="1832144" y="120921"/>
                  </a:lnTo>
                  <a:close/>
                  <a:moveTo>
                    <a:pt x="1224110" y="28897"/>
                  </a:moveTo>
                  <a:lnTo>
                    <a:pt x="1239785" y="117792"/>
                  </a:lnTo>
                  <a:lnTo>
                    <a:pt x="1237795" y="118096"/>
                  </a:lnTo>
                  <a:cubicBezTo>
                    <a:pt x="1190687" y="127736"/>
                    <a:pt x="1144413" y="139664"/>
                    <a:pt x="1099093" y="153760"/>
                  </a:cubicBezTo>
                  <a:lnTo>
                    <a:pt x="1094927" y="155285"/>
                  </a:lnTo>
                  <a:lnTo>
                    <a:pt x="1064307" y="71158"/>
                  </a:lnTo>
                  <a:lnTo>
                    <a:pt x="1076010" y="66874"/>
                  </a:lnTo>
                  <a:cubicBezTo>
                    <a:pt x="1124079" y="51923"/>
                    <a:pt x="1173160" y="39271"/>
                    <a:pt x="1223126" y="29047"/>
                  </a:cubicBezTo>
                  <a:close/>
                  <a:moveTo>
                    <a:pt x="1593054" y="917"/>
                  </a:moveTo>
                  <a:lnTo>
                    <a:pt x="1689458" y="5785"/>
                  </a:lnTo>
                  <a:lnTo>
                    <a:pt x="1746380" y="14472"/>
                  </a:lnTo>
                  <a:lnTo>
                    <a:pt x="1730547" y="104267"/>
                  </a:lnTo>
                  <a:lnTo>
                    <a:pt x="1677453" y="96164"/>
                  </a:lnTo>
                  <a:lnTo>
                    <a:pt x="1593054" y="91903"/>
                  </a:lnTo>
                  <a:close/>
                  <a:moveTo>
                    <a:pt x="1490109" y="0"/>
                  </a:moveTo>
                  <a:lnTo>
                    <a:pt x="1490109" y="90680"/>
                  </a:lnTo>
                  <a:lnTo>
                    <a:pt x="1381498" y="96164"/>
                  </a:lnTo>
                  <a:lnTo>
                    <a:pt x="1341579" y="102257"/>
                  </a:lnTo>
                  <a:lnTo>
                    <a:pt x="1325904" y="13361"/>
                  </a:lnTo>
                  <a:lnTo>
                    <a:pt x="1375547" y="5785"/>
                  </a:lnTo>
                  <a:close/>
                </a:path>
              </a:pathLst>
            </a:custGeom>
            <a:solidFill>
              <a:srgbClr val="C797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Oval 105"/>
            <p:cNvSpPr>
              <a:spLocks noChangeAspect="1"/>
            </p:cNvSpPr>
            <p:nvPr/>
          </p:nvSpPr>
          <p:spPr>
            <a:xfrm>
              <a:off x="4400134" y="2524291"/>
              <a:ext cx="216565" cy="21656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106"/>
          <p:cNvGrpSpPr/>
          <p:nvPr/>
        </p:nvGrpSpPr>
        <p:grpSpPr>
          <a:xfrm>
            <a:off x="8050029" y="2584650"/>
            <a:ext cx="2588263" cy="1361573"/>
            <a:chOff x="2975915" y="1128489"/>
            <a:chExt cx="3065005" cy="1612367"/>
          </a:xfrm>
        </p:grpSpPr>
        <p:sp>
          <p:nvSpPr>
            <p:cNvPr id="13" name="Freeform 107"/>
            <p:cNvSpPr>
              <a:spLocks noChangeAspect="1"/>
            </p:cNvSpPr>
            <p:nvPr/>
          </p:nvSpPr>
          <p:spPr>
            <a:xfrm rot="2400000">
              <a:off x="4900298" y="1467195"/>
              <a:ext cx="135090" cy="1261800"/>
            </a:xfrm>
            <a:custGeom>
              <a:avLst/>
              <a:gdLst>
                <a:gd name="connsiteX0" fmla="*/ 67066 w 135090"/>
                <a:gd name="connsiteY0" fmla="*/ 0 h 1432848"/>
                <a:gd name="connsiteX1" fmla="*/ 133824 w 135090"/>
                <a:gd name="connsiteY1" fmla="*/ 1359032 h 1432848"/>
                <a:gd name="connsiteX2" fmla="*/ 135090 w 135090"/>
                <a:gd name="connsiteY2" fmla="*/ 1365303 h 1432848"/>
                <a:gd name="connsiteX3" fmla="*/ 67545 w 135090"/>
                <a:gd name="connsiteY3" fmla="*/ 1432848 h 1432848"/>
                <a:gd name="connsiteX4" fmla="*/ 0 w 135090"/>
                <a:gd name="connsiteY4" fmla="*/ 1365303 h 143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090" h="1432848">
                  <a:moveTo>
                    <a:pt x="67066" y="0"/>
                  </a:moveTo>
                  <a:lnTo>
                    <a:pt x="133824" y="1359032"/>
                  </a:lnTo>
                  <a:lnTo>
                    <a:pt x="135090" y="1365303"/>
                  </a:lnTo>
                  <a:cubicBezTo>
                    <a:pt x="135090" y="1402607"/>
                    <a:pt x="104849" y="1432848"/>
                    <a:pt x="67545" y="1432848"/>
                  </a:cubicBezTo>
                  <a:cubicBezTo>
                    <a:pt x="30241" y="1432848"/>
                    <a:pt x="0" y="1402607"/>
                    <a:pt x="0" y="13653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08"/>
            <p:cNvSpPr>
              <a:spLocks noChangeAspect="1"/>
            </p:cNvSpPr>
            <p:nvPr/>
          </p:nvSpPr>
          <p:spPr>
            <a:xfrm>
              <a:off x="2975915" y="1128489"/>
              <a:ext cx="3065005" cy="1481478"/>
            </a:xfrm>
            <a:custGeom>
              <a:avLst/>
              <a:gdLst>
                <a:gd name="connsiteX0" fmla="*/ 14252 w 3065005"/>
                <a:gd name="connsiteY0" fmla="*/ 1317518 h 1481478"/>
                <a:gd name="connsiteX1" fmla="*/ 98152 w 3065005"/>
                <a:gd name="connsiteY1" fmla="*/ 1332312 h 1481478"/>
                <a:gd name="connsiteX2" fmla="*/ 89651 w 3065005"/>
                <a:gd name="connsiteY2" fmla="*/ 1388010 h 1481478"/>
                <a:gd name="connsiteX3" fmla="*/ 84932 w 3065005"/>
                <a:gd name="connsiteY3" fmla="*/ 1481478 h 1481478"/>
                <a:gd name="connsiteX4" fmla="*/ 0 w 3065005"/>
                <a:gd name="connsiteY4" fmla="*/ 1481478 h 1481478"/>
                <a:gd name="connsiteX5" fmla="*/ 5326 w 3065005"/>
                <a:gd name="connsiteY5" fmla="*/ 1376006 h 1481478"/>
                <a:gd name="connsiteX6" fmla="*/ 3050751 w 3065005"/>
                <a:gd name="connsiteY6" fmla="*/ 1317510 h 1481478"/>
                <a:gd name="connsiteX7" fmla="*/ 3059679 w 3065005"/>
                <a:gd name="connsiteY7" fmla="*/ 1376006 h 1481478"/>
                <a:gd name="connsiteX8" fmla="*/ 3065005 w 3065005"/>
                <a:gd name="connsiteY8" fmla="*/ 1481478 h 1481478"/>
                <a:gd name="connsiteX9" fmla="*/ 2974019 w 3065005"/>
                <a:gd name="connsiteY9" fmla="*/ 1481478 h 1481478"/>
                <a:gd name="connsiteX10" fmla="*/ 2969299 w 3065005"/>
                <a:gd name="connsiteY10" fmla="*/ 1388010 h 1481478"/>
                <a:gd name="connsiteX11" fmla="*/ 2960956 w 3065005"/>
                <a:gd name="connsiteY11" fmla="*/ 1333344 h 1481478"/>
                <a:gd name="connsiteX12" fmla="*/ 2991369 w 3065005"/>
                <a:gd name="connsiteY12" fmla="*/ 1056743 h 1481478"/>
                <a:gd name="connsiteX13" fmla="*/ 2998589 w 3065005"/>
                <a:gd name="connsiteY13" fmla="*/ 1076469 h 1481478"/>
                <a:gd name="connsiteX14" fmla="*/ 3034429 w 3065005"/>
                <a:gd name="connsiteY14" fmla="*/ 1215855 h 1481478"/>
                <a:gd name="connsiteX15" fmla="*/ 2944145 w 3065005"/>
                <a:gd name="connsiteY15" fmla="*/ 1231775 h 1481478"/>
                <a:gd name="connsiteX16" fmla="*/ 2911704 w 3065005"/>
                <a:gd name="connsiteY16" fmla="*/ 1105606 h 1481478"/>
                <a:gd name="connsiteX17" fmla="*/ 2905287 w 3065005"/>
                <a:gd name="connsiteY17" fmla="*/ 1088075 h 1481478"/>
                <a:gd name="connsiteX18" fmla="*/ 74700 w 3065005"/>
                <a:gd name="connsiteY18" fmla="*/ 1053833 h 1481478"/>
                <a:gd name="connsiteX19" fmla="*/ 155440 w 3065005"/>
                <a:gd name="connsiteY19" fmla="*/ 1083220 h 1481478"/>
                <a:gd name="connsiteX20" fmla="*/ 147247 w 3065005"/>
                <a:gd name="connsiteY20" fmla="*/ 1105606 h 1481478"/>
                <a:gd name="connsiteX21" fmla="*/ 115066 w 3065005"/>
                <a:gd name="connsiteY21" fmla="*/ 1230760 h 1481478"/>
                <a:gd name="connsiteX22" fmla="*/ 30574 w 3065005"/>
                <a:gd name="connsiteY22" fmla="*/ 1215862 h 1481478"/>
                <a:gd name="connsiteX23" fmla="*/ 66415 w 3065005"/>
                <a:gd name="connsiteY23" fmla="*/ 1076469 h 1481478"/>
                <a:gd name="connsiteX24" fmla="*/ 2886784 w 3065005"/>
                <a:gd name="connsiteY24" fmla="*/ 810495 h 1481478"/>
                <a:gd name="connsiteX25" fmla="*/ 2946968 w 3065005"/>
                <a:gd name="connsiteY25" fmla="*/ 935430 h 1481478"/>
                <a:gd name="connsiteX26" fmla="*/ 2955987 w 3065005"/>
                <a:gd name="connsiteY26" fmla="*/ 960070 h 1481478"/>
                <a:gd name="connsiteX27" fmla="*/ 2869904 w 3065005"/>
                <a:gd name="connsiteY27" fmla="*/ 991402 h 1481478"/>
                <a:gd name="connsiteX28" fmla="*/ 2863036 w 3065005"/>
                <a:gd name="connsiteY28" fmla="*/ 972635 h 1481478"/>
                <a:gd name="connsiteX29" fmla="*/ 2807093 w 3065005"/>
                <a:gd name="connsiteY29" fmla="*/ 856505 h 1481478"/>
                <a:gd name="connsiteX30" fmla="*/ 180196 w 3065005"/>
                <a:gd name="connsiteY30" fmla="*/ 806395 h 1481478"/>
                <a:gd name="connsiteX31" fmla="*/ 255150 w 3065005"/>
                <a:gd name="connsiteY31" fmla="*/ 849670 h 1481478"/>
                <a:gd name="connsiteX32" fmla="*/ 195915 w 3065005"/>
                <a:gd name="connsiteY32" fmla="*/ 972635 h 1481478"/>
                <a:gd name="connsiteX33" fmla="*/ 190823 w 3065005"/>
                <a:gd name="connsiteY33" fmla="*/ 986547 h 1481478"/>
                <a:gd name="connsiteX34" fmla="*/ 110083 w 3065005"/>
                <a:gd name="connsiteY34" fmla="*/ 957160 h 1481478"/>
                <a:gd name="connsiteX35" fmla="*/ 118036 w 3065005"/>
                <a:gd name="connsiteY35" fmla="*/ 935430 h 1481478"/>
                <a:gd name="connsiteX36" fmla="*/ 2739892 w 3065005"/>
                <a:gd name="connsiteY36" fmla="*/ 587025 h 1481478"/>
                <a:gd name="connsiteX37" fmla="*/ 2805433 w 3065005"/>
                <a:gd name="connsiteY37" fmla="*/ 674671 h 1481478"/>
                <a:gd name="connsiteX38" fmla="*/ 2834182 w 3065005"/>
                <a:gd name="connsiteY38" fmla="*/ 721994 h 1481478"/>
                <a:gd name="connsiteX39" fmla="*/ 2754596 w 3065005"/>
                <a:gd name="connsiteY39" fmla="*/ 767943 h 1481478"/>
                <a:gd name="connsiteX40" fmla="*/ 2729596 w 3065005"/>
                <a:gd name="connsiteY40" fmla="*/ 726791 h 1481478"/>
                <a:gd name="connsiteX41" fmla="*/ 2669346 w 3065005"/>
                <a:gd name="connsiteY41" fmla="*/ 646220 h 1481478"/>
                <a:gd name="connsiteX42" fmla="*/ 328612 w 3065005"/>
                <a:gd name="connsiteY42" fmla="*/ 582345 h 1481478"/>
                <a:gd name="connsiteX43" fmla="*/ 395438 w 3065005"/>
                <a:gd name="connsiteY43" fmla="*/ 638419 h 1481478"/>
                <a:gd name="connsiteX44" fmla="*/ 329354 w 3065005"/>
                <a:gd name="connsiteY44" fmla="*/ 726791 h 1481478"/>
                <a:gd name="connsiteX45" fmla="*/ 308283 w 3065005"/>
                <a:gd name="connsiteY45" fmla="*/ 761476 h 1481478"/>
                <a:gd name="connsiteX46" fmla="*/ 233179 w 3065005"/>
                <a:gd name="connsiteY46" fmla="*/ 718115 h 1481478"/>
                <a:gd name="connsiteX47" fmla="*/ 259572 w 3065005"/>
                <a:gd name="connsiteY47" fmla="*/ 674671 h 1481478"/>
                <a:gd name="connsiteX48" fmla="*/ 2557013 w 3065005"/>
                <a:gd name="connsiteY48" fmla="*/ 392066 h 1481478"/>
                <a:gd name="connsiteX49" fmla="*/ 2617983 w 3065005"/>
                <a:gd name="connsiteY49" fmla="*/ 447480 h 1481478"/>
                <a:gd name="connsiteX50" fmla="*/ 2673389 w 3065005"/>
                <a:gd name="connsiteY50" fmla="*/ 508442 h 1481478"/>
                <a:gd name="connsiteX51" fmla="*/ 2602872 w 3065005"/>
                <a:gd name="connsiteY51" fmla="*/ 567613 h 1481478"/>
                <a:gd name="connsiteX52" fmla="*/ 2552868 w 3065005"/>
                <a:gd name="connsiteY52" fmla="*/ 512595 h 1481478"/>
                <a:gd name="connsiteX53" fmla="*/ 2497842 w 3065005"/>
                <a:gd name="connsiteY53" fmla="*/ 462584 h 1481478"/>
                <a:gd name="connsiteX54" fmla="*/ 513142 w 3065005"/>
                <a:gd name="connsiteY54" fmla="*/ 387386 h 1481478"/>
                <a:gd name="connsiteX55" fmla="*/ 569693 w 3065005"/>
                <a:gd name="connsiteY55" fmla="*/ 454781 h 1481478"/>
                <a:gd name="connsiteX56" fmla="*/ 506082 w 3065005"/>
                <a:gd name="connsiteY56" fmla="*/ 512595 h 1481478"/>
                <a:gd name="connsiteX57" fmla="*/ 462625 w 3065005"/>
                <a:gd name="connsiteY57" fmla="*/ 560410 h 1481478"/>
                <a:gd name="connsiteX58" fmla="*/ 395543 w 3065005"/>
                <a:gd name="connsiteY58" fmla="*/ 504121 h 1481478"/>
                <a:gd name="connsiteX59" fmla="*/ 447021 w 3065005"/>
                <a:gd name="connsiteY59" fmla="*/ 447480 h 1481478"/>
                <a:gd name="connsiteX60" fmla="*/ 2343460 w 3065005"/>
                <a:gd name="connsiteY60" fmla="*/ 231276 h 1481478"/>
                <a:gd name="connsiteX61" fmla="*/ 2390792 w 3065005"/>
                <a:gd name="connsiteY61" fmla="*/ 260031 h 1481478"/>
                <a:gd name="connsiteX62" fmla="*/ 2478429 w 3065005"/>
                <a:gd name="connsiteY62" fmla="*/ 325564 h 1481478"/>
                <a:gd name="connsiteX63" fmla="*/ 2419234 w 3065005"/>
                <a:gd name="connsiteY63" fmla="*/ 396110 h 1481478"/>
                <a:gd name="connsiteX64" fmla="*/ 2338672 w 3065005"/>
                <a:gd name="connsiteY64" fmla="*/ 335867 h 1481478"/>
                <a:gd name="connsiteX65" fmla="*/ 2297512 w 3065005"/>
                <a:gd name="connsiteY65" fmla="*/ 310862 h 1481478"/>
                <a:gd name="connsiteX66" fmla="*/ 728266 w 3065005"/>
                <a:gd name="connsiteY66" fmla="*/ 227192 h 1481478"/>
                <a:gd name="connsiteX67" fmla="*/ 772643 w 3065005"/>
                <a:gd name="connsiteY67" fmla="*/ 304055 h 1481478"/>
                <a:gd name="connsiteX68" fmla="*/ 720278 w 3065005"/>
                <a:gd name="connsiteY68" fmla="*/ 335867 h 1481478"/>
                <a:gd name="connsiteX69" fmla="*/ 649014 w 3065005"/>
                <a:gd name="connsiteY69" fmla="*/ 389157 h 1481478"/>
                <a:gd name="connsiteX70" fmla="*/ 592153 w 3065005"/>
                <a:gd name="connsiteY70" fmla="*/ 321393 h 1481478"/>
                <a:gd name="connsiteX71" fmla="*/ 674212 w 3065005"/>
                <a:gd name="connsiteY71" fmla="*/ 260031 h 1481478"/>
                <a:gd name="connsiteX72" fmla="*/ 2105380 w 3065005"/>
                <a:gd name="connsiteY72" fmla="*/ 109472 h 1481478"/>
                <a:gd name="connsiteX73" fmla="*/ 2130033 w 3065005"/>
                <a:gd name="connsiteY73" fmla="*/ 118495 h 1481478"/>
                <a:gd name="connsiteX74" fmla="*/ 2254959 w 3065005"/>
                <a:gd name="connsiteY74" fmla="*/ 178675 h 1481478"/>
                <a:gd name="connsiteX75" fmla="*/ 2208950 w 3065005"/>
                <a:gd name="connsiteY75" fmla="*/ 258366 h 1481478"/>
                <a:gd name="connsiteX76" fmla="*/ 2092828 w 3065005"/>
                <a:gd name="connsiteY76" fmla="*/ 202428 h 1481478"/>
                <a:gd name="connsiteX77" fmla="*/ 2074049 w 3065005"/>
                <a:gd name="connsiteY77" fmla="*/ 195554 h 1481478"/>
                <a:gd name="connsiteX78" fmla="*/ 967634 w 3065005"/>
                <a:gd name="connsiteY78" fmla="*/ 106541 h 1481478"/>
                <a:gd name="connsiteX79" fmla="*/ 998254 w 3065005"/>
                <a:gd name="connsiteY79" fmla="*/ 190667 h 1481478"/>
                <a:gd name="connsiteX80" fmla="*/ 966122 w 3065005"/>
                <a:gd name="connsiteY80" fmla="*/ 202428 h 1481478"/>
                <a:gd name="connsiteX81" fmla="*/ 861842 w 3065005"/>
                <a:gd name="connsiteY81" fmla="*/ 252662 h 1481478"/>
                <a:gd name="connsiteX82" fmla="*/ 817150 w 3065005"/>
                <a:gd name="connsiteY82" fmla="*/ 175253 h 1481478"/>
                <a:gd name="connsiteX83" fmla="*/ 934971 w 3065005"/>
                <a:gd name="connsiteY83" fmla="*/ 118495 h 1481478"/>
                <a:gd name="connsiteX84" fmla="*/ 1848063 w 3065005"/>
                <a:gd name="connsiteY84" fmla="*/ 30637 h 1481478"/>
                <a:gd name="connsiteX85" fmla="*/ 1988995 w 3065005"/>
                <a:gd name="connsiteY85" fmla="*/ 66874 h 1481478"/>
                <a:gd name="connsiteX86" fmla="*/ 2008707 w 3065005"/>
                <a:gd name="connsiteY86" fmla="*/ 74089 h 1481478"/>
                <a:gd name="connsiteX87" fmla="*/ 1977376 w 3065005"/>
                <a:gd name="connsiteY87" fmla="*/ 160172 h 1481478"/>
                <a:gd name="connsiteX88" fmla="*/ 1959857 w 3065005"/>
                <a:gd name="connsiteY88" fmla="*/ 153760 h 1481478"/>
                <a:gd name="connsiteX89" fmla="*/ 1832144 w 3065005"/>
                <a:gd name="connsiteY89" fmla="*/ 120921 h 1481478"/>
                <a:gd name="connsiteX90" fmla="*/ 1224110 w 3065005"/>
                <a:gd name="connsiteY90" fmla="*/ 28897 h 1481478"/>
                <a:gd name="connsiteX91" fmla="*/ 1239785 w 3065005"/>
                <a:gd name="connsiteY91" fmla="*/ 117792 h 1481478"/>
                <a:gd name="connsiteX92" fmla="*/ 1237795 w 3065005"/>
                <a:gd name="connsiteY92" fmla="*/ 118096 h 1481478"/>
                <a:gd name="connsiteX93" fmla="*/ 1099093 w 3065005"/>
                <a:gd name="connsiteY93" fmla="*/ 153760 h 1481478"/>
                <a:gd name="connsiteX94" fmla="*/ 1094927 w 3065005"/>
                <a:gd name="connsiteY94" fmla="*/ 155285 h 1481478"/>
                <a:gd name="connsiteX95" fmla="*/ 1064307 w 3065005"/>
                <a:gd name="connsiteY95" fmla="*/ 71158 h 1481478"/>
                <a:gd name="connsiteX96" fmla="*/ 1076010 w 3065005"/>
                <a:gd name="connsiteY96" fmla="*/ 66874 h 1481478"/>
                <a:gd name="connsiteX97" fmla="*/ 1223126 w 3065005"/>
                <a:gd name="connsiteY97" fmla="*/ 29047 h 1481478"/>
                <a:gd name="connsiteX98" fmla="*/ 1593054 w 3065005"/>
                <a:gd name="connsiteY98" fmla="*/ 917 h 1481478"/>
                <a:gd name="connsiteX99" fmla="*/ 1689458 w 3065005"/>
                <a:gd name="connsiteY99" fmla="*/ 5785 h 1481478"/>
                <a:gd name="connsiteX100" fmla="*/ 1746380 w 3065005"/>
                <a:gd name="connsiteY100" fmla="*/ 14472 h 1481478"/>
                <a:gd name="connsiteX101" fmla="*/ 1730547 w 3065005"/>
                <a:gd name="connsiteY101" fmla="*/ 104267 h 1481478"/>
                <a:gd name="connsiteX102" fmla="*/ 1677453 w 3065005"/>
                <a:gd name="connsiteY102" fmla="*/ 96164 h 1481478"/>
                <a:gd name="connsiteX103" fmla="*/ 1593054 w 3065005"/>
                <a:gd name="connsiteY103" fmla="*/ 91903 h 1481478"/>
                <a:gd name="connsiteX104" fmla="*/ 1490109 w 3065005"/>
                <a:gd name="connsiteY104" fmla="*/ 0 h 1481478"/>
                <a:gd name="connsiteX105" fmla="*/ 1490109 w 3065005"/>
                <a:gd name="connsiteY105" fmla="*/ 90680 h 1481478"/>
                <a:gd name="connsiteX106" fmla="*/ 1381498 w 3065005"/>
                <a:gd name="connsiteY106" fmla="*/ 96164 h 1481478"/>
                <a:gd name="connsiteX107" fmla="*/ 1341579 w 3065005"/>
                <a:gd name="connsiteY107" fmla="*/ 102257 h 1481478"/>
                <a:gd name="connsiteX108" fmla="*/ 1325904 w 3065005"/>
                <a:gd name="connsiteY108" fmla="*/ 13361 h 1481478"/>
                <a:gd name="connsiteX109" fmla="*/ 1375547 w 3065005"/>
                <a:gd name="connsiteY109" fmla="*/ 5785 h 148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3065005" h="1481478">
                  <a:moveTo>
                    <a:pt x="14252" y="1317518"/>
                  </a:moveTo>
                  <a:lnTo>
                    <a:pt x="98152" y="1332312"/>
                  </a:lnTo>
                  <a:lnTo>
                    <a:pt x="89651" y="1388010"/>
                  </a:lnTo>
                  <a:lnTo>
                    <a:pt x="84932" y="1481478"/>
                  </a:lnTo>
                  <a:lnTo>
                    <a:pt x="0" y="1481478"/>
                  </a:lnTo>
                  <a:lnTo>
                    <a:pt x="5326" y="1376006"/>
                  </a:lnTo>
                  <a:close/>
                  <a:moveTo>
                    <a:pt x="3050751" y="1317510"/>
                  </a:moveTo>
                  <a:lnTo>
                    <a:pt x="3059679" y="1376006"/>
                  </a:lnTo>
                  <a:lnTo>
                    <a:pt x="3065005" y="1481478"/>
                  </a:lnTo>
                  <a:lnTo>
                    <a:pt x="2974019" y="1481478"/>
                  </a:lnTo>
                  <a:lnTo>
                    <a:pt x="2969299" y="1388010"/>
                  </a:lnTo>
                  <a:lnTo>
                    <a:pt x="2960956" y="1333344"/>
                  </a:lnTo>
                  <a:close/>
                  <a:moveTo>
                    <a:pt x="2991369" y="1056743"/>
                  </a:moveTo>
                  <a:lnTo>
                    <a:pt x="2998589" y="1076469"/>
                  </a:lnTo>
                  <a:lnTo>
                    <a:pt x="3034429" y="1215855"/>
                  </a:lnTo>
                  <a:lnTo>
                    <a:pt x="2944145" y="1231775"/>
                  </a:lnTo>
                  <a:lnTo>
                    <a:pt x="2911704" y="1105606"/>
                  </a:lnTo>
                  <a:lnTo>
                    <a:pt x="2905287" y="1088075"/>
                  </a:lnTo>
                  <a:close/>
                  <a:moveTo>
                    <a:pt x="74700" y="1053833"/>
                  </a:moveTo>
                  <a:lnTo>
                    <a:pt x="155440" y="1083220"/>
                  </a:lnTo>
                  <a:lnTo>
                    <a:pt x="147247" y="1105606"/>
                  </a:lnTo>
                  <a:lnTo>
                    <a:pt x="115066" y="1230760"/>
                  </a:lnTo>
                  <a:lnTo>
                    <a:pt x="30574" y="1215862"/>
                  </a:lnTo>
                  <a:lnTo>
                    <a:pt x="66415" y="1076469"/>
                  </a:lnTo>
                  <a:close/>
                  <a:moveTo>
                    <a:pt x="2886784" y="810495"/>
                  </a:moveTo>
                  <a:lnTo>
                    <a:pt x="2946968" y="935430"/>
                  </a:lnTo>
                  <a:lnTo>
                    <a:pt x="2955987" y="960070"/>
                  </a:lnTo>
                  <a:lnTo>
                    <a:pt x="2869904" y="991402"/>
                  </a:lnTo>
                  <a:lnTo>
                    <a:pt x="2863036" y="972635"/>
                  </a:lnTo>
                  <a:lnTo>
                    <a:pt x="2807093" y="856505"/>
                  </a:lnTo>
                  <a:close/>
                  <a:moveTo>
                    <a:pt x="180196" y="806395"/>
                  </a:moveTo>
                  <a:lnTo>
                    <a:pt x="255150" y="849670"/>
                  </a:lnTo>
                  <a:lnTo>
                    <a:pt x="195915" y="972635"/>
                  </a:lnTo>
                  <a:lnTo>
                    <a:pt x="190823" y="986547"/>
                  </a:lnTo>
                  <a:lnTo>
                    <a:pt x="110083" y="957160"/>
                  </a:lnTo>
                  <a:lnTo>
                    <a:pt x="118036" y="935430"/>
                  </a:lnTo>
                  <a:close/>
                  <a:moveTo>
                    <a:pt x="2739892" y="587025"/>
                  </a:moveTo>
                  <a:lnTo>
                    <a:pt x="2805433" y="674671"/>
                  </a:lnTo>
                  <a:lnTo>
                    <a:pt x="2834182" y="721994"/>
                  </a:lnTo>
                  <a:lnTo>
                    <a:pt x="2754596" y="767943"/>
                  </a:lnTo>
                  <a:lnTo>
                    <a:pt x="2729596" y="726791"/>
                  </a:lnTo>
                  <a:lnTo>
                    <a:pt x="2669346" y="646220"/>
                  </a:lnTo>
                  <a:close/>
                  <a:moveTo>
                    <a:pt x="328612" y="582345"/>
                  </a:moveTo>
                  <a:lnTo>
                    <a:pt x="395438" y="638419"/>
                  </a:lnTo>
                  <a:lnTo>
                    <a:pt x="329354" y="726791"/>
                  </a:lnTo>
                  <a:lnTo>
                    <a:pt x="308283" y="761476"/>
                  </a:lnTo>
                  <a:lnTo>
                    <a:pt x="233179" y="718115"/>
                  </a:lnTo>
                  <a:lnTo>
                    <a:pt x="259572" y="674671"/>
                  </a:lnTo>
                  <a:close/>
                  <a:moveTo>
                    <a:pt x="2557013" y="392066"/>
                  </a:moveTo>
                  <a:lnTo>
                    <a:pt x="2617983" y="447480"/>
                  </a:lnTo>
                  <a:lnTo>
                    <a:pt x="2673389" y="508442"/>
                  </a:lnTo>
                  <a:lnTo>
                    <a:pt x="2602872" y="567613"/>
                  </a:lnTo>
                  <a:lnTo>
                    <a:pt x="2552868" y="512595"/>
                  </a:lnTo>
                  <a:lnTo>
                    <a:pt x="2497842" y="462584"/>
                  </a:lnTo>
                  <a:close/>
                  <a:moveTo>
                    <a:pt x="513142" y="387386"/>
                  </a:moveTo>
                  <a:lnTo>
                    <a:pt x="569693" y="454781"/>
                  </a:lnTo>
                  <a:lnTo>
                    <a:pt x="506082" y="512595"/>
                  </a:lnTo>
                  <a:lnTo>
                    <a:pt x="462625" y="560410"/>
                  </a:lnTo>
                  <a:lnTo>
                    <a:pt x="395543" y="504121"/>
                  </a:lnTo>
                  <a:lnTo>
                    <a:pt x="447021" y="447480"/>
                  </a:lnTo>
                  <a:close/>
                  <a:moveTo>
                    <a:pt x="2343460" y="231276"/>
                  </a:moveTo>
                  <a:lnTo>
                    <a:pt x="2390792" y="260031"/>
                  </a:lnTo>
                  <a:lnTo>
                    <a:pt x="2478429" y="325564"/>
                  </a:lnTo>
                  <a:lnTo>
                    <a:pt x="2419234" y="396110"/>
                  </a:lnTo>
                  <a:lnTo>
                    <a:pt x="2338672" y="335867"/>
                  </a:lnTo>
                  <a:lnTo>
                    <a:pt x="2297512" y="310862"/>
                  </a:lnTo>
                  <a:close/>
                  <a:moveTo>
                    <a:pt x="728266" y="227192"/>
                  </a:moveTo>
                  <a:lnTo>
                    <a:pt x="772643" y="304055"/>
                  </a:lnTo>
                  <a:lnTo>
                    <a:pt x="720278" y="335867"/>
                  </a:lnTo>
                  <a:lnTo>
                    <a:pt x="649014" y="389157"/>
                  </a:lnTo>
                  <a:lnTo>
                    <a:pt x="592153" y="321393"/>
                  </a:lnTo>
                  <a:lnTo>
                    <a:pt x="674212" y="260031"/>
                  </a:lnTo>
                  <a:close/>
                  <a:moveTo>
                    <a:pt x="2105380" y="109472"/>
                  </a:moveTo>
                  <a:lnTo>
                    <a:pt x="2130033" y="118495"/>
                  </a:lnTo>
                  <a:lnTo>
                    <a:pt x="2254959" y="178675"/>
                  </a:lnTo>
                  <a:lnTo>
                    <a:pt x="2208950" y="258366"/>
                  </a:lnTo>
                  <a:lnTo>
                    <a:pt x="2092828" y="202428"/>
                  </a:lnTo>
                  <a:lnTo>
                    <a:pt x="2074049" y="195554"/>
                  </a:lnTo>
                  <a:close/>
                  <a:moveTo>
                    <a:pt x="967634" y="106541"/>
                  </a:moveTo>
                  <a:lnTo>
                    <a:pt x="998254" y="190667"/>
                  </a:lnTo>
                  <a:lnTo>
                    <a:pt x="966122" y="202428"/>
                  </a:lnTo>
                  <a:lnTo>
                    <a:pt x="861842" y="252662"/>
                  </a:lnTo>
                  <a:lnTo>
                    <a:pt x="817150" y="175253"/>
                  </a:lnTo>
                  <a:lnTo>
                    <a:pt x="934971" y="118495"/>
                  </a:lnTo>
                  <a:close/>
                  <a:moveTo>
                    <a:pt x="1848063" y="30637"/>
                  </a:moveTo>
                  <a:lnTo>
                    <a:pt x="1988995" y="66874"/>
                  </a:lnTo>
                  <a:lnTo>
                    <a:pt x="2008707" y="74089"/>
                  </a:lnTo>
                  <a:lnTo>
                    <a:pt x="1977376" y="160172"/>
                  </a:lnTo>
                  <a:lnTo>
                    <a:pt x="1959857" y="153760"/>
                  </a:lnTo>
                  <a:lnTo>
                    <a:pt x="1832144" y="120921"/>
                  </a:lnTo>
                  <a:close/>
                  <a:moveTo>
                    <a:pt x="1224110" y="28897"/>
                  </a:moveTo>
                  <a:lnTo>
                    <a:pt x="1239785" y="117792"/>
                  </a:lnTo>
                  <a:lnTo>
                    <a:pt x="1237795" y="118096"/>
                  </a:lnTo>
                  <a:cubicBezTo>
                    <a:pt x="1190687" y="127736"/>
                    <a:pt x="1144413" y="139664"/>
                    <a:pt x="1099093" y="153760"/>
                  </a:cubicBezTo>
                  <a:lnTo>
                    <a:pt x="1094927" y="155285"/>
                  </a:lnTo>
                  <a:lnTo>
                    <a:pt x="1064307" y="71158"/>
                  </a:lnTo>
                  <a:lnTo>
                    <a:pt x="1076010" y="66874"/>
                  </a:lnTo>
                  <a:cubicBezTo>
                    <a:pt x="1124079" y="51923"/>
                    <a:pt x="1173160" y="39271"/>
                    <a:pt x="1223126" y="29047"/>
                  </a:cubicBezTo>
                  <a:close/>
                  <a:moveTo>
                    <a:pt x="1593054" y="917"/>
                  </a:moveTo>
                  <a:lnTo>
                    <a:pt x="1689458" y="5785"/>
                  </a:lnTo>
                  <a:lnTo>
                    <a:pt x="1746380" y="14472"/>
                  </a:lnTo>
                  <a:lnTo>
                    <a:pt x="1730547" y="104267"/>
                  </a:lnTo>
                  <a:lnTo>
                    <a:pt x="1677453" y="96164"/>
                  </a:lnTo>
                  <a:lnTo>
                    <a:pt x="1593054" y="91903"/>
                  </a:lnTo>
                  <a:close/>
                  <a:moveTo>
                    <a:pt x="1490109" y="0"/>
                  </a:moveTo>
                  <a:lnTo>
                    <a:pt x="1490109" y="90680"/>
                  </a:lnTo>
                  <a:lnTo>
                    <a:pt x="1381498" y="96164"/>
                  </a:lnTo>
                  <a:lnTo>
                    <a:pt x="1341579" y="102257"/>
                  </a:lnTo>
                  <a:lnTo>
                    <a:pt x="1325904" y="13361"/>
                  </a:lnTo>
                  <a:lnTo>
                    <a:pt x="1375547" y="57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Oval 109"/>
            <p:cNvSpPr>
              <a:spLocks noChangeAspect="1"/>
            </p:cNvSpPr>
            <p:nvPr/>
          </p:nvSpPr>
          <p:spPr>
            <a:xfrm>
              <a:off x="4400134" y="2524291"/>
              <a:ext cx="216565" cy="21656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en-US" sz="2400"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TextBox 110"/>
          <p:cNvSpPr txBox="1"/>
          <p:nvPr/>
        </p:nvSpPr>
        <p:spPr>
          <a:xfrm>
            <a:off x="2139244" y="1680643"/>
            <a:ext cx="141719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sz="186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BING</a:t>
            </a:r>
            <a:endParaRPr lang="en-US" sz="665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1400" kern="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Dessert tiramisu</a:t>
            </a:r>
            <a:endParaRPr lang="en-US" sz="1400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7" name="TextBox 111"/>
          <p:cNvSpPr txBox="1"/>
          <p:nvPr/>
        </p:nvSpPr>
        <p:spPr>
          <a:xfrm>
            <a:off x="5387404" y="1637611"/>
            <a:ext cx="141719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sz="186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GOOGLE</a:t>
            </a:r>
            <a:endParaRPr lang="en-US" sz="1065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1400" kern="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Dessert tiramisu</a:t>
            </a:r>
            <a:endParaRPr lang="en-US" sz="1400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8" name="TextBox 112"/>
          <p:cNvSpPr txBox="1"/>
          <p:nvPr/>
        </p:nvSpPr>
        <p:spPr>
          <a:xfrm>
            <a:off x="8050027" y="1637612"/>
            <a:ext cx="2588264" cy="59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/>
            <a:r>
              <a:rPr lang="en-US" sz="1865" b="1" kern="0" dirty="0">
                <a:solidFill>
                  <a:sysClr val="windowText" lastClr="000000"/>
                </a:solidFill>
                <a:cs typeface="+mn-ea"/>
                <a:sym typeface="+mn-lt"/>
              </a:rPr>
              <a:t>SEARCH ENGINE</a:t>
            </a:r>
            <a:endParaRPr lang="en-US" sz="665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  <a:p>
            <a:pPr algn="ctr" defTabSz="1219200"/>
            <a:r>
              <a:rPr lang="en-US" sz="1400" kern="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Dessert tiramisu</a:t>
            </a:r>
            <a:endParaRPr lang="en-US" sz="1400" b="1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9" name="TextBox 113"/>
          <p:cNvSpPr txBox="1"/>
          <p:nvPr/>
        </p:nvSpPr>
        <p:spPr>
          <a:xfrm>
            <a:off x="4801870" y="4449885"/>
            <a:ext cx="2588263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</a:p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14"/>
          <p:cNvSpPr txBox="1"/>
          <p:nvPr/>
        </p:nvSpPr>
        <p:spPr>
          <a:xfrm>
            <a:off x="8050027" y="4449885"/>
            <a:ext cx="2588263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</a:p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115"/>
          <p:cNvSpPr txBox="1"/>
          <p:nvPr/>
        </p:nvSpPr>
        <p:spPr>
          <a:xfrm>
            <a:off x="1553709" y="4449885"/>
            <a:ext cx="2588263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</a:p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3" name="组合 2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22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24" name="椭圆 23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16" name="组合 15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17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42" name="椭圆 41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3</a:t>
                </a:r>
                <a:endParaRPr lang="zh-CN" altLang="en-US" sz="32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Freeform 11"/>
          <p:cNvSpPr/>
          <p:nvPr/>
        </p:nvSpPr>
        <p:spPr bwMode="auto">
          <a:xfrm>
            <a:off x="6865010" y="1535198"/>
            <a:ext cx="359833" cy="53128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7" name="Freeform 12"/>
          <p:cNvSpPr/>
          <p:nvPr/>
        </p:nvSpPr>
        <p:spPr bwMode="auto">
          <a:xfrm>
            <a:off x="5448960" y="2714181"/>
            <a:ext cx="357716" cy="531284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C797F3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 dirty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8" name="Freeform 13"/>
          <p:cNvSpPr/>
          <p:nvPr/>
        </p:nvSpPr>
        <p:spPr bwMode="auto">
          <a:xfrm>
            <a:off x="5448960" y="5080614"/>
            <a:ext cx="357716" cy="531284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9" name="Freeform 14"/>
          <p:cNvSpPr/>
          <p:nvPr/>
        </p:nvSpPr>
        <p:spPr bwMode="auto">
          <a:xfrm>
            <a:off x="6865010" y="3897398"/>
            <a:ext cx="359833" cy="53128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52D4F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sz="2500" kern="0">
              <a:solidFill>
                <a:prstClr val="white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931559" y="2587181"/>
            <a:ext cx="787400" cy="785284"/>
            <a:chOff x="5691717" y="3032126"/>
            <a:chExt cx="787400" cy="785284"/>
          </a:xfrm>
        </p:grpSpPr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5691717" y="3032126"/>
              <a:ext cx="787400" cy="785284"/>
            </a:xfrm>
            <a:prstGeom prst="ellipse">
              <a:avLst/>
            </a:prstGeom>
            <a:solidFill>
              <a:srgbClr val="C797F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2500" kern="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56" name="Group 15"/>
            <p:cNvGrpSpPr/>
            <p:nvPr/>
          </p:nvGrpSpPr>
          <p:grpSpPr bwMode="auto">
            <a:xfrm>
              <a:off x="5945717" y="3281892"/>
              <a:ext cx="302683" cy="287867"/>
              <a:chOff x="0" y="0"/>
              <a:chExt cx="143" cy="136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75" y="49"/>
                <a:ext cx="68" cy="66"/>
              </a:xfrm>
              <a:custGeom>
                <a:avLst/>
                <a:gdLst>
                  <a:gd name="T0" fmla="*/ 75 w 88"/>
                  <a:gd name="T1" fmla="*/ 30 h 86"/>
                  <a:gd name="T2" fmla="*/ 58 w 88"/>
                  <a:gd name="T3" fmla="*/ 30 h 86"/>
                  <a:gd name="T4" fmla="*/ 58 w 88"/>
                  <a:gd name="T5" fmla="*/ 13 h 86"/>
                  <a:gd name="T6" fmla="*/ 44 w 88"/>
                  <a:gd name="T7" fmla="*/ 0 h 86"/>
                  <a:gd name="T8" fmla="*/ 31 w 88"/>
                  <a:gd name="T9" fmla="*/ 13 h 86"/>
                  <a:gd name="T10" fmla="*/ 31 w 88"/>
                  <a:gd name="T11" fmla="*/ 30 h 86"/>
                  <a:gd name="T12" fmla="*/ 14 w 88"/>
                  <a:gd name="T13" fmla="*/ 30 h 86"/>
                  <a:gd name="T14" fmla="*/ 0 w 88"/>
                  <a:gd name="T15" fmla="*/ 43 h 86"/>
                  <a:gd name="T16" fmla="*/ 14 w 88"/>
                  <a:gd name="T17" fmla="*/ 56 h 86"/>
                  <a:gd name="T18" fmla="*/ 31 w 88"/>
                  <a:gd name="T19" fmla="*/ 56 h 86"/>
                  <a:gd name="T20" fmla="*/ 31 w 88"/>
                  <a:gd name="T21" fmla="*/ 73 h 86"/>
                  <a:gd name="T22" fmla="*/ 44 w 88"/>
                  <a:gd name="T23" fmla="*/ 86 h 86"/>
                  <a:gd name="T24" fmla="*/ 58 w 88"/>
                  <a:gd name="T25" fmla="*/ 73 h 86"/>
                  <a:gd name="T26" fmla="*/ 58 w 88"/>
                  <a:gd name="T27" fmla="*/ 56 h 86"/>
                  <a:gd name="T28" fmla="*/ 75 w 88"/>
                  <a:gd name="T29" fmla="*/ 56 h 86"/>
                  <a:gd name="T30" fmla="*/ 88 w 88"/>
                  <a:gd name="T31" fmla="*/ 43 h 86"/>
                  <a:gd name="T32" fmla="*/ 75 w 88"/>
                  <a:gd name="T3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86">
                    <a:moveTo>
                      <a:pt x="75" y="30"/>
                    </a:move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6"/>
                      <a:pt x="52" y="0"/>
                      <a:pt x="44" y="0"/>
                    </a:cubicBezTo>
                    <a:cubicBezTo>
                      <a:pt x="37" y="0"/>
                      <a:pt x="31" y="6"/>
                      <a:pt x="31" y="13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6" y="30"/>
                      <a:pt x="0" y="36"/>
                      <a:pt x="0" y="43"/>
                    </a:cubicBezTo>
                    <a:cubicBezTo>
                      <a:pt x="0" y="50"/>
                      <a:pt x="6" y="56"/>
                      <a:pt x="14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1" y="80"/>
                      <a:pt x="37" y="86"/>
                      <a:pt x="44" y="86"/>
                    </a:cubicBezTo>
                    <a:cubicBezTo>
                      <a:pt x="52" y="86"/>
                      <a:pt x="58" y="80"/>
                      <a:pt x="58" y="73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82" y="56"/>
                      <a:pt x="88" y="50"/>
                      <a:pt x="88" y="43"/>
                    </a:cubicBezTo>
                    <a:cubicBezTo>
                      <a:pt x="88" y="36"/>
                      <a:pt x="82" y="30"/>
                      <a:pt x="75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17"/>
              <p:cNvSpPr>
                <a:spLocks noEditPoints="1"/>
              </p:cNvSpPr>
              <p:nvPr/>
            </p:nvSpPr>
            <p:spPr bwMode="auto">
              <a:xfrm>
                <a:off x="0" y="0"/>
                <a:ext cx="105" cy="136"/>
              </a:xfrm>
              <a:custGeom>
                <a:avLst/>
                <a:gdLst>
                  <a:gd name="T0" fmla="*/ 70 w 138"/>
                  <a:gd name="T1" fmla="*/ 68 h 178"/>
                  <a:gd name="T2" fmla="*/ 105 w 138"/>
                  <a:gd name="T3" fmla="*/ 34 h 178"/>
                  <a:gd name="T4" fmla="*/ 70 w 138"/>
                  <a:gd name="T5" fmla="*/ 0 h 178"/>
                  <a:gd name="T6" fmla="*/ 35 w 138"/>
                  <a:gd name="T7" fmla="*/ 34 h 178"/>
                  <a:gd name="T8" fmla="*/ 70 w 138"/>
                  <a:gd name="T9" fmla="*/ 68 h 178"/>
                  <a:gd name="T10" fmla="*/ 138 w 138"/>
                  <a:gd name="T11" fmla="*/ 165 h 178"/>
                  <a:gd name="T12" fmla="*/ 110 w 138"/>
                  <a:gd name="T13" fmla="*/ 135 h 178"/>
                  <a:gd name="T14" fmla="*/ 80 w 138"/>
                  <a:gd name="T15" fmla="*/ 108 h 178"/>
                  <a:gd name="T16" fmla="*/ 98 w 138"/>
                  <a:gd name="T17" fmla="*/ 87 h 178"/>
                  <a:gd name="T18" fmla="*/ 69 w 138"/>
                  <a:gd name="T19" fmla="*/ 78 h 178"/>
                  <a:gd name="T20" fmla="*/ 0 w 138"/>
                  <a:gd name="T21" fmla="*/ 173 h 178"/>
                  <a:gd name="T22" fmla="*/ 0 w 138"/>
                  <a:gd name="T23" fmla="*/ 178 h 178"/>
                  <a:gd name="T24" fmla="*/ 138 w 138"/>
                  <a:gd name="T25" fmla="*/ 178 h 178"/>
                  <a:gd name="T26" fmla="*/ 138 w 138"/>
                  <a:gd name="T27" fmla="*/ 173 h 178"/>
                  <a:gd name="T28" fmla="*/ 138 w 138"/>
                  <a:gd name="T29" fmla="*/ 16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8" h="178">
                    <a:moveTo>
                      <a:pt x="70" y="68"/>
                    </a:moveTo>
                    <a:cubicBezTo>
                      <a:pt x="89" y="68"/>
                      <a:pt x="105" y="53"/>
                      <a:pt x="105" y="34"/>
                    </a:cubicBezTo>
                    <a:cubicBezTo>
                      <a:pt x="105" y="15"/>
                      <a:pt x="89" y="0"/>
                      <a:pt x="70" y="0"/>
                    </a:cubicBezTo>
                    <a:cubicBezTo>
                      <a:pt x="50" y="0"/>
                      <a:pt x="35" y="15"/>
                      <a:pt x="35" y="34"/>
                    </a:cubicBezTo>
                    <a:cubicBezTo>
                      <a:pt x="35" y="53"/>
                      <a:pt x="50" y="68"/>
                      <a:pt x="70" y="68"/>
                    </a:cubicBezTo>
                    <a:close/>
                    <a:moveTo>
                      <a:pt x="138" y="165"/>
                    </a:moveTo>
                    <a:cubicBezTo>
                      <a:pt x="128" y="165"/>
                      <a:pt x="110" y="161"/>
                      <a:pt x="110" y="135"/>
                    </a:cubicBezTo>
                    <a:cubicBezTo>
                      <a:pt x="110" y="135"/>
                      <a:pt x="77" y="138"/>
                      <a:pt x="80" y="108"/>
                    </a:cubicBezTo>
                    <a:cubicBezTo>
                      <a:pt x="81" y="95"/>
                      <a:pt x="90" y="89"/>
                      <a:pt x="98" y="87"/>
                    </a:cubicBezTo>
                    <a:cubicBezTo>
                      <a:pt x="89" y="81"/>
                      <a:pt x="80" y="78"/>
                      <a:pt x="69" y="78"/>
                    </a:cubicBezTo>
                    <a:cubicBezTo>
                      <a:pt x="31" y="78"/>
                      <a:pt x="0" y="120"/>
                      <a:pt x="0" y="173"/>
                    </a:cubicBezTo>
                    <a:cubicBezTo>
                      <a:pt x="0" y="174"/>
                      <a:pt x="0" y="176"/>
                      <a:pt x="0" y="178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6"/>
                      <a:pt x="138" y="174"/>
                      <a:pt x="138" y="173"/>
                    </a:cubicBezTo>
                    <a:cubicBezTo>
                      <a:pt x="138" y="170"/>
                      <a:pt x="138" y="168"/>
                      <a:pt x="138" y="1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5931559" y="1406081"/>
            <a:ext cx="787400" cy="783167"/>
            <a:chOff x="5691717" y="1851026"/>
            <a:chExt cx="787400" cy="783167"/>
          </a:xfrm>
        </p:grpSpPr>
        <p:sp>
          <p:nvSpPr>
            <p:cNvPr id="60" name="Oval 6"/>
            <p:cNvSpPr>
              <a:spLocks noChangeArrowheads="1"/>
            </p:cNvSpPr>
            <p:nvPr/>
          </p:nvSpPr>
          <p:spPr bwMode="auto">
            <a:xfrm>
              <a:off x="5691717" y="1851026"/>
              <a:ext cx="787400" cy="7831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2500" kern="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61" name="Group 18"/>
            <p:cNvGrpSpPr/>
            <p:nvPr/>
          </p:nvGrpSpPr>
          <p:grpSpPr bwMode="auto">
            <a:xfrm>
              <a:off x="5969001" y="2075392"/>
              <a:ext cx="260351" cy="357717"/>
              <a:chOff x="0" y="0"/>
              <a:chExt cx="123" cy="169"/>
            </a:xfrm>
          </p:grpSpPr>
          <p:sp>
            <p:nvSpPr>
              <p:cNvPr id="62" name="Freeform 19"/>
              <p:cNvSpPr>
                <a:spLocks noEditPoints="1"/>
              </p:cNvSpPr>
              <p:nvPr/>
            </p:nvSpPr>
            <p:spPr bwMode="auto">
              <a:xfrm>
                <a:off x="21" y="18"/>
                <a:ext cx="55" cy="70"/>
              </a:xfrm>
              <a:custGeom>
                <a:avLst/>
                <a:gdLst>
                  <a:gd name="T0" fmla="*/ 69 w 72"/>
                  <a:gd name="T1" fmla="*/ 17 h 91"/>
                  <a:gd name="T2" fmla="*/ 3 w 72"/>
                  <a:gd name="T3" fmla="*/ 17 h 91"/>
                  <a:gd name="T4" fmla="*/ 0 w 72"/>
                  <a:gd name="T5" fmla="*/ 20 h 91"/>
                  <a:gd name="T6" fmla="*/ 3 w 72"/>
                  <a:gd name="T7" fmla="*/ 23 h 91"/>
                  <a:gd name="T8" fmla="*/ 69 w 72"/>
                  <a:gd name="T9" fmla="*/ 23 h 91"/>
                  <a:gd name="T10" fmla="*/ 72 w 72"/>
                  <a:gd name="T11" fmla="*/ 20 h 91"/>
                  <a:gd name="T12" fmla="*/ 69 w 72"/>
                  <a:gd name="T13" fmla="*/ 17 h 91"/>
                  <a:gd name="T14" fmla="*/ 3 w 72"/>
                  <a:gd name="T15" fmla="*/ 6 h 91"/>
                  <a:gd name="T16" fmla="*/ 69 w 72"/>
                  <a:gd name="T17" fmla="*/ 6 h 91"/>
                  <a:gd name="T18" fmla="*/ 72 w 72"/>
                  <a:gd name="T19" fmla="*/ 3 h 91"/>
                  <a:gd name="T20" fmla="*/ 69 w 72"/>
                  <a:gd name="T21" fmla="*/ 0 h 91"/>
                  <a:gd name="T22" fmla="*/ 3 w 72"/>
                  <a:gd name="T23" fmla="*/ 0 h 91"/>
                  <a:gd name="T24" fmla="*/ 0 w 72"/>
                  <a:gd name="T25" fmla="*/ 3 h 91"/>
                  <a:gd name="T26" fmla="*/ 3 w 72"/>
                  <a:gd name="T27" fmla="*/ 6 h 91"/>
                  <a:gd name="T28" fmla="*/ 0 w 72"/>
                  <a:gd name="T29" fmla="*/ 37 h 91"/>
                  <a:gd name="T30" fmla="*/ 3 w 72"/>
                  <a:gd name="T31" fmla="*/ 40 h 91"/>
                  <a:gd name="T32" fmla="*/ 50 w 72"/>
                  <a:gd name="T33" fmla="*/ 40 h 91"/>
                  <a:gd name="T34" fmla="*/ 67 w 72"/>
                  <a:gd name="T35" fmla="*/ 34 h 91"/>
                  <a:gd name="T36" fmla="*/ 3 w 72"/>
                  <a:gd name="T37" fmla="*/ 34 h 91"/>
                  <a:gd name="T38" fmla="*/ 0 w 72"/>
                  <a:gd name="T39" fmla="*/ 37 h 91"/>
                  <a:gd name="T40" fmla="*/ 0 w 72"/>
                  <a:gd name="T41" fmla="*/ 54 h 91"/>
                  <a:gd name="T42" fmla="*/ 3 w 72"/>
                  <a:gd name="T43" fmla="*/ 57 h 91"/>
                  <a:gd name="T44" fmla="*/ 31 w 72"/>
                  <a:gd name="T45" fmla="*/ 57 h 91"/>
                  <a:gd name="T46" fmla="*/ 36 w 72"/>
                  <a:gd name="T47" fmla="*/ 51 h 91"/>
                  <a:gd name="T48" fmla="*/ 3 w 72"/>
                  <a:gd name="T49" fmla="*/ 51 h 91"/>
                  <a:gd name="T50" fmla="*/ 0 w 72"/>
                  <a:gd name="T51" fmla="*/ 54 h 91"/>
                  <a:gd name="T52" fmla="*/ 0 w 72"/>
                  <a:gd name="T53" fmla="*/ 71 h 91"/>
                  <a:gd name="T54" fmla="*/ 3 w 72"/>
                  <a:gd name="T55" fmla="*/ 74 h 91"/>
                  <a:gd name="T56" fmla="*/ 22 w 72"/>
                  <a:gd name="T57" fmla="*/ 74 h 91"/>
                  <a:gd name="T58" fmla="*/ 24 w 72"/>
                  <a:gd name="T59" fmla="*/ 68 h 91"/>
                  <a:gd name="T60" fmla="*/ 3 w 72"/>
                  <a:gd name="T61" fmla="*/ 68 h 91"/>
                  <a:gd name="T62" fmla="*/ 0 w 72"/>
                  <a:gd name="T63" fmla="*/ 71 h 91"/>
                  <a:gd name="T64" fmla="*/ 0 w 72"/>
                  <a:gd name="T65" fmla="*/ 88 h 91"/>
                  <a:gd name="T66" fmla="*/ 3 w 72"/>
                  <a:gd name="T67" fmla="*/ 91 h 91"/>
                  <a:gd name="T68" fmla="*/ 18 w 72"/>
                  <a:gd name="T69" fmla="*/ 91 h 91"/>
                  <a:gd name="T70" fmla="*/ 19 w 72"/>
                  <a:gd name="T71" fmla="*/ 85 h 91"/>
                  <a:gd name="T72" fmla="*/ 3 w 72"/>
                  <a:gd name="T73" fmla="*/ 85 h 91"/>
                  <a:gd name="T74" fmla="*/ 0 w 72"/>
                  <a:gd name="T75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" h="91">
                    <a:moveTo>
                      <a:pt x="69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1" y="17"/>
                      <a:pt x="0" y="19"/>
                      <a:pt x="0" y="20"/>
                    </a:cubicBezTo>
                    <a:cubicBezTo>
                      <a:pt x="0" y="22"/>
                      <a:pt x="1" y="23"/>
                      <a:pt x="3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1" y="23"/>
                      <a:pt x="72" y="22"/>
                      <a:pt x="72" y="20"/>
                    </a:cubicBezTo>
                    <a:cubicBezTo>
                      <a:pt x="72" y="19"/>
                      <a:pt x="71" y="17"/>
                      <a:pt x="69" y="17"/>
                    </a:cubicBezTo>
                    <a:close/>
                    <a:moveTo>
                      <a:pt x="3" y="6"/>
                    </a:moveTo>
                    <a:cubicBezTo>
                      <a:pt x="69" y="6"/>
                      <a:pt x="69" y="6"/>
                      <a:pt x="69" y="6"/>
                    </a:cubicBezTo>
                    <a:cubicBezTo>
                      <a:pt x="71" y="6"/>
                      <a:pt x="72" y="5"/>
                      <a:pt x="72" y="3"/>
                    </a:cubicBezTo>
                    <a:cubicBezTo>
                      <a:pt x="72" y="2"/>
                      <a:pt x="71" y="0"/>
                      <a:pt x="6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  <a:moveTo>
                      <a:pt x="0" y="37"/>
                    </a:moveTo>
                    <a:cubicBezTo>
                      <a:pt x="0" y="39"/>
                      <a:pt x="1" y="40"/>
                      <a:pt x="3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6" y="37"/>
                      <a:pt x="61" y="35"/>
                      <a:pt x="67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1" y="34"/>
                      <a:pt x="0" y="35"/>
                      <a:pt x="0" y="37"/>
                    </a:cubicBezTo>
                    <a:close/>
                    <a:moveTo>
                      <a:pt x="0" y="54"/>
                    </a:moveTo>
                    <a:cubicBezTo>
                      <a:pt x="0" y="56"/>
                      <a:pt x="1" y="57"/>
                      <a:pt x="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5"/>
                      <a:pt x="34" y="53"/>
                      <a:pt x="36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51"/>
                      <a:pt x="0" y="52"/>
                      <a:pt x="0" y="54"/>
                    </a:cubicBezTo>
                    <a:close/>
                    <a:moveTo>
                      <a:pt x="0" y="71"/>
                    </a:moveTo>
                    <a:cubicBezTo>
                      <a:pt x="0" y="72"/>
                      <a:pt x="1" y="74"/>
                      <a:pt x="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22" y="72"/>
                      <a:pt x="23" y="70"/>
                      <a:pt x="24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9"/>
                      <a:pt x="0" y="71"/>
                    </a:cubicBezTo>
                    <a:close/>
                    <a:moveTo>
                      <a:pt x="0" y="88"/>
                    </a:moveTo>
                    <a:cubicBezTo>
                      <a:pt x="0" y="89"/>
                      <a:pt x="1" y="91"/>
                      <a:pt x="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9" y="89"/>
                      <a:pt x="19" y="87"/>
                      <a:pt x="19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1" y="85"/>
                      <a:pt x="0" y="86"/>
                      <a:pt x="0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3" name="Freeform 20"/>
              <p:cNvSpPr>
                <a:spLocks noEditPoints="1"/>
              </p:cNvSpPr>
              <p:nvPr/>
            </p:nvSpPr>
            <p:spPr bwMode="auto">
              <a:xfrm>
                <a:off x="40" y="49"/>
                <a:ext cx="83" cy="81"/>
              </a:xfrm>
              <a:custGeom>
                <a:avLst/>
                <a:gdLst>
                  <a:gd name="T0" fmla="*/ 90 w 109"/>
                  <a:gd name="T1" fmla="*/ 19 h 106"/>
                  <a:gd name="T2" fmla="*/ 20 w 109"/>
                  <a:gd name="T3" fmla="*/ 19 h 106"/>
                  <a:gd name="T4" fmla="*/ 20 w 109"/>
                  <a:gd name="T5" fmla="*/ 87 h 106"/>
                  <a:gd name="T6" fmla="*/ 90 w 109"/>
                  <a:gd name="T7" fmla="*/ 87 h 106"/>
                  <a:gd name="T8" fmla="*/ 90 w 109"/>
                  <a:gd name="T9" fmla="*/ 19 h 106"/>
                  <a:gd name="T10" fmla="*/ 30 w 109"/>
                  <a:gd name="T11" fmla="*/ 77 h 106"/>
                  <a:gd name="T12" fmla="*/ 30 w 109"/>
                  <a:gd name="T13" fmla="*/ 29 h 106"/>
                  <a:gd name="T14" fmla="*/ 79 w 109"/>
                  <a:gd name="T15" fmla="*/ 29 h 106"/>
                  <a:gd name="T16" fmla="*/ 79 w 109"/>
                  <a:gd name="T17" fmla="*/ 77 h 106"/>
                  <a:gd name="T18" fmla="*/ 30 w 109"/>
                  <a:gd name="T19" fmla="*/ 7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106">
                    <a:moveTo>
                      <a:pt x="90" y="19"/>
                    </a:moveTo>
                    <a:cubicBezTo>
                      <a:pt x="70" y="0"/>
                      <a:pt x="39" y="0"/>
                      <a:pt x="20" y="19"/>
                    </a:cubicBezTo>
                    <a:cubicBezTo>
                      <a:pt x="0" y="38"/>
                      <a:pt x="0" y="68"/>
                      <a:pt x="20" y="87"/>
                    </a:cubicBezTo>
                    <a:cubicBezTo>
                      <a:pt x="39" y="106"/>
                      <a:pt x="70" y="106"/>
                      <a:pt x="90" y="87"/>
                    </a:cubicBezTo>
                    <a:cubicBezTo>
                      <a:pt x="109" y="68"/>
                      <a:pt x="109" y="38"/>
                      <a:pt x="90" y="19"/>
                    </a:cubicBezTo>
                    <a:close/>
                    <a:moveTo>
                      <a:pt x="30" y="77"/>
                    </a:moveTo>
                    <a:cubicBezTo>
                      <a:pt x="17" y="64"/>
                      <a:pt x="17" y="42"/>
                      <a:pt x="30" y="29"/>
                    </a:cubicBezTo>
                    <a:cubicBezTo>
                      <a:pt x="44" y="16"/>
                      <a:pt x="66" y="16"/>
                      <a:pt x="79" y="29"/>
                    </a:cubicBezTo>
                    <a:cubicBezTo>
                      <a:pt x="92" y="42"/>
                      <a:pt x="92" y="64"/>
                      <a:pt x="79" y="77"/>
                    </a:cubicBezTo>
                    <a:cubicBezTo>
                      <a:pt x="66" y="90"/>
                      <a:pt x="44" y="90"/>
                      <a:pt x="30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4" name="Freeform 21"/>
              <p:cNvSpPr>
                <a:spLocks noEditPoints="1"/>
              </p:cNvSpPr>
              <p:nvPr/>
            </p:nvSpPr>
            <p:spPr bwMode="auto">
              <a:xfrm>
                <a:off x="0" y="117"/>
                <a:ext cx="53" cy="52"/>
              </a:xfrm>
              <a:custGeom>
                <a:avLst/>
                <a:gdLst>
                  <a:gd name="T0" fmla="*/ 65 w 69"/>
                  <a:gd name="T1" fmla="*/ 4 h 68"/>
                  <a:gd name="T2" fmla="*/ 51 w 69"/>
                  <a:gd name="T3" fmla="*/ 4 h 68"/>
                  <a:gd name="T4" fmla="*/ 51 w 69"/>
                  <a:gd name="T5" fmla="*/ 4 h 68"/>
                  <a:gd name="T6" fmla="*/ 65 w 69"/>
                  <a:gd name="T7" fmla="*/ 18 h 68"/>
                  <a:gd name="T8" fmla="*/ 65 w 69"/>
                  <a:gd name="T9" fmla="*/ 18 h 68"/>
                  <a:gd name="T10" fmla="*/ 65 w 69"/>
                  <a:gd name="T11" fmla="*/ 4 h 68"/>
                  <a:gd name="T12" fmla="*/ 4 w 69"/>
                  <a:gd name="T13" fmla="*/ 50 h 68"/>
                  <a:gd name="T14" fmla="*/ 4 w 69"/>
                  <a:gd name="T15" fmla="*/ 64 h 68"/>
                  <a:gd name="T16" fmla="*/ 18 w 69"/>
                  <a:gd name="T17" fmla="*/ 64 h 68"/>
                  <a:gd name="T18" fmla="*/ 60 w 69"/>
                  <a:gd name="T19" fmla="*/ 23 h 68"/>
                  <a:gd name="T20" fmla="*/ 46 w 69"/>
                  <a:gd name="T21" fmla="*/ 9 h 68"/>
                  <a:gd name="T22" fmla="*/ 4 w 69"/>
                  <a:gd name="T23" fmla="*/ 5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68">
                    <a:moveTo>
                      <a:pt x="65" y="4"/>
                    </a:moveTo>
                    <a:cubicBezTo>
                      <a:pt x="61" y="0"/>
                      <a:pt x="55" y="0"/>
                      <a:pt x="5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9" y="14"/>
                      <a:pt x="69" y="8"/>
                      <a:pt x="65" y="4"/>
                    </a:cubicBezTo>
                    <a:close/>
                    <a:moveTo>
                      <a:pt x="4" y="50"/>
                    </a:moveTo>
                    <a:cubicBezTo>
                      <a:pt x="0" y="54"/>
                      <a:pt x="0" y="60"/>
                      <a:pt x="4" y="64"/>
                    </a:cubicBezTo>
                    <a:cubicBezTo>
                      <a:pt x="8" y="68"/>
                      <a:pt x="14" y="68"/>
                      <a:pt x="18" y="64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46" y="9"/>
                      <a:pt x="46" y="9"/>
                      <a:pt x="46" y="9"/>
                    </a:cubicBez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65" name="Freeform 22"/>
              <p:cNvSpPr/>
              <p:nvPr/>
            </p:nvSpPr>
            <p:spPr bwMode="auto">
              <a:xfrm>
                <a:off x="3" y="0"/>
                <a:ext cx="91" cy="104"/>
              </a:xfrm>
              <a:custGeom>
                <a:avLst/>
                <a:gdLst>
                  <a:gd name="T0" fmla="*/ 57 w 119"/>
                  <a:gd name="T1" fmla="*/ 125 h 136"/>
                  <a:gd name="T2" fmla="*/ 18 w 119"/>
                  <a:gd name="T3" fmla="*/ 125 h 136"/>
                  <a:gd name="T4" fmla="*/ 11 w 119"/>
                  <a:gd name="T5" fmla="*/ 119 h 136"/>
                  <a:gd name="T6" fmla="*/ 11 w 119"/>
                  <a:gd name="T7" fmla="*/ 18 h 136"/>
                  <a:gd name="T8" fmla="*/ 18 w 119"/>
                  <a:gd name="T9" fmla="*/ 12 h 136"/>
                  <a:gd name="T10" fmla="*/ 100 w 119"/>
                  <a:gd name="T11" fmla="*/ 12 h 136"/>
                  <a:gd name="T12" fmla="*/ 107 w 119"/>
                  <a:gd name="T13" fmla="*/ 18 h 136"/>
                  <a:gd name="T14" fmla="*/ 107 w 119"/>
                  <a:gd name="T15" fmla="*/ 71 h 136"/>
                  <a:gd name="T16" fmla="*/ 119 w 119"/>
                  <a:gd name="T17" fmla="*/ 73 h 136"/>
                  <a:gd name="T18" fmla="*/ 119 w 119"/>
                  <a:gd name="T19" fmla="*/ 18 h 136"/>
                  <a:gd name="T20" fmla="*/ 100 w 119"/>
                  <a:gd name="T21" fmla="*/ 0 h 136"/>
                  <a:gd name="T22" fmla="*/ 18 w 119"/>
                  <a:gd name="T23" fmla="*/ 0 h 136"/>
                  <a:gd name="T24" fmla="*/ 0 w 119"/>
                  <a:gd name="T25" fmla="*/ 18 h 136"/>
                  <a:gd name="T26" fmla="*/ 0 w 119"/>
                  <a:gd name="T27" fmla="*/ 119 h 136"/>
                  <a:gd name="T28" fmla="*/ 18 w 119"/>
                  <a:gd name="T29" fmla="*/ 136 h 136"/>
                  <a:gd name="T30" fmla="*/ 61 w 119"/>
                  <a:gd name="T31" fmla="*/ 136 h 136"/>
                  <a:gd name="T32" fmla="*/ 57 w 119"/>
                  <a:gd name="T33" fmla="*/ 12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9" h="136">
                    <a:moveTo>
                      <a:pt x="57" y="125"/>
                    </a:moveTo>
                    <a:cubicBezTo>
                      <a:pt x="18" y="125"/>
                      <a:pt x="18" y="125"/>
                      <a:pt x="18" y="125"/>
                    </a:cubicBezTo>
                    <a:cubicBezTo>
                      <a:pt x="14" y="125"/>
                      <a:pt x="11" y="122"/>
                      <a:pt x="11" y="1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5"/>
                      <a:pt x="14" y="12"/>
                      <a:pt x="18" y="12"/>
                    </a:cubicBezTo>
                    <a:cubicBezTo>
                      <a:pt x="100" y="12"/>
                      <a:pt x="100" y="12"/>
                      <a:pt x="100" y="12"/>
                    </a:cubicBezTo>
                    <a:cubicBezTo>
                      <a:pt x="104" y="12"/>
                      <a:pt x="107" y="15"/>
                      <a:pt x="107" y="18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11" y="71"/>
                      <a:pt x="115" y="72"/>
                      <a:pt x="119" y="73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8"/>
                      <a:pt x="111" y="0"/>
                      <a:pt x="10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8"/>
                      <a:pt x="8" y="136"/>
                      <a:pt x="18" y="136"/>
                    </a:cubicBezTo>
                    <a:cubicBezTo>
                      <a:pt x="61" y="136"/>
                      <a:pt x="61" y="136"/>
                      <a:pt x="61" y="136"/>
                    </a:cubicBezTo>
                    <a:cubicBezTo>
                      <a:pt x="59" y="133"/>
                      <a:pt x="58" y="129"/>
                      <a:pt x="57" y="1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917589" y="3770398"/>
            <a:ext cx="787400" cy="785283"/>
            <a:chOff x="5677747" y="4215343"/>
            <a:chExt cx="787400" cy="785283"/>
          </a:xfrm>
          <a:solidFill>
            <a:schemeClr val="accent1">
              <a:lumMod val="75000"/>
            </a:schemeClr>
          </a:solidFill>
        </p:grpSpPr>
        <p:sp>
          <p:nvSpPr>
            <p:cNvPr id="67" name="Oval 8"/>
            <p:cNvSpPr>
              <a:spLocks noChangeArrowheads="1"/>
            </p:cNvSpPr>
            <p:nvPr/>
          </p:nvSpPr>
          <p:spPr bwMode="auto">
            <a:xfrm>
              <a:off x="5677747" y="4215343"/>
              <a:ext cx="787400" cy="785283"/>
            </a:xfrm>
            <a:prstGeom prst="ellipse">
              <a:avLst/>
            </a:prstGeom>
            <a:solidFill>
              <a:srgbClr val="52D4F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2500" kern="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68" name="Group 23"/>
            <p:cNvGrpSpPr/>
            <p:nvPr/>
          </p:nvGrpSpPr>
          <p:grpSpPr bwMode="auto">
            <a:xfrm>
              <a:off x="5928784" y="4492626"/>
              <a:ext cx="287867" cy="232833"/>
              <a:chOff x="0" y="0"/>
              <a:chExt cx="136" cy="110"/>
            </a:xfrm>
            <a:grpFill/>
          </p:grpSpPr>
          <p:sp>
            <p:nvSpPr>
              <p:cNvPr id="69" name="Freeform 24"/>
              <p:cNvSpPr>
                <a:spLocks noEditPoints="1"/>
              </p:cNvSpPr>
              <p:nvPr/>
            </p:nvSpPr>
            <p:spPr bwMode="auto">
              <a:xfrm>
                <a:off x="0" y="36"/>
                <a:ext cx="122" cy="74"/>
              </a:xfrm>
              <a:custGeom>
                <a:avLst/>
                <a:gdLst>
                  <a:gd name="T0" fmla="*/ 34 w 122"/>
                  <a:gd name="T1" fmla="*/ 28 h 74"/>
                  <a:gd name="T2" fmla="*/ 34 w 122"/>
                  <a:gd name="T3" fmla="*/ 74 h 74"/>
                  <a:gd name="T4" fmla="*/ 54 w 122"/>
                  <a:gd name="T5" fmla="*/ 74 h 74"/>
                  <a:gd name="T6" fmla="*/ 54 w 122"/>
                  <a:gd name="T7" fmla="*/ 29 h 74"/>
                  <a:gd name="T8" fmla="*/ 44 w 122"/>
                  <a:gd name="T9" fmla="*/ 20 h 74"/>
                  <a:gd name="T10" fmla="*/ 34 w 122"/>
                  <a:gd name="T11" fmla="*/ 28 h 74"/>
                  <a:gd name="T12" fmla="*/ 0 w 122"/>
                  <a:gd name="T13" fmla="*/ 74 h 74"/>
                  <a:gd name="T14" fmla="*/ 20 w 122"/>
                  <a:gd name="T15" fmla="*/ 74 h 74"/>
                  <a:gd name="T16" fmla="*/ 20 w 122"/>
                  <a:gd name="T17" fmla="*/ 39 h 74"/>
                  <a:gd name="T18" fmla="*/ 0 w 122"/>
                  <a:gd name="T19" fmla="*/ 56 h 74"/>
                  <a:gd name="T20" fmla="*/ 0 w 122"/>
                  <a:gd name="T21" fmla="*/ 74 h 74"/>
                  <a:gd name="T22" fmla="*/ 102 w 122"/>
                  <a:gd name="T23" fmla="*/ 18 h 74"/>
                  <a:gd name="T24" fmla="*/ 102 w 122"/>
                  <a:gd name="T25" fmla="*/ 74 h 74"/>
                  <a:gd name="T26" fmla="*/ 122 w 122"/>
                  <a:gd name="T27" fmla="*/ 74 h 74"/>
                  <a:gd name="T28" fmla="*/ 122 w 122"/>
                  <a:gd name="T29" fmla="*/ 0 h 74"/>
                  <a:gd name="T30" fmla="*/ 102 w 122"/>
                  <a:gd name="T31" fmla="*/ 18 h 74"/>
                  <a:gd name="T32" fmla="*/ 67 w 122"/>
                  <a:gd name="T33" fmla="*/ 40 h 74"/>
                  <a:gd name="T34" fmla="*/ 67 w 122"/>
                  <a:gd name="T35" fmla="*/ 74 h 74"/>
                  <a:gd name="T36" fmla="*/ 88 w 122"/>
                  <a:gd name="T37" fmla="*/ 74 h 74"/>
                  <a:gd name="T38" fmla="*/ 88 w 122"/>
                  <a:gd name="T39" fmla="*/ 29 h 74"/>
                  <a:gd name="T40" fmla="*/ 72 w 122"/>
                  <a:gd name="T41" fmla="*/ 43 h 74"/>
                  <a:gd name="T42" fmla="*/ 67 w 122"/>
                  <a:gd name="T43" fmla="*/ 4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2" h="74">
                    <a:moveTo>
                      <a:pt x="34" y="28"/>
                    </a:moveTo>
                    <a:lnTo>
                      <a:pt x="34" y="74"/>
                    </a:lnTo>
                    <a:lnTo>
                      <a:pt x="54" y="74"/>
                    </a:lnTo>
                    <a:lnTo>
                      <a:pt x="54" y="29"/>
                    </a:lnTo>
                    <a:lnTo>
                      <a:pt x="44" y="20"/>
                    </a:lnTo>
                    <a:lnTo>
                      <a:pt x="34" y="28"/>
                    </a:lnTo>
                    <a:close/>
                    <a:moveTo>
                      <a:pt x="0" y="74"/>
                    </a:moveTo>
                    <a:lnTo>
                      <a:pt x="20" y="74"/>
                    </a:lnTo>
                    <a:lnTo>
                      <a:pt x="20" y="39"/>
                    </a:lnTo>
                    <a:lnTo>
                      <a:pt x="0" y="56"/>
                    </a:lnTo>
                    <a:lnTo>
                      <a:pt x="0" y="74"/>
                    </a:lnTo>
                    <a:close/>
                    <a:moveTo>
                      <a:pt x="102" y="18"/>
                    </a:moveTo>
                    <a:lnTo>
                      <a:pt x="102" y="74"/>
                    </a:lnTo>
                    <a:lnTo>
                      <a:pt x="122" y="74"/>
                    </a:lnTo>
                    <a:lnTo>
                      <a:pt x="122" y="0"/>
                    </a:lnTo>
                    <a:lnTo>
                      <a:pt x="102" y="18"/>
                    </a:lnTo>
                    <a:close/>
                    <a:moveTo>
                      <a:pt x="67" y="40"/>
                    </a:moveTo>
                    <a:lnTo>
                      <a:pt x="67" y="74"/>
                    </a:lnTo>
                    <a:lnTo>
                      <a:pt x="88" y="74"/>
                    </a:lnTo>
                    <a:lnTo>
                      <a:pt x="88" y="29"/>
                    </a:lnTo>
                    <a:lnTo>
                      <a:pt x="72" y="43"/>
                    </a:lnTo>
                    <a:lnTo>
                      <a:pt x="67" y="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70" name="Freeform 25"/>
              <p:cNvSpPr/>
              <p:nvPr/>
            </p:nvSpPr>
            <p:spPr bwMode="auto">
              <a:xfrm>
                <a:off x="0" y="0"/>
                <a:ext cx="136" cy="79"/>
              </a:xfrm>
              <a:custGeom>
                <a:avLst/>
                <a:gdLst>
                  <a:gd name="T0" fmla="*/ 136 w 136"/>
                  <a:gd name="T1" fmla="*/ 0 h 79"/>
                  <a:gd name="T2" fmla="*/ 96 w 136"/>
                  <a:gd name="T3" fmla="*/ 0 h 79"/>
                  <a:gd name="T4" fmla="*/ 113 w 136"/>
                  <a:gd name="T5" fmla="*/ 16 h 79"/>
                  <a:gd name="T6" fmla="*/ 72 w 136"/>
                  <a:gd name="T7" fmla="*/ 52 h 79"/>
                  <a:gd name="T8" fmla="*/ 44 w 136"/>
                  <a:gd name="T9" fmla="*/ 28 h 79"/>
                  <a:gd name="T10" fmla="*/ 0 w 136"/>
                  <a:gd name="T11" fmla="*/ 64 h 79"/>
                  <a:gd name="T12" fmla="*/ 0 w 136"/>
                  <a:gd name="T13" fmla="*/ 79 h 79"/>
                  <a:gd name="T14" fmla="*/ 44 w 136"/>
                  <a:gd name="T15" fmla="*/ 43 h 79"/>
                  <a:gd name="T16" fmla="*/ 72 w 136"/>
                  <a:gd name="T17" fmla="*/ 67 h 79"/>
                  <a:gd name="T18" fmla="*/ 122 w 136"/>
                  <a:gd name="T19" fmla="*/ 25 h 79"/>
                  <a:gd name="T20" fmla="*/ 136 w 136"/>
                  <a:gd name="T21" fmla="*/ 38 h 79"/>
                  <a:gd name="T22" fmla="*/ 136 w 136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6" h="79">
                    <a:moveTo>
                      <a:pt x="136" y="0"/>
                    </a:moveTo>
                    <a:lnTo>
                      <a:pt x="96" y="0"/>
                    </a:lnTo>
                    <a:lnTo>
                      <a:pt x="113" y="16"/>
                    </a:lnTo>
                    <a:lnTo>
                      <a:pt x="72" y="52"/>
                    </a:lnTo>
                    <a:lnTo>
                      <a:pt x="44" y="28"/>
                    </a:lnTo>
                    <a:lnTo>
                      <a:pt x="0" y="64"/>
                    </a:lnTo>
                    <a:lnTo>
                      <a:pt x="0" y="79"/>
                    </a:lnTo>
                    <a:lnTo>
                      <a:pt x="44" y="43"/>
                    </a:lnTo>
                    <a:lnTo>
                      <a:pt x="72" y="67"/>
                    </a:lnTo>
                    <a:lnTo>
                      <a:pt x="122" y="25"/>
                    </a:lnTo>
                    <a:lnTo>
                      <a:pt x="136" y="38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5931559" y="4953614"/>
            <a:ext cx="787400" cy="785284"/>
            <a:chOff x="5691717" y="5398559"/>
            <a:chExt cx="787400" cy="785284"/>
          </a:xfrm>
        </p:grpSpPr>
        <p:sp>
          <p:nvSpPr>
            <p:cNvPr id="72" name="Oval 9"/>
            <p:cNvSpPr>
              <a:spLocks noChangeArrowheads="1"/>
            </p:cNvSpPr>
            <p:nvPr/>
          </p:nvSpPr>
          <p:spPr bwMode="auto">
            <a:xfrm>
              <a:off x="5691717" y="5398559"/>
              <a:ext cx="787400" cy="7852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 sz="2500" kern="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73" name="Group 26"/>
            <p:cNvGrpSpPr/>
            <p:nvPr/>
          </p:nvGrpSpPr>
          <p:grpSpPr bwMode="auto">
            <a:xfrm>
              <a:off x="5988051" y="5629277"/>
              <a:ext cx="237067" cy="323849"/>
              <a:chOff x="0" y="0"/>
              <a:chExt cx="112" cy="153"/>
            </a:xfrm>
          </p:grpSpPr>
          <p:sp>
            <p:nvSpPr>
              <p:cNvPr id="74" name="Freeform 27"/>
              <p:cNvSpPr>
                <a:spLocks noEditPoints="1"/>
              </p:cNvSpPr>
              <p:nvPr/>
            </p:nvSpPr>
            <p:spPr bwMode="auto">
              <a:xfrm>
                <a:off x="0" y="0"/>
                <a:ext cx="112" cy="153"/>
              </a:xfrm>
              <a:custGeom>
                <a:avLst/>
                <a:gdLst>
                  <a:gd name="T0" fmla="*/ 112 w 112"/>
                  <a:gd name="T1" fmla="*/ 30 h 153"/>
                  <a:gd name="T2" fmla="*/ 82 w 112"/>
                  <a:gd name="T3" fmla="*/ 0 h 153"/>
                  <a:gd name="T4" fmla="*/ 0 w 112"/>
                  <a:gd name="T5" fmla="*/ 0 h 153"/>
                  <a:gd name="T6" fmla="*/ 0 w 112"/>
                  <a:gd name="T7" fmla="*/ 153 h 153"/>
                  <a:gd name="T8" fmla="*/ 112 w 112"/>
                  <a:gd name="T9" fmla="*/ 153 h 153"/>
                  <a:gd name="T10" fmla="*/ 112 w 112"/>
                  <a:gd name="T11" fmla="*/ 30 h 153"/>
                  <a:gd name="T12" fmla="*/ 99 w 112"/>
                  <a:gd name="T13" fmla="*/ 34 h 153"/>
                  <a:gd name="T14" fmla="*/ 79 w 112"/>
                  <a:gd name="T15" fmla="*/ 34 h 153"/>
                  <a:gd name="T16" fmla="*/ 79 w 112"/>
                  <a:gd name="T17" fmla="*/ 14 h 153"/>
                  <a:gd name="T18" fmla="*/ 99 w 112"/>
                  <a:gd name="T19" fmla="*/ 34 h 153"/>
                  <a:gd name="T20" fmla="*/ 99 w 112"/>
                  <a:gd name="T21" fmla="*/ 141 h 153"/>
                  <a:gd name="T22" fmla="*/ 12 w 112"/>
                  <a:gd name="T23" fmla="*/ 141 h 153"/>
                  <a:gd name="T24" fmla="*/ 12 w 112"/>
                  <a:gd name="T25" fmla="*/ 12 h 153"/>
                  <a:gd name="T26" fmla="*/ 67 w 112"/>
                  <a:gd name="T27" fmla="*/ 12 h 153"/>
                  <a:gd name="T28" fmla="*/ 67 w 112"/>
                  <a:gd name="T29" fmla="*/ 46 h 153"/>
                  <a:gd name="T30" fmla="*/ 99 w 112"/>
                  <a:gd name="T31" fmla="*/ 46 h 153"/>
                  <a:gd name="T32" fmla="*/ 99 w 112"/>
                  <a:gd name="T33" fmla="*/ 14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153">
                    <a:moveTo>
                      <a:pt x="112" y="30"/>
                    </a:moveTo>
                    <a:lnTo>
                      <a:pt x="82" y="0"/>
                    </a:lnTo>
                    <a:lnTo>
                      <a:pt x="0" y="0"/>
                    </a:lnTo>
                    <a:lnTo>
                      <a:pt x="0" y="153"/>
                    </a:lnTo>
                    <a:lnTo>
                      <a:pt x="112" y="153"/>
                    </a:lnTo>
                    <a:lnTo>
                      <a:pt x="112" y="30"/>
                    </a:lnTo>
                    <a:close/>
                    <a:moveTo>
                      <a:pt x="99" y="34"/>
                    </a:moveTo>
                    <a:lnTo>
                      <a:pt x="79" y="34"/>
                    </a:lnTo>
                    <a:lnTo>
                      <a:pt x="79" y="14"/>
                    </a:lnTo>
                    <a:lnTo>
                      <a:pt x="99" y="34"/>
                    </a:lnTo>
                    <a:close/>
                    <a:moveTo>
                      <a:pt x="99" y="141"/>
                    </a:moveTo>
                    <a:lnTo>
                      <a:pt x="12" y="141"/>
                    </a:lnTo>
                    <a:lnTo>
                      <a:pt x="12" y="12"/>
                    </a:lnTo>
                    <a:lnTo>
                      <a:pt x="67" y="12"/>
                    </a:lnTo>
                    <a:lnTo>
                      <a:pt x="67" y="46"/>
                    </a:lnTo>
                    <a:lnTo>
                      <a:pt x="99" y="46"/>
                    </a:lnTo>
                    <a:lnTo>
                      <a:pt x="99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75" name="Rectangle 28"/>
              <p:cNvSpPr>
                <a:spLocks noChangeArrowheads="1"/>
              </p:cNvSpPr>
              <p:nvPr/>
            </p:nvSpPr>
            <p:spPr bwMode="auto">
              <a:xfrm>
                <a:off x="21" y="40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76" name="Rectangle 29"/>
              <p:cNvSpPr>
                <a:spLocks noChangeArrowheads="1"/>
              </p:cNvSpPr>
              <p:nvPr/>
            </p:nvSpPr>
            <p:spPr bwMode="auto">
              <a:xfrm>
                <a:off x="21" y="62"/>
                <a:ext cx="70" cy="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77" name="Rectangle 30"/>
              <p:cNvSpPr>
                <a:spLocks noChangeArrowheads="1"/>
              </p:cNvSpPr>
              <p:nvPr/>
            </p:nvSpPr>
            <p:spPr bwMode="auto">
              <a:xfrm>
                <a:off x="21" y="85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78" name="Rectangle 31"/>
              <p:cNvSpPr>
                <a:spLocks noChangeArrowheads="1"/>
              </p:cNvSpPr>
              <p:nvPr/>
            </p:nvSpPr>
            <p:spPr bwMode="auto">
              <a:xfrm>
                <a:off x="21" y="108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</p:grpSp>
      <p:sp>
        <p:nvSpPr>
          <p:cNvPr id="79" name="išľíďè"/>
          <p:cNvSpPr/>
          <p:nvPr/>
        </p:nvSpPr>
        <p:spPr bwMode="auto">
          <a:xfrm>
            <a:off x="7370893" y="1763604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0" name="iSlíďè"/>
          <p:cNvSpPr txBox="1"/>
          <p:nvPr/>
        </p:nvSpPr>
        <p:spPr bwMode="auto">
          <a:xfrm>
            <a:off x="7399053" y="141240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81" name="išľíďè"/>
          <p:cNvSpPr/>
          <p:nvPr/>
        </p:nvSpPr>
        <p:spPr bwMode="auto">
          <a:xfrm>
            <a:off x="1550894" y="2893927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2" name="iSlíďè"/>
          <p:cNvSpPr txBox="1"/>
          <p:nvPr/>
        </p:nvSpPr>
        <p:spPr bwMode="auto">
          <a:xfrm>
            <a:off x="3761542" y="2587181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r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83" name="išľíďè"/>
          <p:cNvSpPr/>
          <p:nvPr/>
        </p:nvSpPr>
        <p:spPr bwMode="auto">
          <a:xfrm>
            <a:off x="7399053" y="4123881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4" name="iSlíďè"/>
          <p:cNvSpPr txBox="1"/>
          <p:nvPr/>
        </p:nvSpPr>
        <p:spPr bwMode="auto">
          <a:xfrm>
            <a:off x="7427213" y="3772685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85" name="išľíďè"/>
          <p:cNvSpPr/>
          <p:nvPr/>
        </p:nvSpPr>
        <p:spPr bwMode="auto">
          <a:xfrm>
            <a:off x="1550894" y="5184332"/>
            <a:ext cx="358691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6" name="iSlíďè"/>
          <p:cNvSpPr txBox="1"/>
          <p:nvPr/>
        </p:nvSpPr>
        <p:spPr bwMode="auto">
          <a:xfrm>
            <a:off x="3761542" y="4877586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7500" lnSpcReduction="10000"/>
          </a:bodyPr>
          <a:lstStyle/>
          <a:p>
            <a:pPr marL="0" marR="0" lvl="0" indent="0" algn="r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34"/>
          <p:cNvPicPr>
            <a:picLocks noChangeAspect="1"/>
          </p:cNvPicPr>
          <p:nvPr/>
        </p:nvPicPr>
        <p:blipFill>
          <a:blip r:embed="rId3"/>
          <a:srcRect l="41895"/>
          <a:stretch>
            <a:fillRect/>
          </a:stretch>
        </p:blipFill>
        <p:spPr>
          <a:xfrm>
            <a:off x="2627630" y="-635"/>
            <a:ext cx="95643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22150" y="2576787"/>
            <a:ext cx="3518051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cs typeface="+mn-ea"/>
                <a:sym typeface="+mn-lt"/>
              </a:rPr>
              <a:t>输入标题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3073339" y="1859068"/>
            <a:ext cx="24853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PART FOUR</a:t>
            </a:r>
            <a:endParaRPr lang="zh-CN" altLang="en-US" sz="3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46911" y="4027198"/>
            <a:ext cx="4868527" cy="1367481"/>
            <a:chOff x="6663073" y="3484000"/>
            <a:chExt cx="4868527" cy="1367481"/>
          </a:xfrm>
        </p:grpSpPr>
        <p:sp>
          <p:nvSpPr>
            <p:cNvPr id="5" name="矩形 4"/>
            <p:cNvSpPr/>
            <p:nvPr/>
          </p:nvSpPr>
          <p:spPr>
            <a:xfrm>
              <a:off x="6663073" y="3484000"/>
              <a:ext cx="4868527" cy="1367481"/>
            </a:xfrm>
            <a:prstGeom prst="rect">
              <a:avLst/>
            </a:prstGeom>
            <a:solidFill>
              <a:srgbClr val="52D4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96772" y="3578224"/>
              <a:ext cx="4427116" cy="1168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  <a:spcAft>
                  <a:spcPts val="400"/>
                </a:spcAft>
              </a:pP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badd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amet, consetetur sadipscing elitr,  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asdf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sed diam nonumy eirmod tempor invidunt ut labore et dolore magna aliquyam erat, sed diam voluptua.</a:t>
              </a:r>
              <a:endParaRPr lang="en-US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2317464" y="3669224"/>
            <a:ext cx="352697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34"/>
          <p:cNvPicPr>
            <a:picLocks noChangeAspect="1"/>
          </p:cNvPicPr>
          <p:nvPr/>
        </p:nvPicPr>
        <p:blipFill>
          <a:blip r:embed="rId3"/>
          <a:srcRect t="70155" r="62934" b="-1042"/>
          <a:stretch>
            <a:fillRect/>
          </a:stretch>
        </p:blipFill>
        <p:spPr>
          <a:xfrm>
            <a:off x="-553720" y="4838065"/>
            <a:ext cx="6038850" cy="209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4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1520" y="1247775"/>
            <a:ext cx="8265795" cy="4657725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 flipH="1">
            <a:off x="8914662" y="4983826"/>
            <a:ext cx="956717" cy="376667"/>
          </a:xfrm>
          <a:prstGeom prst="line">
            <a:avLst/>
          </a:prstGeom>
          <a:ln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8914662" y="1353425"/>
            <a:ext cx="856693" cy="225643"/>
          </a:xfrm>
          <a:prstGeom prst="line">
            <a:avLst/>
          </a:prstGeom>
          <a:ln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2336997" y="1413517"/>
            <a:ext cx="931821" cy="165552"/>
          </a:xfrm>
          <a:prstGeom prst="line">
            <a:avLst/>
          </a:prstGeom>
          <a:ln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657485" y="4503337"/>
            <a:ext cx="810666" cy="81066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563662" y="923308"/>
            <a:ext cx="810666" cy="810666"/>
          </a:xfrm>
          <a:prstGeom prst="ellipse">
            <a:avLst/>
          </a:prstGeom>
          <a:solidFill>
            <a:srgbClr val="C797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738834" y="925661"/>
            <a:ext cx="664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9787287" y="923308"/>
            <a:ext cx="826598" cy="819018"/>
            <a:chOff x="9985925" y="810955"/>
            <a:chExt cx="826598" cy="819018"/>
          </a:xfrm>
        </p:grpSpPr>
        <p:sp>
          <p:nvSpPr>
            <p:cNvPr id="44" name="椭圆 43"/>
            <p:cNvSpPr/>
            <p:nvPr/>
          </p:nvSpPr>
          <p:spPr>
            <a:xfrm>
              <a:off x="9985925" y="819307"/>
              <a:ext cx="810666" cy="810666"/>
            </a:xfrm>
            <a:prstGeom prst="ellipse">
              <a:avLst/>
            </a:prstGeom>
            <a:solidFill>
              <a:srgbClr val="00B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0147855" y="810955"/>
              <a:ext cx="6646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400">
                  <a:solidFill>
                    <a:schemeClr val="bg1"/>
                  </a:solidFill>
                  <a:latin typeface="DFPLiHei-Bd" panose="020B0700000000000000" pitchFamily="34" charset="-120"/>
                  <a:ea typeface="DFPLiHei-Bd" panose="020B0700000000000000" pitchFamily="34" charset="-120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9871379" y="4544562"/>
            <a:ext cx="833159" cy="810666"/>
            <a:chOff x="10242031" y="4642363"/>
            <a:chExt cx="833159" cy="810666"/>
          </a:xfrm>
        </p:grpSpPr>
        <p:sp>
          <p:nvSpPr>
            <p:cNvPr id="43" name="椭圆 42"/>
            <p:cNvSpPr/>
            <p:nvPr/>
          </p:nvSpPr>
          <p:spPr>
            <a:xfrm>
              <a:off x="10242031" y="4642363"/>
              <a:ext cx="810666" cy="810666"/>
            </a:xfrm>
            <a:prstGeom prst="ellipse">
              <a:avLst/>
            </a:prstGeom>
            <a:solidFill>
              <a:srgbClr val="004A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410522" y="4642363"/>
              <a:ext cx="6646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400">
                  <a:solidFill>
                    <a:schemeClr val="bg1"/>
                  </a:solidFill>
                  <a:latin typeface="DFPLiHei-Bd" panose="020B0700000000000000" pitchFamily="34" charset="-120"/>
                  <a:ea typeface="DFPLiHei-Bd" panose="020B0700000000000000" pitchFamily="34" charset="-120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1816309" y="4499330"/>
            <a:ext cx="509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solidFill>
                  <a:schemeClr val="bg1"/>
                </a:solidFill>
                <a:latin typeface="DFPLiHei-Bd" panose="020B0700000000000000" pitchFamily="34" charset="-120"/>
                <a:ea typeface="DFPLiHei-Bd" panose="020B0700000000000000" pitchFamily="34" charset="-120"/>
              </a:defRPr>
            </a:lvl1pPr>
          </a:lstStyle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PA_文本框 37"/>
          <p:cNvSpPr txBox="1"/>
          <p:nvPr>
            <p:custDataLst>
              <p:tags r:id="rId1"/>
            </p:custDataLst>
          </p:nvPr>
        </p:nvSpPr>
        <p:spPr>
          <a:xfrm>
            <a:off x="1627733" y="6042457"/>
            <a:ext cx="971290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400" dirty="0" err="1">
                <a:cs typeface="+mn-ea"/>
                <a:sym typeface="+mn-lt"/>
              </a:rPr>
              <a:t>malesuada</a:t>
            </a:r>
            <a:r>
              <a:rPr lang="en-US" altLang="zh-CN" sz="1400" dirty="0">
                <a:cs typeface="+mn-ea"/>
                <a:sym typeface="+mn-lt"/>
              </a:rPr>
              <a:t> </a:t>
            </a:r>
            <a:r>
              <a:rPr lang="en-US" altLang="zh-CN" sz="1400" dirty="0" err="1">
                <a:cs typeface="+mn-ea"/>
                <a:sym typeface="+mn-lt"/>
              </a:rPr>
              <a:t>libero.welcome</a:t>
            </a:r>
            <a:r>
              <a:rPr lang="en-US" altLang="zh-CN" sz="1400" dirty="0">
                <a:cs typeface="+mn-ea"/>
                <a:sym typeface="+mn-lt"/>
              </a:rPr>
              <a:t> </a:t>
            </a:r>
            <a:r>
              <a:rPr lang="en-US" altLang="zh-CN" sz="1400" dirty="0" err="1">
                <a:cs typeface="+mn-ea"/>
                <a:sym typeface="+mn-lt"/>
              </a:rPr>
              <a:t>everbody</a:t>
            </a:r>
            <a:r>
              <a:rPr lang="en-US" altLang="zh-CN" sz="1400" dirty="0">
                <a:cs typeface="+mn-ea"/>
                <a:sym typeface="+mn-lt"/>
              </a:rPr>
              <a:t>!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1058720" y="1992817"/>
            <a:ext cx="21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TEXT HERE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58720" y="3873493"/>
            <a:ext cx="21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TEXT HERE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303917" y="3855163"/>
            <a:ext cx="21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TEXT HERE</a:t>
            </a:r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282807" y="2004687"/>
            <a:ext cx="2178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TEXT HERE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63" name="直接连接符 62"/>
          <p:cNvCxnSpPr/>
          <p:nvPr/>
        </p:nvCxnSpPr>
        <p:spPr>
          <a:xfrm flipH="1" flipV="1">
            <a:off x="2476492" y="5048250"/>
            <a:ext cx="761021" cy="306979"/>
          </a:xfrm>
          <a:prstGeom prst="line">
            <a:avLst/>
          </a:prstGeom>
          <a:ln cap="rnd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34"/>
          <p:cNvPicPr>
            <a:picLocks noChangeAspect="1"/>
          </p:cNvPicPr>
          <p:nvPr/>
        </p:nvPicPr>
        <p:blipFill>
          <a:blip r:embed="rId6"/>
          <a:srcRect r="41124" b="6016"/>
          <a:stretch>
            <a:fillRect/>
          </a:stretch>
        </p:blipFill>
        <p:spPr>
          <a:xfrm>
            <a:off x="3526155" y="1742440"/>
            <a:ext cx="5139690" cy="3418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36400" y="414794"/>
            <a:ext cx="4534378" cy="800336"/>
            <a:chOff x="336400" y="414794"/>
            <a:chExt cx="4534378" cy="800336"/>
          </a:xfrm>
        </p:grpSpPr>
        <p:grpSp>
          <p:nvGrpSpPr>
            <p:cNvPr id="16" name="组合 15"/>
            <p:cNvGrpSpPr/>
            <p:nvPr/>
          </p:nvGrpSpPr>
          <p:grpSpPr>
            <a:xfrm>
              <a:off x="636025" y="414794"/>
              <a:ext cx="4234753" cy="800336"/>
              <a:chOff x="7240025" y="647931"/>
              <a:chExt cx="4234753" cy="800336"/>
            </a:xfrm>
          </p:grpSpPr>
          <p:sp>
            <p:nvSpPr>
              <p:cNvPr id="17" name="任意多边形: 形状 2"/>
              <p:cNvSpPr/>
              <p:nvPr/>
            </p:nvSpPr>
            <p:spPr>
              <a:xfrm>
                <a:off x="7240025" y="647931"/>
                <a:ext cx="3490180" cy="800336"/>
              </a:xfrm>
              <a:custGeom>
                <a:avLst/>
                <a:gdLst>
                  <a:gd name="connsiteX0" fmla="*/ 0 w 3490180"/>
                  <a:gd name="connsiteY0" fmla="*/ 0 h 800336"/>
                  <a:gd name="connsiteX1" fmla="*/ 3490180 w 3490180"/>
                  <a:gd name="connsiteY1" fmla="*/ 0 h 800336"/>
                  <a:gd name="connsiteX2" fmla="*/ 3490180 w 3490180"/>
                  <a:gd name="connsiteY2" fmla="*/ 800336 h 800336"/>
                  <a:gd name="connsiteX3" fmla="*/ 0 w 3490180"/>
                  <a:gd name="connsiteY3" fmla="*/ 800336 h 800336"/>
                  <a:gd name="connsiteX4" fmla="*/ 0 w 3490180"/>
                  <a:gd name="connsiteY4" fmla="*/ 549163 h 800336"/>
                  <a:gd name="connsiteX5" fmla="*/ 33768 w 3490180"/>
                  <a:gd name="connsiteY5" fmla="*/ 542346 h 800336"/>
                  <a:gd name="connsiteX6" fmla="*/ 130484 w 3490180"/>
                  <a:gd name="connsiteY6" fmla="*/ 396435 h 800336"/>
                  <a:gd name="connsiteX7" fmla="*/ 33768 w 3490180"/>
                  <a:gd name="connsiteY7" fmla="*/ 250524 h 800336"/>
                  <a:gd name="connsiteX8" fmla="*/ 0 w 3490180"/>
                  <a:gd name="connsiteY8" fmla="*/ 243707 h 800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90180" h="800336">
                    <a:moveTo>
                      <a:pt x="0" y="0"/>
                    </a:moveTo>
                    <a:lnTo>
                      <a:pt x="3490180" y="0"/>
                    </a:lnTo>
                    <a:lnTo>
                      <a:pt x="3490180" y="800336"/>
                    </a:lnTo>
                    <a:lnTo>
                      <a:pt x="0" y="800336"/>
                    </a:lnTo>
                    <a:lnTo>
                      <a:pt x="0" y="549163"/>
                    </a:lnTo>
                    <a:lnTo>
                      <a:pt x="33768" y="542346"/>
                    </a:lnTo>
                    <a:cubicBezTo>
                      <a:pt x="90604" y="518306"/>
                      <a:pt x="130484" y="462028"/>
                      <a:pt x="130484" y="396435"/>
                    </a:cubicBezTo>
                    <a:cubicBezTo>
                      <a:pt x="130484" y="330842"/>
                      <a:pt x="90604" y="274564"/>
                      <a:pt x="33768" y="250524"/>
                    </a:cubicBezTo>
                    <a:lnTo>
                      <a:pt x="0" y="243707"/>
                    </a:lnTo>
                    <a:close/>
                  </a:path>
                </a:pathLst>
              </a:custGeom>
              <a:solidFill>
                <a:srgbClr val="52D4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956727" y="751979"/>
                <a:ext cx="3518051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输入标题</a:t>
                </a:r>
              </a:p>
            </p:txBody>
          </p:sp>
        </p:grpSp>
        <p:sp>
          <p:nvSpPr>
            <p:cNvPr id="42" name="椭圆 41"/>
            <p:cNvSpPr/>
            <p:nvPr/>
          </p:nvSpPr>
          <p:spPr>
            <a:xfrm>
              <a:off x="336400" y="518842"/>
              <a:ext cx="599249" cy="5992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5256" y="533552"/>
              <a:ext cx="566890" cy="597742"/>
              <a:chOff x="6949731" y="917727"/>
              <a:chExt cx="566890" cy="59774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949731" y="917727"/>
                <a:ext cx="566890" cy="566890"/>
              </a:xfrm>
              <a:prstGeom prst="ellipse">
                <a:avLst/>
              </a:prstGeom>
              <a:solidFill>
                <a:srgbClr val="C797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033878" y="931904"/>
                <a:ext cx="408940" cy="5835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cs typeface="+mn-ea"/>
                    <a:sym typeface="+mn-lt"/>
                  </a:rPr>
                  <a:t>4</a:t>
                </a:r>
                <a:endParaRPr lang="en-US" sz="32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圆角矩形 2"/>
          <p:cNvSpPr/>
          <p:nvPr/>
        </p:nvSpPr>
        <p:spPr>
          <a:xfrm>
            <a:off x="1404235" y="2024307"/>
            <a:ext cx="2196081" cy="464059"/>
          </a:xfrm>
          <a:prstGeom prst="roundRect">
            <a:avLst>
              <a:gd name="adj" fmla="val 0"/>
            </a:avLst>
          </a:prstGeom>
          <a:solidFill>
            <a:srgbClr val="52D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单击添加段落标题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4505815" y="3382976"/>
            <a:ext cx="922550" cy="922674"/>
          </a:xfrm>
          <a:prstGeom prst="ellipse">
            <a:avLst/>
          </a:prstGeom>
          <a:solidFill>
            <a:srgbClr val="52D4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28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四</a:t>
            </a:r>
          </a:p>
        </p:txBody>
      </p:sp>
      <p:sp>
        <p:nvSpPr>
          <p:cNvPr id="6" name="椭圆 5"/>
          <p:cNvSpPr/>
          <p:nvPr/>
        </p:nvSpPr>
        <p:spPr>
          <a:xfrm>
            <a:off x="5258422" y="3382976"/>
            <a:ext cx="922550" cy="9226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28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</a:t>
            </a:r>
          </a:p>
        </p:txBody>
      </p:sp>
      <p:sp>
        <p:nvSpPr>
          <p:cNvPr id="7" name="椭圆 6"/>
          <p:cNvSpPr/>
          <p:nvPr/>
        </p:nvSpPr>
        <p:spPr>
          <a:xfrm>
            <a:off x="6011028" y="3382976"/>
            <a:ext cx="922550" cy="922674"/>
          </a:xfrm>
          <a:prstGeom prst="ellipse">
            <a:avLst/>
          </a:prstGeom>
          <a:solidFill>
            <a:srgbClr val="52D4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28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建</a:t>
            </a:r>
          </a:p>
        </p:txBody>
      </p:sp>
      <p:sp>
        <p:nvSpPr>
          <p:cNvPr id="8" name="椭圆 7"/>
          <p:cNvSpPr/>
          <p:nvPr/>
        </p:nvSpPr>
        <p:spPr>
          <a:xfrm>
            <a:off x="6763635" y="3382976"/>
            <a:ext cx="922550" cy="922674"/>
          </a:xfrm>
          <a:prstGeom prst="ellipse">
            <a:avLst/>
          </a:prstGeom>
          <a:solidFill>
            <a:srgbClr val="C797F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2800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议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096000" y="1907353"/>
            <a:ext cx="0" cy="1152326"/>
          </a:xfrm>
          <a:prstGeom prst="line">
            <a:avLst/>
          </a:prstGeom>
          <a:ln w="12700">
            <a:solidFill>
              <a:srgbClr val="42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1404234" y="3844312"/>
            <a:ext cx="2730221" cy="0"/>
          </a:xfrm>
          <a:prstGeom prst="line">
            <a:avLst/>
          </a:prstGeom>
          <a:ln w="12700">
            <a:solidFill>
              <a:srgbClr val="42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993137" y="3844312"/>
            <a:ext cx="2730221" cy="0"/>
          </a:xfrm>
          <a:prstGeom prst="line">
            <a:avLst/>
          </a:prstGeom>
          <a:ln w="12700">
            <a:solidFill>
              <a:srgbClr val="42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8897573" y="2024307"/>
            <a:ext cx="2196985" cy="464059"/>
          </a:xfrm>
          <a:prstGeom prst="roundRect">
            <a:avLst>
              <a:gd name="adj" fmla="val 0"/>
            </a:avLst>
          </a:prstGeom>
          <a:solidFill>
            <a:srgbClr val="52D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单击添加段落标题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421380" y="5025761"/>
            <a:ext cx="2196081" cy="464059"/>
          </a:xfrm>
          <a:prstGeom prst="roundRect">
            <a:avLst>
              <a:gd name="adj" fmla="val 0"/>
            </a:avLst>
          </a:prstGeom>
          <a:solidFill>
            <a:srgbClr val="52D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单击添加段落标题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8914718" y="5025761"/>
            <a:ext cx="2196985" cy="464059"/>
          </a:xfrm>
          <a:prstGeom prst="roundRect">
            <a:avLst>
              <a:gd name="adj" fmla="val 0"/>
            </a:avLst>
          </a:prstGeom>
          <a:solidFill>
            <a:srgbClr val="52D4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5" rIns="91408" bIns="45705"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单击添加段落标题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096000" y="4681959"/>
            <a:ext cx="0" cy="1152326"/>
          </a:xfrm>
          <a:prstGeom prst="line">
            <a:avLst/>
          </a:prstGeom>
          <a:ln w="12700">
            <a:solidFill>
              <a:srgbClr val="425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šľíďè"/>
          <p:cNvSpPr/>
          <p:nvPr/>
        </p:nvSpPr>
        <p:spPr bwMode="auto">
          <a:xfrm>
            <a:off x="1278925" y="2638420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išľíďè"/>
          <p:cNvSpPr/>
          <p:nvPr/>
        </p:nvSpPr>
        <p:spPr bwMode="auto">
          <a:xfrm>
            <a:off x="8727745" y="2638420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išľíďè"/>
          <p:cNvSpPr/>
          <p:nvPr/>
        </p:nvSpPr>
        <p:spPr bwMode="auto">
          <a:xfrm>
            <a:off x="1296592" y="407145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išľíďè"/>
          <p:cNvSpPr/>
          <p:nvPr/>
        </p:nvSpPr>
        <p:spPr bwMode="auto">
          <a:xfrm>
            <a:off x="8745412" y="407145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此处添加详细文本描述，建议与标题相关并符合此处添加详细文本描述，建议与标题相关并符合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4"/>
          <p:cNvPicPr>
            <a:picLocks noChangeAspect="1"/>
          </p:cNvPicPr>
          <p:nvPr/>
        </p:nvPicPr>
        <p:blipFill>
          <a:blip r:embed="rId8"/>
          <a:srcRect l="13044" r="12867"/>
          <a:stretch>
            <a:fillRect/>
          </a:stretch>
        </p:blipFill>
        <p:spPr>
          <a:xfrm>
            <a:off x="-23495" y="-12065"/>
            <a:ext cx="12215495" cy="6870065"/>
          </a:xfrm>
          <a:prstGeom prst="rect">
            <a:avLst/>
          </a:prstGeom>
        </p:spPr>
      </p:pic>
      <p:sp>
        <p:nvSpPr>
          <p:cNvPr id="10" name="PA_任意多边形 9"/>
          <p:cNvSpPr/>
          <p:nvPr>
            <p:custDataLst>
              <p:tags r:id="rId1"/>
            </p:custDataLst>
          </p:nvPr>
        </p:nvSpPr>
        <p:spPr>
          <a:xfrm>
            <a:off x="588840" y="492837"/>
            <a:ext cx="10991460" cy="5859625"/>
          </a:xfrm>
          <a:custGeom>
            <a:avLst/>
            <a:gdLst>
              <a:gd name="connsiteX0" fmla="*/ 0 w 10991460"/>
              <a:gd name="connsiteY0" fmla="*/ 0 h 5859625"/>
              <a:gd name="connsiteX1" fmla="*/ 10991460 w 10991460"/>
              <a:gd name="connsiteY1" fmla="*/ 0 h 5859625"/>
              <a:gd name="connsiteX2" fmla="*/ 10991460 w 10991460"/>
              <a:gd name="connsiteY2" fmla="*/ 5859625 h 5859625"/>
              <a:gd name="connsiteX3" fmla="*/ 0 w 10991460"/>
              <a:gd name="connsiteY3" fmla="*/ 5859625 h 5859625"/>
              <a:gd name="connsiteX4" fmla="*/ 0 w 10991460"/>
              <a:gd name="connsiteY4" fmla="*/ 1031035 h 5859625"/>
              <a:gd name="connsiteX5" fmla="*/ 144625 w 10991460"/>
              <a:gd name="connsiteY5" fmla="*/ 886410 h 5859625"/>
              <a:gd name="connsiteX6" fmla="*/ 0 w 10991460"/>
              <a:gd name="connsiteY6" fmla="*/ 741785 h 585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1460" h="5859625">
                <a:moveTo>
                  <a:pt x="0" y="0"/>
                </a:moveTo>
                <a:lnTo>
                  <a:pt x="10991460" y="0"/>
                </a:lnTo>
                <a:lnTo>
                  <a:pt x="10991460" y="5859625"/>
                </a:lnTo>
                <a:lnTo>
                  <a:pt x="0" y="5859625"/>
                </a:lnTo>
                <a:lnTo>
                  <a:pt x="0" y="1031035"/>
                </a:lnTo>
                <a:cubicBezTo>
                  <a:pt x="79874" y="1031035"/>
                  <a:pt x="144625" y="966284"/>
                  <a:pt x="144625" y="886410"/>
                </a:cubicBezTo>
                <a:cubicBezTo>
                  <a:pt x="144625" y="806536"/>
                  <a:pt x="79874" y="741785"/>
                  <a:pt x="0" y="74178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PA_文本框 37"/>
          <p:cNvSpPr txBox="1"/>
          <p:nvPr>
            <p:custDataLst>
              <p:tags r:id="rId2"/>
            </p:custDataLst>
          </p:nvPr>
        </p:nvSpPr>
        <p:spPr>
          <a:xfrm>
            <a:off x="1587890" y="5193689"/>
            <a:ext cx="9712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consectetuer adipiscing elit. Maecenas porttitor congue massa. Fusce posuere, magna sed pulvinar ultricies, purus lectus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malesuada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libero.welcome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everbody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!</a:t>
            </a:r>
          </a:p>
        </p:txBody>
      </p:sp>
      <p:sp>
        <p:nvSpPr>
          <p:cNvPr id="2" name="PA_文本框 1"/>
          <p:cNvSpPr txBox="1"/>
          <p:nvPr>
            <p:custDataLst>
              <p:tags r:id="rId3"/>
            </p:custDataLst>
          </p:nvPr>
        </p:nvSpPr>
        <p:spPr>
          <a:xfrm>
            <a:off x="5170813" y="4759430"/>
            <a:ext cx="33432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汇报人</a:t>
            </a:r>
            <a:r>
              <a:rPr lang="zh-CN" altLang="en-US" b="1" dirty="0" smtClean="0">
                <a:cs typeface="+mn-ea"/>
                <a:sym typeface="+mn-lt"/>
              </a:rPr>
              <a:t>：</a:t>
            </a:r>
            <a:r>
              <a:rPr lang="zh-CN" altLang="en-US" b="1" dirty="0">
                <a:cs typeface="+mn-ea"/>
                <a:sym typeface="+mn-lt"/>
              </a:rPr>
              <a:t>轻</a:t>
            </a:r>
            <a:r>
              <a:rPr lang="zh-CN" altLang="en-US" b="1" dirty="0" smtClean="0">
                <a:cs typeface="+mn-ea"/>
                <a:sym typeface="+mn-lt"/>
              </a:rPr>
              <a:t>松办公</a:t>
            </a:r>
            <a:endParaRPr lang="en-US" b="1" dirty="0">
              <a:cs typeface="+mn-ea"/>
              <a:sym typeface="+mn-lt"/>
            </a:endParaRPr>
          </a:p>
        </p:txBody>
      </p:sp>
      <p:pic>
        <p:nvPicPr>
          <p:cNvPr id="3" name="PA_爱的纪念 souvenirs d'enfanc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32125" y="0"/>
            <a:ext cx="609600" cy="6096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363757" y="1327526"/>
            <a:ext cx="802434" cy="1842811"/>
            <a:chOff x="3275045" y="1240949"/>
            <a:chExt cx="802434" cy="1842811"/>
          </a:xfrm>
        </p:grpSpPr>
        <p:sp>
          <p:nvSpPr>
            <p:cNvPr id="7" name="矩形 6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949961" y="1430163"/>
            <a:ext cx="802434" cy="1842811"/>
            <a:chOff x="3275045" y="1240949"/>
            <a:chExt cx="802434" cy="1842811"/>
          </a:xfrm>
        </p:grpSpPr>
        <p:sp>
          <p:nvSpPr>
            <p:cNvPr id="44" name="矩形 43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458409" y="1514117"/>
            <a:ext cx="802434" cy="1842811"/>
            <a:chOff x="3275045" y="1240949"/>
            <a:chExt cx="802434" cy="1842811"/>
          </a:xfrm>
        </p:grpSpPr>
        <p:sp>
          <p:nvSpPr>
            <p:cNvPr id="50" name="矩形 49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160557" y="2077861"/>
            <a:ext cx="88101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b="1" spc="600" dirty="0">
                <a:solidFill>
                  <a:srgbClr val="52D4F8"/>
                </a:solidFill>
                <a:cs typeface="+mn-ea"/>
                <a:sym typeface="+mn-lt"/>
              </a:rPr>
              <a:t>THANKS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2262675" y="2248931"/>
            <a:ext cx="802434" cy="1842811"/>
            <a:chOff x="3275045" y="1240949"/>
            <a:chExt cx="802434" cy="1842811"/>
          </a:xfrm>
        </p:grpSpPr>
        <p:sp>
          <p:nvSpPr>
            <p:cNvPr id="57" name="矩形 56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861698" y="2507823"/>
            <a:ext cx="962093" cy="1842811"/>
            <a:chOff x="3275045" y="1240949"/>
            <a:chExt cx="962093" cy="1842811"/>
          </a:xfrm>
        </p:grpSpPr>
        <p:sp>
          <p:nvSpPr>
            <p:cNvPr id="63" name="矩形 62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143832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932644" y="2507823"/>
            <a:ext cx="962093" cy="1842811"/>
            <a:chOff x="3275045" y="1240949"/>
            <a:chExt cx="962093" cy="1842811"/>
          </a:xfrm>
        </p:grpSpPr>
        <p:sp>
          <p:nvSpPr>
            <p:cNvPr id="70" name="矩形 69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143832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610364" y="2553678"/>
            <a:ext cx="962093" cy="1842811"/>
            <a:chOff x="3275045" y="1240949"/>
            <a:chExt cx="962093" cy="1842811"/>
          </a:xfrm>
        </p:grpSpPr>
        <p:sp>
          <p:nvSpPr>
            <p:cNvPr id="77" name="矩形 76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43832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725936" y="2451041"/>
            <a:ext cx="962093" cy="1842811"/>
            <a:chOff x="3275045" y="1240949"/>
            <a:chExt cx="962093" cy="1842811"/>
          </a:xfrm>
        </p:grpSpPr>
        <p:sp>
          <p:nvSpPr>
            <p:cNvPr id="84" name="矩形 83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362960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90035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143832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345600" y="2264281"/>
            <a:ext cx="1135742" cy="1842812"/>
            <a:chOff x="3275045" y="1240948"/>
            <a:chExt cx="1135742" cy="1842812"/>
          </a:xfrm>
        </p:grpSpPr>
        <p:sp>
          <p:nvSpPr>
            <p:cNvPr id="91" name="矩形 90"/>
            <p:cNvSpPr/>
            <p:nvPr/>
          </p:nvSpPr>
          <p:spPr>
            <a:xfrm>
              <a:off x="3275045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3452327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545789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806891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3984173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143832" y="1240949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4317481" y="1240948"/>
              <a:ext cx="93306" cy="184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1854</Words>
  <Application>Microsoft Office PowerPoint</Application>
  <PresentationFormat>宽屏</PresentationFormat>
  <Paragraphs>210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方正兰亭黑简体</vt:lpstr>
      <vt:lpstr>微软雅黑</vt:lpstr>
      <vt:lpstr>字魂58号-创中黑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subject>chenying0907</dc:subject>
  <dc:creator>chenying0907</dc:creator>
  <dc:description>chenying0907</dc:description>
  <cp:lastModifiedBy>vian</cp:lastModifiedBy>
  <cp:revision>14</cp:revision>
  <dcterms:created xsi:type="dcterms:W3CDTF">2017-04-11T06:49:00Z</dcterms:created>
  <dcterms:modified xsi:type="dcterms:W3CDTF">2023-02-08T05:45:43Z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