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6" r:id="rId3"/>
  </p:sldMasterIdLst>
  <p:notesMasterIdLst>
    <p:notesMasterId r:id="rId23"/>
  </p:notesMasterIdLst>
  <p:handoutMasterIdLst>
    <p:handoutMasterId r:id="rId24"/>
  </p:handoutMasterIdLst>
  <p:sldIdLst>
    <p:sldId id="256" r:id="rId4"/>
    <p:sldId id="257" r:id="rId5"/>
    <p:sldId id="258" r:id="rId6"/>
    <p:sldId id="261" r:id="rId7"/>
    <p:sldId id="262" r:id="rId8"/>
    <p:sldId id="266" r:id="rId9"/>
    <p:sldId id="306" r:id="rId10"/>
    <p:sldId id="267" r:id="rId11"/>
    <p:sldId id="268" r:id="rId12"/>
    <p:sldId id="269" r:id="rId13"/>
    <p:sldId id="307" r:id="rId14"/>
    <p:sldId id="279" r:id="rId15"/>
    <p:sldId id="280" r:id="rId16"/>
    <p:sldId id="281" r:id="rId17"/>
    <p:sldId id="308" r:id="rId18"/>
    <p:sldId id="282" r:id="rId19"/>
    <p:sldId id="284" r:id="rId20"/>
    <p:sldId id="309" r:id="rId21"/>
    <p:sldId id="310" r:id="rId22"/>
  </p:sldIdLst>
  <p:sldSz cx="12192000" cy="6858000"/>
  <p:notesSz cx="7104063" cy="10234613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6063"/>
    <a:srgbClr val="A49B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8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2323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5DCBD-FFF0-494D-B587-786460A236FC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52088-5695-470B-A00E-B1D6733EB4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796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C2995-4816-4DE1-82F2-58C6C02B6419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CB5BD-C5B9-439E-809B-53A3EDB9C4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CB5BD-C5B9-439E-809B-53A3EDB9C41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CB5BD-C5B9-439E-809B-53A3EDB9C41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CB5BD-C5B9-439E-809B-53A3EDB9C41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CB5BD-C5B9-439E-809B-53A3EDB9C41B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38E41-6C6D-4B56-860F-2B48E127361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554745-8413-4732-B5EB-1684930933F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CB5BD-C5B9-439E-809B-53A3EDB9C41B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52DC-2AC0-40EB-AE3E-9EAE589A4496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1E8CE-9CC8-49CD-83DC-F491AC292AD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CB5BD-C5B9-439E-809B-53A3EDB9C41B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CB5BD-C5B9-439E-809B-53A3EDB9C41B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CB5BD-C5B9-439E-809B-53A3EDB9C41B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淡绿墨绿水墨质感背景 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 rot="5400000">
            <a:off x="2667000" y="-2666365"/>
            <a:ext cx="6858000" cy="12191365"/>
          </a:xfrm>
          <a:prstGeom prst="rect">
            <a:avLst/>
          </a:prstGeom>
        </p:spPr>
      </p:pic>
      <p:pic>
        <p:nvPicPr>
          <p:cNvPr id="11" name="图片 10" descr="资源 934302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30200" y="264160"/>
            <a:ext cx="11667490" cy="6355080"/>
          </a:xfrm>
          <a:prstGeom prst="rect">
            <a:avLst/>
          </a:prstGeom>
        </p:spPr>
      </p:pic>
      <p:sp>
        <p:nvSpPr>
          <p:cNvPr id="2" name="稻壳儿原创设计师【幻雨工作室】_1"/>
          <p:cNvSpPr txBox="1"/>
          <p:nvPr userDrawn="1"/>
        </p:nvSpPr>
        <p:spPr>
          <a:xfrm>
            <a:off x="891936" y="263924"/>
            <a:ext cx="310187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rgbClr val="046063"/>
                </a:solidFill>
                <a:latin typeface="微软雅黑" panose="020B0503020204020204" charset="-122"/>
                <a:ea typeface="微软雅黑" panose="020B0503020204020204" charset="-122"/>
              </a:rPr>
              <a:t>输入章节标题</a:t>
            </a:r>
          </a:p>
        </p:txBody>
      </p:sp>
      <p:sp>
        <p:nvSpPr>
          <p:cNvPr id="9" name="稻壳儿原创设计师【幻雨工作室】_2"/>
          <p:cNvSpPr/>
          <p:nvPr userDrawn="1"/>
        </p:nvSpPr>
        <p:spPr>
          <a:xfrm>
            <a:off x="891936" y="735421"/>
            <a:ext cx="19831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046063"/>
                </a:solidFill>
                <a:latin typeface="微软雅黑" panose="020B0503020204020204" charset="-122"/>
                <a:ea typeface="微软雅黑" panose="020B0503020204020204" charset="-122"/>
              </a:rPr>
              <a:t>ADD YOUR SUBTITLE</a:t>
            </a:r>
          </a:p>
        </p:txBody>
      </p:sp>
      <p:sp>
        <p:nvSpPr>
          <p:cNvPr id="25" name="稻壳儿原创设计师【幻雨工作室】_3"/>
          <p:cNvSpPr/>
          <p:nvPr userDrawn="1"/>
        </p:nvSpPr>
        <p:spPr>
          <a:xfrm rot="5400000">
            <a:off x="180075" y="412261"/>
            <a:ext cx="757449" cy="482600"/>
          </a:xfrm>
          <a:prstGeom prst="triangle">
            <a:avLst/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460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淡绿墨绿水墨质感背景 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 rot="5400000">
            <a:off x="2667000" y="-2666365"/>
            <a:ext cx="6858000" cy="12191365"/>
          </a:xfrm>
          <a:prstGeom prst="rect">
            <a:avLst/>
          </a:prstGeom>
        </p:spPr>
      </p:pic>
      <p:pic>
        <p:nvPicPr>
          <p:cNvPr id="11" name="图片 10" descr="资源 934302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30200" y="264160"/>
            <a:ext cx="11667490" cy="6355080"/>
          </a:xfrm>
          <a:prstGeom prst="rect">
            <a:avLst/>
          </a:prstGeom>
        </p:spPr>
      </p:pic>
      <p:sp>
        <p:nvSpPr>
          <p:cNvPr id="2" name="稻壳儿原创设计师【幻雨工作室】_1"/>
          <p:cNvSpPr txBox="1"/>
          <p:nvPr userDrawn="1"/>
        </p:nvSpPr>
        <p:spPr>
          <a:xfrm>
            <a:off x="891936" y="263924"/>
            <a:ext cx="310187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rgbClr val="046063"/>
                </a:solidFill>
                <a:latin typeface="微软雅黑" panose="020B0503020204020204" charset="-122"/>
                <a:ea typeface="微软雅黑" panose="020B0503020204020204" charset="-122"/>
              </a:rPr>
              <a:t>输入章节标题</a:t>
            </a:r>
          </a:p>
        </p:txBody>
      </p:sp>
      <p:sp>
        <p:nvSpPr>
          <p:cNvPr id="9" name="稻壳儿原创设计师【幻雨工作室】_2"/>
          <p:cNvSpPr/>
          <p:nvPr userDrawn="1"/>
        </p:nvSpPr>
        <p:spPr>
          <a:xfrm>
            <a:off x="891936" y="735421"/>
            <a:ext cx="19831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046063"/>
                </a:solidFill>
                <a:latin typeface="微软雅黑" panose="020B0503020204020204" charset="-122"/>
                <a:ea typeface="微软雅黑" panose="020B0503020204020204" charset="-122"/>
              </a:rPr>
              <a:t>ADD YOUR SUBTITLE</a:t>
            </a:r>
          </a:p>
        </p:txBody>
      </p:sp>
      <p:sp>
        <p:nvSpPr>
          <p:cNvPr id="25" name="稻壳儿原创设计师【幻雨工作室】_3"/>
          <p:cNvSpPr/>
          <p:nvPr userDrawn="1"/>
        </p:nvSpPr>
        <p:spPr>
          <a:xfrm rot="5400000">
            <a:off x="180075" y="412261"/>
            <a:ext cx="757449" cy="482600"/>
          </a:xfrm>
          <a:prstGeom prst="triangle">
            <a:avLst/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460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淡绿墨绿水墨质感背景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50602" y="-2666682"/>
            <a:ext cx="6858000" cy="12191365"/>
          </a:xfrm>
          <a:prstGeom prst="rect">
            <a:avLst/>
          </a:prstGeom>
        </p:spPr>
      </p:pic>
      <p:sp>
        <p:nvSpPr>
          <p:cNvPr id="38" name="稻壳儿原创设计师【幻雨工作室】_1"/>
          <p:cNvSpPr/>
          <p:nvPr/>
        </p:nvSpPr>
        <p:spPr>
          <a:xfrm>
            <a:off x="4238806" y="1382486"/>
            <a:ext cx="3715658" cy="4239216"/>
          </a:xfrm>
          <a:prstGeom prst="rect">
            <a:avLst/>
          </a:prstGeom>
          <a:noFill/>
          <a:ln w="38100">
            <a:gradFill>
              <a:gsLst>
                <a:gs pos="24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稻壳儿原创设计师【幻雨工作室】_22"/>
          <p:cNvSpPr/>
          <p:nvPr/>
        </p:nvSpPr>
        <p:spPr>
          <a:xfrm>
            <a:off x="4462222" y="4689496"/>
            <a:ext cx="32688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轻</a:t>
            </a:r>
            <a:r>
              <a:rPr lang="zh-CN" altLang="en-US" sz="2800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松办公  为您呈现</a:t>
            </a:r>
            <a:endParaRPr lang="en-US" altLang="zh-CN" sz="280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稻壳儿原创设计师【幻雨工作室】_23"/>
          <p:cNvSpPr txBox="1"/>
          <p:nvPr/>
        </p:nvSpPr>
        <p:spPr>
          <a:xfrm>
            <a:off x="2170445" y="2301765"/>
            <a:ext cx="7852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商务简约工作计划</a:t>
            </a:r>
            <a:endParaRPr lang="en-US" altLang="zh-CN" sz="720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稻壳儿原创设计师【幻雨工作室】_24"/>
          <p:cNvSpPr/>
          <p:nvPr/>
        </p:nvSpPr>
        <p:spPr>
          <a:xfrm>
            <a:off x="2282451" y="3592379"/>
            <a:ext cx="7628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Business simplicity work plan</a:t>
            </a:r>
          </a:p>
        </p:txBody>
      </p:sp>
      <p:sp>
        <p:nvSpPr>
          <p:cNvPr id="37" name="稻壳儿原创设计师【幻雨工作室】_25"/>
          <p:cNvSpPr/>
          <p:nvPr/>
        </p:nvSpPr>
        <p:spPr bwMode="auto">
          <a:xfrm rot="10800000">
            <a:off x="5235255" y="5586613"/>
            <a:ext cx="1688694" cy="390785"/>
          </a:xfrm>
          <a:prstGeom prst="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淡绿墨绿水墨质感背景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7000" y="-2666365"/>
            <a:ext cx="6858000" cy="12191365"/>
          </a:xfrm>
          <a:prstGeom prst="rect">
            <a:avLst/>
          </a:prstGeom>
        </p:spPr>
      </p:pic>
      <p:sp>
        <p:nvSpPr>
          <p:cNvPr id="40" name="稻壳儿原创设计师【幻雨工作室】_3"/>
          <p:cNvSpPr/>
          <p:nvPr/>
        </p:nvSpPr>
        <p:spPr>
          <a:xfrm>
            <a:off x="581211" y="863609"/>
            <a:ext cx="41188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zh-CN" altLang="en-US" sz="6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r>
              <a:rPr lang="en-US" altLang="zh-CN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lang="zh-CN" altLang="en-US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稻壳儿原创设计师【幻雨工作室】_4"/>
          <p:cNvSpPr>
            <a:spLocks noChangeArrowheads="1"/>
          </p:cNvSpPr>
          <p:nvPr/>
        </p:nvSpPr>
        <p:spPr bwMode="auto">
          <a:xfrm>
            <a:off x="1694856" y="2669544"/>
            <a:ext cx="1110005" cy="11064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Tx/>
              <a:buNone/>
            </a:pP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稻壳儿原创设计师【幻雨工作室】_5"/>
          <p:cNvSpPr txBox="1">
            <a:spLocks noChangeArrowheads="1"/>
          </p:cNvSpPr>
          <p:nvPr/>
        </p:nvSpPr>
        <p:spPr bwMode="auto">
          <a:xfrm>
            <a:off x="1920294" y="2899605"/>
            <a:ext cx="65913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zh-CN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43" name="稻壳儿原创设计师【幻雨工作室】_6"/>
          <p:cNvSpPr>
            <a:spLocks noChangeArrowheads="1"/>
          </p:cNvSpPr>
          <p:nvPr/>
        </p:nvSpPr>
        <p:spPr bwMode="auto">
          <a:xfrm>
            <a:off x="1686311" y="4497956"/>
            <a:ext cx="1110003" cy="11064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Tx/>
              <a:buNone/>
            </a:pP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稻壳儿原创设计师【幻雨工作室】_7"/>
          <p:cNvSpPr txBox="1">
            <a:spLocks noChangeArrowheads="1"/>
          </p:cNvSpPr>
          <p:nvPr/>
        </p:nvSpPr>
        <p:spPr bwMode="auto">
          <a:xfrm>
            <a:off x="1911748" y="4728017"/>
            <a:ext cx="65913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zh-CN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45" name="稻壳儿原创设计师【幻雨工作室】_8"/>
          <p:cNvSpPr txBox="1">
            <a:spLocks noChangeArrowheads="1"/>
          </p:cNvSpPr>
          <p:nvPr/>
        </p:nvSpPr>
        <p:spPr bwMode="auto">
          <a:xfrm>
            <a:off x="2860661" y="2765325"/>
            <a:ext cx="3571570" cy="52197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defTabSz="685800">
              <a:defRPr/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工作内容回顾</a:t>
            </a:r>
          </a:p>
        </p:txBody>
      </p:sp>
      <p:sp>
        <p:nvSpPr>
          <p:cNvPr id="46" name="稻壳儿原创设计师【幻雨工作室】_9"/>
          <p:cNvSpPr txBox="1">
            <a:spLocks noChangeArrowheads="1"/>
          </p:cNvSpPr>
          <p:nvPr/>
        </p:nvSpPr>
        <p:spPr bwMode="auto">
          <a:xfrm>
            <a:off x="2852117" y="4624460"/>
            <a:ext cx="3162512" cy="52197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defTabSz="685800">
              <a:defRPr/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市场数据分析</a:t>
            </a:r>
          </a:p>
        </p:txBody>
      </p:sp>
      <p:sp>
        <p:nvSpPr>
          <p:cNvPr id="47" name="稻壳儿原创设计师【幻雨工作室】_10"/>
          <p:cNvSpPr>
            <a:spLocks noChangeArrowheads="1"/>
          </p:cNvSpPr>
          <p:nvPr/>
        </p:nvSpPr>
        <p:spPr bwMode="auto">
          <a:xfrm>
            <a:off x="6619083" y="2684334"/>
            <a:ext cx="1110003" cy="11064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Tx/>
              <a:buNone/>
            </a:pP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稻壳儿原创设计师【幻雨工作室】_11"/>
          <p:cNvSpPr txBox="1">
            <a:spLocks noChangeArrowheads="1"/>
          </p:cNvSpPr>
          <p:nvPr/>
        </p:nvSpPr>
        <p:spPr bwMode="auto">
          <a:xfrm>
            <a:off x="6844520" y="2914395"/>
            <a:ext cx="65913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zh-CN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49" name="稻壳儿原创设计师【幻雨工作室】_12"/>
          <p:cNvSpPr>
            <a:spLocks noChangeArrowheads="1"/>
          </p:cNvSpPr>
          <p:nvPr/>
        </p:nvSpPr>
        <p:spPr bwMode="auto">
          <a:xfrm>
            <a:off x="6627017" y="4483167"/>
            <a:ext cx="1110003" cy="11064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buFontTx/>
              <a:buNone/>
            </a:pP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稻壳儿原创设计师【幻雨工作室】_13"/>
          <p:cNvSpPr txBox="1">
            <a:spLocks noChangeArrowheads="1"/>
          </p:cNvSpPr>
          <p:nvPr/>
        </p:nvSpPr>
        <p:spPr bwMode="auto">
          <a:xfrm>
            <a:off x="6852453" y="4713228"/>
            <a:ext cx="65913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zh-CN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51" name="稻壳儿原创设计师【幻雨工作室】_14"/>
          <p:cNvSpPr txBox="1">
            <a:spLocks noChangeArrowheads="1"/>
          </p:cNvSpPr>
          <p:nvPr/>
        </p:nvSpPr>
        <p:spPr bwMode="auto">
          <a:xfrm>
            <a:off x="7814839" y="2785014"/>
            <a:ext cx="3841284" cy="52197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defTabSz="685800">
              <a:defRPr/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面临问题及解决措施</a:t>
            </a:r>
          </a:p>
        </p:txBody>
      </p:sp>
      <p:sp>
        <p:nvSpPr>
          <p:cNvPr id="52" name="稻壳儿原创设计师【幻雨工作室】_15"/>
          <p:cNvSpPr txBox="1">
            <a:spLocks noChangeArrowheads="1"/>
          </p:cNvSpPr>
          <p:nvPr/>
        </p:nvSpPr>
        <p:spPr bwMode="auto">
          <a:xfrm>
            <a:off x="7784888" y="4640546"/>
            <a:ext cx="3162512" cy="52197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defTabSz="685800">
              <a:defRPr/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下一步工作计划</a:t>
            </a:r>
          </a:p>
        </p:txBody>
      </p:sp>
      <p:sp>
        <p:nvSpPr>
          <p:cNvPr id="53" name="稻壳儿原创设计师【幻雨工作室】_16"/>
          <p:cNvSpPr/>
          <p:nvPr/>
        </p:nvSpPr>
        <p:spPr>
          <a:xfrm>
            <a:off x="2852117" y="3296269"/>
            <a:ext cx="245999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Review of work content</a:t>
            </a:r>
          </a:p>
        </p:txBody>
      </p:sp>
      <p:sp>
        <p:nvSpPr>
          <p:cNvPr id="54" name="稻壳儿原创设计师【幻雨工作室】_17"/>
          <p:cNvSpPr/>
          <p:nvPr/>
        </p:nvSpPr>
        <p:spPr>
          <a:xfrm>
            <a:off x="2795256" y="5169751"/>
            <a:ext cx="21729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Market data analysis</a:t>
            </a:r>
          </a:p>
        </p:txBody>
      </p:sp>
      <p:sp>
        <p:nvSpPr>
          <p:cNvPr id="55" name="稻壳儿原创设计师【幻雨工作室】_18"/>
          <p:cNvSpPr/>
          <p:nvPr/>
        </p:nvSpPr>
        <p:spPr>
          <a:xfrm>
            <a:off x="7784888" y="3310616"/>
            <a:ext cx="248539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Problems and Solutions</a:t>
            </a:r>
          </a:p>
        </p:txBody>
      </p:sp>
      <p:sp>
        <p:nvSpPr>
          <p:cNvPr id="56" name="稻壳儿原创设计师【幻雨工作室】_19"/>
          <p:cNvSpPr/>
          <p:nvPr/>
        </p:nvSpPr>
        <p:spPr>
          <a:xfrm>
            <a:off x="7814839" y="5163609"/>
            <a:ext cx="1660525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Next work plan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淡绿墨绿水墨质感背景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7000" y="-2666365"/>
            <a:ext cx="6858000" cy="12191365"/>
          </a:xfrm>
          <a:prstGeom prst="rect">
            <a:avLst/>
          </a:prstGeom>
        </p:spPr>
      </p:pic>
      <p:pic>
        <p:nvPicPr>
          <p:cNvPr id="11" name="图片 10" descr="资源 9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251460"/>
            <a:ext cx="11667490" cy="6355080"/>
          </a:xfrm>
          <a:prstGeom prst="rect">
            <a:avLst/>
          </a:prstGeom>
        </p:spPr>
      </p:pic>
      <p:grpSp>
        <p:nvGrpSpPr>
          <p:cNvPr id="5" name="组合 30"/>
          <p:cNvGrpSpPr/>
          <p:nvPr/>
        </p:nvGrpSpPr>
        <p:grpSpPr bwMode="auto">
          <a:xfrm>
            <a:off x="3612908" y="3802397"/>
            <a:ext cx="4878296" cy="1198245"/>
            <a:chOff x="3650539" y="4753005"/>
            <a:chExt cx="4878606" cy="1198686"/>
          </a:xfrm>
        </p:grpSpPr>
        <p:sp>
          <p:nvSpPr>
            <p:cNvPr id="6" name="文本框 11"/>
            <p:cNvSpPr txBox="1">
              <a:spLocks noChangeArrowheads="1"/>
            </p:cNvSpPr>
            <p:nvPr/>
          </p:nvSpPr>
          <p:spPr bwMode="auto">
            <a:xfrm>
              <a:off x="3650539" y="4753005"/>
              <a:ext cx="4878606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ADD YOUR TITLE HERE</a:t>
              </a:r>
              <a:endParaRPr lang="zh-CN" altLang="en-US" sz="3200" b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矩形 33"/>
            <p:cNvSpPr>
              <a:spLocks noChangeArrowheads="1"/>
            </p:cNvSpPr>
            <p:nvPr/>
          </p:nvSpPr>
          <p:spPr bwMode="auto">
            <a:xfrm>
              <a:off x="3727605" y="5305658"/>
              <a:ext cx="4724700" cy="646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40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Please read the instructions and work at the end of themanualtemplate. according to your need to draw the text box size</a:t>
              </a:r>
            </a:p>
          </p:txBody>
        </p:sp>
      </p:grpSp>
      <p:pic>
        <p:nvPicPr>
          <p:cNvPr id="14" name="图片 13" descr="淡绿墨绿水墨质感背景 2"/>
          <p:cNvPicPr>
            <a:picLocks noChangeAspect="1"/>
          </p:cNvPicPr>
          <p:nvPr/>
        </p:nvPicPr>
        <p:blipFill>
          <a:blip r:embed="rId3"/>
          <a:srcRect l="16534" t="9972" r="10175" b="7840"/>
          <a:stretch>
            <a:fillRect/>
          </a:stretch>
        </p:blipFill>
        <p:spPr>
          <a:xfrm rot="5400000">
            <a:off x="4956810" y="749300"/>
            <a:ext cx="1866265" cy="3721100"/>
          </a:xfrm>
          <a:prstGeom prst="rect">
            <a:avLst/>
          </a:prstGeom>
        </p:spPr>
      </p:pic>
      <p:sp>
        <p:nvSpPr>
          <p:cNvPr id="2" name="文本框 28"/>
          <p:cNvSpPr txBox="1">
            <a:spLocks noChangeArrowheads="1"/>
          </p:cNvSpPr>
          <p:nvPr/>
        </p:nvSpPr>
        <p:spPr bwMode="auto">
          <a:xfrm>
            <a:off x="4091940" y="1287145"/>
            <a:ext cx="3597275" cy="264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6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536382" y="1617449"/>
            <a:ext cx="8926466" cy="4057869"/>
            <a:chOff x="1523682" y="1617449"/>
            <a:chExt cx="8926466" cy="4057869"/>
          </a:xfrm>
        </p:grpSpPr>
        <p:sp>
          <p:nvSpPr>
            <p:cNvPr id="54" name="Content Placeholder 2"/>
            <p:cNvSpPr>
              <a:spLocks noChangeArrowheads="1"/>
            </p:cNvSpPr>
            <p:nvPr/>
          </p:nvSpPr>
          <p:spPr bwMode="auto">
            <a:xfrm>
              <a:off x="8330118" y="3316938"/>
              <a:ext cx="2100086" cy="4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单击添加文字内容</a:t>
              </a:r>
              <a:endPara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algn="ctr"/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单击添加文字内容</a:t>
              </a:r>
              <a:endPara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523682" y="1617449"/>
              <a:ext cx="8926466" cy="4057869"/>
              <a:chOff x="1374710" y="1548624"/>
              <a:chExt cx="8926466" cy="4057869"/>
            </a:xfrm>
          </p:grpSpPr>
          <p:sp>
            <p:nvSpPr>
              <p:cNvPr id="55" name="Rectangle 7"/>
              <p:cNvSpPr>
                <a:spLocks noChangeArrowheads="1"/>
              </p:cNvSpPr>
              <p:nvPr/>
            </p:nvSpPr>
            <p:spPr bwMode="auto">
              <a:xfrm>
                <a:off x="3649471" y="3496854"/>
                <a:ext cx="3872071" cy="204589"/>
              </a:xfrm>
              <a:prstGeom prst="rect">
                <a:avLst/>
              </a:prstGeom>
              <a:solidFill>
                <a:srgbClr val="113A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1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charset="0"/>
                  <a:sym typeface="Calibri" panose="020F0502020204030204" charset="0"/>
                </a:endParaRPr>
              </a:p>
            </p:txBody>
          </p:sp>
          <p:sp>
            <p:nvSpPr>
              <p:cNvPr id="57" name="Rectangle 8"/>
              <p:cNvSpPr>
                <a:spLocks noChangeArrowheads="1"/>
              </p:cNvSpPr>
              <p:nvPr/>
            </p:nvSpPr>
            <p:spPr bwMode="auto">
              <a:xfrm>
                <a:off x="3645784" y="3496854"/>
                <a:ext cx="3872072" cy="204589"/>
              </a:xfrm>
              <a:prstGeom prst="rect">
                <a:avLst/>
              </a:prstGeom>
              <a:solidFill>
                <a:srgbClr val="0460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charset="0"/>
                  <a:sym typeface="Calibri" panose="020F0502020204030204" charset="0"/>
                </a:endParaRPr>
              </a:p>
            </p:txBody>
          </p:sp>
          <p:sp>
            <p:nvSpPr>
              <p:cNvPr id="58" name="Freeform 9"/>
              <p:cNvSpPr>
                <a:spLocks noChangeArrowheads="1"/>
              </p:cNvSpPr>
              <p:nvPr/>
            </p:nvSpPr>
            <p:spPr bwMode="auto">
              <a:xfrm>
                <a:off x="3645784" y="2792612"/>
                <a:ext cx="3818003" cy="631247"/>
              </a:xfrm>
              <a:custGeom>
                <a:avLst/>
                <a:gdLst>
                  <a:gd name="T0" fmla="*/ 986 w 996"/>
                  <a:gd name="T1" fmla="*/ 0 h 197"/>
                  <a:gd name="T2" fmla="*/ 515 w 996"/>
                  <a:gd name="T3" fmla="*/ 114 h 197"/>
                  <a:gd name="T4" fmla="*/ 113 w 996"/>
                  <a:gd name="T5" fmla="*/ 133 h 197"/>
                  <a:gd name="T6" fmla="*/ 1 w 996"/>
                  <a:gd name="T7" fmla="*/ 132 h 197"/>
                  <a:gd name="T8" fmla="*/ 0 w 996"/>
                  <a:gd name="T9" fmla="*/ 196 h 197"/>
                  <a:gd name="T10" fmla="*/ 114 w 996"/>
                  <a:gd name="T11" fmla="*/ 197 h 197"/>
                  <a:gd name="T12" fmla="*/ 518 w 996"/>
                  <a:gd name="T13" fmla="*/ 178 h 197"/>
                  <a:gd name="T14" fmla="*/ 996 w 996"/>
                  <a:gd name="T15" fmla="*/ 63 h 197"/>
                  <a:gd name="T16" fmla="*/ 986 w 996"/>
                  <a:gd name="T17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6" h="197">
                    <a:moveTo>
                      <a:pt x="986" y="0"/>
                    </a:moveTo>
                    <a:cubicBezTo>
                      <a:pt x="834" y="62"/>
                      <a:pt x="676" y="96"/>
                      <a:pt x="515" y="114"/>
                    </a:cubicBezTo>
                    <a:cubicBezTo>
                      <a:pt x="383" y="128"/>
                      <a:pt x="248" y="133"/>
                      <a:pt x="113" y="133"/>
                    </a:cubicBezTo>
                    <a:cubicBezTo>
                      <a:pt x="76" y="133"/>
                      <a:pt x="38" y="132"/>
                      <a:pt x="1" y="132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38" y="197"/>
                      <a:pt x="76" y="197"/>
                      <a:pt x="114" y="197"/>
                    </a:cubicBezTo>
                    <a:cubicBezTo>
                      <a:pt x="250" y="197"/>
                      <a:pt x="385" y="193"/>
                      <a:pt x="518" y="178"/>
                    </a:cubicBezTo>
                    <a:cubicBezTo>
                      <a:pt x="681" y="160"/>
                      <a:pt x="842" y="126"/>
                      <a:pt x="996" y="63"/>
                    </a:cubicBezTo>
                    <a:cubicBezTo>
                      <a:pt x="986" y="0"/>
                      <a:pt x="986" y="0"/>
                      <a:pt x="986" y="0"/>
                    </a:cubicBezTo>
                  </a:path>
                </a:pathLst>
              </a:custGeom>
              <a:solidFill>
                <a:srgbClr val="0460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9" name="Freeform 10"/>
              <p:cNvSpPr>
                <a:spLocks noChangeArrowheads="1"/>
              </p:cNvSpPr>
              <p:nvPr/>
            </p:nvSpPr>
            <p:spPr bwMode="auto">
              <a:xfrm>
                <a:off x="3645784" y="2182955"/>
                <a:ext cx="3620159" cy="947898"/>
              </a:xfrm>
              <a:custGeom>
                <a:avLst/>
                <a:gdLst>
                  <a:gd name="T0" fmla="*/ 927 w 944"/>
                  <a:gd name="T1" fmla="*/ 0 h 296"/>
                  <a:gd name="T2" fmla="*/ 519 w 944"/>
                  <a:gd name="T3" fmla="*/ 176 h 296"/>
                  <a:gd name="T4" fmla="*/ 33 w 944"/>
                  <a:gd name="T5" fmla="*/ 231 h 296"/>
                  <a:gd name="T6" fmla="*/ 1 w 944"/>
                  <a:gd name="T7" fmla="*/ 231 h 296"/>
                  <a:gd name="T8" fmla="*/ 0 w 944"/>
                  <a:gd name="T9" fmla="*/ 295 h 296"/>
                  <a:gd name="T10" fmla="*/ 34 w 944"/>
                  <a:gd name="T11" fmla="*/ 296 h 296"/>
                  <a:gd name="T12" fmla="*/ 526 w 944"/>
                  <a:gd name="T13" fmla="*/ 240 h 296"/>
                  <a:gd name="T14" fmla="*/ 944 w 944"/>
                  <a:gd name="T15" fmla="*/ 59 h 296"/>
                  <a:gd name="T16" fmla="*/ 927 w 944"/>
                  <a:gd name="T17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4" h="296">
                    <a:moveTo>
                      <a:pt x="927" y="0"/>
                    </a:moveTo>
                    <a:cubicBezTo>
                      <a:pt x="802" y="83"/>
                      <a:pt x="663" y="140"/>
                      <a:pt x="519" y="176"/>
                    </a:cubicBezTo>
                    <a:cubicBezTo>
                      <a:pt x="361" y="216"/>
                      <a:pt x="195" y="231"/>
                      <a:pt x="33" y="231"/>
                    </a:cubicBezTo>
                    <a:cubicBezTo>
                      <a:pt x="22" y="231"/>
                      <a:pt x="12" y="231"/>
                      <a:pt x="1" y="23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11" y="296"/>
                      <a:pt x="22" y="296"/>
                      <a:pt x="34" y="296"/>
                    </a:cubicBezTo>
                    <a:cubicBezTo>
                      <a:pt x="198" y="296"/>
                      <a:pt x="365" y="280"/>
                      <a:pt x="526" y="240"/>
                    </a:cubicBezTo>
                    <a:cubicBezTo>
                      <a:pt x="673" y="203"/>
                      <a:pt x="815" y="145"/>
                      <a:pt x="944" y="59"/>
                    </a:cubicBezTo>
                    <a:cubicBezTo>
                      <a:pt x="927" y="0"/>
                      <a:pt x="927" y="0"/>
                      <a:pt x="927" y="0"/>
                    </a:cubicBezTo>
                  </a:path>
                </a:pathLst>
              </a:custGeom>
              <a:solidFill>
                <a:srgbClr val="0460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0" name="Freeform 11"/>
              <p:cNvSpPr>
                <a:spLocks noChangeArrowheads="1"/>
              </p:cNvSpPr>
              <p:nvPr/>
            </p:nvSpPr>
            <p:spPr bwMode="auto">
              <a:xfrm>
                <a:off x="3645784" y="3779578"/>
                <a:ext cx="3818003" cy="631247"/>
              </a:xfrm>
              <a:custGeom>
                <a:avLst/>
                <a:gdLst>
                  <a:gd name="T0" fmla="*/ 114 w 996"/>
                  <a:gd name="T1" fmla="*/ 0 h 197"/>
                  <a:gd name="T2" fmla="*/ 0 w 996"/>
                  <a:gd name="T3" fmla="*/ 1 h 197"/>
                  <a:gd name="T4" fmla="*/ 0 w 996"/>
                  <a:gd name="T5" fmla="*/ 66 h 197"/>
                  <a:gd name="T6" fmla="*/ 112 w 996"/>
                  <a:gd name="T7" fmla="*/ 65 h 197"/>
                  <a:gd name="T8" fmla="*/ 515 w 996"/>
                  <a:gd name="T9" fmla="*/ 84 h 197"/>
                  <a:gd name="T10" fmla="*/ 985 w 996"/>
                  <a:gd name="T11" fmla="*/ 197 h 197"/>
                  <a:gd name="T12" fmla="*/ 996 w 996"/>
                  <a:gd name="T13" fmla="*/ 134 h 197"/>
                  <a:gd name="T14" fmla="*/ 518 w 996"/>
                  <a:gd name="T15" fmla="*/ 19 h 197"/>
                  <a:gd name="T16" fmla="*/ 114 w 996"/>
                  <a:gd name="T17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6" h="197">
                    <a:moveTo>
                      <a:pt x="114" y="0"/>
                    </a:moveTo>
                    <a:cubicBezTo>
                      <a:pt x="76" y="0"/>
                      <a:pt x="38" y="1"/>
                      <a:pt x="0" y="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37" y="65"/>
                      <a:pt x="75" y="65"/>
                      <a:pt x="112" y="65"/>
                    </a:cubicBezTo>
                    <a:cubicBezTo>
                      <a:pt x="247" y="65"/>
                      <a:pt x="382" y="69"/>
                      <a:pt x="515" y="84"/>
                    </a:cubicBezTo>
                    <a:cubicBezTo>
                      <a:pt x="676" y="101"/>
                      <a:pt x="833" y="135"/>
                      <a:pt x="985" y="197"/>
                    </a:cubicBezTo>
                    <a:cubicBezTo>
                      <a:pt x="996" y="134"/>
                      <a:pt x="996" y="134"/>
                      <a:pt x="996" y="134"/>
                    </a:cubicBezTo>
                    <a:cubicBezTo>
                      <a:pt x="841" y="72"/>
                      <a:pt x="681" y="37"/>
                      <a:pt x="518" y="19"/>
                    </a:cubicBezTo>
                    <a:cubicBezTo>
                      <a:pt x="385" y="4"/>
                      <a:pt x="250" y="0"/>
                      <a:pt x="114" y="0"/>
                    </a:cubicBezTo>
                  </a:path>
                </a:pathLst>
              </a:custGeom>
              <a:solidFill>
                <a:srgbClr val="0460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1" name="Freeform 12"/>
              <p:cNvSpPr>
                <a:spLocks noChangeArrowheads="1"/>
              </p:cNvSpPr>
              <p:nvPr/>
            </p:nvSpPr>
            <p:spPr bwMode="auto">
              <a:xfrm>
                <a:off x="3645784" y="4074640"/>
                <a:ext cx="3616473" cy="945842"/>
              </a:xfrm>
              <a:custGeom>
                <a:avLst/>
                <a:gdLst>
                  <a:gd name="T0" fmla="*/ 33 w 943"/>
                  <a:gd name="T1" fmla="*/ 0 h 295"/>
                  <a:gd name="T2" fmla="*/ 0 w 943"/>
                  <a:gd name="T3" fmla="*/ 0 h 295"/>
                  <a:gd name="T4" fmla="*/ 0 w 943"/>
                  <a:gd name="T5" fmla="*/ 64 h 295"/>
                  <a:gd name="T6" fmla="*/ 33 w 943"/>
                  <a:gd name="T7" fmla="*/ 64 h 295"/>
                  <a:gd name="T8" fmla="*/ 518 w 943"/>
                  <a:gd name="T9" fmla="*/ 119 h 295"/>
                  <a:gd name="T10" fmla="*/ 927 w 943"/>
                  <a:gd name="T11" fmla="*/ 295 h 295"/>
                  <a:gd name="T12" fmla="*/ 943 w 943"/>
                  <a:gd name="T13" fmla="*/ 236 h 295"/>
                  <a:gd name="T14" fmla="*/ 525 w 943"/>
                  <a:gd name="T15" fmla="*/ 56 h 295"/>
                  <a:gd name="T16" fmla="*/ 33 w 943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3" h="295">
                    <a:moveTo>
                      <a:pt x="33" y="0"/>
                    </a:moveTo>
                    <a:cubicBezTo>
                      <a:pt x="22" y="0"/>
                      <a:pt x="11" y="0"/>
                      <a:pt x="0" y="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1" y="64"/>
                      <a:pt x="22" y="64"/>
                      <a:pt x="33" y="64"/>
                    </a:cubicBezTo>
                    <a:cubicBezTo>
                      <a:pt x="195" y="64"/>
                      <a:pt x="360" y="80"/>
                      <a:pt x="518" y="119"/>
                    </a:cubicBezTo>
                    <a:cubicBezTo>
                      <a:pt x="662" y="155"/>
                      <a:pt x="801" y="212"/>
                      <a:pt x="927" y="295"/>
                    </a:cubicBezTo>
                    <a:cubicBezTo>
                      <a:pt x="943" y="236"/>
                      <a:pt x="943" y="236"/>
                      <a:pt x="943" y="236"/>
                    </a:cubicBezTo>
                    <a:cubicBezTo>
                      <a:pt x="814" y="150"/>
                      <a:pt x="672" y="93"/>
                      <a:pt x="525" y="56"/>
                    </a:cubicBezTo>
                    <a:cubicBezTo>
                      <a:pt x="364" y="15"/>
                      <a:pt x="197" y="0"/>
                      <a:pt x="33" y="0"/>
                    </a:cubicBezTo>
                  </a:path>
                </a:pathLst>
              </a:custGeom>
              <a:solidFill>
                <a:srgbClr val="0460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2" name="Freeform 14"/>
              <p:cNvSpPr>
                <a:spLocks noEditPoints="1" noChangeArrowheads="1"/>
              </p:cNvSpPr>
              <p:nvPr/>
            </p:nvSpPr>
            <p:spPr bwMode="auto">
              <a:xfrm>
                <a:off x="7495737" y="2624005"/>
                <a:ext cx="674632" cy="357775"/>
              </a:xfrm>
              <a:custGeom>
                <a:avLst/>
                <a:gdLst>
                  <a:gd name="T0" fmla="*/ 144 w 176"/>
                  <a:gd name="T1" fmla="*/ 26 h 111"/>
                  <a:gd name="T2" fmla="*/ 113 w 176"/>
                  <a:gd name="T3" fmla="*/ 70 h 111"/>
                  <a:gd name="T4" fmla="*/ 81 w 176"/>
                  <a:gd name="T5" fmla="*/ 82 h 111"/>
                  <a:gd name="T6" fmla="*/ 82 w 176"/>
                  <a:gd name="T7" fmla="*/ 82 h 111"/>
                  <a:gd name="T8" fmla="*/ 82 w 176"/>
                  <a:gd name="T9" fmla="*/ 81 h 111"/>
                  <a:gd name="T10" fmla="*/ 82 w 176"/>
                  <a:gd name="T11" fmla="*/ 81 h 111"/>
                  <a:gd name="T12" fmla="*/ 83 w 176"/>
                  <a:gd name="T13" fmla="*/ 81 h 111"/>
                  <a:gd name="T14" fmla="*/ 83 w 176"/>
                  <a:gd name="T15" fmla="*/ 81 h 111"/>
                  <a:gd name="T16" fmla="*/ 83 w 176"/>
                  <a:gd name="T17" fmla="*/ 81 h 111"/>
                  <a:gd name="T18" fmla="*/ 84 w 176"/>
                  <a:gd name="T19" fmla="*/ 81 h 111"/>
                  <a:gd name="T20" fmla="*/ 84 w 176"/>
                  <a:gd name="T21" fmla="*/ 81 h 111"/>
                  <a:gd name="T22" fmla="*/ 84 w 176"/>
                  <a:gd name="T23" fmla="*/ 81 h 111"/>
                  <a:gd name="T24" fmla="*/ 84 w 176"/>
                  <a:gd name="T25" fmla="*/ 81 h 111"/>
                  <a:gd name="T26" fmla="*/ 97 w 176"/>
                  <a:gd name="T27" fmla="*/ 82 h 111"/>
                  <a:gd name="T28" fmla="*/ 84 w 176"/>
                  <a:gd name="T29" fmla="*/ 98 h 111"/>
                  <a:gd name="T30" fmla="*/ 83 w 176"/>
                  <a:gd name="T31" fmla="*/ 98 h 111"/>
                  <a:gd name="T32" fmla="*/ 81 w 176"/>
                  <a:gd name="T33" fmla="*/ 97 h 111"/>
                  <a:gd name="T34" fmla="*/ 79 w 176"/>
                  <a:gd name="T35" fmla="*/ 97 h 111"/>
                  <a:gd name="T36" fmla="*/ 79 w 176"/>
                  <a:gd name="T37" fmla="*/ 97 h 111"/>
                  <a:gd name="T38" fmla="*/ 78 w 176"/>
                  <a:gd name="T39" fmla="*/ 97 h 111"/>
                  <a:gd name="T40" fmla="*/ 78 w 176"/>
                  <a:gd name="T41" fmla="*/ 97 h 111"/>
                  <a:gd name="T42" fmla="*/ 78 w 176"/>
                  <a:gd name="T43" fmla="*/ 97 h 111"/>
                  <a:gd name="T44" fmla="*/ 77 w 176"/>
                  <a:gd name="T45" fmla="*/ 97 h 111"/>
                  <a:gd name="T46" fmla="*/ 77 w 176"/>
                  <a:gd name="T47" fmla="*/ 97 h 111"/>
                  <a:gd name="T48" fmla="*/ 77 w 176"/>
                  <a:gd name="T49" fmla="*/ 97 h 111"/>
                  <a:gd name="T50" fmla="*/ 77 w 176"/>
                  <a:gd name="T51" fmla="*/ 97 h 111"/>
                  <a:gd name="T52" fmla="*/ 76 w 176"/>
                  <a:gd name="T53" fmla="*/ 96 h 111"/>
                  <a:gd name="T54" fmla="*/ 76 w 176"/>
                  <a:gd name="T55" fmla="*/ 96 h 111"/>
                  <a:gd name="T56" fmla="*/ 75 w 176"/>
                  <a:gd name="T57" fmla="*/ 96 h 111"/>
                  <a:gd name="T58" fmla="*/ 75 w 176"/>
                  <a:gd name="T59" fmla="*/ 96 h 111"/>
                  <a:gd name="T60" fmla="*/ 75 w 176"/>
                  <a:gd name="T61" fmla="*/ 96 h 111"/>
                  <a:gd name="T62" fmla="*/ 74 w 176"/>
                  <a:gd name="T63" fmla="*/ 96 h 111"/>
                  <a:gd name="T64" fmla="*/ 74 w 176"/>
                  <a:gd name="T65" fmla="*/ 95 h 111"/>
                  <a:gd name="T66" fmla="*/ 74 w 176"/>
                  <a:gd name="T67" fmla="*/ 95 h 111"/>
                  <a:gd name="T68" fmla="*/ 73 w 176"/>
                  <a:gd name="T69" fmla="*/ 95 h 111"/>
                  <a:gd name="T70" fmla="*/ 73 w 176"/>
                  <a:gd name="T71" fmla="*/ 94 h 111"/>
                  <a:gd name="T72" fmla="*/ 72 w 176"/>
                  <a:gd name="T73" fmla="*/ 93 h 111"/>
                  <a:gd name="T74" fmla="*/ 72 w 176"/>
                  <a:gd name="T75" fmla="*/ 93 h 111"/>
                  <a:gd name="T76" fmla="*/ 72 w 176"/>
                  <a:gd name="T77" fmla="*/ 93 h 111"/>
                  <a:gd name="T78" fmla="*/ 71 w 176"/>
                  <a:gd name="T79" fmla="*/ 92 h 111"/>
                  <a:gd name="T80" fmla="*/ 71 w 176"/>
                  <a:gd name="T81" fmla="*/ 92 h 111"/>
                  <a:gd name="T82" fmla="*/ 71 w 176"/>
                  <a:gd name="T83" fmla="*/ 91 h 111"/>
                  <a:gd name="T84" fmla="*/ 71 w 176"/>
                  <a:gd name="T85" fmla="*/ 90 h 111"/>
                  <a:gd name="T86" fmla="*/ 71 w 176"/>
                  <a:gd name="T87" fmla="*/ 90 h 111"/>
                  <a:gd name="T88" fmla="*/ 71 w 176"/>
                  <a:gd name="T89" fmla="*/ 89 h 111"/>
                  <a:gd name="T90" fmla="*/ 71 w 176"/>
                  <a:gd name="T91" fmla="*/ 88 h 111"/>
                  <a:gd name="T92" fmla="*/ 71 w 176"/>
                  <a:gd name="T93" fmla="*/ 87 h 111"/>
                  <a:gd name="T94" fmla="*/ 72 w 176"/>
                  <a:gd name="T95" fmla="*/ 76 h 111"/>
                  <a:gd name="T96" fmla="*/ 39 w 176"/>
                  <a:gd name="T97" fmla="*/ 57 h 111"/>
                  <a:gd name="T98" fmla="*/ 41 w 176"/>
                  <a:gd name="T99" fmla="*/ 57 h 111"/>
                  <a:gd name="T100" fmla="*/ 30 w 176"/>
                  <a:gd name="T101" fmla="*/ 107 h 111"/>
                  <a:gd name="T102" fmla="*/ 39 w 176"/>
                  <a:gd name="T103" fmla="*/ 103 h 111"/>
                  <a:gd name="T104" fmla="*/ 30 w 176"/>
                  <a:gd name="T105" fmla="*/ 61 h 111"/>
                  <a:gd name="T106" fmla="*/ 39 w 176"/>
                  <a:gd name="T107" fmla="*/ 57 h 111"/>
                  <a:gd name="T108" fmla="*/ 39 w 176"/>
                  <a:gd name="T109" fmla="*/ 57 h 111"/>
                  <a:gd name="T110" fmla="*/ 29 w 176"/>
                  <a:gd name="T111" fmla="*/ 107 h 111"/>
                  <a:gd name="T112" fmla="*/ 30 w 176"/>
                  <a:gd name="T113" fmla="*/ 76 h 111"/>
                  <a:gd name="T114" fmla="*/ 29 w 176"/>
                  <a:gd name="T115" fmla="*/ 61 h 111"/>
                  <a:gd name="T116" fmla="*/ 30 w 176"/>
                  <a:gd name="T117" fmla="*/ 61 h 111"/>
                  <a:gd name="T118" fmla="*/ 21 w 176"/>
                  <a:gd name="T119" fmla="*/ 110 h 111"/>
                  <a:gd name="T120" fmla="*/ 26 w 176"/>
                  <a:gd name="T121" fmla="*/ 75 h 111"/>
                  <a:gd name="T122" fmla="*/ 24 w 176"/>
                  <a:gd name="T123" fmla="*/ 64 h 111"/>
                  <a:gd name="T124" fmla="*/ 29 w 176"/>
                  <a:gd name="T125" fmla="*/ 6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6" h="111">
                    <a:moveTo>
                      <a:pt x="99" y="38"/>
                    </a:moveTo>
                    <a:cubicBezTo>
                      <a:pt x="114" y="2"/>
                      <a:pt x="119" y="0"/>
                      <a:pt x="116" y="32"/>
                    </a:cubicBezTo>
                    <a:cubicBezTo>
                      <a:pt x="121" y="31"/>
                      <a:pt x="121" y="31"/>
                      <a:pt x="121" y="31"/>
                    </a:cubicBezTo>
                    <a:cubicBezTo>
                      <a:pt x="131" y="27"/>
                      <a:pt x="135" y="26"/>
                      <a:pt x="144" y="26"/>
                    </a:cubicBezTo>
                    <a:cubicBezTo>
                      <a:pt x="167" y="27"/>
                      <a:pt x="176" y="35"/>
                      <a:pt x="165" y="47"/>
                    </a:cubicBezTo>
                    <a:cubicBezTo>
                      <a:pt x="154" y="58"/>
                      <a:pt x="142" y="60"/>
                      <a:pt x="130" y="64"/>
                    </a:cubicBezTo>
                    <a:cubicBezTo>
                      <a:pt x="125" y="65"/>
                      <a:pt x="120" y="66"/>
                      <a:pt x="116" y="68"/>
                    </a:cubicBezTo>
                    <a:cubicBezTo>
                      <a:pt x="115" y="68"/>
                      <a:pt x="114" y="69"/>
                      <a:pt x="113" y="70"/>
                    </a:cubicBezTo>
                    <a:cubicBezTo>
                      <a:pt x="107" y="74"/>
                      <a:pt x="100" y="76"/>
                      <a:pt x="90" y="77"/>
                    </a:cubicBezTo>
                    <a:cubicBezTo>
                      <a:pt x="87" y="78"/>
                      <a:pt x="84" y="80"/>
                      <a:pt x="81" y="82"/>
                    </a:cubicBezTo>
                    <a:cubicBezTo>
                      <a:pt x="81" y="82"/>
                      <a:pt x="81" y="82"/>
                      <a:pt x="81" y="82"/>
                    </a:cubicBezTo>
                    <a:cubicBezTo>
                      <a:pt x="81" y="82"/>
                      <a:pt x="81" y="82"/>
                      <a:pt x="81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8" y="81"/>
                      <a:pt x="92" y="81"/>
                      <a:pt x="97" y="82"/>
                    </a:cubicBezTo>
                    <a:cubicBezTo>
                      <a:pt x="97" y="82"/>
                      <a:pt x="97" y="82"/>
                      <a:pt x="97" y="82"/>
                    </a:cubicBezTo>
                    <a:cubicBezTo>
                      <a:pt x="99" y="82"/>
                      <a:pt x="102" y="84"/>
                      <a:pt x="103" y="88"/>
                    </a:cubicBezTo>
                    <a:cubicBezTo>
                      <a:pt x="104" y="92"/>
                      <a:pt x="103" y="96"/>
                      <a:pt x="101" y="96"/>
                    </a:cubicBezTo>
                    <a:cubicBezTo>
                      <a:pt x="100" y="96"/>
                      <a:pt x="100" y="96"/>
                      <a:pt x="100" y="96"/>
                    </a:cubicBezTo>
                    <a:cubicBezTo>
                      <a:pt x="93" y="97"/>
                      <a:pt x="88" y="98"/>
                      <a:pt x="84" y="98"/>
                    </a:cubicBezTo>
                    <a:cubicBezTo>
                      <a:pt x="83" y="98"/>
                      <a:pt x="83" y="98"/>
                      <a:pt x="83" y="98"/>
                    </a:cubicBezTo>
                    <a:cubicBezTo>
                      <a:pt x="83" y="98"/>
                      <a:pt x="83" y="98"/>
                      <a:pt x="83" y="98"/>
                    </a:cubicBezTo>
                    <a:cubicBezTo>
                      <a:pt x="83" y="98"/>
                      <a:pt x="83" y="98"/>
                      <a:pt x="83" y="98"/>
                    </a:cubicBezTo>
                    <a:cubicBezTo>
                      <a:pt x="83" y="98"/>
                      <a:pt x="83" y="98"/>
                      <a:pt x="83" y="98"/>
                    </a:cubicBezTo>
                    <a:cubicBezTo>
                      <a:pt x="83" y="98"/>
                      <a:pt x="83" y="98"/>
                      <a:pt x="83" y="98"/>
                    </a:cubicBezTo>
                    <a:cubicBezTo>
                      <a:pt x="83" y="98"/>
                      <a:pt x="82" y="98"/>
                      <a:pt x="82" y="97"/>
                    </a:cubicBezTo>
                    <a:cubicBezTo>
                      <a:pt x="82" y="97"/>
                      <a:pt x="82" y="97"/>
                      <a:pt x="82" y="97"/>
                    </a:cubicBezTo>
                    <a:cubicBezTo>
                      <a:pt x="81" y="97"/>
                      <a:pt x="81" y="97"/>
                      <a:pt x="81" y="97"/>
                    </a:cubicBezTo>
                    <a:cubicBezTo>
                      <a:pt x="80" y="97"/>
                      <a:pt x="80" y="97"/>
                      <a:pt x="80" y="97"/>
                    </a:cubicBezTo>
                    <a:cubicBezTo>
                      <a:pt x="80" y="97"/>
                      <a:pt x="80" y="97"/>
                      <a:pt x="80" y="97"/>
                    </a:cubicBezTo>
                    <a:cubicBezTo>
                      <a:pt x="80" y="97"/>
                      <a:pt x="80" y="97"/>
                      <a:pt x="80" y="97"/>
                    </a:cubicBezTo>
                    <a:cubicBezTo>
                      <a:pt x="80" y="97"/>
                      <a:pt x="79" y="97"/>
                      <a:pt x="79" y="97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4" y="96"/>
                      <a:pt x="74" y="96"/>
                      <a:pt x="74" y="96"/>
                    </a:cubicBezTo>
                    <a:cubicBezTo>
                      <a:pt x="74" y="96"/>
                      <a:pt x="74" y="96"/>
                      <a:pt x="74" y="96"/>
                    </a:cubicBezTo>
                    <a:cubicBezTo>
                      <a:pt x="74" y="95"/>
                      <a:pt x="74" y="95"/>
                      <a:pt x="74" y="95"/>
                    </a:cubicBezTo>
                    <a:cubicBezTo>
                      <a:pt x="74" y="95"/>
                      <a:pt x="74" y="95"/>
                      <a:pt x="74" y="95"/>
                    </a:cubicBezTo>
                    <a:cubicBezTo>
                      <a:pt x="74" y="95"/>
                      <a:pt x="74" y="95"/>
                      <a:pt x="74" y="95"/>
                    </a:cubicBezTo>
                    <a:cubicBezTo>
                      <a:pt x="74" y="95"/>
                      <a:pt x="74" y="95"/>
                      <a:pt x="74" y="95"/>
                    </a:cubicBezTo>
                    <a:cubicBezTo>
                      <a:pt x="74" y="95"/>
                      <a:pt x="74" y="95"/>
                      <a:pt x="74" y="95"/>
                    </a:cubicBezTo>
                    <a:cubicBezTo>
                      <a:pt x="74" y="95"/>
                      <a:pt x="74" y="95"/>
                      <a:pt x="74" y="95"/>
                    </a:cubicBezTo>
                    <a:cubicBezTo>
                      <a:pt x="74" y="95"/>
                      <a:pt x="74" y="95"/>
                      <a:pt x="74" y="95"/>
                    </a:cubicBezTo>
                    <a:cubicBezTo>
                      <a:pt x="74" y="95"/>
                      <a:pt x="74" y="95"/>
                      <a:pt x="74" y="95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73" y="94"/>
                      <a:pt x="73" y="94"/>
                      <a:pt x="73" y="94"/>
                    </a:cubicBezTo>
                    <a:cubicBezTo>
                      <a:pt x="72" y="94"/>
                      <a:pt x="72" y="94"/>
                      <a:pt x="72" y="94"/>
                    </a:cubicBezTo>
                    <a:cubicBezTo>
                      <a:pt x="72" y="94"/>
                      <a:pt x="72" y="94"/>
                      <a:pt x="72" y="94"/>
                    </a:cubicBezTo>
                    <a:cubicBezTo>
                      <a:pt x="72" y="94"/>
                      <a:pt x="72" y="94"/>
                      <a:pt x="72" y="94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2" y="87"/>
                      <a:pt x="73" y="86"/>
                      <a:pt x="74" y="86"/>
                    </a:cubicBezTo>
                    <a:cubicBezTo>
                      <a:pt x="61" y="93"/>
                      <a:pt x="49" y="98"/>
                      <a:pt x="39" y="103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52" y="88"/>
                      <a:pt x="63" y="82"/>
                      <a:pt x="72" y="76"/>
                    </a:cubicBezTo>
                    <a:cubicBezTo>
                      <a:pt x="59" y="78"/>
                      <a:pt x="48" y="78"/>
                      <a:pt x="39" y="77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40" y="57"/>
                      <a:pt x="40" y="57"/>
                      <a:pt x="40" y="57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40" y="51"/>
                      <a:pt x="40" y="50"/>
                      <a:pt x="41" y="49"/>
                    </a:cubicBezTo>
                    <a:cubicBezTo>
                      <a:pt x="45" y="49"/>
                      <a:pt x="45" y="51"/>
                      <a:pt x="42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60" y="50"/>
                      <a:pt x="80" y="44"/>
                      <a:pt x="99" y="38"/>
                    </a:cubicBezTo>
                    <a:close/>
                    <a:moveTo>
                      <a:pt x="39" y="103"/>
                    </a:moveTo>
                    <a:cubicBezTo>
                      <a:pt x="36" y="104"/>
                      <a:pt x="33" y="105"/>
                      <a:pt x="30" y="107"/>
                    </a:cubicBezTo>
                    <a:cubicBezTo>
                      <a:pt x="30" y="101"/>
                      <a:pt x="30" y="101"/>
                      <a:pt x="30" y="101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4" y="99"/>
                      <a:pt x="37" y="97"/>
                      <a:pt x="39" y="96"/>
                    </a:cubicBezTo>
                    <a:lnTo>
                      <a:pt x="39" y="103"/>
                    </a:lnTo>
                    <a:close/>
                    <a:moveTo>
                      <a:pt x="39" y="77"/>
                    </a:moveTo>
                    <a:cubicBezTo>
                      <a:pt x="36" y="77"/>
                      <a:pt x="33" y="77"/>
                      <a:pt x="31" y="76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6" y="56"/>
                      <a:pt x="39" y="57"/>
                    </a:cubicBezTo>
                    <a:cubicBezTo>
                      <a:pt x="38" y="56"/>
                      <a:pt x="37" y="56"/>
                      <a:pt x="36" y="56"/>
                    </a:cubicBezTo>
                    <a:cubicBezTo>
                      <a:pt x="37" y="54"/>
                      <a:pt x="38" y="53"/>
                      <a:pt x="39" y="52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7"/>
                      <a:pt x="39" y="57"/>
                      <a:pt x="39" y="57"/>
                    </a:cubicBezTo>
                    <a:lnTo>
                      <a:pt x="39" y="77"/>
                    </a:lnTo>
                    <a:close/>
                    <a:moveTo>
                      <a:pt x="30" y="107"/>
                    </a:moveTo>
                    <a:cubicBezTo>
                      <a:pt x="29" y="107"/>
                      <a:pt x="29" y="107"/>
                      <a:pt x="29" y="107"/>
                    </a:cubicBezTo>
                    <a:cubicBezTo>
                      <a:pt x="29" y="102"/>
                      <a:pt x="29" y="102"/>
                      <a:pt x="29" y="102"/>
                    </a:cubicBezTo>
                    <a:cubicBezTo>
                      <a:pt x="30" y="101"/>
                      <a:pt x="30" y="101"/>
                      <a:pt x="30" y="101"/>
                    </a:cubicBezTo>
                    <a:lnTo>
                      <a:pt x="30" y="107"/>
                    </a:lnTo>
                    <a:close/>
                    <a:moveTo>
                      <a:pt x="30" y="76"/>
                    </a:moveTo>
                    <a:cubicBezTo>
                      <a:pt x="30" y="76"/>
                      <a:pt x="29" y="76"/>
                      <a:pt x="29" y="76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lnTo>
                      <a:pt x="30" y="76"/>
                    </a:lnTo>
                    <a:close/>
                    <a:moveTo>
                      <a:pt x="29" y="107"/>
                    </a:moveTo>
                    <a:cubicBezTo>
                      <a:pt x="26" y="108"/>
                      <a:pt x="24" y="109"/>
                      <a:pt x="21" y="110"/>
                    </a:cubicBezTo>
                    <a:cubicBezTo>
                      <a:pt x="15" y="111"/>
                      <a:pt x="18" y="108"/>
                      <a:pt x="29" y="102"/>
                    </a:cubicBezTo>
                    <a:lnTo>
                      <a:pt x="29" y="107"/>
                    </a:lnTo>
                    <a:close/>
                    <a:moveTo>
                      <a:pt x="29" y="76"/>
                    </a:moveTo>
                    <a:cubicBezTo>
                      <a:pt x="28" y="76"/>
                      <a:pt x="27" y="75"/>
                      <a:pt x="26" y="75"/>
                    </a:cubicBezTo>
                    <a:cubicBezTo>
                      <a:pt x="4" y="87"/>
                      <a:pt x="3" y="86"/>
                      <a:pt x="22" y="73"/>
                    </a:cubicBezTo>
                    <a:cubicBezTo>
                      <a:pt x="20" y="70"/>
                      <a:pt x="21" y="67"/>
                      <a:pt x="25" y="64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19" y="58"/>
                      <a:pt x="11" y="50"/>
                      <a:pt x="0" y="38"/>
                    </a:cubicBezTo>
                    <a:cubicBezTo>
                      <a:pt x="4" y="35"/>
                      <a:pt x="9" y="36"/>
                      <a:pt x="13" y="39"/>
                    </a:cubicBezTo>
                    <a:cubicBezTo>
                      <a:pt x="19" y="45"/>
                      <a:pt x="24" y="49"/>
                      <a:pt x="29" y="52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9" y="61"/>
                      <a:pt x="29" y="61"/>
                      <a:pt x="29" y="61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rgbClr val="046063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3" name="Freeform 15"/>
              <p:cNvSpPr>
                <a:spLocks noChangeArrowheads="1"/>
              </p:cNvSpPr>
              <p:nvPr/>
            </p:nvSpPr>
            <p:spPr bwMode="auto">
              <a:xfrm>
                <a:off x="8032739" y="2723730"/>
                <a:ext cx="68815" cy="48320"/>
              </a:xfrm>
              <a:custGeom>
                <a:avLst/>
                <a:gdLst>
                  <a:gd name="T0" fmla="*/ 16 w 18"/>
                  <a:gd name="T1" fmla="*/ 5 h 15"/>
                  <a:gd name="T2" fmla="*/ 6 w 18"/>
                  <a:gd name="T3" fmla="*/ 12 h 15"/>
                  <a:gd name="T4" fmla="*/ 1 w 18"/>
                  <a:gd name="T5" fmla="*/ 10 h 15"/>
                  <a:gd name="T6" fmla="*/ 3 w 18"/>
                  <a:gd name="T7" fmla="*/ 7 h 15"/>
                  <a:gd name="T8" fmla="*/ 11 w 18"/>
                  <a:gd name="T9" fmla="*/ 1 h 15"/>
                  <a:gd name="T10" fmla="*/ 15 w 18"/>
                  <a:gd name="T11" fmla="*/ 1 h 15"/>
                  <a:gd name="T12" fmla="*/ 16 w 18"/>
                  <a:gd name="T13" fmla="*/ 2 h 15"/>
                  <a:gd name="T14" fmla="*/ 16 w 18"/>
                  <a:gd name="T15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5">
                    <a:moveTo>
                      <a:pt x="16" y="5"/>
                    </a:moveTo>
                    <a:cubicBezTo>
                      <a:pt x="12" y="8"/>
                      <a:pt x="10" y="10"/>
                      <a:pt x="6" y="12"/>
                    </a:cubicBezTo>
                    <a:cubicBezTo>
                      <a:pt x="2" y="14"/>
                      <a:pt x="0" y="15"/>
                      <a:pt x="1" y="10"/>
                    </a:cubicBezTo>
                    <a:cubicBezTo>
                      <a:pt x="1" y="8"/>
                      <a:pt x="1" y="7"/>
                      <a:pt x="3" y="7"/>
                    </a:cubicBezTo>
                    <a:cubicBezTo>
                      <a:pt x="5" y="6"/>
                      <a:pt x="7" y="4"/>
                      <a:pt x="11" y="1"/>
                    </a:cubicBezTo>
                    <a:cubicBezTo>
                      <a:pt x="13" y="0"/>
                      <a:pt x="13" y="0"/>
                      <a:pt x="15" y="1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8" y="2"/>
                      <a:pt x="17" y="3"/>
                      <a:pt x="16" y="5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4" name="Freeform 16"/>
              <p:cNvSpPr>
                <a:spLocks noChangeArrowheads="1"/>
              </p:cNvSpPr>
              <p:nvPr/>
            </p:nvSpPr>
            <p:spPr bwMode="auto">
              <a:xfrm>
                <a:off x="8076977" y="2711393"/>
                <a:ext cx="24577" cy="15421"/>
              </a:xfrm>
              <a:custGeom>
                <a:avLst/>
                <a:gdLst>
                  <a:gd name="T0" fmla="*/ 6 w 6"/>
                  <a:gd name="T1" fmla="*/ 5 h 5"/>
                  <a:gd name="T2" fmla="*/ 1 w 6"/>
                  <a:gd name="T3" fmla="*/ 3 h 5"/>
                  <a:gd name="T4" fmla="*/ 0 w 6"/>
                  <a:gd name="T5" fmla="*/ 0 h 5"/>
                  <a:gd name="T6" fmla="*/ 5 w 6"/>
                  <a:gd name="T7" fmla="*/ 1 h 5"/>
                  <a:gd name="T8" fmla="*/ 6 w 6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cubicBezTo>
                      <a:pt x="4" y="4"/>
                      <a:pt x="3" y="4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6" y="2"/>
                      <a:pt x="6" y="3"/>
                      <a:pt x="6" y="5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5" name="Freeform 17"/>
              <p:cNvSpPr>
                <a:spLocks noChangeArrowheads="1"/>
              </p:cNvSpPr>
              <p:nvPr/>
            </p:nvSpPr>
            <p:spPr bwMode="auto">
              <a:xfrm>
                <a:off x="7971297" y="2775135"/>
                <a:ext cx="14746" cy="17477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1 h 5"/>
                  <a:gd name="T4" fmla="*/ 0 w 4"/>
                  <a:gd name="T5" fmla="*/ 3 h 5"/>
                  <a:gd name="T6" fmla="*/ 1 w 4"/>
                  <a:gd name="T7" fmla="*/ 5 h 5"/>
                  <a:gd name="T8" fmla="*/ 3 w 4"/>
                  <a:gd name="T9" fmla="*/ 5 h 5"/>
                  <a:gd name="T10" fmla="*/ 4 w 4"/>
                  <a:gd name="T11" fmla="*/ 4 h 5"/>
                  <a:gd name="T12" fmla="*/ 3 w 4"/>
                  <a:gd name="T13" fmla="*/ 2 h 5"/>
                  <a:gd name="T14" fmla="*/ 2 w 4"/>
                  <a:gd name="T15" fmla="*/ 1 h 5"/>
                  <a:gd name="T16" fmla="*/ 0 w 4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3" y="5"/>
                      <a:pt x="4" y="5"/>
                      <a:pt x="4" y="4"/>
                    </a:cubicBezTo>
                    <a:cubicBezTo>
                      <a:pt x="4" y="4"/>
                      <a:pt x="4" y="3"/>
                      <a:pt x="3" y="2"/>
                    </a:cubicBezTo>
                    <a:cubicBezTo>
                      <a:pt x="3" y="2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6" name="Freeform 18"/>
              <p:cNvSpPr>
                <a:spLocks noChangeArrowheads="1"/>
              </p:cNvSpPr>
              <p:nvPr/>
            </p:nvSpPr>
            <p:spPr bwMode="auto">
              <a:xfrm>
                <a:off x="7951636" y="2778219"/>
                <a:ext cx="15975" cy="18506"/>
              </a:xfrm>
              <a:custGeom>
                <a:avLst/>
                <a:gdLst>
                  <a:gd name="T0" fmla="*/ 1 w 4"/>
                  <a:gd name="T1" fmla="*/ 0 h 5"/>
                  <a:gd name="T2" fmla="*/ 0 w 4"/>
                  <a:gd name="T3" fmla="*/ 1 h 5"/>
                  <a:gd name="T4" fmla="*/ 1 w 4"/>
                  <a:gd name="T5" fmla="*/ 3 h 5"/>
                  <a:gd name="T6" fmla="*/ 2 w 4"/>
                  <a:gd name="T7" fmla="*/ 5 h 5"/>
                  <a:gd name="T8" fmla="*/ 3 w 4"/>
                  <a:gd name="T9" fmla="*/ 5 h 5"/>
                  <a:gd name="T10" fmla="*/ 4 w 4"/>
                  <a:gd name="T11" fmla="*/ 4 h 5"/>
                  <a:gd name="T12" fmla="*/ 4 w 4"/>
                  <a:gd name="T13" fmla="*/ 2 h 5"/>
                  <a:gd name="T14" fmla="*/ 2 w 4"/>
                  <a:gd name="T15" fmla="*/ 1 h 5"/>
                  <a:gd name="T16" fmla="*/ 1 w 4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4"/>
                      <a:pt x="1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7" name="Freeform 19"/>
              <p:cNvSpPr>
                <a:spLocks noChangeArrowheads="1"/>
              </p:cNvSpPr>
              <p:nvPr/>
            </p:nvSpPr>
            <p:spPr bwMode="auto">
              <a:xfrm>
                <a:off x="7936889" y="2786444"/>
                <a:ext cx="14746" cy="12337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1 h 4"/>
                  <a:gd name="T4" fmla="*/ 0 w 4"/>
                  <a:gd name="T5" fmla="*/ 2 h 4"/>
                  <a:gd name="T6" fmla="*/ 1 w 4"/>
                  <a:gd name="T7" fmla="*/ 4 h 4"/>
                  <a:gd name="T8" fmla="*/ 3 w 4"/>
                  <a:gd name="T9" fmla="*/ 4 h 4"/>
                  <a:gd name="T10" fmla="*/ 4 w 4"/>
                  <a:gd name="T11" fmla="*/ 3 h 4"/>
                  <a:gd name="T12" fmla="*/ 3 w 4"/>
                  <a:gd name="T13" fmla="*/ 2 h 4"/>
                  <a:gd name="T14" fmla="*/ 2 w 4"/>
                  <a:gd name="T15" fmla="*/ 0 h 4"/>
                  <a:gd name="T16" fmla="*/ 0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3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8" name="Freeform 20"/>
              <p:cNvSpPr>
                <a:spLocks noChangeArrowheads="1"/>
              </p:cNvSpPr>
              <p:nvPr/>
            </p:nvSpPr>
            <p:spPr bwMode="auto">
              <a:xfrm>
                <a:off x="7917228" y="2789528"/>
                <a:ext cx="15975" cy="15421"/>
              </a:xfrm>
              <a:custGeom>
                <a:avLst/>
                <a:gdLst>
                  <a:gd name="T0" fmla="*/ 1 w 4"/>
                  <a:gd name="T1" fmla="*/ 0 h 5"/>
                  <a:gd name="T2" fmla="*/ 0 w 4"/>
                  <a:gd name="T3" fmla="*/ 1 h 5"/>
                  <a:gd name="T4" fmla="*/ 1 w 4"/>
                  <a:gd name="T5" fmla="*/ 3 h 5"/>
                  <a:gd name="T6" fmla="*/ 2 w 4"/>
                  <a:gd name="T7" fmla="*/ 4 h 5"/>
                  <a:gd name="T8" fmla="*/ 3 w 4"/>
                  <a:gd name="T9" fmla="*/ 4 h 5"/>
                  <a:gd name="T10" fmla="*/ 4 w 4"/>
                  <a:gd name="T11" fmla="*/ 3 h 5"/>
                  <a:gd name="T12" fmla="*/ 4 w 4"/>
                  <a:gd name="T13" fmla="*/ 2 h 5"/>
                  <a:gd name="T14" fmla="*/ 2 w 4"/>
                  <a:gd name="T15" fmla="*/ 0 h 5"/>
                  <a:gd name="T16" fmla="*/ 1 w 4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1" y="3"/>
                      <a:pt x="1" y="4"/>
                      <a:pt x="2" y="4"/>
                    </a:cubicBezTo>
                    <a:cubicBezTo>
                      <a:pt x="2" y="4"/>
                      <a:pt x="3" y="5"/>
                      <a:pt x="3" y="4"/>
                    </a:cubicBezTo>
                    <a:cubicBezTo>
                      <a:pt x="4" y="4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9" name="Freeform 21"/>
              <p:cNvSpPr>
                <a:spLocks noChangeArrowheads="1"/>
              </p:cNvSpPr>
              <p:nvPr/>
            </p:nvSpPr>
            <p:spPr bwMode="auto">
              <a:xfrm>
                <a:off x="7901254" y="2792612"/>
                <a:ext cx="15975" cy="16449"/>
              </a:xfrm>
              <a:custGeom>
                <a:avLst/>
                <a:gdLst>
                  <a:gd name="T0" fmla="*/ 1 w 4"/>
                  <a:gd name="T1" fmla="*/ 0 h 5"/>
                  <a:gd name="T2" fmla="*/ 0 w 4"/>
                  <a:gd name="T3" fmla="*/ 1 h 5"/>
                  <a:gd name="T4" fmla="*/ 0 w 4"/>
                  <a:gd name="T5" fmla="*/ 3 h 5"/>
                  <a:gd name="T6" fmla="*/ 1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3 w 4"/>
                  <a:gd name="T13" fmla="*/ 2 h 5"/>
                  <a:gd name="T14" fmla="*/ 2 w 4"/>
                  <a:gd name="T15" fmla="*/ 1 h 5"/>
                  <a:gd name="T16" fmla="*/ 1 w 4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2" y="4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3" y="2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0" name="Freeform 22"/>
              <p:cNvSpPr>
                <a:spLocks noChangeArrowheads="1"/>
              </p:cNvSpPr>
              <p:nvPr/>
            </p:nvSpPr>
            <p:spPr bwMode="auto">
              <a:xfrm>
                <a:off x="7882821" y="2795697"/>
                <a:ext cx="14746" cy="15421"/>
              </a:xfrm>
              <a:custGeom>
                <a:avLst/>
                <a:gdLst>
                  <a:gd name="T0" fmla="*/ 1 w 4"/>
                  <a:gd name="T1" fmla="*/ 0 h 5"/>
                  <a:gd name="T2" fmla="*/ 0 w 4"/>
                  <a:gd name="T3" fmla="*/ 1 h 5"/>
                  <a:gd name="T4" fmla="*/ 1 w 4"/>
                  <a:gd name="T5" fmla="*/ 3 h 5"/>
                  <a:gd name="T6" fmla="*/ 2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4 w 4"/>
                  <a:gd name="T13" fmla="*/ 2 h 5"/>
                  <a:gd name="T14" fmla="*/ 3 w 4"/>
                  <a:gd name="T15" fmla="*/ 1 h 5"/>
                  <a:gd name="T16" fmla="*/ 1 w 4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1" name="Freeform 23"/>
              <p:cNvSpPr>
                <a:spLocks noChangeArrowheads="1"/>
              </p:cNvSpPr>
              <p:nvPr/>
            </p:nvSpPr>
            <p:spPr bwMode="auto">
              <a:xfrm>
                <a:off x="7868074" y="2801865"/>
                <a:ext cx="14746" cy="12337"/>
              </a:xfrm>
              <a:custGeom>
                <a:avLst/>
                <a:gdLst>
                  <a:gd name="T0" fmla="*/ 1 w 4"/>
                  <a:gd name="T1" fmla="*/ 0 h 4"/>
                  <a:gd name="T2" fmla="*/ 0 w 4"/>
                  <a:gd name="T3" fmla="*/ 1 h 4"/>
                  <a:gd name="T4" fmla="*/ 0 w 4"/>
                  <a:gd name="T5" fmla="*/ 2 h 4"/>
                  <a:gd name="T6" fmla="*/ 1 w 4"/>
                  <a:gd name="T7" fmla="*/ 3 h 4"/>
                  <a:gd name="T8" fmla="*/ 3 w 4"/>
                  <a:gd name="T9" fmla="*/ 4 h 4"/>
                  <a:gd name="T10" fmla="*/ 4 w 4"/>
                  <a:gd name="T11" fmla="*/ 3 h 4"/>
                  <a:gd name="T12" fmla="*/ 3 w 4"/>
                  <a:gd name="T13" fmla="*/ 1 h 4"/>
                  <a:gd name="T14" fmla="*/ 2 w 4"/>
                  <a:gd name="T15" fmla="*/ 0 h 4"/>
                  <a:gd name="T16" fmla="*/ 1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4" y="3"/>
                      <a:pt x="4" y="3"/>
                    </a:cubicBezTo>
                    <a:cubicBezTo>
                      <a:pt x="4" y="2"/>
                      <a:pt x="4" y="2"/>
                      <a:pt x="3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2" name="Freeform 24"/>
              <p:cNvSpPr>
                <a:spLocks noChangeArrowheads="1"/>
              </p:cNvSpPr>
              <p:nvPr/>
            </p:nvSpPr>
            <p:spPr bwMode="auto">
              <a:xfrm>
                <a:off x="7848413" y="2804949"/>
                <a:ext cx="15975" cy="12337"/>
              </a:xfrm>
              <a:custGeom>
                <a:avLst/>
                <a:gdLst>
                  <a:gd name="T0" fmla="*/ 1 w 4"/>
                  <a:gd name="T1" fmla="*/ 0 h 4"/>
                  <a:gd name="T2" fmla="*/ 0 w 4"/>
                  <a:gd name="T3" fmla="*/ 1 h 4"/>
                  <a:gd name="T4" fmla="*/ 1 w 4"/>
                  <a:gd name="T5" fmla="*/ 2 h 4"/>
                  <a:gd name="T6" fmla="*/ 2 w 4"/>
                  <a:gd name="T7" fmla="*/ 4 h 4"/>
                  <a:gd name="T8" fmla="*/ 3 w 4"/>
                  <a:gd name="T9" fmla="*/ 4 h 4"/>
                  <a:gd name="T10" fmla="*/ 4 w 4"/>
                  <a:gd name="T11" fmla="*/ 3 h 4"/>
                  <a:gd name="T12" fmla="*/ 4 w 4"/>
                  <a:gd name="T13" fmla="*/ 1 h 4"/>
                  <a:gd name="T14" fmla="*/ 3 w 4"/>
                  <a:gd name="T15" fmla="*/ 0 h 4"/>
                  <a:gd name="T16" fmla="*/ 1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3"/>
                      <a:pt x="1" y="3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3" name="Freeform 25"/>
              <p:cNvSpPr>
                <a:spLocks noChangeArrowheads="1"/>
              </p:cNvSpPr>
              <p:nvPr/>
            </p:nvSpPr>
            <p:spPr bwMode="auto">
              <a:xfrm>
                <a:off x="7832439" y="2808034"/>
                <a:ext cx="15975" cy="12337"/>
              </a:xfrm>
              <a:custGeom>
                <a:avLst/>
                <a:gdLst>
                  <a:gd name="T0" fmla="*/ 1 w 4"/>
                  <a:gd name="T1" fmla="*/ 0 h 4"/>
                  <a:gd name="T2" fmla="*/ 0 w 4"/>
                  <a:gd name="T3" fmla="*/ 1 h 4"/>
                  <a:gd name="T4" fmla="*/ 0 w 4"/>
                  <a:gd name="T5" fmla="*/ 2 h 4"/>
                  <a:gd name="T6" fmla="*/ 1 w 4"/>
                  <a:gd name="T7" fmla="*/ 4 h 4"/>
                  <a:gd name="T8" fmla="*/ 3 w 4"/>
                  <a:gd name="T9" fmla="*/ 4 h 4"/>
                  <a:gd name="T10" fmla="*/ 4 w 4"/>
                  <a:gd name="T11" fmla="*/ 3 h 4"/>
                  <a:gd name="T12" fmla="*/ 3 w 4"/>
                  <a:gd name="T13" fmla="*/ 2 h 4"/>
                  <a:gd name="T14" fmla="*/ 2 w 4"/>
                  <a:gd name="T15" fmla="*/ 0 h 4"/>
                  <a:gd name="T16" fmla="*/ 1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3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4" name="Freeform 26"/>
              <p:cNvSpPr>
                <a:spLocks noChangeArrowheads="1"/>
              </p:cNvSpPr>
              <p:nvPr/>
            </p:nvSpPr>
            <p:spPr bwMode="auto">
              <a:xfrm>
                <a:off x="7814006" y="2811118"/>
                <a:ext cx="14746" cy="12337"/>
              </a:xfrm>
              <a:custGeom>
                <a:avLst/>
                <a:gdLst>
                  <a:gd name="T0" fmla="*/ 1 w 4"/>
                  <a:gd name="T1" fmla="*/ 0 h 4"/>
                  <a:gd name="T2" fmla="*/ 0 w 4"/>
                  <a:gd name="T3" fmla="*/ 1 h 4"/>
                  <a:gd name="T4" fmla="*/ 1 w 4"/>
                  <a:gd name="T5" fmla="*/ 3 h 4"/>
                  <a:gd name="T6" fmla="*/ 2 w 4"/>
                  <a:gd name="T7" fmla="*/ 4 h 4"/>
                  <a:gd name="T8" fmla="*/ 3 w 4"/>
                  <a:gd name="T9" fmla="*/ 4 h 4"/>
                  <a:gd name="T10" fmla="*/ 4 w 4"/>
                  <a:gd name="T11" fmla="*/ 3 h 4"/>
                  <a:gd name="T12" fmla="*/ 4 w 4"/>
                  <a:gd name="T13" fmla="*/ 2 h 4"/>
                  <a:gd name="T14" fmla="*/ 3 w 4"/>
                  <a:gd name="T15" fmla="*/ 1 h 4"/>
                  <a:gd name="T16" fmla="*/ 1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3"/>
                      <a:pt x="1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5" name="Freeform 27"/>
              <p:cNvSpPr>
                <a:spLocks noChangeArrowheads="1"/>
              </p:cNvSpPr>
              <p:nvPr/>
            </p:nvSpPr>
            <p:spPr bwMode="auto">
              <a:xfrm>
                <a:off x="7799260" y="2817286"/>
                <a:ext cx="14746" cy="10281"/>
              </a:xfrm>
              <a:custGeom>
                <a:avLst/>
                <a:gdLst>
                  <a:gd name="T0" fmla="*/ 1 w 4"/>
                  <a:gd name="T1" fmla="*/ 0 h 3"/>
                  <a:gd name="T2" fmla="*/ 0 w 4"/>
                  <a:gd name="T3" fmla="*/ 0 h 3"/>
                  <a:gd name="T4" fmla="*/ 0 w 4"/>
                  <a:gd name="T5" fmla="*/ 2 h 3"/>
                  <a:gd name="T6" fmla="*/ 1 w 4"/>
                  <a:gd name="T7" fmla="*/ 3 h 3"/>
                  <a:gd name="T8" fmla="*/ 3 w 4"/>
                  <a:gd name="T9" fmla="*/ 3 h 3"/>
                  <a:gd name="T10" fmla="*/ 4 w 4"/>
                  <a:gd name="T11" fmla="*/ 2 h 3"/>
                  <a:gd name="T12" fmla="*/ 3 w 4"/>
                  <a:gd name="T13" fmla="*/ 1 h 3"/>
                  <a:gd name="T14" fmla="*/ 2 w 4"/>
                  <a:gd name="T15" fmla="*/ 0 h 3"/>
                  <a:gd name="T16" fmla="*/ 1 w 4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3"/>
                      <a:pt x="4" y="3"/>
                      <a:pt x="4" y="2"/>
                    </a:cubicBezTo>
                    <a:cubicBezTo>
                      <a:pt x="4" y="2"/>
                      <a:pt x="4" y="2"/>
                      <a:pt x="3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6" name="Freeform 28"/>
              <p:cNvSpPr>
                <a:spLocks noChangeArrowheads="1"/>
              </p:cNvSpPr>
              <p:nvPr/>
            </p:nvSpPr>
            <p:spPr bwMode="auto">
              <a:xfrm>
                <a:off x="7782056" y="2820371"/>
                <a:ext cx="17204" cy="9252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0 h 3"/>
                  <a:gd name="T4" fmla="*/ 1 w 4"/>
                  <a:gd name="T5" fmla="*/ 2 h 3"/>
                  <a:gd name="T6" fmla="*/ 2 w 4"/>
                  <a:gd name="T7" fmla="*/ 3 h 3"/>
                  <a:gd name="T8" fmla="*/ 3 w 4"/>
                  <a:gd name="T9" fmla="*/ 3 h 3"/>
                  <a:gd name="T10" fmla="*/ 4 w 4"/>
                  <a:gd name="T11" fmla="*/ 2 h 3"/>
                  <a:gd name="T12" fmla="*/ 3 w 4"/>
                  <a:gd name="T13" fmla="*/ 1 h 3"/>
                  <a:gd name="T14" fmla="*/ 2 w 4"/>
                  <a:gd name="T15" fmla="*/ 0 h 3"/>
                  <a:gd name="T16" fmla="*/ 1 w 4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4" y="3"/>
                      <a:pt x="4" y="2"/>
                    </a:cubicBezTo>
                    <a:cubicBezTo>
                      <a:pt x="4" y="2"/>
                      <a:pt x="4" y="2"/>
                      <a:pt x="3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7" name="Freeform 29"/>
              <p:cNvSpPr>
                <a:spLocks noChangeArrowheads="1"/>
              </p:cNvSpPr>
              <p:nvPr/>
            </p:nvSpPr>
            <p:spPr bwMode="auto">
              <a:xfrm>
                <a:off x="7770997" y="2820371"/>
                <a:ext cx="11059" cy="13365"/>
              </a:xfrm>
              <a:custGeom>
                <a:avLst/>
                <a:gdLst>
                  <a:gd name="T0" fmla="*/ 1 w 3"/>
                  <a:gd name="T1" fmla="*/ 1 h 4"/>
                  <a:gd name="T2" fmla="*/ 0 w 3"/>
                  <a:gd name="T3" fmla="*/ 1 h 4"/>
                  <a:gd name="T4" fmla="*/ 0 w 3"/>
                  <a:gd name="T5" fmla="*/ 3 h 4"/>
                  <a:gd name="T6" fmla="*/ 1 w 3"/>
                  <a:gd name="T7" fmla="*/ 4 h 4"/>
                  <a:gd name="T8" fmla="*/ 3 w 3"/>
                  <a:gd name="T9" fmla="*/ 4 h 4"/>
                  <a:gd name="T10" fmla="*/ 3 w 3"/>
                  <a:gd name="T11" fmla="*/ 3 h 4"/>
                  <a:gd name="T12" fmla="*/ 3 w 3"/>
                  <a:gd name="T13" fmla="*/ 2 h 4"/>
                  <a:gd name="T14" fmla="*/ 2 w 3"/>
                  <a:gd name="T15" fmla="*/ 1 h 4"/>
                  <a:gd name="T16" fmla="*/ 1 w 3"/>
                  <a:gd name="T1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4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8" name="Freeform 30"/>
              <p:cNvSpPr>
                <a:spLocks noChangeArrowheads="1"/>
              </p:cNvSpPr>
              <p:nvPr/>
            </p:nvSpPr>
            <p:spPr bwMode="auto">
              <a:xfrm>
                <a:off x="7759937" y="2823455"/>
                <a:ext cx="11060" cy="14393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1 h 4"/>
                  <a:gd name="T4" fmla="*/ 0 w 3"/>
                  <a:gd name="T5" fmla="*/ 2 h 4"/>
                  <a:gd name="T6" fmla="*/ 1 w 3"/>
                  <a:gd name="T7" fmla="*/ 3 h 4"/>
                  <a:gd name="T8" fmla="*/ 2 w 3"/>
                  <a:gd name="T9" fmla="*/ 4 h 4"/>
                  <a:gd name="T10" fmla="*/ 3 w 3"/>
                  <a:gd name="T11" fmla="*/ 3 h 4"/>
                  <a:gd name="T12" fmla="*/ 2 w 3"/>
                  <a:gd name="T13" fmla="*/ 2 h 4"/>
                  <a:gd name="T14" fmla="*/ 1 w 3"/>
                  <a:gd name="T15" fmla="*/ 1 h 4"/>
                  <a:gd name="T16" fmla="*/ 0 w 3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2" y="2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9" name="Freeform 31"/>
              <p:cNvSpPr>
                <a:spLocks noChangeArrowheads="1"/>
              </p:cNvSpPr>
              <p:nvPr/>
            </p:nvSpPr>
            <p:spPr bwMode="auto">
              <a:xfrm>
                <a:off x="7745191" y="2826539"/>
                <a:ext cx="11060" cy="14393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1 h 4"/>
                  <a:gd name="T4" fmla="*/ 1 w 3"/>
                  <a:gd name="T5" fmla="*/ 2 h 4"/>
                  <a:gd name="T6" fmla="*/ 2 w 3"/>
                  <a:gd name="T7" fmla="*/ 3 h 4"/>
                  <a:gd name="T8" fmla="*/ 3 w 3"/>
                  <a:gd name="T9" fmla="*/ 4 h 4"/>
                  <a:gd name="T10" fmla="*/ 3 w 3"/>
                  <a:gd name="T11" fmla="*/ 3 h 4"/>
                  <a:gd name="T12" fmla="*/ 3 w 3"/>
                  <a:gd name="T13" fmla="*/ 2 h 4"/>
                  <a:gd name="T14" fmla="*/ 2 w 3"/>
                  <a:gd name="T15" fmla="*/ 1 h 4"/>
                  <a:gd name="T16" fmla="*/ 1 w 3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0" name="Freeform 32"/>
              <p:cNvSpPr>
                <a:spLocks noChangeArrowheads="1"/>
              </p:cNvSpPr>
              <p:nvPr/>
            </p:nvSpPr>
            <p:spPr bwMode="auto">
              <a:xfrm>
                <a:off x="7734131" y="2829623"/>
                <a:ext cx="11059" cy="14393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1 h 4"/>
                  <a:gd name="T4" fmla="*/ 0 w 3"/>
                  <a:gd name="T5" fmla="*/ 2 h 4"/>
                  <a:gd name="T6" fmla="*/ 1 w 3"/>
                  <a:gd name="T7" fmla="*/ 3 h 4"/>
                  <a:gd name="T8" fmla="*/ 2 w 3"/>
                  <a:gd name="T9" fmla="*/ 3 h 4"/>
                  <a:gd name="T10" fmla="*/ 3 w 3"/>
                  <a:gd name="T11" fmla="*/ 3 h 4"/>
                  <a:gd name="T12" fmla="*/ 3 w 3"/>
                  <a:gd name="T13" fmla="*/ 2 h 4"/>
                  <a:gd name="T14" fmla="*/ 2 w 3"/>
                  <a:gd name="T15" fmla="*/ 1 h 4"/>
                  <a:gd name="T16" fmla="*/ 1 w 3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2" y="3"/>
                      <a:pt x="2" y="4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1" name="Freeform 33"/>
              <p:cNvSpPr>
                <a:spLocks noChangeArrowheads="1"/>
              </p:cNvSpPr>
              <p:nvPr/>
            </p:nvSpPr>
            <p:spPr bwMode="auto">
              <a:xfrm>
                <a:off x="7720614" y="2833736"/>
                <a:ext cx="13518" cy="10281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0 w 3"/>
                  <a:gd name="T5" fmla="*/ 2 h 3"/>
                  <a:gd name="T6" fmla="*/ 1 w 3"/>
                  <a:gd name="T7" fmla="*/ 3 h 3"/>
                  <a:gd name="T8" fmla="*/ 2 w 3"/>
                  <a:gd name="T9" fmla="*/ 3 h 3"/>
                  <a:gd name="T10" fmla="*/ 2 w 3"/>
                  <a:gd name="T11" fmla="*/ 3 h 3"/>
                  <a:gd name="T12" fmla="*/ 2 w 3"/>
                  <a:gd name="T13" fmla="*/ 1 h 3"/>
                  <a:gd name="T14" fmla="*/ 1 w 3"/>
                  <a:gd name="T15" fmla="*/ 1 h 3"/>
                  <a:gd name="T16" fmla="*/ 0 w 3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2" name="Freeform 34"/>
              <p:cNvSpPr>
                <a:spLocks noChangeArrowheads="1"/>
              </p:cNvSpPr>
              <p:nvPr/>
            </p:nvSpPr>
            <p:spPr bwMode="auto">
              <a:xfrm>
                <a:off x="7705868" y="2836820"/>
                <a:ext cx="11060" cy="10281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1 h 3"/>
                  <a:gd name="T4" fmla="*/ 0 w 3"/>
                  <a:gd name="T5" fmla="*/ 2 h 3"/>
                  <a:gd name="T6" fmla="*/ 1 w 3"/>
                  <a:gd name="T7" fmla="*/ 3 h 3"/>
                  <a:gd name="T8" fmla="*/ 2 w 3"/>
                  <a:gd name="T9" fmla="*/ 3 h 3"/>
                  <a:gd name="T10" fmla="*/ 3 w 3"/>
                  <a:gd name="T11" fmla="*/ 2 h 3"/>
                  <a:gd name="T12" fmla="*/ 3 w 3"/>
                  <a:gd name="T13" fmla="*/ 1 h 3"/>
                  <a:gd name="T14" fmla="*/ 2 w 3"/>
                  <a:gd name="T15" fmla="*/ 0 h 3"/>
                  <a:gd name="T16" fmla="*/ 1 w 3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3" name="Freeform 35"/>
              <p:cNvSpPr>
                <a:spLocks noChangeArrowheads="1"/>
              </p:cNvSpPr>
              <p:nvPr/>
            </p:nvSpPr>
            <p:spPr bwMode="auto">
              <a:xfrm>
                <a:off x="7694809" y="2840933"/>
                <a:ext cx="11059" cy="9252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0 w 3"/>
                  <a:gd name="T5" fmla="*/ 2 h 3"/>
                  <a:gd name="T6" fmla="*/ 1 w 3"/>
                  <a:gd name="T7" fmla="*/ 3 h 3"/>
                  <a:gd name="T8" fmla="*/ 2 w 3"/>
                  <a:gd name="T9" fmla="*/ 3 h 3"/>
                  <a:gd name="T10" fmla="*/ 3 w 3"/>
                  <a:gd name="T11" fmla="*/ 2 h 3"/>
                  <a:gd name="T12" fmla="*/ 2 w 3"/>
                  <a:gd name="T13" fmla="*/ 1 h 3"/>
                  <a:gd name="T14" fmla="*/ 1 w 3"/>
                  <a:gd name="T15" fmla="*/ 0 h 3"/>
                  <a:gd name="T16" fmla="*/ 0 w 3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2" y="1"/>
                    </a:cubicBezTo>
                    <a:cubicBezTo>
                      <a:pt x="2" y="1"/>
                      <a:pt x="2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4" name="Freeform 36"/>
              <p:cNvSpPr>
                <a:spLocks noChangeArrowheads="1"/>
              </p:cNvSpPr>
              <p:nvPr/>
            </p:nvSpPr>
            <p:spPr bwMode="auto">
              <a:xfrm>
                <a:off x="7680063" y="2844017"/>
                <a:ext cx="11059" cy="10281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1 h 3"/>
                  <a:gd name="T4" fmla="*/ 1 w 3"/>
                  <a:gd name="T5" fmla="*/ 2 h 3"/>
                  <a:gd name="T6" fmla="*/ 1 w 3"/>
                  <a:gd name="T7" fmla="*/ 3 h 3"/>
                  <a:gd name="T8" fmla="*/ 3 w 3"/>
                  <a:gd name="T9" fmla="*/ 3 h 3"/>
                  <a:gd name="T10" fmla="*/ 3 w 3"/>
                  <a:gd name="T11" fmla="*/ 2 h 3"/>
                  <a:gd name="T12" fmla="*/ 3 w 3"/>
                  <a:gd name="T13" fmla="*/ 1 h 3"/>
                  <a:gd name="T14" fmla="*/ 2 w 3"/>
                  <a:gd name="T15" fmla="*/ 0 h 3"/>
                  <a:gd name="T16" fmla="*/ 1 w 3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2" y="1"/>
                      <a:pt x="2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5" name="Freeform 37"/>
              <p:cNvSpPr>
                <a:spLocks noChangeArrowheads="1"/>
              </p:cNvSpPr>
              <p:nvPr/>
            </p:nvSpPr>
            <p:spPr bwMode="auto">
              <a:xfrm>
                <a:off x="7669003" y="2847101"/>
                <a:ext cx="11060" cy="9252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2 h 6"/>
                  <a:gd name="T4" fmla="*/ 0 w 6"/>
                  <a:gd name="T5" fmla="*/ 4 h 6"/>
                  <a:gd name="T6" fmla="*/ 2 w 6"/>
                  <a:gd name="T7" fmla="*/ 4 h 6"/>
                  <a:gd name="T8" fmla="*/ 4 w 6"/>
                  <a:gd name="T9" fmla="*/ 6 h 6"/>
                  <a:gd name="T10" fmla="*/ 6 w 6"/>
                  <a:gd name="T11" fmla="*/ 4 h 6"/>
                  <a:gd name="T12" fmla="*/ 6 w 6"/>
                  <a:gd name="T13" fmla="*/ 2 h 6"/>
                  <a:gd name="T14" fmla="*/ 4 w 6"/>
                  <a:gd name="T15" fmla="*/ 0 h 6"/>
                  <a:gd name="T16" fmla="*/ 2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6" name="Freeform 38"/>
              <p:cNvSpPr>
                <a:spLocks noChangeArrowheads="1"/>
              </p:cNvSpPr>
              <p:nvPr/>
            </p:nvSpPr>
            <p:spPr bwMode="auto">
              <a:xfrm>
                <a:off x="7655486" y="2850185"/>
                <a:ext cx="9831" cy="6169"/>
              </a:xfrm>
              <a:custGeom>
                <a:avLst/>
                <a:gdLst>
                  <a:gd name="T0" fmla="*/ 0 w 5"/>
                  <a:gd name="T1" fmla="*/ 0 h 4"/>
                  <a:gd name="T2" fmla="*/ 0 w 5"/>
                  <a:gd name="T3" fmla="*/ 2 h 4"/>
                  <a:gd name="T4" fmla="*/ 0 w 5"/>
                  <a:gd name="T5" fmla="*/ 4 h 4"/>
                  <a:gd name="T6" fmla="*/ 2 w 5"/>
                  <a:gd name="T7" fmla="*/ 4 h 4"/>
                  <a:gd name="T8" fmla="*/ 5 w 5"/>
                  <a:gd name="T9" fmla="*/ 4 h 4"/>
                  <a:gd name="T10" fmla="*/ 5 w 5"/>
                  <a:gd name="T11" fmla="*/ 2 h 4"/>
                  <a:gd name="T12" fmla="*/ 2 w 5"/>
                  <a:gd name="T13" fmla="*/ 0 h 4"/>
                  <a:gd name="T14" fmla="*/ 0 w 5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46063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7" name="Freeform 39"/>
              <p:cNvSpPr>
                <a:spLocks noChangeArrowheads="1"/>
              </p:cNvSpPr>
              <p:nvPr/>
            </p:nvSpPr>
            <p:spPr bwMode="auto">
              <a:xfrm>
                <a:off x="7853328" y="2894393"/>
                <a:ext cx="29492" cy="38039"/>
              </a:xfrm>
              <a:custGeom>
                <a:avLst/>
                <a:gdLst>
                  <a:gd name="T0" fmla="*/ 2 w 8"/>
                  <a:gd name="T1" fmla="*/ 1 h 12"/>
                  <a:gd name="T2" fmla="*/ 1 w 8"/>
                  <a:gd name="T3" fmla="*/ 7 h 12"/>
                  <a:gd name="T4" fmla="*/ 6 w 8"/>
                  <a:gd name="T5" fmla="*/ 11 h 12"/>
                  <a:gd name="T6" fmla="*/ 7 w 8"/>
                  <a:gd name="T7" fmla="*/ 5 h 12"/>
                  <a:gd name="T8" fmla="*/ 2 w 8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2">
                    <a:moveTo>
                      <a:pt x="2" y="1"/>
                    </a:moveTo>
                    <a:cubicBezTo>
                      <a:pt x="0" y="1"/>
                      <a:pt x="0" y="4"/>
                      <a:pt x="1" y="7"/>
                    </a:cubicBezTo>
                    <a:cubicBezTo>
                      <a:pt x="2" y="10"/>
                      <a:pt x="4" y="12"/>
                      <a:pt x="6" y="11"/>
                    </a:cubicBezTo>
                    <a:cubicBezTo>
                      <a:pt x="8" y="11"/>
                      <a:pt x="8" y="8"/>
                      <a:pt x="7" y="5"/>
                    </a:cubicBezTo>
                    <a:cubicBezTo>
                      <a:pt x="6" y="2"/>
                      <a:pt x="4" y="0"/>
                      <a:pt x="2" y="1"/>
                    </a:cubicBezTo>
                    <a:close/>
                  </a:path>
                </a:pathLst>
              </a:custGeom>
              <a:solidFill>
                <a:srgbClr val="0EAFC7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8" name="Freeform 31"/>
              <p:cNvSpPr>
                <a:spLocks noChangeAspect="1" noEditPoints="1" noChangeArrowheads="1"/>
              </p:cNvSpPr>
              <p:nvPr/>
            </p:nvSpPr>
            <p:spPr bwMode="auto">
              <a:xfrm rot="20778325">
                <a:off x="7339674" y="1811815"/>
                <a:ext cx="416577" cy="487314"/>
              </a:xfrm>
              <a:custGeom>
                <a:avLst/>
                <a:gdLst>
                  <a:gd name="T0" fmla="*/ 90 w 293"/>
                  <a:gd name="T1" fmla="*/ 383 h 400"/>
                  <a:gd name="T2" fmla="*/ 147 w 293"/>
                  <a:gd name="T3" fmla="*/ 400 h 400"/>
                  <a:gd name="T4" fmla="*/ 203 w 293"/>
                  <a:gd name="T5" fmla="*/ 383 h 400"/>
                  <a:gd name="T6" fmla="*/ 203 w 293"/>
                  <a:gd name="T7" fmla="*/ 342 h 400"/>
                  <a:gd name="T8" fmla="*/ 90 w 293"/>
                  <a:gd name="T9" fmla="*/ 342 h 400"/>
                  <a:gd name="T10" fmla="*/ 90 w 293"/>
                  <a:gd name="T11" fmla="*/ 383 h 400"/>
                  <a:gd name="T12" fmla="*/ 201 w 293"/>
                  <a:gd name="T13" fmla="*/ 318 h 400"/>
                  <a:gd name="T14" fmla="*/ 286 w 293"/>
                  <a:gd name="T15" fmla="*/ 116 h 400"/>
                  <a:gd name="T16" fmla="*/ 147 w 293"/>
                  <a:gd name="T17" fmla="*/ 0 h 400"/>
                  <a:gd name="T18" fmla="*/ 7 w 293"/>
                  <a:gd name="T19" fmla="*/ 116 h 400"/>
                  <a:gd name="T20" fmla="*/ 93 w 293"/>
                  <a:gd name="T21" fmla="*/ 318 h 400"/>
                  <a:gd name="T22" fmla="*/ 201 w 293"/>
                  <a:gd name="T23" fmla="*/ 318 h 400"/>
                  <a:gd name="T24" fmla="*/ 50 w 293"/>
                  <a:gd name="T25" fmla="*/ 119 h 400"/>
                  <a:gd name="T26" fmla="*/ 147 w 293"/>
                  <a:gd name="T27" fmla="*/ 41 h 400"/>
                  <a:gd name="T28" fmla="*/ 244 w 293"/>
                  <a:gd name="T29" fmla="*/ 119 h 400"/>
                  <a:gd name="T30" fmla="*/ 208 w 293"/>
                  <a:gd name="T31" fmla="*/ 198 h 400"/>
                  <a:gd name="T32" fmla="*/ 163 w 293"/>
                  <a:gd name="T33" fmla="*/ 283 h 400"/>
                  <a:gd name="T34" fmla="*/ 130 w 293"/>
                  <a:gd name="T35" fmla="*/ 283 h 400"/>
                  <a:gd name="T36" fmla="*/ 86 w 293"/>
                  <a:gd name="T37" fmla="*/ 198 h 400"/>
                  <a:gd name="T38" fmla="*/ 50 w 293"/>
                  <a:gd name="T39" fmla="*/ 119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3" h="400">
                    <a:moveTo>
                      <a:pt x="90" y="383"/>
                    </a:moveTo>
                    <a:cubicBezTo>
                      <a:pt x="106" y="393"/>
                      <a:pt x="125" y="400"/>
                      <a:pt x="147" y="400"/>
                    </a:cubicBezTo>
                    <a:cubicBezTo>
                      <a:pt x="169" y="400"/>
                      <a:pt x="187" y="393"/>
                      <a:pt x="203" y="383"/>
                    </a:cubicBezTo>
                    <a:cubicBezTo>
                      <a:pt x="203" y="342"/>
                      <a:pt x="203" y="342"/>
                      <a:pt x="203" y="342"/>
                    </a:cubicBezTo>
                    <a:cubicBezTo>
                      <a:pt x="90" y="342"/>
                      <a:pt x="90" y="342"/>
                      <a:pt x="90" y="342"/>
                    </a:cubicBezTo>
                    <a:lnTo>
                      <a:pt x="90" y="383"/>
                    </a:lnTo>
                    <a:close/>
                    <a:moveTo>
                      <a:pt x="201" y="318"/>
                    </a:moveTo>
                    <a:cubicBezTo>
                      <a:pt x="201" y="231"/>
                      <a:pt x="293" y="203"/>
                      <a:pt x="286" y="116"/>
                    </a:cubicBezTo>
                    <a:cubicBezTo>
                      <a:pt x="282" y="61"/>
                      <a:pt x="245" y="0"/>
                      <a:pt x="147" y="0"/>
                    </a:cubicBezTo>
                    <a:cubicBezTo>
                      <a:pt x="49" y="0"/>
                      <a:pt x="12" y="61"/>
                      <a:pt x="7" y="116"/>
                    </a:cubicBezTo>
                    <a:cubicBezTo>
                      <a:pt x="0" y="203"/>
                      <a:pt x="93" y="231"/>
                      <a:pt x="93" y="318"/>
                    </a:cubicBezTo>
                    <a:lnTo>
                      <a:pt x="201" y="318"/>
                    </a:lnTo>
                    <a:close/>
                    <a:moveTo>
                      <a:pt x="50" y="119"/>
                    </a:moveTo>
                    <a:cubicBezTo>
                      <a:pt x="54" y="67"/>
                      <a:pt x="89" y="41"/>
                      <a:pt x="147" y="41"/>
                    </a:cubicBezTo>
                    <a:cubicBezTo>
                      <a:pt x="204" y="41"/>
                      <a:pt x="240" y="67"/>
                      <a:pt x="244" y="119"/>
                    </a:cubicBezTo>
                    <a:cubicBezTo>
                      <a:pt x="246" y="148"/>
                      <a:pt x="230" y="167"/>
                      <a:pt x="208" y="198"/>
                    </a:cubicBezTo>
                    <a:cubicBezTo>
                      <a:pt x="192" y="221"/>
                      <a:pt x="172" y="248"/>
                      <a:pt x="163" y="283"/>
                    </a:cubicBezTo>
                    <a:cubicBezTo>
                      <a:pt x="130" y="283"/>
                      <a:pt x="130" y="283"/>
                      <a:pt x="130" y="283"/>
                    </a:cubicBezTo>
                    <a:cubicBezTo>
                      <a:pt x="121" y="248"/>
                      <a:pt x="102" y="221"/>
                      <a:pt x="86" y="198"/>
                    </a:cubicBezTo>
                    <a:cubicBezTo>
                      <a:pt x="64" y="167"/>
                      <a:pt x="47" y="148"/>
                      <a:pt x="50" y="119"/>
                    </a:cubicBezTo>
                    <a:close/>
                  </a:path>
                </a:pathLst>
              </a:custGeom>
              <a:solidFill>
                <a:srgbClr val="0460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9" name="Freeform 16"/>
              <p:cNvSpPr>
                <a:spLocks noEditPoints="1" noChangeArrowheads="1"/>
              </p:cNvSpPr>
              <p:nvPr/>
            </p:nvSpPr>
            <p:spPr bwMode="auto">
              <a:xfrm>
                <a:off x="7767310" y="3442365"/>
                <a:ext cx="416577" cy="335157"/>
              </a:xfrm>
              <a:custGeom>
                <a:avLst/>
                <a:gdLst>
                  <a:gd name="T0" fmla="*/ 136 w 360"/>
                  <a:gd name="T1" fmla="*/ 226 h 361"/>
                  <a:gd name="T2" fmla="*/ 56 w 360"/>
                  <a:gd name="T3" fmla="*/ 194 h 361"/>
                  <a:gd name="T4" fmla="*/ 56 w 360"/>
                  <a:gd name="T5" fmla="*/ 221 h 361"/>
                  <a:gd name="T6" fmla="*/ 136 w 360"/>
                  <a:gd name="T7" fmla="*/ 253 h 361"/>
                  <a:gd name="T8" fmla="*/ 136 w 360"/>
                  <a:gd name="T9" fmla="*/ 226 h 361"/>
                  <a:gd name="T10" fmla="*/ 136 w 360"/>
                  <a:gd name="T11" fmla="*/ 143 h 361"/>
                  <a:gd name="T12" fmla="*/ 56 w 360"/>
                  <a:gd name="T13" fmla="*/ 111 h 361"/>
                  <a:gd name="T14" fmla="*/ 56 w 360"/>
                  <a:gd name="T15" fmla="*/ 138 h 361"/>
                  <a:gd name="T16" fmla="*/ 136 w 360"/>
                  <a:gd name="T17" fmla="*/ 170 h 361"/>
                  <a:gd name="T18" fmla="*/ 136 w 360"/>
                  <a:gd name="T19" fmla="*/ 143 h 361"/>
                  <a:gd name="T20" fmla="*/ 351 w 360"/>
                  <a:gd name="T21" fmla="*/ 4 h 361"/>
                  <a:gd name="T22" fmla="*/ 332 w 360"/>
                  <a:gd name="T23" fmla="*/ 2 h 361"/>
                  <a:gd name="T24" fmla="*/ 180 w 360"/>
                  <a:gd name="T25" fmla="*/ 63 h 361"/>
                  <a:gd name="T26" fmla="*/ 27 w 360"/>
                  <a:gd name="T27" fmla="*/ 2 h 361"/>
                  <a:gd name="T28" fmla="*/ 8 w 360"/>
                  <a:gd name="T29" fmla="*/ 4 h 361"/>
                  <a:gd name="T30" fmla="*/ 0 w 360"/>
                  <a:gd name="T31" fmla="*/ 21 h 361"/>
                  <a:gd name="T32" fmla="*/ 0 w 360"/>
                  <a:gd name="T33" fmla="*/ 277 h 361"/>
                  <a:gd name="T34" fmla="*/ 12 w 360"/>
                  <a:gd name="T35" fmla="*/ 295 h 361"/>
                  <a:gd name="T36" fmla="*/ 172 w 360"/>
                  <a:gd name="T37" fmla="*/ 359 h 361"/>
                  <a:gd name="T38" fmla="*/ 176 w 360"/>
                  <a:gd name="T39" fmla="*/ 361 h 361"/>
                  <a:gd name="T40" fmla="*/ 180 w 360"/>
                  <a:gd name="T41" fmla="*/ 361 h 361"/>
                  <a:gd name="T42" fmla="*/ 184 w 360"/>
                  <a:gd name="T43" fmla="*/ 361 h 361"/>
                  <a:gd name="T44" fmla="*/ 187 w 360"/>
                  <a:gd name="T45" fmla="*/ 359 h 361"/>
                  <a:gd name="T46" fmla="*/ 347 w 360"/>
                  <a:gd name="T47" fmla="*/ 295 h 361"/>
                  <a:gd name="T48" fmla="*/ 360 w 360"/>
                  <a:gd name="T49" fmla="*/ 277 h 361"/>
                  <a:gd name="T50" fmla="*/ 360 w 360"/>
                  <a:gd name="T51" fmla="*/ 21 h 361"/>
                  <a:gd name="T52" fmla="*/ 351 w 360"/>
                  <a:gd name="T53" fmla="*/ 4 h 361"/>
                  <a:gd name="T54" fmla="*/ 160 w 360"/>
                  <a:gd name="T55" fmla="*/ 320 h 361"/>
                  <a:gd name="T56" fmla="*/ 32 w 360"/>
                  <a:gd name="T57" fmla="*/ 269 h 361"/>
                  <a:gd name="T58" fmla="*/ 32 w 360"/>
                  <a:gd name="T59" fmla="*/ 45 h 361"/>
                  <a:gd name="T60" fmla="*/ 160 w 360"/>
                  <a:gd name="T61" fmla="*/ 96 h 361"/>
                  <a:gd name="T62" fmla="*/ 160 w 360"/>
                  <a:gd name="T63" fmla="*/ 320 h 361"/>
                  <a:gd name="T64" fmla="*/ 328 w 360"/>
                  <a:gd name="T65" fmla="*/ 269 h 361"/>
                  <a:gd name="T66" fmla="*/ 200 w 360"/>
                  <a:gd name="T67" fmla="*/ 320 h 361"/>
                  <a:gd name="T68" fmla="*/ 200 w 360"/>
                  <a:gd name="T69" fmla="*/ 96 h 361"/>
                  <a:gd name="T70" fmla="*/ 328 w 360"/>
                  <a:gd name="T71" fmla="*/ 45 h 361"/>
                  <a:gd name="T72" fmla="*/ 328 w 360"/>
                  <a:gd name="T73" fmla="*/ 269 h 361"/>
                  <a:gd name="T74" fmla="*/ 304 w 360"/>
                  <a:gd name="T75" fmla="*/ 194 h 361"/>
                  <a:gd name="T76" fmla="*/ 224 w 360"/>
                  <a:gd name="T77" fmla="*/ 226 h 361"/>
                  <a:gd name="T78" fmla="*/ 224 w 360"/>
                  <a:gd name="T79" fmla="*/ 253 h 361"/>
                  <a:gd name="T80" fmla="*/ 304 w 360"/>
                  <a:gd name="T81" fmla="*/ 221 h 361"/>
                  <a:gd name="T82" fmla="*/ 304 w 360"/>
                  <a:gd name="T83" fmla="*/ 194 h 361"/>
                  <a:gd name="T84" fmla="*/ 304 w 360"/>
                  <a:gd name="T85" fmla="*/ 111 h 361"/>
                  <a:gd name="T86" fmla="*/ 224 w 360"/>
                  <a:gd name="T87" fmla="*/ 143 h 361"/>
                  <a:gd name="T88" fmla="*/ 224 w 360"/>
                  <a:gd name="T89" fmla="*/ 170 h 361"/>
                  <a:gd name="T90" fmla="*/ 304 w 360"/>
                  <a:gd name="T91" fmla="*/ 138 h 361"/>
                  <a:gd name="T92" fmla="*/ 304 w 360"/>
                  <a:gd name="T93" fmla="*/ 111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60" h="361">
                    <a:moveTo>
                      <a:pt x="136" y="226"/>
                    </a:moveTo>
                    <a:cubicBezTo>
                      <a:pt x="56" y="194"/>
                      <a:pt x="56" y="194"/>
                      <a:pt x="56" y="194"/>
                    </a:cubicBezTo>
                    <a:cubicBezTo>
                      <a:pt x="56" y="221"/>
                      <a:pt x="56" y="221"/>
                      <a:pt x="56" y="221"/>
                    </a:cubicBezTo>
                    <a:cubicBezTo>
                      <a:pt x="136" y="253"/>
                      <a:pt x="136" y="253"/>
                      <a:pt x="136" y="253"/>
                    </a:cubicBezTo>
                    <a:lnTo>
                      <a:pt x="136" y="226"/>
                    </a:lnTo>
                    <a:close/>
                    <a:moveTo>
                      <a:pt x="136" y="143"/>
                    </a:moveTo>
                    <a:cubicBezTo>
                      <a:pt x="56" y="111"/>
                      <a:pt x="56" y="111"/>
                      <a:pt x="56" y="111"/>
                    </a:cubicBezTo>
                    <a:cubicBezTo>
                      <a:pt x="56" y="138"/>
                      <a:pt x="56" y="138"/>
                      <a:pt x="56" y="138"/>
                    </a:cubicBezTo>
                    <a:cubicBezTo>
                      <a:pt x="136" y="170"/>
                      <a:pt x="136" y="170"/>
                      <a:pt x="136" y="170"/>
                    </a:cubicBezTo>
                    <a:lnTo>
                      <a:pt x="136" y="143"/>
                    </a:lnTo>
                    <a:close/>
                    <a:moveTo>
                      <a:pt x="351" y="4"/>
                    </a:moveTo>
                    <a:cubicBezTo>
                      <a:pt x="345" y="1"/>
                      <a:pt x="338" y="0"/>
                      <a:pt x="332" y="2"/>
                    </a:cubicBezTo>
                    <a:cubicBezTo>
                      <a:pt x="180" y="63"/>
                      <a:pt x="180" y="63"/>
                      <a:pt x="180" y="6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1" y="0"/>
                      <a:pt x="14" y="1"/>
                      <a:pt x="8" y="4"/>
                    </a:cubicBezTo>
                    <a:cubicBezTo>
                      <a:pt x="3" y="8"/>
                      <a:pt x="0" y="14"/>
                      <a:pt x="0" y="21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285"/>
                      <a:pt x="5" y="292"/>
                      <a:pt x="12" y="295"/>
                    </a:cubicBezTo>
                    <a:cubicBezTo>
                      <a:pt x="172" y="359"/>
                      <a:pt x="172" y="359"/>
                      <a:pt x="172" y="359"/>
                    </a:cubicBezTo>
                    <a:cubicBezTo>
                      <a:pt x="172" y="359"/>
                      <a:pt x="175" y="360"/>
                      <a:pt x="176" y="361"/>
                    </a:cubicBezTo>
                    <a:cubicBezTo>
                      <a:pt x="177" y="361"/>
                      <a:pt x="178" y="361"/>
                      <a:pt x="180" y="361"/>
                    </a:cubicBezTo>
                    <a:cubicBezTo>
                      <a:pt x="181" y="361"/>
                      <a:pt x="182" y="361"/>
                      <a:pt x="184" y="361"/>
                    </a:cubicBezTo>
                    <a:cubicBezTo>
                      <a:pt x="184" y="360"/>
                      <a:pt x="187" y="359"/>
                      <a:pt x="187" y="359"/>
                    </a:cubicBezTo>
                    <a:cubicBezTo>
                      <a:pt x="347" y="295"/>
                      <a:pt x="347" y="295"/>
                      <a:pt x="347" y="295"/>
                    </a:cubicBezTo>
                    <a:cubicBezTo>
                      <a:pt x="355" y="292"/>
                      <a:pt x="360" y="285"/>
                      <a:pt x="360" y="277"/>
                    </a:cubicBezTo>
                    <a:cubicBezTo>
                      <a:pt x="360" y="21"/>
                      <a:pt x="360" y="21"/>
                      <a:pt x="360" y="21"/>
                    </a:cubicBezTo>
                    <a:cubicBezTo>
                      <a:pt x="360" y="14"/>
                      <a:pt x="356" y="8"/>
                      <a:pt x="351" y="4"/>
                    </a:cubicBezTo>
                    <a:close/>
                    <a:moveTo>
                      <a:pt x="160" y="320"/>
                    </a:moveTo>
                    <a:cubicBezTo>
                      <a:pt x="32" y="269"/>
                      <a:pt x="32" y="269"/>
                      <a:pt x="32" y="269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160" y="96"/>
                      <a:pt x="160" y="96"/>
                      <a:pt x="160" y="96"/>
                    </a:cubicBezTo>
                    <a:lnTo>
                      <a:pt x="160" y="320"/>
                    </a:lnTo>
                    <a:close/>
                    <a:moveTo>
                      <a:pt x="328" y="269"/>
                    </a:moveTo>
                    <a:cubicBezTo>
                      <a:pt x="200" y="320"/>
                      <a:pt x="200" y="320"/>
                      <a:pt x="200" y="320"/>
                    </a:cubicBezTo>
                    <a:cubicBezTo>
                      <a:pt x="200" y="96"/>
                      <a:pt x="200" y="96"/>
                      <a:pt x="200" y="96"/>
                    </a:cubicBezTo>
                    <a:cubicBezTo>
                      <a:pt x="328" y="45"/>
                      <a:pt x="328" y="45"/>
                      <a:pt x="328" y="45"/>
                    </a:cubicBezTo>
                    <a:lnTo>
                      <a:pt x="328" y="269"/>
                    </a:lnTo>
                    <a:close/>
                    <a:moveTo>
                      <a:pt x="304" y="194"/>
                    </a:moveTo>
                    <a:cubicBezTo>
                      <a:pt x="224" y="226"/>
                      <a:pt x="224" y="226"/>
                      <a:pt x="224" y="226"/>
                    </a:cubicBezTo>
                    <a:cubicBezTo>
                      <a:pt x="224" y="253"/>
                      <a:pt x="224" y="253"/>
                      <a:pt x="224" y="253"/>
                    </a:cubicBezTo>
                    <a:cubicBezTo>
                      <a:pt x="304" y="221"/>
                      <a:pt x="304" y="221"/>
                      <a:pt x="304" y="221"/>
                    </a:cubicBezTo>
                    <a:lnTo>
                      <a:pt x="304" y="194"/>
                    </a:lnTo>
                    <a:close/>
                    <a:moveTo>
                      <a:pt x="304" y="111"/>
                    </a:move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4" y="170"/>
                      <a:pt x="224" y="170"/>
                      <a:pt x="224" y="170"/>
                    </a:cubicBezTo>
                    <a:cubicBezTo>
                      <a:pt x="304" y="138"/>
                      <a:pt x="304" y="138"/>
                      <a:pt x="304" y="138"/>
                    </a:cubicBezTo>
                    <a:lnTo>
                      <a:pt x="304" y="111"/>
                    </a:lnTo>
                    <a:close/>
                  </a:path>
                </a:pathLst>
              </a:custGeom>
              <a:solidFill>
                <a:srgbClr val="0460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0" name="Freeform 26"/>
              <p:cNvSpPr>
                <a:spLocks noEditPoints="1" noChangeArrowheads="1"/>
              </p:cNvSpPr>
              <p:nvPr/>
            </p:nvSpPr>
            <p:spPr bwMode="auto">
              <a:xfrm>
                <a:off x="7688664" y="4217544"/>
                <a:ext cx="366194" cy="351607"/>
              </a:xfrm>
              <a:custGeom>
                <a:avLst/>
                <a:gdLst>
                  <a:gd name="T0" fmla="*/ 311 w 321"/>
                  <a:gd name="T1" fmla="*/ 99 h 402"/>
                  <a:gd name="T2" fmla="*/ 189 w 321"/>
                  <a:gd name="T3" fmla="*/ 11 h 402"/>
                  <a:gd name="T4" fmla="*/ 94 w 321"/>
                  <a:gd name="T5" fmla="*/ 126 h 402"/>
                  <a:gd name="T6" fmla="*/ 109 w 321"/>
                  <a:gd name="T7" fmla="*/ 174 h 402"/>
                  <a:gd name="T8" fmla="*/ 6 w 321"/>
                  <a:gd name="T9" fmla="*/ 328 h 402"/>
                  <a:gd name="T10" fmla="*/ 1 w 321"/>
                  <a:gd name="T11" fmla="*/ 351 h 402"/>
                  <a:gd name="T12" fmla="*/ 8 w 321"/>
                  <a:gd name="T13" fmla="*/ 390 h 402"/>
                  <a:gd name="T14" fmla="*/ 22 w 321"/>
                  <a:gd name="T15" fmla="*/ 401 h 402"/>
                  <a:gd name="T16" fmla="*/ 52 w 321"/>
                  <a:gd name="T17" fmla="*/ 395 h 402"/>
                  <a:gd name="T18" fmla="*/ 71 w 321"/>
                  <a:gd name="T19" fmla="*/ 382 h 402"/>
                  <a:gd name="T20" fmla="*/ 111 w 321"/>
                  <a:gd name="T21" fmla="*/ 316 h 402"/>
                  <a:gd name="T22" fmla="*/ 112 w 321"/>
                  <a:gd name="T23" fmla="*/ 316 h 402"/>
                  <a:gd name="T24" fmla="*/ 140 w 321"/>
                  <a:gd name="T25" fmla="*/ 311 h 402"/>
                  <a:gd name="T26" fmla="*/ 187 w 321"/>
                  <a:gd name="T27" fmla="*/ 233 h 402"/>
                  <a:gd name="T28" fmla="*/ 239 w 321"/>
                  <a:gd name="T29" fmla="*/ 232 h 402"/>
                  <a:gd name="T30" fmla="*/ 311 w 321"/>
                  <a:gd name="T31" fmla="*/ 99 h 402"/>
                  <a:gd name="T32" fmla="*/ 260 w 321"/>
                  <a:gd name="T33" fmla="*/ 130 h 402"/>
                  <a:gd name="T34" fmla="*/ 206 w 321"/>
                  <a:gd name="T35" fmla="*/ 120 h 402"/>
                  <a:gd name="T36" fmla="*/ 179 w 321"/>
                  <a:gd name="T37" fmla="*/ 71 h 402"/>
                  <a:gd name="T38" fmla="*/ 248 w 321"/>
                  <a:gd name="T39" fmla="*/ 58 h 402"/>
                  <a:gd name="T40" fmla="*/ 260 w 321"/>
                  <a:gd name="T41" fmla="*/ 13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1" h="402">
                    <a:moveTo>
                      <a:pt x="311" y="99"/>
                    </a:moveTo>
                    <a:cubicBezTo>
                      <a:pt x="301" y="40"/>
                      <a:pt x="246" y="0"/>
                      <a:pt x="189" y="11"/>
                    </a:cubicBezTo>
                    <a:cubicBezTo>
                      <a:pt x="132" y="21"/>
                      <a:pt x="84" y="67"/>
                      <a:pt x="94" y="126"/>
                    </a:cubicBezTo>
                    <a:cubicBezTo>
                      <a:pt x="96" y="139"/>
                      <a:pt x="102" y="159"/>
                      <a:pt x="109" y="174"/>
                    </a:cubicBezTo>
                    <a:cubicBezTo>
                      <a:pt x="6" y="328"/>
                      <a:pt x="6" y="328"/>
                      <a:pt x="6" y="328"/>
                    </a:cubicBezTo>
                    <a:cubicBezTo>
                      <a:pt x="2" y="334"/>
                      <a:pt x="0" y="344"/>
                      <a:pt x="1" y="351"/>
                    </a:cubicBezTo>
                    <a:cubicBezTo>
                      <a:pt x="8" y="390"/>
                      <a:pt x="8" y="390"/>
                      <a:pt x="8" y="390"/>
                    </a:cubicBezTo>
                    <a:cubicBezTo>
                      <a:pt x="9" y="397"/>
                      <a:pt x="15" y="402"/>
                      <a:pt x="22" y="401"/>
                    </a:cubicBezTo>
                    <a:cubicBezTo>
                      <a:pt x="52" y="395"/>
                      <a:pt x="52" y="395"/>
                      <a:pt x="52" y="395"/>
                    </a:cubicBezTo>
                    <a:cubicBezTo>
                      <a:pt x="59" y="394"/>
                      <a:pt x="67" y="388"/>
                      <a:pt x="71" y="382"/>
                    </a:cubicBezTo>
                    <a:cubicBezTo>
                      <a:pt x="111" y="316"/>
                      <a:pt x="111" y="316"/>
                      <a:pt x="111" y="316"/>
                    </a:cubicBezTo>
                    <a:cubicBezTo>
                      <a:pt x="112" y="316"/>
                      <a:pt x="112" y="316"/>
                      <a:pt x="112" y="316"/>
                    </a:cubicBezTo>
                    <a:cubicBezTo>
                      <a:pt x="140" y="311"/>
                      <a:pt x="140" y="311"/>
                      <a:pt x="140" y="311"/>
                    </a:cubicBezTo>
                    <a:cubicBezTo>
                      <a:pt x="187" y="233"/>
                      <a:pt x="187" y="233"/>
                      <a:pt x="187" y="233"/>
                    </a:cubicBezTo>
                    <a:cubicBezTo>
                      <a:pt x="203" y="236"/>
                      <a:pt x="226" y="235"/>
                      <a:pt x="239" y="232"/>
                    </a:cubicBezTo>
                    <a:cubicBezTo>
                      <a:pt x="296" y="222"/>
                      <a:pt x="321" y="159"/>
                      <a:pt x="311" y="99"/>
                    </a:cubicBezTo>
                    <a:close/>
                    <a:moveTo>
                      <a:pt x="260" y="130"/>
                    </a:moveTo>
                    <a:cubicBezTo>
                      <a:pt x="244" y="153"/>
                      <a:pt x="228" y="137"/>
                      <a:pt x="206" y="120"/>
                    </a:cubicBezTo>
                    <a:cubicBezTo>
                      <a:pt x="184" y="104"/>
                      <a:pt x="163" y="94"/>
                      <a:pt x="179" y="71"/>
                    </a:cubicBezTo>
                    <a:cubicBezTo>
                      <a:pt x="195" y="47"/>
                      <a:pt x="226" y="42"/>
                      <a:pt x="248" y="58"/>
                    </a:cubicBezTo>
                    <a:cubicBezTo>
                      <a:pt x="270" y="74"/>
                      <a:pt x="276" y="107"/>
                      <a:pt x="260" y="130"/>
                    </a:cubicBezTo>
                    <a:close/>
                  </a:path>
                </a:pathLst>
              </a:custGeom>
              <a:solidFill>
                <a:srgbClr val="0460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91" name="Group 50"/>
              <p:cNvGrpSpPr/>
              <p:nvPr/>
            </p:nvGrpSpPr>
            <p:grpSpPr bwMode="auto">
              <a:xfrm rot="729778">
                <a:off x="7469931" y="4950572"/>
                <a:ext cx="346533" cy="249825"/>
                <a:chOff x="0" y="0"/>
                <a:chExt cx="1463675" cy="1260475"/>
              </a:xfrm>
            </p:grpSpPr>
            <p:sp>
              <p:nvSpPr>
                <p:cNvPr id="92" name="Freeform 20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1463675" cy="1260475"/>
                </a:xfrm>
                <a:custGeom>
                  <a:avLst/>
                  <a:gdLst>
                    <a:gd name="T0" fmla="*/ 347 w 390"/>
                    <a:gd name="T1" fmla="*/ 42 h 336"/>
                    <a:gd name="T2" fmla="*/ 195 w 390"/>
                    <a:gd name="T3" fmla="*/ 38 h 336"/>
                    <a:gd name="T4" fmla="*/ 43 w 390"/>
                    <a:gd name="T5" fmla="*/ 42 h 336"/>
                    <a:gd name="T6" fmla="*/ 43 w 390"/>
                    <a:gd name="T7" fmla="*/ 196 h 336"/>
                    <a:gd name="T8" fmla="*/ 170 w 390"/>
                    <a:gd name="T9" fmla="*/ 322 h 336"/>
                    <a:gd name="T10" fmla="*/ 220 w 390"/>
                    <a:gd name="T11" fmla="*/ 322 h 336"/>
                    <a:gd name="T12" fmla="*/ 347 w 390"/>
                    <a:gd name="T13" fmla="*/ 196 h 336"/>
                    <a:gd name="T14" fmla="*/ 347 w 390"/>
                    <a:gd name="T15" fmla="*/ 42 h 336"/>
                    <a:gd name="T16" fmla="*/ 330 w 390"/>
                    <a:gd name="T17" fmla="*/ 180 h 336"/>
                    <a:gd name="T18" fmla="*/ 203 w 390"/>
                    <a:gd name="T19" fmla="*/ 306 h 336"/>
                    <a:gd name="T20" fmla="*/ 187 w 390"/>
                    <a:gd name="T21" fmla="*/ 306 h 336"/>
                    <a:gd name="T22" fmla="*/ 59 w 390"/>
                    <a:gd name="T23" fmla="*/ 180 h 336"/>
                    <a:gd name="T24" fmla="*/ 59 w 390"/>
                    <a:gd name="T25" fmla="*/ 58 h 336"/>
                    <a:gd name="T26" fmla="*/ 179 w 390"/>
                    <a:gd name="T27" fmla="*/ 55 h 336"/>
                    <a:gd name="T28" fmla="*/ 195 w 390"/>
                    <a:gd name="T29" fmla="*/ 70 h 336"/>
                    <a:gd name="T30" fmla="*/ 210 w 390"/>
                    <a:gd name="T31" fmla="*/ 55 h 336"/>
                    <a:gd name="T32" fmla="*/ 330 w 390"/>
                    <a:gd name="T33" fmla="*/ 58 h 336"/>
                    <a:gd name="T34" fmla="*/ 330 w 390"/>
                    <a:gd name="T35" fmla="*/ 180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90" h="336">
                      <a:moveTo>
                        <a:pt x="347" y="42"/>
                      </a:moveTo>
                      <a:cubicBezTo>
                        <a:pt x="305" y="0"/>
                        <a:pt x="238" y="0"/>
                        <a:pt x="195" y="38"/>
                      </a:cubicBezTo>
                      <a:cubicBezTo>
                        <a:pt x="152" y="0"/>
                        <a:pt x="85" y="0"/>
                        <a:pt x="43" y="42"/>
                      </a:cubicBezTo>
                      <a:cubicBezTo>
                        <a:pt x="0" y="84"/>
                        <a:pt x="0" y="154"/>
                        <a:pt x="43" y="196"/>
                      </a:cubicBezTo>
                      <a:cubicBezTo>
                        <a:pt x="55" y="208"/>
                        <a:pt x="170" y="322"/>
                        <a:pt x="170" y="322"/>
                      </a:cubicBezTo>
                      <a:cubicBezTo>
                        <a:pt x="184" y="336"/>
                        <a:pt x="206" y="336"/>
                        <a:pt x="220" y="322"/>
                      </a:cubicBezTo>
                      <a:cubicBezTo>
                        <a:pt x="220" y="322"/>
                        <a:pt x="345" y="198"/>
                        <a:pt x="347" y="196"/>
                      </a:cubicBezTo>
                      <a:cubicBezTo>
                        <a:pt x="390" y="154"/>
                        <a:pt x="390" y="84"/>
                        <a:pt x="347" y="42"/>
                      </a:cubicBezTo>
                      <a:close/>
                      <a:moveTo>
                        <a:pt x="330" y="180"/>
                      </a:moveTo>
                      <a:cubicBezTo>
                        <a:pt x="203" y="306"/>
                        <a:pt x="203" y="306"/>
                        <a:pt x="203" y="306"/>
                      </a:cubicBezTo>
                      <a:cubicBezTo>
                        <a:pt x="199" y="310"/>
                        <a:pt x="191" y="310"/>
                        <a:pt x="187" y="306"/>
                      </a:cubicBezTo>
                      <a:cubicBezTo>
                        <a:pt x="59" y="180"/>
                        <a:pt x="59" y="180"/>
                        <a:pt x="59" y="180"/>
                      </a:cubicBezTo>
                      <a:cubicBezTo>
                        <a:pt x="25" y="146"/>
                        <a:pt x="25" y="92"/>
                        <a:pt x="59" y="58"/>
                      </a:cubicBezTo>
                      <a:cubicBezTo>
                        <a:pt x="92" y="26"/>
                        <a:pt x="145" y="25"/>
                        <a:pt x="179" y="55"/>
                      </a:cubicBezTo>
                      <a:cubicBezTo>
                        <a:pt x="195" y="70"/>
                        <a:pt x="195" y="70"/>
                        <a:pt x="195" y="70"/>
                      </a:cubicBezTo>
                      <a:cubicBezTo>
                        <a:pt x="210" y="55"/>
                        <a:pt x="210" y="55"/>
                        <a:pt x="210" y="55"/>
                      </a:cubicBezTo>
                      <a:cubicBezTo>
                        <a:pt x="245" y="25"/>
                        <a:pt x="298" y="26"/>
                        <a:pt x="330" y="58"/>
                      </a:cubicBezTo>
                      <a:cubicBezTo>
                        <a:pt x="364" y="92"/>
                        <a:pt x="364" y="146"/>
                        <a:pt x="330" y="180"/>
                      </a:cubicBezTo>
                      <a:close/>
                    </a:path>
                  </a:pathLst>
                </a:custGeom>
                <a:solidFill>
                  <a:srgbClr val="0460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93" name="Freeform 21"/>
                <p:cNvSpPr>
                  <a:spLocks noChangeArrowheads="1"/>
                </p:cNvSpPr>
                <p:nvPr/>
              </p:nvSpPr>
              <p:spPr bwMode="auto">
                <a:xfrm>
                  <a:off x="255588" y="255587"/>
                  <a:ext cx="206375" cy="201612"/>
                </a:xfrm>
                <a:custGeom>
                  <a:avLst/>
                  <a:gdLst>
                    <a:gd name="T0" fmla="*/ 49 w 55"/>
                    <a:gd name="T1" fmla="*/ 0 h 54"/>
                    <a:gd name="T2" fmla="*/ 49 w 55"/>
                    <a:gd name="T3" fmla="*/ 0 h 54"/>
                    <a:gd name="T4" fmla="*/ 0 w 55"/>
                    <a:gd name="T5" fmla="*/ 48 h 54"/>
                    <a:gd name="T6" fmla="*/ 0 w 55"/>
                    <a:gd name="T7" fmla="*/ 48 h 54"/>
                    <a:gd name="T8" fmla="*/ 6 w 55"/>
                    <a:gd name="T9" fmla="*/ 54 h 54"/>
                    <a:gd name="T10" fmla="*/ 12 w 55"/>
                    <a:gd name="T11" fmla="*/ 48 h 54"/>
                    <a:gd name="T12" fmla="*/ 12 w 55"/>
                    <a:gd name="T13" fmla="*/ 48 h 54"/>
                    <a:gd name="T14" fmla="*/ 49 w 55"/>
                    <a:gd name="T15" fmla="*/ 11 h 54"/>
                    <a:gd name="T16" fmla="*/ 49 w 55"/>
                    <a:gd name="T17" fmla="*/ 11 h 54"/>
                    <a:gd name="T18" fmla="*/ 55 w 55"/>
                    <a:gd name="T19" fmla="*/ 5 h 54"/>
                    <a:gd name="T20" fmla="*/ 49 w 55"/>
                    <a:gd name="T2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5" h="54">
                      <a:moveTo>
                        <a:pt x="49" y="0"/>
                      </a:move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22" y="0"/>
                        <a:pt x="0" y="21"/>
                        <a:pt x="0" y="48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52"/>
                        <a:pt x="3" y="54"/>
                        <a:pt x="6" y="54"/>
                      </a:cubicBezTo>
                      <a:cubicBezTo>
                        <a:pt x="9" y="54"/>
                        <a:pt x="12" y="52"/>
                        <a:pt x="12" y="48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12" y="28"/>
                        <a:pt x="29" y="11"/>
                        <a:pt x="49" y="11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52" y="11"/>
                        <a:pt x="55" y="8"/>
                        <a:pt x="55" y="5"/>
                      </a:cubicBezTo>
                      <a:cubicBezTo>
                        <a:pt x="55" y="2"/>
                        <a:pt x="52" y="0"/>
                        <a:pt x="49" y="0"/>
                      </a:cubicBez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94" name="Content Placeholder 2"/>
              <p:cNvSpPr>
                <a:spLocks noChangeArrowheads="1"/>
              </p:cNvSpPr>
              <p:nvPr/>
            </p:nvSpPr>
            <p:spPr bwMode="auto">
              <a:xfrm rot="20617776">
                <a:off x="7727987" y="1548624"/>
                <a:ext cx="2100086" cy="457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单击添加文字内容</a:t>
                </a:r>
                <a:endPara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  <a:p>
                <a:pPr algn="ctr"/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单击添加文字内容</a:t>
                </a:r>
                <a:endPara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95" name="Content Placeholder 2"/>
              <p:cNvSpPr>
                <a:spLocks noChangeArrowheads="1"/>
              </p:cNvSpPr>
              <p:nvPr/>
            </p:nvSpPr>
            <p:spPr bwMode="auto">
              <a:xfrm rot="21028011">
                <a:off x="8132275" y="2395770"/>
                <a:ext cx="2100085" cy="457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单击添加文字内容</a:t>
                </a:r>
                <a:endParaRPr lang="en-US" altLang="zh-CN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  <a:p>
                <a:pPr algn="ctr"/>
                <a:r>
                  <a:rPr lang="zh-CN" alt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单击添加文字内容</a:t>
                </a:r>
                <a:endParaRPr lang="en-US" altLang="zh-CN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96" name="Content Placeholder 2"/>
              <p:cNvSpPr>
                <a:spLocks noChangeArrowheads="1"/>
              </p:cNvSpPr>
              <p:nvPr/>
            </p:nvSpPr>
            <p:spPr bwMode="auto">
              <a:xfrm rot="604016">
                <a:off x="8202319" y="4260724"/>
                <a:ext cx="2098857" cy="457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单击添加文字内容</a:t>
                </a:r>
                <a:endParaRPr lang="en-US" altLang="zh-CN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  <a:p>
                <a:pPr algn="ctr"/>
                <a:r>
                  <a:rPr lang="zh-CN" alt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单击添加文字内容</a:t>
                </a:r>
                <a:endParaRPr lang="en-US" altLang="zh-CN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97" name="Content Placeholder 2"/>
              <p:cNvSpPr>
                <a:spLocks noChangeArrowheads="1"/>
              </p:cNvSpPr>
              <p:nvPr/>
            </p:nvSpPr>
            <p:spPr bwMode="auto">
              <a:xfrm rot="936422">
                <a:off x="7900024" y="5148993"/>
                <a:ext cx="2100086" cy="457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单击添加文字内容</a:t>
                </a:r>
                <a:endParaRPr lang="en-US" altLang="zh-CN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  <a:p>
                <a:pPr algn="ctr"/>
                <a:r>
                  <a:rPr lang="zh-CN" alt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单击添加文字内容</a:t>
                </a:r>
                <a:endParaRPr lang="en-US" altLang="zh-CN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98" name="TextBox 11"/>
              <p:cNvSpPr>
                <a:spLocks noChangeArrowheads="1"/>
              </p:cNvSpPr>
              <p:nvPr/>
            </p:nvSpPr>
            <p:spPr bwMode="auto">
              <a:xfrm>
                <a:off x="1374710" y="3229384"/>
                <a:ext cx="212631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添加标题</a:t>
                </a:r>
                <a:endParaRPr lang="en-US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99" name="TextBox 12"/>
              <p:cNvSpPr>
                <a:spLocks noChangeArrowheads="1"/>
              </p:cNvSpPr>
              <p:nvPr/>
            </p:nvSpPr>
            <p:spPr bwMode="auto">
              <a:xfrm>
                <a:off x="1374710" y="3656536"/>
                <a:ext cx="212631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单击添加文字内容</a:t>
                </a:r>
                <a:endPara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  <a:p>
                <a:pPr algn="ctr"/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单击添加文字内容</a:t>
                </a:r>
                <a:endPara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7"/>
          <p:cNvSpPr/>
          <p:nvPr/>
        </p:nvSpPr>
        <p:spPr bwMode="auto">
          <a:xfrm>
            <a:off x="2853269" y="2604305"/>
            <a:ext cx="1234017" cy="1232281"/>
          </a:xfrm>
          <a:custGeom>
            <a:avLst/>
            <a:gdLst>
              <a:gd name="T0" fmla="*/ 0 w 307"/>
              <a:gd name="T1" fmla="*/ 307 h 307"/>
              <a:gd name="T2" fmla="*/ 307 w 307"/>
              <a:gd name="T3" fmla="*/ 307 h 307"/>
              <a:gd name="T4" fmla="*/ 0 w 307"/>
              <a:gd name="T5" fmla="*/ 0 h 307"/>
              <a:gd name="T6" fmla="*/ 0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0" y="307"/>
                </a:moveTo>
                <a:cubicBezTo>
                  <a:pt x="307" y="307"/>
                  <a:pt x="307" y="307"/>
                  <a:pt x="307" y="307"/>
                </a:cubicBezTo>
                <a:cubicBezTo>
                  <a:pt x="301" y="140"/>
                  <a:pt x="167" y="6"/>
                  <a:pt x="0" y="0"/>
                </a:cubicBezTo>
                <a:lnTo>
                  <a:pt x="0" y="307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Freeform 8"/>
          <p:cNvSpPr/>
          <p:nvPr/>
        </p:nvSpPr>
        <p:spPr bwMode="auto">
          <a:xfrm>
            <a:off x="1540938" y="2612774"/>
            <a:ext cx="1231900" cy="1232281"/>
          </a:xfrm>
          <a:custGeom>
            <a:avLst/>
            <a:gdLst>
              <a:gd name="T0" fmla="*/ 307 w 307"/>
              <a:gd name="T1" fmla="*/ 307 h 307"/>
              <a:gd name="T2" fmla="*/ 307 w 307"/>
              <a:gd name="T3" fmla="*/ 0 h 307"/>
              <a:gd name="T4" fmla="*/ 0 w 307"/>
              <a:gd name="T5" fmla="*/ 307 h 307"/>
              <a:gd name="T6" fmla="*/ 307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307"/>
                </a:moveTo>
                <a:cubicBezTo>
                  <a:pt x="307" y="0"/>
                  <a:pt x="307" y="0"/>
                  <a:pt x="307" y="0"/>
                </a:cubicBezTo>
                <a:cubicBezTo>
                  <a:pt x="140" y="6"/>
                  <a:pt x="6" y="140"/>
                  <a:pt x="0" y="307"/>
                </a:cubicBezTo>
                <a:lnTo>
                  <a:pt x="307" y="307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Freeform 9"/>
          <p:cNvSpPr/>
          <p:nvPr/>
        </p:nvSpPr>
        <p:spPr bwMode="auto">
          <a:xfrm>
            <a:off x="4165605" y="3917045"/>
            <a:ext cx="1234017" cy="1232281"/>
          </a:xfrm>
          <a:custGeom>
            <a:avLst/>
            <a:gdLst>
              <a:gd name="T0" fmla="*/ 0 w 307"/>
              <a:gd name="T1" fmla="*/ 0 h 307"/>
              <a:gd name="T2" fmla="*/ 0 w 307"/>
              <a:gd name="T3" fmla="*/ 307 h 307"/>
              <a:gd name="T4" fmla="*/ 307 w 307"/>
              <a:gd name="T5" fmla="*/ 0 h 307"/>
              <a:gd name="T6" fmla="*/ 0 w 307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0" y="0"/>
                </a:moveTo>
                <a:cubicBezTo>
                  <a:pt x="0" y="307"/>
                  <a:pt x="0" y="307"/>
                  <a:pt x="0" y="307"/>
                </a:cubicBezTo>
                <a:cubicBezTo>
                  <a:pt x="167" y="301"/>
                  <a:pt x="301" y="167"/>
                  <a:pt x="307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Freeform 10"/>
          <p:cNvSpPr/>
          <p:nvPr/>
        </p:nvSpPr>
        <p:spPr bwMode="auto">
          <a:xfrm>
            <a:off x="2853269" y="3925513"/>
            <a:ext cx="1234017" cy="1232281"/>
          </a:xfrm>
          <a:custGeom>
            <a:avLst/>
            <a:gdLst>
              <a:gd name="T0" fmla="*/ 307 w 307"/>
              <a:gd name="T1" fmla="*/ 0 h 307"/>
              <a:gd name="T2" fmla="*/ 0 w 307"/>
              <a:gd name="T3" fmla="*/ 0 h 307"/>
              <a:gd name="T4" fmla="*/ 307 w 307"/>
              <a:gd name="T5" fmla="*/ 307 h 307"/>
              <a:gd name="T6" fmla="*/ 307 w 307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0"/>
                </a:moveTo>
                <a:cubicBezTo>
                  <a:pt x="0" y="0"/>
                  <a:pt x="0" y="0"/>
                  <a:pt x="0" y="0"/>
                </a:cubicBezTo>
                <a:cubicBezTo>
                  <a:pt x="6" y="167"/>
                  <a:pt x="140" y="301"/>
                  <a:pt x="307" y="307"/>
                </a:cubicBezTo>
                <a:lnTo>
                  <a:pt x="307" y="0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Freeform 11"/>
          <p:cNvSpPr/>
          <p:nvPr/>
        </p:nvSpPr>
        <p:spPr bwMode="auto">
          <a:xfrm>
            <a:off x="5480055" y="2604305"/>
            <a:ext cx="1231900" cy="1232281"/>
          </a:xfrm>
          <a:custGeom>
            <a:avLst/>
            <a:gdLst>
              <a:gd name="T0" fmla="*/ 0 w 307"/>
              <a:gd name="T1" fmla="*/ 307 h 307"/>
              <a:gd name="T2" fmla="*/ 307 w 307"/>
              <a:gd name="T3" fmla="*/ 307 h 307"/>
              <a:gd name="T4" fmla="*/ 0 w 307"/>
              <a:gd name="T5" fmla="*/ 0 h 307"/>
              <a:gd name="T6" fmla="*/ 0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0" y="307"/>
                </a:moveTo>
                <a:cubicBezTo>
                  <a:pt x="307" y="307"/>
                  <a:pt x="307" y="307"/>
                  <a:pt x="307" y="307"/>
                </a:cubicBezTo>
                <a:cubicBezTo>
                  <a:pt x="302" y="140"/>
                  <a:pt x="167" y="6"/>
                  <a:pt x="0" y="0"/>
                </a:cubicBezTo>
                <a:lnTo>
                  <a:pt x="0" y="307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Freeform 12"/>
          <p:cNvSpPr/>
          <p:nvPr/>
        </p:nvSpPr>
        <p:spPr bwMode="auto">
          <a:xfrm>
            <a:off x="4165605" y="2612774"/>
            <a:ext cx="1234017" cy="1232281"/>
          </a:xfrm>
          <a:custGeom>
            <a:avLst/>
            <a:gdLst>
              <a:gd name="T0" fmla="*/ 307 w 307"/>
              <a:gd name="T1" fmla="*/ 307 h 307"/>
              <a:gd name="T2" fmla="*/ 307 w 307"/>
              <a:gd name="T3" fmla="*/ 0 h 307"/>
              <a:gd name="T4" fmla="*/ 0 w 307"/>
              <a:gd name="T5" fmla="*/ 307 h 307"/>
              <a:gd name="T6" fmla="*/ 307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307"/>
                </a:moveTo>
                <a:cubicBezTo>
                  <a:pt x="307" y="0"/>
                  <a:pt x="307" y="0"/>
                  <a:pt x="307" y="0"/>
                </a:cubicBezTo>
                <a:cubicBezTo>
                  <a:pt x="140" y="6"/>
                  <a:pt x="6" y="140"/>
                  <a:pt x="0" y="307"/>
                </a:cubicBezTo>
                <a:lnTo>
                  <a:pt x="307" y="307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Freeform 13"/>
          <p:cNvSpPr/>
          <p:nvPr/>
        </p:nvSpPr>
        <p:spPr bwMode="auto">
          <a:xfrm>
            <a:off x="6796617" y="3917045"/>
            <a:ext cx="1227667" cy="1232281"/>
          </a:xfrm>
          <a:custGeom>
            <a:avLst/>
            <a:gdLst>
              <a:gd name="T0" fmla="*/ 0 w 306"/>
              <a:gd name="T1" fmla="*/ 0 h 307"/>
              <a:gd name="T2" fmla="*/ 0 w 306"/>
              <a:gd name="T3" fmla="*/ 307 h 307"/>
              <a:gd name="T4" fmla="*/ 306 w 306"/>
              <a:gd name="T5" fmla="*/ 0 h 307"/>
              <a:gd name="T6" fmla="*/ 0 w 306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0" y="0"/>
                </a:moveTo>
                <a:cubicBezTo>
                  <a:pt x="0" y="307"/>
                  <a:pt x="0" y="307"/>
                  <a:pt x="0" y="307"/>
                </a:cubicBezTo>
                <a:cubicBezTo>
                  <a:pt x="166" y="301"/>
                  <a:pt x="301" y="167"/>
                  <a:pt x="306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Freeform 14"/>
          <p:cNvSpPr/>
          <p:nvPr/>
        </p:nvSpPr>
        <p:spPr bwMode="auto">
          <a:xfrm>
            <a:off x="5480055" y="3925513"/>
            <a:ext cx="1231900" cy="1232281"/>
          </a:xfrm>
          <a:custGeom>
            <a:avLst/>
            <a:gdLst>
              <a:gd name="T0" fmla="*/ 307 w 307"/>
              <a:gd name="T1" fmla="*/ 0 h 307"/>
              <a:gd name="T2" fmla="*/ 0 w 307"/>
              <a:gd name="T3" fmla="*/ 0 h 307"/>
              <a:gd name="T4" fmla="*/ 307 w 307"/>
              <a:gd name="T5" fmla="*/ 307 h 307"/>
              <a:gd name="T6" fmla="*/ 307 w 307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0"/>
                </a:moveTo>
                <a:cubicBezTo>
                  <a:pt x="0" y="0"/>
                  <a:pt x="0" y="0"/>
                  <a:pt x="0" y="0"/>
                </a:cubicBezTo>
                <a:cubicBezTo>
                  <a:pt x="6" y="167"/>
                  <a:pt x="140" y="301"/>
                  <a:pt x="307" y="307"/>
                </a:cubicBezTo>
                <a:lnTo>
                  <a:pt x="307" y="0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Freeform 15"/>
          <p:cNvSpPr/>
          <p:nvPr/>
        </p:nvSpPr>
        <p:spPr bwMode="auto">
          <a:xfrm>
            <a:off x="8113189" y="2612774"/>
            <a:ext cx="1229783" cy="1232281"/>
          </a:xfrm>
          <a:custGeom>
            <a:avLst/>
            <a:gdLst>
              <a:gd name="T0" fmla="*/ 0 w 306"/>
              <a:gd name="T1" fmla="*/ 307 h 307"/>
              <a:gd name="T2" fmla="*/ 306 w 306"/>
              <a:gd name="T3" fmla="*/ 307 h 307"/>
              <a:gd name="T4" fmla="*/ 0 w 306"/>
              <a:gd name="T5" fmla="*/ 0 h 307"/>
              <a:gd name="T6" fmla="*/ 0 w 306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0" y="307"/>
                </a:moveTo>
                <a:cubicBezTo>
                  <a:pt x="306" y="307"/>
                  <a:pt x="306" y="307"/>
                  <a:pt x="306" y="307"/>
                </a:cubicBezTo>
                <a:cubicBezTo>
                  <a:pt x="301" y="140"/>
                  <a:pt x="166" y="6"/>
                  <a:pt x="0" y="0"/>
                </a:cubicBezTo>
                <a:lnTo>
                  <a:pt x="0" y="307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Freeform 16"/>
          <p:cNvSpPr/>
          <p:nvPr/>
        </p:nvSpPr>
        <p:spPr bwMode="auto">
          <a:xfrm>
            <a:off x="6796617" y="2612774"/>
            <a:ext cx="1227667" cy="1232281"/>
          </a:xfrm>
          <a:custGeom>
            <a:avLst/>
            <a:gdLst>
              <a:gd name="T0" fmla="*/ 306 w 306"/>
              <a:gd name="T1" fmla="*/ 307 h 307"/>
              <a:gd name="T2" fmla="*/ 306 w 306"/>
              <a:gd name="T3" fmla="*/ 0 h 307"/>
              <a:gd name="T4" fmla="*/ 0 w 306"/>
              <a:gd name="T5" fmla="*/ 307 h 307"/>
              <a:gd name="T6" fmla="*/ 306 w 306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306" y="307"/>
                </a:moveTo>
                <a:cubicBezTo>
                  <a:pt x="306" y="0"/>
                  <a:pt x="306" y="0"/>
                  <a:pt x="306" y="0"/>
                </a:cubicBezTo>
                <a:cubicBezTo>
                  <a:pt x="139" y="6"/>
                  <a:pt x="5" y="140"/>
                  <a:pt x="0" y="307"/>
                </a:cubicBezTo>
                <a:lnTo>
                  <a:pt x="306" y="307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Freeform 17"/>
          <p:cNvSpPr/>
          <p:nvPr/>
        </p:nvSpPr>
        <p:spPr bwMode="auto">
          <a:xfrm>
            <a:off x="9423400" y="3925513"/>
            <a:ext cx="1227667" cy="1232281"/>
          </a:xfrm>
          <a:custGeom>
            <a:avLst/>
            <a:gdLst>
              <a:gd name="T0" fmla="*/ 0 w 306"/>
              <a:gd name="T1" fmla="*/ 0 h 307"/>
              <a:gd name="T2" fmla="*/ 0 w 306"/>
              <a:gd name="T3" fmla="*/ 307 h 307"/>
              <a:gd name="T4" fmla="*/ 306 w 306"/>
              <a:gd name="T5" fmla="*/ 0 h 307"/>
              <a:gd name="T6" fmla="*/ 0 w 306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0" y="0"/>
                </a:moveTo>
                <a:cubicBezTo>
                  <a:pt x="0" y="307"/>
                  <a:pt x="0" y="307"/>
                  <a:pt x="0" y="307"/>
                </a:cubicBezTo>
                <a:cubicBezTo>
                  <a:pt x="167" y="301"/>
                  <a:pt x="301" y="167"/>
                  <a:pt x="306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Freeform 18"/>
          <p:cNvSpPr/>
          <p:nvPr/>
        </p:nvSpPr>
        <p:spPr bwMode="auto">
          <a:xfrm>
            <a:off x="8108955" y="3925513"/>
            <a:ext cx="1229783" cy="1232281"/>
          </a:xfrm>
          <a:custGeom>
            <a:avLst/>
            <a:gdLst>
              <a:gd name="T0" fmla="*/ 306 w 306"/>
              <a:gd name="T1" fmla="*/ 0 h 307"/>
              <a:gd name="T2" fmla="*/ 0 w 306"/>
              <a:gd name="T3" fmla="*/ 0 h 307"/>
              <a:gd name="T4" fmla="*/ 306 w 306"/>
              <a:gd name="T5" fmla="*/ 307 h 307"/>
              <a:gd name="T6" fmla="*/ 306 w 306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306" y="0"/>
                </a:moveTo>
                <a:cubicBezTo>
                  <a:pt x="0" y="0"/>
                  <a:pt x="0" y="0"/>
                  <a:pt x="0" y="0"/>
                </a:cubicBezTo>
                <a:cubicBezTo>
                  <a:pt x="5" y="167"/>
                  <a:pt x="139" y="301"/>
                  <a:pt x="306" y="307"/>
                </a:cubicBezTo>
                <a:lnTo>
                  <a:pt x="306" y="0"/>
                </a:lnTo>
                <a:close/>
              </a:path>
            </a:pathLst>
          </a:custGeom>
          <a:solidFill>
            <a:srgbClr val="04606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Freeform 19"/>
          <p:cNvSpPr>
            <a:spLocks noEditPoints="1"/>
          </p:cNvSpPr>
          <p:nvPr/>
        </p:nvSpPr>
        <p:spPr bwMode="auto">
          <a:xfrm>
            <a:off x="9836156" y="4247346"/>
            <a:ext cx="283633" cy="266783"/>
          </a:xfrm>
          <a:custGeom>
            <a:avLst/>
            <a:gdLst>
              <a:gd name="T0" fmla="*/ 65 w 103"/>
              <a:gd name="T1" fmla="*/ 84 h 97"/>
              <a:gd name="T2" fmla="*/ 67 w 103"/>
              <a:gd name="T3" fmla="*/ 81 h 97"/>
              <a:gd name="T4" fmla="*/ 67 w 103"/>
              <a:gd name="T5" fmla="*/ 46 h 97"/>
              <a:gd name="T6" fmla="*/ 65 w 103"/>
              <a:gd name="T7" fmla="*/ 44 h 97"/>
              <a:gd name="T8" fmla="*/ 38 w 103"/>
              <a:gd name="T9" fmla="*/ 44 h 97"/>
              <a:gd name="T10" fmla="*/ 36 w 103"/>
              <a:gd name="T11" fmla="*/ 46 h 97"/>
              <a:gd name="T12" fmla="*/ 36 w 103"/>
              <a:gd name="T13" fmla="*/ 81 h 97"/>
              <a:gd name="T14" fmla="*/ 38 w 103"/>
              <a:gd name="T15" fmla="*/ 84 h 97"/>
              <a:gd name="T16" fmla="*/ 65 w 103"/>
              <a:gd name="T17" fmla="*/ 84 h 97"/>
              <a:gd name="T18" fmla="*/ 40 w 103"/>
              <a:gd name="T19" fmla="*/ 49 h 97"/>
              <a:gd name="T20" fmla="*/ 40 w 103"/>
              <a:gd name="T21" fmla="*/ 49 h 97"/>
              <a:gd name="T22" fmla="*/ 62 w 103"/>
              <a:gd name="T23" fmla="*/ 49 h 97"/>
              <a:gd name="T24" fmla="*/ 62 w 103"/>
              <a:gd name="T25" fmla="*/ 79 h 97"/>
              <a:gd name="T26" fmla="*/ 40 w 103"/>
              <a:gd name="T27" fmla="*/ 79 h 97"/>
              <a:gd name="T28" fmla="*/ 40 w 103"/>
              <a:gd name="T29" fmla="*/ 49 h 97"/>
              <a:gd name="T30" fmla="*/ 84 w 103"/>
              <a:gd name="T31" fmla="*/ 50 h 97"/>
              <a:gd name="T32" fmla="*/ 84 w 103"/>
              <a:gd name="T33" fmla="*/ 50 h 97"/>
              <a:gd name="T34" fmla="*/ 80 w 103"/>
              <a:gd name="T35" fmla="*/ 54 h 97"/>
              <a:gd name="T36" fmla="*/ 80 w 103"/>
              <a:gd name="T37" fmla="*/ 89 h 97"/>
              <a:gd name="T38" fmla="*/ 23 w 103"/>
              <a:gd name="T39" fmla="*/ 89 h 97"/>
              <a:gd name="T40" fmla="*/ 23 w 103"/>
              <a:gd name="T41" fmla="*/ 54 h 97"/>
              <a:gd name="T42" fmla="*/ 19 w 103"/>
              <a:gd name="T43" fmla="*/ 50 h 97"/>
              <a:gd name="T44" fmla="*/ 15 w 103"/>
              <a:gd name="T45" fmla="*/ 54 h 97"/>
              <a:gd name="T46" fmla="*/ 15 w 103"/>
              <a:gd name="T47" fmla="*/ 93 h 97"/>
              <a:gd name="T48" fmla="*/ 19 w 103"/>
              <a:gd name="T49" fmla="*/ 97 h 97"/>
              <a:gd name="T50" fmla="*/ 84 w 103"/>
              <a:gd name="T51" fmla="*/ 97 h 97"/>
              <a:gd name="T52" fmla="*/ 88 w 103"/>
              <a:gd name="T53" fmla="*/ 93 h 97"/>
              <a:gd name="T54" fmla="*/ 88 w 103"/>
              <a:gd name="T55" fmla="*/ 54 h 97"/>
              <a:gd name="T56" fmla="*/ 84 w 103"/>
              <a:gd name="T57" fmla="*/ 50 h 97"/>
              <a:gd name="T58" fmla="*/ 102 w 103"/>
              <a:gd name="T59" fmla="*/ 49 h 97"/>
              <a:gd name="T60" fmla="*/ 102 w 103"/>
              <a:gd name="T61" fmla="*/ 49 h 97"/>
              <a:gd name="T62" fmla="*/ 54 w 103"/>
              <a:gd name="T63" fmla="*/ 2 h 97"/>
              <a:gd name="T64" fmla="*/ 49 w 103"/>
              <a:gd name="T65" fmla="*/ 2 h 97"/>
              <a:gd name="T66" fmla="*/ 1 w 103"/>
              <a:gd name="T67" fmla="*/ 49 h 97"/>
              <a:gd name="T68" fmla="*/ 1 w 103"/>
              <a:gd name="T69" fmla="*/ 55 h 97"/>
              <a:gd name="T70" fmla="*/ 7 w 103"/>
              <a:gd name="T71" fmla="*/ 55 h 97"/>
              <a:gd name="T72" fmla="*/ 51 w 103"/>
              <a:gd name="T73" fmla="*/ 10 h 97"/>
              <a:gd name="T74" fmla="*/ 96 w 103"/>
              <a:gd name="T75" fmla="*/ 55 h 97"/>
              <a:gd name="T76" fmla="*/ 102 w 103"/>
              <a:gd name="T77" fmla="*/ 55 h 97"/>
              <a:gd name="T78" fmla="*/ 102 w 103"/>
              <a:gd name="T79" fmla="*/ 4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3" h="97">
                <a:moveTo>
                  <a:pt x="65" y="84"/>
                </a:moveTo>
                <a:cubicBezTo>
                  <a:pt x="66" y="84"/>
                  <a:pt x="67" y="83"/>
                  <a:pt x="67" y="81"/>
                </a:cubicBezTo>
                <a:cubicBezTo>
                  <a:pt x="67" y="46"/>
                  <a:pt x="67" y="46"/>
                  <a:pt x="67" y="46"/>
                </a:cubicBezTo>
                <a:cubicBezTo>
                  <a:pt x="67" y="45"/>
                  <a:pt x="66" y="44"/>
                  <a:pt x="65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7" y="44"/>
                  <a:pt x="36" y="45"/>
                  <a:pt x="36" y="46"/>
                </a:cubicBezTo>
                <a:cubicBezTo>
                  <a:pt x="36" y="81"/>
                  <a:pt x="36" y="81"/>
                  <a:pt x="36" y="81"/>
                </a:cubicBezTo>
                <a:cubicBezTo>
                  <a:pt x="36" y="83"/>
                  <a:pt x="37" y="84"/>
                  <a:pt x="38" y="84"/>
                </a:cubicBezTo>
                <a:cubicBezTo>
                  <a:pt x="65" y="84"/>
                  <a:pt x="65" y="84"/>
                  <a:pt x="65" y="84"/>
                </a:cubicBezTo>
                <a:close/>
                <a:moveTo>
                  <a:pt x="40" y="49"/>
                </a:moveTo>
                <a:cubicBezTo>
                  <a:pt x="40" y="49"/>
                  <a:pt x="40" y="49"/>
                  <a:pt x="40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79"/>
                  <a:pt x="62" y="79"/>
                  <a:pt x="62" y="79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49"/>
                  <a:pt x="40" y="49"/>
                  <a:pt x="40" y="49"/>
                </a:cubicBezTo>
                <a:close/>
                <a:moveTo>
                  <a:pt x="84" y="50"/>
                </a:moveTo>
                <a:cubicBezTo>
                  <a:pt x="84" y="50"/>
                  <a:pt x="84" y="50"/>
                  <a:pt x="84" y="50"/>
                </a:cubicBezTo>
                <a:cubicBezTo>
                  <a:pt x="82" y="50"/>
                  <a:pt x="80" y="52"/>
                  <a:pt x="80" y="54"/>
                </a:cubicBezTo>
                <a:cubicBezTo>
                  <a:pt x="80" y="89"/>
                  <a:pt x="80" y="89"/>
                  <a:pt x="80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2"/>
                  <a:pt x="21" y="50"/>
                  <a:pt x="19" y="50"/>
                </a:cubicBezTo>
                <a:cubicBezTo>
                  <a:pt x="17" y="50"/>
                  <a:pt x="15" y="52"/>
                  <a:pt x="15" y="54"/>
                </a:cubicBezTo>
                <a:cubicBezTo>
                  <a:pt x="15" y="93"/>
                  <a:pt x="15" y="93"/>
                  <a:pt x="15" y="93"/>
                </a:cubicBezTo>
                <a:cubicBezTo>
                  <a:pt x="15" y="95"/>
                  <a:pt x="17" y="97"/>
                  <a:pt x="19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6" y="97"/>
                  <a:pt x="88" y="95"/>
                  <a:pt x="88" y="93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2"/>
                  <a:pt x="86" y="50"/>
                  <a:pt x="84" y="50"/>
                </a:cubicBezTo>
                <a:close/>
                <a:moveTo>
                  <a:pt x="102" y="49"/>
                </a:moveTo>
                <a:cubicBezTo>
                  <a:pt x="102" y="49"/>
                  <a:pt x="102" y="49"/>
                  <a:pt x="102" y="49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0"/>
                  <a:pt x="50" y="0"/>
                  <a:pt x="49" y="2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51"/>
                  <a:pt x="0" y="53"/>
                  <a:pt x="1" y="55"/>
                </a:cubicBezTo>
                <a:cubicBezTo>
                  <a:pt x="3" y="57"/>
                  <a:pt x="5" y="57"/>
                  <a:pt x="7" y="55"/>
                </a:cubicBezTo>
                <a:cubicBezTo>
                  <a:pt x="51" y="10"/>
                  <a:pt x="51" y="10"/>
                  <a:pt x="51" y="10"/>
                </a:cubicBezTo>
                <a:cubicBezTo>
                  <a:pt x="96" y="55"/>
                  <a:pt x="96" y="55"/>
                  <a:pt x="96" y="55"/>
                </a:cubicBezTo>
                <a:cubicBezTo>
                  <a:pt x="98" y="57"/>
                  <a:pt x="100" y="57"/>
                  <a:pt x="102" y="55"/>
                </a:cubicBezTo>
                <a:cubicBezTo>
                  <a:pt x="103" y="53"/>
                  <a:pt x="103" y="51"/>
                  <a:pt x="102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Freeform 20"/>
          <p:cNvSpPr>
            <a:spLocks noEditPoints="1"/>
          </p:cNvSpPr>
          <p:nvPr/>
        </p:nvSpPr>
        <p:spPr bwMode="auto">
          <a:xfrm>
            <a:off x="5884333" y="3156925"/>
            <a:ext cx="330200" cy="338771"/>
          </a:xfrm>
          <a:custGeom>
            <a:avLst/>
            <a:gdLst>
              <a:gd name="T0" fmla="*/ 3 w 120"/>
              <a:gd name="T1" fmla="*/ 63 h 124"/>
              <a:gd name="T2" fmla="*/ 60 w 120"/>
              <a:gd name="T3" fmla="*/ 20 h 124"/>
              <a:gd name="T4" fmla="*/ 20 w 120"/>
              <a:gd name="T5" fmla="*/ 60 h 124"/>
              <a:gd name="T6" fmla="*/ 30 w 120"/>
              <a:gd name="T7" fmla="*/ 60 h 124"/>
              <a:gd name="T8" fmla="*/ 44 w 120"/>
              <a:gd name="T9" fmla="*/ 108 h 124"/>
              <a:gd name="T10" fmla="*/ 76 w 120"/>
              <a:gd name="T11" fmla="*/ 102 h 124"/>
              <a:gd name="T12" fmla="*/ 53 w 120"/>
              <a:gd name="T13" fmla="*/ 124 h 124"/>
              <a:gd name="T14" fmla="*/ 67 w 120"/>
              <a:gd name="T15" fmla="*/ 118 h 124"/>
              <a:gd name="T16" fmla="*/ 44 w 120"/>
              <a:gd name="T17" fmla="*/ 116 h 124"/>
              <a:gd name="T18" fmla="*/ 76 w 120"/>
              <a:gd name="T19" fmla="*/ 110 h 124"/>
              <a:gd name="T20" fmla="*/ 84 w 120"/>
              <a:gd name="T21" fmla="*/ 60 h 124"/>
              <a:gd name="T22" fmla="*/ 75 w 120"/>
              <a:gd name="T23" fmla="*/ 56 h 124"/>
              <a:gd name="T24" fmla="*/ 60 w 120"/>
              <a:gd name="T25" fmla="*/ 56 h 124"/>
              <a:gd name="T26" fmla="*/ 50 w 120"/>
              <a:gd name="T27" fmla="*/ 57 h 124"/>
              <a:gd name="T28" fmla="*/ 35 w 120"/>
              <a:gd name="T29" fmla="*/ 60 h 124"/>
              <a:gd name="T30" fmla="*/ 47 w 120"/>
              <a:gd name="T31" fmla="*/ 62 h 124"/>
              <a:gd name="T32" fmla="*/ 50 w 120"/>
              <a:gd name="T33" fmla="*/ 64 h 124"/>
              <a:gd name="T34" fmla="*/ 50 w 120"/>
              <a:gd name="T35" fmla="*/ 64 h 124"/>
              <a:gd name="T36" fmla="*/ 51 w 120"/>
              <a:gd name="T37" fmla="*/ 64 h 124"/>
              <a:gd name="T38" fmla="*/ 51 w 120"/>
              <a:gd name="T39" fmla="*/ 64 h 124"/>
              <a:gd name="T40" fmla="*/ 51 w 120"/>
              <a:gd name="T41" fmla="*/ 65 h 124"/>
              <a:gd name="T42" fmla="*/ 51 w 120"/>
              <a:gd name="T43" fmla="*/ 65 h 124"/>
              <a:gd name="T44" fmla="*/ 51 w 120"/>
              <a:gd name="T45" fmla="*/ 65 h 124"/>
              <a:gd name="T46" fmla="*/ 52 w 120"/>
              <a:gd name="T47" fmla="*/ 65 h 124"/>
              <a:gd name="T48" fmla="*/ 52 w 120"/>
              <a:gd name="T49" fmla="*/ 65 h 124"/>
              <a:gd name="T50" fmla="*/ 52 w 120"/>
              <a:gd name="T51" fmla="*/ 65 h 124"/>
              <a:gd name="T52" fmla="*/ 52 w 120"/>
              <a:gd name="T53" fmla="*/ 65 h 124"/>
              <a:gd name="T54" fmla="*/ 53 w 120"/>
              <a:gd name="T55" fmla="*/ 65 h 124"/>
              <a:gd name="T56" fmla="*/ 53 w 120"/>
              <a:gd name="T57" fmla="*/ 65 h 124"/>
              <a:gd name="T58" fmla="*/ 53 w 120"/>
              <a:gd name="T59" fmla="*/ 65 h 124"/>
              <a:gd name="T60" fmla="*/ 53 w 120"/>
              <a:gd name="T61" fmla="*/ 65 h 124"/>
              <a:gd name="T62" fmla="*/ 53 w 120"/>
              <a:gd name="T63" fmla="*/ 65 h 124"/>
              <a:gd name="T64" fmla="*/ 54 w 120"/>
              <a:gd name="T65" fmla="*/ 65 h 124"/>
              <a:gd name="T66" fmla="*/ 54 w 120"/>
              <a:gd name="T67" fmla="*/ 65 h 124"/>
              <a:gd name="T68" fmla="*/ 54 w 120"/>
              <a:gd name="T69" fmla="*/ 64 h 124"/>
              <a:gd name="T70" fmla="*/ 54 w 120"/>
              <a:gd name="T71" fmla="*/ 64 h 124"/>
              <a:gd name="T72" fmla="*/ 55 w 120"/>
              <a:gd name="T73" fmla="*/ 64 h 124"/>
              <a:gd name="T74" fmla="*/ 58 w 120"/>
              <a:gd name="T75" fmla="*/ 62 h 124"/>
              <a:gd name="T76" fmla="*/ 64 w 120"/>
              <a:gd name="T77" fmla="*/ 63 h 124"/>
              <a:gd name="T78" fmla="*/ 69 w 120"/>
              <a:gd name="T79" fmla="*/ 64 h 124"/>
              <a:gd name="T80" fmla="*/ 80 w 120"/>
              <a:gd name="T81" fmla="*/ 64 h 124"/>
              <a:gd name="T82" fmla="*/ 29 w 120"/>
              <a:gd name="T83" fmla="*/ 26 h 124"/>
              <a:gd name="T84" fmla="*/ 25 w 120"/>
              <a:gd name="T85" fmla="*/ 30 h 124"/>
              <a:gd name="T86" fmla="*/ 106 w 120"/>
              <a:gd name="T87" fmla="*/ 63 h 124"/>
              <a:gd name="T88" fmla="*/ 120 w 120"/>
              <a:gd name="T89" fmla="*/ 60 h 124"/>
              <a:gd name="T90" fmla="*/ 95 w 120"/>
              <a:gd name="T91" fmla="*/ 30 h 124"/>
              <a:gd name="T92" fmla="*/ 91 w 120"/>
              <a:gd name="T93" fmla="*/ 26 h 124"/>
              <a:gd name="T94" fmla="*/ 63 w 120"/>
              <a:gd name="T95" fmla="*/ 14 h 124"/>
              <a:gd name="T96" fmla="*/ 60 w 120"/>
              <a:gd name="T97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0" h="124">
                <a:moveTo>
                  <a:pt x="14" y="58"/>
                </a:moveTo>
                <a:cubicBezTo>
                  <a:pt x="15" y="58"/>
                  <a:pt x="16" y="59"/>
                  <a:pt x="16" y="60"/>
                </a:cubicBezTo>
                <a:cubicBezTo>
                  <a:pt x="16" y="62"/>
                  <a:pt x="15" y="63"/>
                  <a:pt x="14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2"/>
                  <a:pt x="0" y="60"/>
                </a:cubicBezTo>
                <a:cubicBezTo>
                  <a:pt x="0" y="59"/>
                  <a:pt x="1" y="58"/>
                  <a:pt x="3" y="58"/>
                </a:cubicBezTo>
                <a:cubicBezTo>
                  <a:pt x="14" y="58"/>
                  <a:pt x="14" y="58"/>
                  <a:pt x="14" y="58"/>
                </a:cubicBezTo>
                <a:close/>
                <a:moveTo>
                  <a:pt x="60" y="20"/>
                </a:moveTo>
                <a:cubicBezTo>
                  <a:pt x="60" y="20"/>
                  <a:pt x="60" y="20"/>
                  <a:pt x="60" y="20"/>
                </a:cubicBezTo>
                <a:cubicBezTo>
                  <a:pt x="82" y="20"/>
                  <a:pt x="100" y="38"/>
                  <a:pt x="100" y="60"/>
                </a:cubicBezTo>
                <a:cubicBezTo>
                  <a:pt x="100" y="83"/>
                  <a:pt x="82" y="101"/>
                  <a:pt x="60" y="101"/>
                </a:cubicBezTo>
                <a:cubicBezTo>
                  <a:pt x="38" y="101"/>
                  <a:pt x="20" y="83"/>
                  <a:pt x="20" y="60"/>
                </a:cubicBezTo>
                <a:cubicBezTo>
                  <a:pt x="20" y="38"/>
                  <a:pt x="38" y="20"/>
                  <a:pt x="60" y="20"/>
                </a:cubicBezTo>
                <a:close/>
                <a:moveTo>
                  <a:pt x="60" y="30"/>
                </a:moveTo>
                <a:cubicBezTo>
                  <a:pt x="60" y="30"/>
                  <a:pt x="60" y="30"/>
                  <a:pt x="60" y="30"/>
                </a:cubicBezTo>
                <a:cubicBezTo>
                  <a:pt x="43" y="30"/>
                  <a:pt x="30" y="44"/>
                  <a:pt x="30" y="60"/>
                </a:cubicBezTo>
                <a:cubicBezTo>
                  <a:pt x="30" y="77"/>
                  <a:pt x="43" y="91"/>
                  <a:pt x="60" y="91"/>
                </a:cubicBezTo>
                <a:cubicBezTo>
                  <a:pt x="77" y="91"/>
                  <a:pt x="90" y="77"/>
                  <a:pt x="90" y="60"/>
                </a:cubicBezTo>
                <a:cubicBezTo>
                  <a:pt x="90" y="44"/>
                  <a:pt x="77" y="30"/>
                  <a:pt x="60" y="30"/>
                </a:cubicBezTo>
                <a:close/>
                <a:moveTo>
                  <a:pt x="44" y="108"/>
                </a:moveTo>
                <a:cubicBezTo>
                  <a:pt x="44" y="108"/>
                  <a:pt x="44" y="108"/>
                  <a:pt x="44" y="108"/>
                </a:cubicBezTo>
                <a:cubicBezTo>
                  <a:pt x="42" y="108"/>
                  <a:pt x="41" y="107"/>
                  <a:pt x="41" y="105"/>
                </a:cubicBezTo>
                <a:cubicBezTo>
                  <a:pt x="41" y="104"/>
                  <a:pt x="42" y="102"/>
                  <a:pt x="44" y="102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8" y="102"/>
                  <a:pt x="79" y="104"/>
                  <a:pt x="79" y="105"/>
                </a:cubicBezTo>
                <a:cubicBezTo>
                  <a:pt x="79" y="107"/>
                  <a:pt x="78" y="108"/>
                  <a:pt x="76" y="108"/>
                </a:cubicBezTo>
                <a:cubicBezTo>
                  <a:pt x="44" y="108"/>
                  <a:pt x="44" y="108"/>
                  <a:pt x="44" y="108"/>
                </a:cubicBezTo>
                <a:close/>
                <a:moveTo>
                  <a:pt x="53" y="124"/>
                </a:moveTo>
                <a:cubicBezTo>
                  <a:pt x="53" y="124"/>
                  <a:pt x="53" y="124"/>
                  <a:pt x="53" y="124"/>
                </a:cubicBezTo>
                <a:cubicBezTo>
                  <a:pt x="51" y="124"/>
                  <a:pt x="50" y="123"/>
                  <a:pt x="50" y="121"/>
                </a:cubicBezTo>
                <a:cubicBezTo>
                  <a:pt x="50" y="119"/>
                  <a:pt x="51" y="118"/>
                  <a:pt x="53" y="118"/>
                </a:cubicBezTo>
                <a:cubicBezTo>
                  <a:pt x="67" y="118"/>
                  <a:pt x="67" y="118"/>
                  <a:pt x="67" y="118"/>
                </a:cubicBezTo>
                <a:cubicBezTo>
                  <a:pt x="69" y="118"/>
                  <a:pt x="70" y="119"/>
                  <a:pt x="70" y="121"/>
                </a:cubicBezTo>
                <a:cubicBezTo>
                  <a:pt x="70" y="123"/>
                  <a:pt x="69" y="124"/>
                  <a:pt x="67" y="124"/>
                </a:cubicBezTo>
                <a:cubicBezTo>
                  <a:pt x="53" y="124"/>
                  <a:pt x="53" y="124"/>
                  <a:pt x="53" y="124"/>
                </a:cubicBezTo>
                <a:close/>
                <a:moveTo>
                  <a:pt x="44" y="116"/>
                </a:moveTo>
                <a:cubicBezTo>
                  <a:pt x="44" y="116"/>
                  <a:pt x="44" y="116"/>
                  <a:pt x="44" y="116"/>
                </a:cubicBezTo>
                <a:cubicBezTo>
                  <a:pt x="42" y="116"/>
                  <a:pt x="41" y="115"/>
                  <a:pt x="41" y="113"/>
                </a:cubicBezTo>
                <a:cubicBezTo>
                  <a:pt x="41" y="112"/>
                  <a:pt x="42" y="110"/>
                  <a:pt x="44" y="110"/>
                </a:cubicBezTo>
                <a:cubicBezTo>
                  <a:pt x="76" y="110"/>
                  <a:pt x="76" y="110"/>
                  <a:pt x="76" y="110"/>
                </a:cubicBezTo>
                <a:cubicBezTo>
                  <a:pt x="78" y="110"/>
                  <a:pt x="79" y="112"/>
                  <a:pt x="79" y="113"/>
                </a:cubicBezTo>
                <a:cubicBezTo>
                  <a:pt x="79" y="115"/>
                  <a:pt x="78" y="116"/>
                  <a:pt x="76" y="116"/>
                </a:cubicBezTo>
                <a:cubicBezTo>
                  <a:pt x="44" y="116"/>
                  <a:pt x="44" y="116"/>
                  <a:pt x="44" y="116"/>
                </a:cubicBezTo>
                <a:close/>
                <a:moveTo>
                  <a:pt x="84" y="60"/>
                </a:moveTo>
                <a:cubicBezTo>
                  <a:pt x="84" y="60"/>
                  <a:pt x="84" y="60"/>
                  <a:pt x="84" y="60"/>
                </a:cubicBezTo>
                <a:cubicBezTo>
                  <a:pt x="83" y="59"/>
                  <a:pt x="82" y="58"/>
                  <a:pt x="80" y="57"/>
                </a:cubicBezTo>
                <a:cubicBezTo>
                  <a:pt x="79" y="57"/>
                  <a:pt x="78" y="56"/>
                  <a:pt x="78" y="56"/>
                </a:cubicBezTo>
                <a:cubicBezTo>
                  <a:pt x="77" y="56"/>
                  <a:pt x="76" y="56"/>
                  <a:pt x="75" y="56"/>
                </a:cubicBezTo>
                <a:cubicBezTo>
                  <a:pt x="72" y="56"/>
                  <a:pt x="70" y="57"/>
                  <a:pt x="67" y="58"/>
                </a:cubicBezTo>
                <a:cubicBezTo>
                  <a:pt x="67" y="58"/>
                  <a:pt x="66" y="57"/>
                  <a:pt x="65" y="57"/>
                </a:cubicBezTo>
                <a:cubicBezTo>
                  <a:pt x="64" y="57"/>
                  <a:pt x="64" y="56"/>
                  <a:pt x="63" y="56"/>
                </a:cubicBezTo>
                <a:cubicBezTo>
                  <a:pt x="62" y="56"/>
                  <a:pt x="61" y="56"/>
                  <a:pt x="60" y="56"/>
                </a:cubicBezTo>
                <a:cubicBezTo>
                  <a:pt x="59" y="56"/>
                  <a:pt x="58" y="56"/>
                  <a:pt x="57" y="56"/>
                </a:cubicBezTo>
                <a:cubicBezTo>
                  <a:pt x="56" y="56"/>
                  <a:pt x="56" y="57"/>
                  <a:pt x="55" y="57"/>
                </a:cubicBezTo>
                <a:cubicBezTo>
                  <a:pt x="54" y="57"/>
                  <a:pt x="53" y="58"/>
                  <a:pt x="52" y="58"/>
                </a:cubicBezTo>
                <a:cubicBezTo>
                  <a:pt x="52" y="58"/>
                  <a:pt x="51" y="57"/>
                  <a:pt x="50" y="57"/>
                </a:cubicBezTo>
                <a:cubicBezTo>
                  <a:pt x="49" y="57"/>
                  <a:pt x="49" y="56"/>
                  <a:pt x="48" y="56"/>
                </a:cubicBezTo>
                <a:cubicBezTo>
                  <a:pt x="47" y="56"/>
                  <a:pt x="46" y="56"/>
                  <a:pt x="45" y="56"/>
                </a:cubicBezTo>
                <a:cubicBezTo>
                  <a:pt x="42" y="56"/>
                  <a:pt x="40" y="57"/>
                  <a:pt x="37" y="58"/>
                </a:cubicBezTo>
                <a:cubicBezTo>
                  <a:pt x="37" y="59"/>
                  <a:pt x="36" y="59"/>
                  <a:pt x="35" y="60"/>
                </a:cubicBezTo>
                <a:cubicBezTo>
                  <a:pt x="34" y="61"/>
                  <a:pt x="34" y="63"/>
                  <a:pt x="35" y="64"/>
                </a:cubicBezTo>
                <a:cubicBezTo>
                  <a:pt x="37" y="65"/>
                  <a:pt x="38" y="65"/>
                  <a:pt x="40" y="64"/>
                </a:cubicBezTo>
                <a:cubicBezTo>
                  <a:pt x="41" y="63"/>
                  <a:pt x="43" y="62"/>
                  <a:pt x="45" y="62"/>
                </a:cubicBezTo>
                <a:cubicBezTo>
                  <a:pt x="46" y="62"/>
                  <a:pt x="46" y="62"/>
                  <a:pt x="47" y="62"/>
                </a:cubicBezTo>
                <a:cubicBezTo>
                  <a:pt x="47" y="62"/>
                  <a:pt x="47" y="62"/>
                  <a:pt x="48" y="62"/>
                </a:cubicBezTo>
                <a:cubicBezTo>
                  <a:pt x="49" y="63"/>
                  <a:pt x="50" y="63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3"/>
                  <a:pt x="56" y="63"/>
                  <a:pt x="57" y="62"/>
                </a:cubicBezTo>
                <a:cubicBezTo>
                  <a:pt x="57" y="62"/>
                  <a:pt x="58" y="62"/>
                  <a:pt x="58" y="62"/>
                </a:cubicBezTo>
                <a:cubicBezTo>
                  <a:pt x="59" y="62"/>
                  <a:pt x="59" y="62"/>
                  <a:pt x="60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2" y="62"/>
                  <a:pt x="62" y="62"/>
                  <a:pt x="63" y="62"/>
                </a:cubicBezTo>
                <a:cubicBezTo>
                  <a:pt x="63" y="63"/>
                  <a:pt x="64" y="63"/>
                  <a:pt x="64" y="63"/>
                </a:cubicBezTo>
                <a:cubicBezTo>
                  <a:pt x="65" y="63"/>
                  <a:pt x="65" y="64"/>
                  <a:pt x="65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6" y="65"/>
                  <a:pt x="68" y="65"/>
                  <a:pt x="69" y="64"/>
                </a:cubicBezTo>
                <a:cubicBezTo>
                  <a:pt x="71" y="63"/>
                  <a:pt x="73" y="62"/>
                  <a:pt x="75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7" y="62"/>
                  <a:pt x="77" y="62"/>
                  <a:pt x="78" y="62"/>
                </a:cubicBezTo>
                <a:cubicBezTo>
                  <a:pt x="79" y="63"/>
                  <a:pt x="80" y="63"/>
                  <a:pt x="80" y="64"/>
                </a:cubicBezTo>
                <a:cubicBezTo>
                  <a:pt x="82" y="65"/>
                  <a:pt x="83" y="65"/>
                  <a:pt x="84" y="64"/>
                </a:cubicBezTo>
                <a:cubicBezTo>
                  <a:pt x="86" y="63"/>
                  <a:pt x="86" y="61"/>
                  <a:pt x="84" y="60"/>
                </a:cubicBezTo>
                <a:close/>
                <a:moveTo>
                  <a:pt x="29" y="26"/>
                </a:moveTo>
                <a:cubicBezTo>
                  <a:pt x="29" y="26"/>
                  <a:pt x="29" y="26"/>
                  <a:pt x="29" y="26"/>
                </a:cubicBezTo>
                <a:cubicBezTo>
                  <a:pt x="22" y="18"/>
                  <a:pt x="22" y="18"/>
                  <a:pt x="22" y="18"/>
                </a:cubicBezTo>
                <a:cubicBezTo>
                  <a:pt x="21" y="17"/>
                  <a:pt x="19" y="17"/>
                  <a:pt x="17" y="18"/>
                </a:cubicBezTo>
                <a:cubicBezTo>
                  <a:pt x="16" y="19"/>
                  <a:pt x="16" y="21"/>
                  <a:pt x="17" y="22"/>
                </a:cubicBezTo>
                <a:cubicBezTo>
                  <a:pt x="25" y="30"/>
                  <a:pt x="25" y="30"/>
                  <a:pt x="25" y="30"/>
                </a:cubicBezTo>
                <a:cubicBezTo>
                  <a:pt x="26" y="31"/>
                  <a:pt x="28" y="31"/>
                  <a:pt x="29" y="30"/>
                </a:cubicBezTo>
                <a:cubicBezTo>
                  <a:pt x="30" y="29"/>
                  <a:pt x="30" y="27"/>
                  <a:pt x="29" y="26"/>
                </a:cubicBezTo>
                <a:close/>
                <a:moveTo>
                  <a:pt x="106" y="63"/>
                </a:moveTo>
                <a:cubicBezTo>
                  <a:pt x="106" y="63"/>
                  <a:pt x="106" y="63"/>
                  <a:pt x="106" y="63"/>
                </a:cubicBezTo>
                <a:cubicBezTo>
                  <a:pt x="105" y="63"/>
                  <a:pt x="103" y="62"/>
                  <a:pt x="103" y="60"/>
                </a:cubicBezTo>
                <a:cubicBezTo>
                  <a:pt x="103" y="59"/>
                  <a:pt x="105" y="58"/>
                  <a:pt x="106" y="58"/>
                </a:cubicBezTo>
                <a:cubicBezTo>
                  <a:pt x="117" y="58"/>
                  <a:pt x="117" y="58"/>
                  <a:pt x="117" y="58"/>
                </a:cubicBezTo>
                <a:cubicBezTo>
                  <a:pt x="119" y="58"/>
                  <a:pt x="120" y="59"/>
                  <a:pt x="120" y="60"/>
                </a:cubicBezTo>
                <a:cubicBezTo>
                  <a:pt x="120" y="62"/>
                  <a:pt x="119" y="63"/>
                  <a:pt x="117" y="63"/>
                </a:cubicBezTo>
                <a:cubicBezTo>
                  <a:pt x="106" y="63"/>
                  <a:pt x="106" y="63"/>
                  <a:pt x="106" y="63"/>
                </a:cubicBezTo>
                <a:close/>
                <a:moveTo>
                  <a:pt x="95" y="30"/>
                </a:moveTo>
                <a:cubicBezTo>
                  <a:pt x="95" y="30"/>
                  <a:pt x="95" y="30"/>
                  <a:pt x="95" y="30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4" y="21"/>
                  <a:pt x="104" y="19"/>
                  <a:pt x="102" y="18"/>
                </a:cubicBezTo>
                <a:cubicBezTo>
                  <a:pt x="101" y="17"/>
                  <a:pt x="99" y="17"/>
                  <a:pt x="98" y="18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27"/>
                  <a:pt x="90" y="29"/>
                  <a:pt x="91" y="30"/>
                </a:cubicBezTo>
                <a:cubicBezTo>
                  <a:pt x="92" y="31"/>
                  <a:pt x="94" y="31"/>
                  <a:pt x="95" y="30"/>
                </a:cubicBezTo>
                <a:close/>
                <a:moveTo>
                  <a:pt x="63" y="14"/>
                </a:moveTo>
                <a:cubicBezTo>
                  <a:pt x="63" y="14"/>
                  <a:pt x="63" y="14"/>
                  <a:pt x="63" y="14"/>
                </a:cubicBezTo>
                <a:cubicBezTo>
                  <a:pt x="63" y="16"/>
                  <a:pt x="62" y="17"/>
                  <a:pt x="60" y="17"/>
                </a:cubicBezTo>
                <a:cubicBezTo>
                  <a:pt x="58" y="17"/>
                  <a:pt x="57" y="16"/>
                  <a:pt x="57" y="14"/>
                </a:cubicBezTo>
                <a:cubicBezTo>
                  <a:pt x="57" y="3"/>
                  <a:pt x="57" y="3"/>
                  <a:pt x="57" y="3"/>
                </a:cubicBezTo>
                <a:cubicBezTo>
                  <a:pt x="57" y="2"/>
                  <a:pt x="58" y="0"/>
                  <a:pt x="60" y="0"/>
                </a:cubicBezTo>
                <a:cubicBezTo>
                  <a:pt x="62" y="0"/>
                  <a:pt x="63" y="2"/>
                  <a:pt x="63" y="3"/>
                </a:cubicBezTo>
                <a:cubicBezTo>
                  <a:pt x="63" y="14"/>
                  <a:pt x="63" y="14"/>
                  <a:pt x="63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Freeform 21"/>
          <p:cNvSpPr>
            <a:spLocks noEditPoints="1"/>
          </p:cNvSpPr>
          <p:nvPr/>
        </p:nvSpPr>
        <p:spPr bwMode="auto">
          <a:xfrm>
            <a:off x="8576738" y="4238875"/>
            <a:ext cx="224367" cy="283720"/>
          </a:xfrm>
          <a:custGeom>
            <a:avLst/>
            <a:gdLst>
              <a:gd name="T0" fmla="*/ 4 w 81"/>
              <a:gd name="T1" fmla="*/ 0 h 103"/>
              <a:gd name="T2" fmla="*/ 77 w 81"/>
              <a:gd name="T3" fmla="*/ 8 h 103"/>
              <a:gd name="T4" fmla="*/ 66 w 81"/>
              <a:gd name="T5" fmla="*/ 38 h 103"/>
              <a:gd name="T6" fmla="*/ 67 w 81"/>
              <a:gd name="T7" fmla="*/ 67 h 103"/>
              <a:gd name="T8" fmla="*/ 81 w 81"/>
              <a:gd name="T9" fmla="*/ 99 h 103"/>
              <a:gd name="T10" fmla="*/ 0 w 81"/>
              <a:gd name="T11" fmla="*/ 99 h 103"/>
              <a:gd name="T12" fmla="*/ 15 w 81"/>
              <a:gd name="T13" fmla="*/ 67 h 103"/>
              <a:gd name="T14" fmla="*/ 15 w 81"/>
              <a:gd name="T15" fmla="*/ 38 h 103"/>
              <a:gd name="T16" fmla="*/ 4 w 81"/>
              <a:gd name="T17" fmla="*/ 8 h 103"/>
              <a:gd name="T18" fmla="*/ 55 w 81"/>
              <a:gd name="T19" fmla="*/ 77 h 103"/>
              <a:gd name="T20" fmla="*/ 13 w 81"/>
              <a:gd name="T21" fmla="*/ 95 h 103"/>
              <a:gd name="T22" fmla="*/ 14 w 81"/>
              <a:gd name="T23" fmla="*/ 82 h 103"/>
              <a:gd name="T24" fmla="*/ 58 w 81"/>
              <a:gd name="T25" fmla="*/ 73 h 103"/>
              <a:gd name="T26" fmla="*/ 62 w 81"/>
              <a:gd name="T27" fmla="*/ 69 h 103"/>
              <a:gd name="T28" fmla="*/ 44 w 81"/>
              <a:gd name="T29" fmla="*/ 55 h 103"/>
              <a:gd name="T30" fmla="*/ 43 w 81"/>
              <a:gd name="T31" fmla="*/ 54 h 103"/>
              <a:gd name="T32" fmla="*/ 43 w 81"/>
              <a:gd name="T33" fmla="*/ 54 h 103"/>
              <a:gd name="T34" fmla="*/ 42 w 81"/>
              <a:gd name="T35" fmla="*/ 53 h 103"/>
              <a:gd name="T36" fmla="*/ 42 w 81"/>
              <a:gd name="T37" fmla="*/ 52 h 103"/>
              <a:gd name="T38" fmla="*/ 42 w 81"/>
              <a:gd name="T39" fmla="*/ 52 h 103"/>
              <a:gd name="T40" fmla="*/ 43 w 81"/>
              <a:gd name="T41" fmla="*/ 51 h 103"/>
              <a:gd name="T42" fmla="*/ 43 w 81"/>
              <a:gd name="T43" fmla="*/ 51 h 103"/>
              <a:gd name="T44" fmla="*/ 43 w 81"/>
              <a:gd name="T45" fmla="*/ 51 h 103"/>
              <a:gd name="T46" fmla="*/ 44 w 81"/>
              <a:gd name="T47" fmla="*/ 50 h 103"/>
              <a:gd name="T48" fmla="*/ 69 w 81"/>
              <a:gd name="T49" fmla="*/ 8 h 103"/>
              <a:gd name="T50" fmla="*/ 19 w 81"/>
              <a:gd name="T51" fmla="*/ 35 h 103"/>
              <a:gd name="T52" fmla="*/ 38 w 81"/>
              <a:gd name="T53" fmla="*/ 50 h 103"/>
              <a:gd name="T54" fmla="*/ 39 w 81"/>
              <a:gd name="T55" fmla="*/ 51 h 103"/>
              <a:gd name="T56" fmla="*/ 39 w 81"/>
              <a:gd name="T57" fmla="*/ 51 h 103"/>
              <a:gd name="T58" fmla="*/ 39 w 81"/>
              <a:gd name="T59" fmla="*/ 52 h 103"/>
              <a:gd name="T60" fmla="*/ 39 w 81"/>
              <a:gd name="T61" fmla="*/ 52 h 103"/>
              <a:gd name="T62" fmla="*/ 39 w 81"/>
              <a:gd name="T63" fmla="*/ 53 h 103"/>
              <a:gd name="T64" fmla="*/ 39 w 81"/>
              <a:gd name="T65" fmla="*/ 53 h 103"/>
              <a:gd name="T66" fmla="*/ 39 w 81"/>
              <a:gd name="T67" fmla="*/ 54 h 103"/>
              <a:gd name="T68" fmla="*/ 38 w 81"/>
              <a:gd name="T69" fmla="*/ 54 h 103"/>
              <a:gd name="T70" fmla="*/ 38 w 81"/>
              <a:gd name="T71" fmla="*/ 55 h 103"/>
              <a:gd name="T72" fmla="*/ 14 w 81"/>
              <a:gd name="T73" fmla="*/ 82 h 103"/>
              <a:gd name="T74" fmla="*/ 28 w 81"/>
              <a:gd name="T75" fmla="*/ 40 h 103"/>
              <a:gd name="T76" fmla="*/ 39 w 81"/>
              <a:gd name="T77" fmla="*/ 46 h 103"/>
              <a:gd name="T78" fmla="*/ 40 w 81"/>
              <a:gd name="T79" fmla="*/ 47 h 103"/>
              <a:gd name="T80" fmla="*/ 42 w 81"/>
              <a:gd name="T81" fmla="*/ 47 h 103"/>
              <a:gd name="T82" fmla="*/ 43 w 81"/>
              <a:gd name="T83" fmla="*/ 46 h 103"/>
              <a:gd name="T84" fmla="*/ 61 w 81"/>
              <a:gd name="T85" fmla="*/ 28 h 103"/>
              <a:gd name="T86" fmla="*/ 51 w 81"/>
              <a:gd name="T87" fmla="*/ 36 h 103"/>
              <a:gd name="T88" fmla="*/ 41 w 81"/>
              <a:gd name="T89" fmla="*/ 42 h 103"/>
              <a:gd name="T90" fmla="*/ 40 w 81"/>
              <a:gd name="T91" fmla="*/ 42 h 103"/>
              <a:gd name="T92" fmla="*/ 24 w 81"/>
              <a:gd name="T93" fmla="*/ 26 h 103"/>
              <a:gd name="T94" fmla="*/ 41 w 81"/>
              <a:gd name="T95" fmla="*/ 42 h 103"/>
              <a:gd name="T96" fmla="*/ 41 w 81"/>
              <a:gd name="T97" fmla="*/ 4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" h="103">
                <a:moveTo>
                  <a:pt x="4" y="8"/>
                </a:moveTo>
                <a:cubicBezTo>
                  <a:pt x="2" y="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79" y="0"/>
                  <a:pt x="81" y="2"/>
                  <a:pt x="81" y="4"/>
                </a:cubicBezTo>
                <a:cubicBezTo>
                  <a:pt x="81" y="6"/>
                  <a:pt x="79" y="8"/>
                  <a:pt x="77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3" y="21"/>
                  <a:pt x="71" y="31"/>
                  <a:pt x="67" y="38"/>
                </a:cubicBezTo>
                <a:cubicBezTo>
                  <a:pt x="66" y="38"/>
                  <a:pt x="66" y="38"/>
                  <a:pt x="66" y="38"/>
                </a:cubicBezTo>
                <a:cubicBezTo>
                  <a:pt x="62" y="45"/>
                  <a:pt x="57" y="50"/>
                  <a:pt x="51" y="52"/>
                </a:cubicBezTo>
                <a:cubicBezTo>
                  <a:pt x="57" y="55"/>
                  <a:pt x="62" y="60"/>
                  <a:pt x="66" y="67"/>
                </a:cubicBezTo>
                <a:cubicBezTo>
                  <a:pt x="67" y="67"/>
                  <a:pt x="67" y="67"/>
                  <a:pt x="67" y="67"/>
                </a:cubicBezTo>
                <a:cubicBezTo>
                  <a:pt x="70" y="74"/>
                  <a:pt x="73" y="83"/>
                  <a:pt x="74" y="95"/>
                </a:cubicBezTo>
                <a:cubicBezTo>
                  <a:pt x="77" y="95"/>
                  <a:pt x="77" y="95"/>
                  <a:pt x="77" y="95"/>
                </a:cubicBezTo>
                <a:cubicBezTo>
                  <a:pt x="79" y="95"/>
                  <a:pt x="81" y="97"/>
                  <a:pt x="81" y="99"/>
                </a:cubicBezTo>
                <a:cubicBezTo>
                  <a:pt x="81" y="101"/>
                  <a:pt x="79" y="103"/>
                  <a:pt x="77" y="103"/>
                </a:cubicBezTo>
                <a:cubicBezTo>
                  <a:pt x="4" y="103"/>
                  <a:pt x="4" y="103"/>
                  <a:pt x="4" y="103"/>
                </a:cubicBezTo>
                <a:cubicBezTo>
                  <a:pt x="2" y="103"/>
                  <a:pt x="0" y="101"/>
                  <a:pt x="0" y="99"/>
                </a:cubicBezTo>
                <a:cubicBezTo>
                  <a:pt x="0" y="97"/>
                  <a:pt x="2" y="95"/>
                  <a:pt x="4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83"/>
                  <a:pt x="11" y="74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9" y="60"/>
                  <a:pt x="25" y="55"/>
                  <a:pt x="31" y="52"/>
                </a:cubicBezTo>
                <a:cubicBezTo>
                  <a:pt x="25" y="50"/>
                  <a:pt x="19" y="45"/>
                  <a:pt x="15" y="38"/>
                </a:cubicBezTo>
                <a:cubicBezTo>
                  <a:pt x="15" y="38"/>
                  <a:pt x="15" y="38"/>
                  <a:pt x="15" y="38"/>
                </a:cubicBezTo>
                <a:cubicBezTo>
                  <a:pt x="11" y="31"/>
                  <a:pt x="8" y="21"/>
                  <a:pt x="8" y="8"/>
                </a:cubicBezTo>
                <a:cubicBezTo>
                  <a:pt x="4" y="8"/>
                  <a:pt x="4" y="8"/>
                  <a:pt x="4" y="8"/>
                </a:cubicBezTo>
                <a:close/>
                <a:moveTo>
                  <a:pt x="69" y="95"/>
                </a:moveTo>
                <a:cubicBezTo>
                  <a:pt x="69" y="95"/>
                  <a:pt x="69" y="95"/>
                  <a:pt x="69" y="95"/>
                </a:cubicBezTo>
                <a:cubicBezTo>
                  <a:pt x="66" y="87"/>
                  <a:pt x="61" y="81"/>
                  <a:pt x="55" y="77"/>
                </a:cubicBezTo>
                <a:cubicBezTo>
                  <a:pt x="51" y="75"/>
                  <a:pt x="46" y="74"/>
                  <a:pt x="41" y="74"/>
                </a:cubicBezTo>
                <a:cubicBezTo>
                  <a:pt x="36" y="74"/>
                  <a:pt x="31" y="75"/>
                  <a:pt x="26" y="77"/>
                </a:cubicBezTo>
                <a:cubicBezTo>
                  <a:pt x="20" y="81"/>
                  <a:pt x="15" y="87"/>
                  <a:pt x="13" y="95"/>
                </a:cubicBezTo>
                <a:cubicBezTo>
                  <a:pt x="69" y="95"/>
                  <a:pt x="69" y="95"/>
                  <a:pt x="69" y="95"/>
                </a:cubicBezTo>
                <a:close/>
                <a:moveTo>
                  <a:pt x="14" y="82"/>
                </a:moveTo>
                <a:cubicBezTo>
                  <a:pt x="14" y="82"/>
                  <a:pt x="14" y="82"/>
                  <a:pt x="14" y="82"/>
                </a:cubicBezTo>
                <a:cubicBezTo>
                  <a:pt x="17" y="78"/>
                  <a:pt x="20" y="75"/>
                  <a:pt x="24" y="73"/>
                </a:cubicBezTo>
                <a:cubicBezTo>
                  <a:pt x="29" y="70"/>
                  <a:pt x="35" y="69"/>
                  <a:pt x="41" y="69"/>
                </a:cubicBezTo>
                <a:cubicBezTo>
                  <a:pt x="47" y="69"/>
                  <a:pt x="52" y="70"/>
                  <a:pt x="58" y="73"/>
                </a:cubicBezTo>
                <a:cubicBezTo>
                  <a:pt x="61" y="75"/>
                  <a:pt x="65" y="78"/>
                  <a:pt x="67" y="82"/>
                </a:cubicBezTo>
                <a:cubicBezTo>
                  <a:pt x="66" y="77"/>
                  <a:pt x="64" y="73"/>
                  <a:pt x="62" y="70"/>
                </a:cubicBezTo>
                <a:cubicBezTo>
                  <a:pt x="62" y="69"/>
                  <a:pt x="62" y="69"/>
                  <a:pt x="62" y="69"/>
                </a:cubicBezTo>
                <a:cubicBezTo>
                  <a:pt x="58" y="61"/>
                  <a:pt x="51" y="57"/>
                  <a:pt x="44" y="55"/>
                </a:cubicBezTo>
                <a:cubicBezTo>
                  <a:pt x="44" y="55"/>
                  <a:pt x="44" y="55"/>
                  <a:pt x="44" y="55"/>
                </a:cubicBezTo>
                <a:cubicBezTo>
                  <a:pt x="44" y="55"/>
                  <a:pt x="44" y="55"/>
                  <a:pt x="44" y="55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0"/>
                  <a:pt x="43" y="50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51" y="48"/>
                  <a:pt x="58" y="44"/>
                  <a:pt x="62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6" y="29"/>
                  <a:pt x="69" y="20"/>
                  <a:pt x="69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3" y="20"/>
                  <a:pt x="15" y="29"/>
                  <a:pt x="19" y="35"/>
                </a:cubicBezTo>
                <a:cubicBezTo>
                  <a:pt x="19" y="35"/>
                  <a:pt x="19" y="35"/>
                  <a:pt x="19" y="35"/>
                </a:cubicBezTo>
                <a:cubicBezTo>
                  <a:pt x="24" y="44"/>
                  <a:pt x="31" y="48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4"/>
                  <a:pt x="39" y="54"/>
                  <a:pt x="39" y="54"/>
                </a:cubicBezTo>
                <a:cubicBezTo>
                  <a:pt x="39" y="54"/>
                  <a:pt x="39" y="54"/>
                  <a:pt x="39" y="54"/>
                </a:cubicBezTo>
                <a:cubicBezTo>
                  <a:pt x="39" y="54"/>
                  <a:pt x="39" y="54"/>
                  <a:pt x="39" y="54"/>
                </a:cubicBezTo>
                <a:cubicBezTo>
                  <a:pt x="39" y="54"/>
                  <a:pt x="39" y="54"/>
                  <a:pt x="39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4"/>
                  <a:pt x="38" y="54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1" y="57"/>
                  <a:pt x="24" y="61"/>
                  <a:pt x="19" y="69"/>
                </a:cubicBezTo>
                <a:cubicBezTo>
                  <a:pt x="19" y="70"/>
                  <a:pt x="19" y="70"/>
                  <a:pt x="19" y="70"/>
                </a:cubicBezTo>
                <a:cubicBezTo>
                  <a:pt x="17" y="73"/>
                  <a:pt x="16" y="77"/>
                  <a:pt x="14" y="82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2" y="33"/>
                  <a:pt x="24" y="37"/>
                  <a:pt x="28" y="40"/>
                </a:cubicBezTo>
                <a:cubicBezTo>
                  <a:pt x="31" y="43"/>
                  <a:pt x="34" y="45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1" y="47"/>
                  <a:pt x="41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5"/>
                  <a:pt x="51" y="43"/>
                  <a:pt x="54" y="40"/>
                </a:cubicBezTo>
                <a:cubicBezTo>
                  <a:pt x="54" y="40"/>
                  <a:pt x="54" y="40"/>
                  <a:pt x="54" y="40"/>
                </a:cubicBezTo>
                <a:cubicBezTo>
                  <a:pt x="57" y="37"/>
                  <a:pt x="60" y="33"/>
                  <a:pt x="61" y="28"/>
                </a:cubicBezTo>
                <a:cubicBezTo>
                  <a:pt x="62" y="27"/>
                  <a:pt x="61" y="26"/>
                  <a:pt x="60" y="25"/>
                </a:cubicBezTo>
                <a:cubicBezTo>
                  <a:pt x="59" y="25"/>
                  <a:pt x="58" y="25"/>
                  <a:pt x="57" y="26"/>
                </a:cubicBezTo>
                <a:cubicBezTo>
                  <a:pt x="56" y="30"/>
                  <a:pt x="54" y="34"/>
                  <a:pt x="51" y="36"/>
                </a:cubicBezTo>
                <a:cubicBezTo>
                  <a:pt x="48" y="39"/>
                  <a:pt x="45" y="41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36" y="41"/>
                  <a:pt x="33" y="39"/>
                  <a:pt x="31" y="36"/>
                </a:cubicBezTo>
                <a:cubicBezTo>
                  <a:pt x="28" y="34"/>
                  <a:pt x="26" y="30"/>
                  <a:pt x="24" y="26"/>
                </a:cubicBezTo>
                <a:cubicBezTo>
                  <a:pt x="24" y="25"/>
                  <a:pt x="23" y="25"/>
                  <a:pt x="21" y="25"/>
                </a:cubicBezTo>
                <a:cubicBezTo>
                  <a:pt x="20" y="26"/>
                  <a:pt x="20" y="27"/>
                  <a:pt x="20" y="28"/>
                </a:cubicBezTo>
                <a:close/>
                <a:moveTo>
                  <a:pt x="41" y="42"/>
                </a:move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Freeform 22"/>
          <p:cNvSpPr>
            <a:spLocks noEditPoints="1"/>
          </p:cNvSpPr>
          <p:nvPr/>
        </p:nvSpPr>
        <p:spPr bwMode="auto">
          <a:xfrm>
            <a:off x="4686300" y="3171748"/>
            <a:ext cx="304800" cy="309129"/>
          </a:xfrm>
          <a:custGeom>
            <a:avLst/>
            <a:gdLst>
              <a:gd name="T0" fmla="*/ 59 w 109"/>
              <a:gd name="T1" fmla="*/ 56 h 112"/>
              <a:gd name="T2" fmla="*/ 55 w 109"/>
              <a:gd name="T3" fmla="*/ 21 h 112"/>
              <a:gd name="T4" fmla="*/ 51 w 109"/>
              <a:gd name="T5" fmla="*/ 60 h 112"/>
              <a:gd name="T6" fmla="*/ 77 w 109"/>
              <a:gd name="T7" fmla="*/ 64 h 112"/>
              <a:gd name="T8" fmla="*/ 77 w 109"/>
              <a:gd name="T9" fmla="*/ 56 h 112"/>
              <a:gd name="T10" fmla="*/ 91 w 109"/>
              <a:gd name="T11" fmla="*/ 24 h 112"/>
              <a:gd name="T12" fmla="*/ 18 w 109"/>
              <a:gd name="T13" fmla="*/ 24 h 112"/>
              <a:gd name="T14" fmla="*/ 3 w 109"/>
              <a:gd name="T15" fmla="*/ 60 h 112"/>
              <a:gd name="T16" fmla="*/ 18 w 109"/>
              <a:gd name="T17" fmla="*/ 97 h 112"/>
              <a:gd name="T18" fmla="*/ 91 w 109"/>
              <a:gd name="T19" fmla="*/ 97 h 112"/>
              <a:gd name="T20" fmla="*/ 91 w 109"/>
              <a:gd name="T21" fmla="*/ 97 h 112"/>
              <a:gd name="T22" fmla="*/ 91 w 109"/>
              <a:gd name="T23" fmla="*/ 24 h 112"/>
              <a:gd name="T24" fmla="*/ 85 w 109"/>
              <a:gd name="T25" fmla="*/ 91 h 112"/>
              <a:gd name="T26" fmla="*/ 55 w 109"/>
              <a:gd name="T27" fmla="*/ 104 h 112"/>
              <a:gd name="T28" fmla="*/ 24 w 109"/>
              <a:gd name="T29" fmla="*/ 91 h 112"/>
              <a:gd name="T30" fmla="*/ 24 w 109"/>
              <a:gd name="T31" fmla="*/ 30 h 112"/>
              <a:gd name="T32" fmla="*/ 55 w 109"/>
              <a:gd name="T33" fmla="*/ 17 h 112"/>
              <a:gd name="T34" fmla="*/ 86 w 109"/>
              <a:gd name="T35" fmla="*/ 30 h 112"/>
              <a:gd name="T36" fmla="*/ 85 w 109"/>
              <a:gd name="T37" fmla="*/ 91 h 112"/>
              <a:gd name="T38" fmla="*/ 108 w 109"/>
              <a:gd name="T39" fmla="*/ 24 h 112"/>
              <a:gd name="T40" fmla="*/ 100 w 109"/>
              <a:gd name="T41" fmla="*/ 15 h 112"/>
              <a:gd name="T42" fmla="*/ 96 w 109"/>
              <a:gd name="T43" fmla="*/ 11 h 112"/>
              <a:gd name="T44" fmla="*/ 85 w 109"/>
              <a:gd name="T45" fmla="*/ 4 h 112"/>
              <a:gd name="T46" fmla="*/ 75 w 109"/>
              <a:gd name="T47" fmla="*/ 3 h 112"/>
              <a:gd name="T48" fmla="*/ 82 w 109"/>
              <a:gd name="T49" fmla="*/ 11 h 112"/>
              <a:gd name="T50" fmla="*/ 91 w 109"/>
              <a:gd name="T51" fmla="*/ 17 h 112"/>
              <a:gd name="T52" fmla="*/ 95 w 109"/>
              <a:gd name="T53" fmla="*/ 20 h 112"/>
              <a:gd name="T54" fmla="*/ 102 w 109"/>
              <a:gd name="T55" fmla="*/ 29 h 112"/>
              <a:gd name="T56" fmla="*/ 108 w 109"/>
              <a:gd name="T57" fmla="*/ 24 h 112"/>
              <a:gd name="T58" fmla="*/ 8 w 109"/>
              <a:gd name="T59" fmla="*/ 29 h 112"/>
              <a:gd name="T60" fmla="*/ 15 w 109"/>
              <a:gd name="T61" fmla="*/ 20 h 112"/>
              <a:gd name="T62" fmla="*/ 23 w 109"/>
              <a:gd name="T63" fmla="*/ 13 h 112"/>
              <a:gd name="T64" fmla="*/ 28 w 109"/>
              <a:gd name="T65" fmla="*/ 10 h 112"/>
              <a:gd name="T66" fmla="*/ 35 w 109"/>
              <a:gd name="T67" fmla="*/ 3 h 112"/>
              <a:gd name="T68" fmla="*/ 24 w 109"/>
              <a:gd name="T69" fmla="*/ 4 h 112"/>
              <a:gd name="T70" fmla="*/ 18 w 109"/>
              <a:gd name="T71" fmla="*/ 7 h 112"/>
              <a:gd name="T72" fmla="*/ 9 w 109"/>
              <a:gd name="T73" fmla="*/ 15 h 112"/>
              <a:gd name="T74" fmla="*/ 1 w 109"/>
              <a:gd name="T75" fmla="*/ 24 h 112"/>
              <a:gd name="T76" fmla="*/ 8 w 109"/>
              <a:gd name="T77" fmla="*/ 29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9" h="112">
                <a:moveTo>
                  <a:pt x="77" y="56"/>
                </a:moveTo>
                <a:cubicBezTo>
                  <a:pt x="59" y="56"/>
                  <a:pt x="59" y="56"/>
                  <a:pt x="59" y="56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3"/>
                  <a:pt x="57" y="21"/>
                  <a:pt x="55" y="21"/>
                </a:cubicBezTo>
                <a:cubicBezTo>
                  <a:pt x="52" y="21"/>
                  <a:pt x="51" y="23"/>
                  <a:pt x="51" y="25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63"/>
                  <a:pt x="52" y="64"/>
                  <a:pt x="55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9" y="64"/>
                  <a:pt x="81" y="63"/>
                  <a:pt x="81" y="60"/>
                </a:cubicBezTo>
                <a:cubicBezTo>
                  <a:pt x="81" y="58"/>
                  <a:pt x="79" y="56"/>
                  <a:pt x="77" y="56"/>
                </a:cubicBezTo>
                <a:close/>
                <a:moveTo>
                  <a:pt x="91" y="24"/>
                </a:moveTo>
                <a:cubicBezTo>
                  <a:pt x="91" y="24"/>
                  <a:pt x="91" y="24"/>
                  <a:pt x="91" y="24"/>
                </a:cubicBezTo>
                <a:cubicBezTo>
                  <a:pt x="82" y="15"/>
                  <a:pt x="69" y="9"/>
                  <a:pt x="55" y="9"/>
                </a:cubicBezTo>
                <a:cubicBezTo>
                  <a:pt x="40" y="9"/>
                  <a:pt x="28" y="15"/>
                  <a:pt x="18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9" y="33"/>
                  <a:pt x="3" y="46"/>
                  <a:pt x="3" y="60"/>
                </a:cubicBezTo>
                <a:cubicBezTo>
                  <a:pt x="3" y="75"/>
                  <a:pt x="9" y="87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8" y="106"/>
                  <a:pt x="40" y="112"/>
                  <a:pt x="55" y="112"/>
                </a:cubicBezTo>
                <a:cubicBezTo>
                  <a:pt x="69" y="112"/>
                  <a:pt x="82" y="106"/>
                  <a:pt x="91" y="97"/>
                </a:cubicBezTo>
                <a:cubicBezTo>
                  <a:pt x="91" y="97"/>
                  <a:pt x="91" y="97"/>
                  <a:pt x="91" y="97"/>
                </a:cubicBezTo>
                <a:cubicBezTo>
                  <a:pt x="91" y="97"/>
                  <a:pt x="91" y="97"/>
                  <a:pt x="91" y="97"/>
                </a:cubicBezTo>
                <a:cubicBezTo>
                  <a:pt x="100" y="87"/>
                  <a:pt x="106" y="75"/>
                  <a:pt x="106" y="60"/>
                </a:cubicBezTo>
                <a:cubicBezTo>
                  <a:pt x="106" y="46"/>
                  <a:pt x="100" y="3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lose/>
                <a:moveTo>
                  <a:pt x="85" y="91"/>
                </a:moveTo>
                <a:cubicBezTo>
                  <a:pt x="85" y="91"/>
                  <a:pt x="85" y="91"/>
                  <a:pt x="85" y="91"/>
                </a:cubicBezTo>
                <a:cubicBezTo>
                  <a:pt x="77" y="99"/>
                  <a:pt x="67" y="104"/>
                  <a:pt x="55" y="104"/>
                </a:cubicBezTo>
                <a:cubicBezTo>
                  <a:pt x="43" y="104"/>
                  <a:pt x="32" y="99"/>
                  <a:pt x="24" y="91"/>
                </a:cubicBezTo>
                <a:cubicBezTo>
                  <a:pt x="24" y="91"/>
                  <a:pt x="24" y="91"/>
                  <a:pt x="24" y="91"/>
                </a:cubicBezTo>
                <a:cubicBezTo>
                  <a:pt x="16" y="83"/>
                  <a:pt x="11" y="72"/>
                  <a:pt x="11" y="60"/>
                </a:cubicBezTo>
                <a:cubicBezTo>
                  <a:pt x="11" y="48"/>
                  <a:pt x="16" y="38"/>
                  <a:pt x="24" y="30"/>
                </a:cubicBezTo>
                <a:cubicBezTo>
                  <a:pt x="24" y="30"/>
                  <a:pt x="24" y="30"/>
                  <a:pt x="24" y="30"/>
                </a:cubicBezTo>
                <a:cubicBezTo>
                  <a:pt x="32" y="22"/>
                  <a:pt x="43" y="17"/>
                  <a:pt x="55" y="17"/>
                </a:cubicBezTo>
                <a:cubicBezTo>
                  <a:pt x="67" y="17"/>
                  <a:pt x="77" y="22"/>
                  <a:pt x="85" y="30"/>
                </a:cubicBezTo>
                <a:cubicBezTo>
                  <a:pt x="86" y="30"/>
                  <a:pt x="86" y="30"/>
                  <a:pt x="86" y="30"/>
                </a:cubicBezTo>
                <a:cubicBezTo>
                  <a:pt x="93" y="38"/>
                  <a:pt x="98" y="49"/>
                  <a:pt x="98" y="60"/>
                </a:cubicBezTo>
                <a:cubicBezTo>
                  <a:pt x="98" y="72"/>
                  <a:pt x="93" y="83"/>
                  <a:pt x="85" y="91"/>
                </a:cubicBezTo>
                <a:close/>
                <a:moveTo>
                  <a:pt x="108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7" y="23"/>
                  <a:pt x="106" y="21"/>
                  <a:pt x="104" y="19"/>
                </a:cubicBezTo>
                <a:cubicBezTo>
                  <a:pt x="103" y="18"/>
                  <a:pt x="102" y="16"/>
                  <a:pt x="100" y="15"/>
                </a:cubicBezTo>
                <a:cubicBezTo>
                  <a:pt x="99" y="13"/>
                  <a:pt x="97" y="12"/>
                  <a:pt x="96" y="11"/>
                </a:cubicBezTo>
                <a:cubicBezTo>
                  <a:pt x="96" y="11"/>
                  <a:pt x="96" y="11"/>
                  <a:pt x="96" y="11"/>
                </a:cubicBezTo>
                <a:cubicBezTo>
                  <a:pt x="94" y="9"/>
                  <a:pt x="92" y="8"/>
                  <a:pt x="91" y="7"/>
                </a:cubicBezTo>
                <a:cubicBezTo>
                  <a:pt x="89" y="6"/>
                  <a:pt x="87" y="5"/>
                  <a:pt x="85" y="4"/>
                </a:cubicBezTo>
                <a:cubicBezTo>
                  <a:pt x="84" y="3"/>
                  <a:pt x="82" y="2"/>
                  <a:pt x="80" y="1"/>
                </a:cubicBezTo>
                <a:cubicBezTo>
                  <a:pt x="78" y="0"/>
                  <a:pt x="75" y="1"/>
                  <a:pt x="75" y="3"/>
                </a:cubicBezTo>
                <a:cubicBezTo>
                  <a:pt x="74" y="5"/>
                  <a:pt x="75" y="7"/>
                  <a:pt x="77" y="8"/>
                </a:cubicBezTo>
                <a:cubicBezTo>
                  <a:pt x="78" y="9"/>
                  <a:pt x="80" y="10"/>
                  <a:pt x="82" y="11"/>
                </a:cubicBezTo>
                <a:cubicBezTo>
                  <a:pt x="83" y="11"/>
                  <a:pt x="85" y="12"/>
                  <a:pt x="86" y="13"/>
                </a:cubicBezTo>
                <a:cubicBezTo>
                  <a:pt x="88" y="14"/>
                  <a:pt x="89" y="16"/>
                  <a:pt x="91" y="17"/>
                </a:cubicBezTo>
                <a:cubicBezTo>
                  <a:pt x="91" y="17"/>
                  <a:pt x="91" y="17"/>
                  <a:pt x="91" y="17"/>
                </a:cubicBezTo>
                <a:cubicBezTo>
                  <a:pt x="92" y="18"/>
                  <a:pt x="93" y="19"/>
                  <a:pt x="95" y="20"/>
                </a:cubicBezTo>
                <a:cubicBezTo>
                  <a:pt x="96" y="22"/>
                  <a:pt x="97" y="23"/>
                  <a:pt x="98" y="24"/>
                </a:cubicBezTo>
                <a:cubicBezTo>
                  <a:pt x="99" y="26"/>
                  <a:pt x="101" y="27"/>
                  <a:pt x="102" y="29"/>
                </a:cubicBezTo>
                <a:cubicBezTo>
                  <a:pt x="103" y="31"/>
                  <a:pt x="105" y="31"/>
                  <a:pt x="107" y="30"/>
                </a:cubicBezTo>
                <a:cubicBezTo>
                  <a:pt x="109" y="29"/>
                  <a:pt x="109" y="26"/>
                  <a:pt x="108" y="24"/>
                </a:cubicBezTo>
                <a:close/>
                <a:moveTo>
                  <a:pt x="8" y="29"/>
                </a:moveTo>
                <a:cubicBezTo>
                  <a:pt x="8" y="29"/>
                  <a:pt x="8" y="29"/>
                  <a:pt x="8" y="29"/>
                </a:cubicBezTo>
                <a:cubicBezTo>
                  <a:pt x="9" y="27"/>
                  <a:pt x="10" y="26"/>
                  <a:pt x="11" y="24"/>
                </a:cubicBezTo>
                <a:cubicBezTo>
                  <a:pt x="12" y="23"/>
                  <a:pt x="13" y="22"/>
                  <a:pt x="15" y="20"/>
                </a:cubicBezTo>
                <a:cubicBezTo>
                  <a:pt x="16" y="19"/>
                  <a:pt x="17" y="18"/>
                  <a:pt x="19" y="17"/>
                </a:cubicBezTo>
                <a:cubicBezTo>
                  <a:pt x="20" y="16"/>
                  <a:pt x="21" y="14"/>
                  <a:pt x="23" y="13"/>
                </a:cubicBezTo>
                <a:cubicBezTo>
                  <a:pt x="24" y="12"/>
                  <a:pt x="26" y="11"/>
                  <a:pt x="28" y="11"/>
                </a:cubicBezTo>
                <a:cubicBezTo>
                  <a:pt x="28" y="10"/>
                  <a:pt x="28" y="10"/>
                  <a:pt x="28" y="10"/>
                </a:cubicBezTo>
                <a:cubicBezTo>
                  <a:pt x="29" y="10"/>
                  <a:pt x="31" y="9"/>
                  <a:pt x="33" y="8"/>
                </a:cubicBezTo>
                <a:cubicBezTo>
                  <a:pt x="35" y="7"/>
                  <a:pt x="35" y="5"/>
                  <a:pt x="35" y="3"/>
                </a:cubicBezTo>
                <a:cubicBezTo>
                  <a:pt x="34" y="1"/>
                  <a:pt x="31" y="0"/>
                  <a:pt x="29" y="1"/>
                </a:cubicBezTo>
                <a:cubicBezTo>
                  <a:pt x="28" y="2"/>
                  <a:pt x="26" y="3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2" y="5"/>
                  <a:pt x="20" y="6"/>
                  <a:pt x="18" y="7"/>
                </a:cubicBezTo>
                <a:cubicBezTo>
                  <a:pt x="17" y="8"/>
                  <a:pt x="15" y="9"/>
                  <a:pt x="14" y="11"/>
                </a:cubicBezTo>
                <a:cubicBezTo>
                  <a:pt x="12" y="12"/>
                  <a:pt x="10" y="13"/>
                  <a:pt x="9" y="15"/>
                </a:cubicBezTo>
                <a:cubicBezTo>
                  <a:pt x="8" y="16"/>
                  <a:pt x="6" y="18"/>
                  <a:pt x="5" y="19"/>
                </a:cubicBezTo>
                <a:cubicBezTo>
                  <a:pt x="3" y="21"/>
                  <a:pt x="2" y="23"/>
                  <a:pt x="1" y="24"/>
                </a:cubicBezTo>
                <a:cubicBezTo>
                  <a:pt x="0" y="26"/>
                  <a:pt x="0" y="29"/>
                  <a:pt x="2" y="30"/>
                </a:cubicBezTo>
                <a:cubicBezTo>
                  <a:pt x="4" y="31"/>
                  <a:pt x="6" y="31"/>
                  <a:pt x="8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Freeform 23"/>
          <p:cNvSpPr>
            <a:spLocks noEditPoints="1"/>
          </p:cNvSpPr>
          <p:nvPr/>
        </p:nvSpPr>
        <p:spPr bwMode="auto">
          <a:xfrm>
            <a:off x="5897038" y="4240993"/>
            <a:ext cx="292100" cy="287955"/>
          </a:xfrm>
          <a:custGeom>
            <a:avLst/>
            <a:gdLst>
              <a:gd name="T0" fmla="*/ 51 w 105"/>
              <a:gd name="T1" fmla="*/ 30 h 105"/>
              <a:gd name="T2" fmla="*/ 45 w 105"/>
              <a:gd name="T3" fmla="*/ 30 h 105"/>
              <a:gd name="T4" fmla="*/ 45 w 105"/>
              <a:gd name="T5" fmla="*/ 24 h 105"/>
              <a:gd name="T6" fmla="*/ 62 w 105"/>
              <a:gd name="T7" fmla="*/ 8 h 105"/>
              <a:gd name="T8" fmla="*/ 80 w 105"/>
              <a:gd name="T9" fmla="*/ 0 h 105"/>
              <a:gd name="T10" fmla="*/ 105 w 105"/>
              <a:gd name="T11" fmla="*/ 26 h 105"/>
              <a:gd name="T12" fmla="*/ 98 w 105"/>
              <a:gd name="T13" fmla="*/ 44 h 105"/>
              <a:gd name="T14" fmla="*/ 80 w 105"/>
              <a:gd name="T15" fmla="*/ 62 h 105"/>
              <a:gd name="T16" fmla="*/ 80 w 105"/>
              <a:gd name="T17" fmla="*/ 62 h 105"/>
              <a:gd name="T18" fmla="*/ 62 w 105"/>
              <a:gd name="T19" fmla="*/ 69 h 105"/>
              <a:gd name="T20" fmla="*/ 40 w 105"/>
              <a:gd name="T21" fmla="*/ 57 h 105"/>
              <a:gd name="T22" fmla="*/ 40 w 105"/>
              <a:gd name="T23" fmla="*/ 57 h 105"/>
              <a:gd name="T24" fmla="*/ 37 w 105"/>
              <a:gd name="T25" fmla="*/ 51 h 105"/>
              <a:gd name="T26" fmla="*/ 40 w 105"/>
              <a:gd name="T27" fmla="*/ 46 h 105"/>
              <a:gd name="T28" fmla="*/ 45 w 105"/>
              <a:gd name="T29" fmla="*/ 49 h 105"/>
              <a:gd name="T30" fmla="*/ 47 w 105"/>
              <a:gd name="T31" fmla="*/ 53 h 105"/>
              <a:gd name="T32" fmla="*/ 62 w 105"/>
              <a:gd name="T33" fmla="*/ 61 h 105"/>
              <a:gd name="T34" fmla="*/ 74 w 105"/>
              <a:gd name="T35" fmla="*/ 56 h 105"/>
              <a:gd name="T36" fmla="*/ 74 w 105"/>
              <a:gd name="T37" fmla="*/ 56 h 105"/>
              <a:gd name="T38" fmla="*/ 74 w 105"/>
              <a:gd name="T39" fmla="*/ 56 h 105"/>
              <a:gd name="T40" fmla="*/ 92 w 105"/>
              <a:gd name="T41" fmla="*/ 38 h 105"/>
              <a:gd name="T42" fmla="*/ 97 w 105"/>
              <a:gd name="T43" fmla="*/ 26 h 105"/>
              <a:gd name="T44" fmla="*/ 80 w 105"/>
              <a:gd name="T45" fmla="*/ 8 h 105"/>
              <a:gd name="T46" fmla="*/ 67 w 105"/>
              <a:gd name="T47" fmla="*/ 13 h 105"/>
              <a:gd name="T48" fmla="*/ 67 w 105"/>
              <a:gd name="T49" fmla="*/ 13 h 105"/>
              <a:gd name="T50" fmla="*/ 51 w 105"/>
              <a:gd name="T51" fmla="*/ 30 h 105"/>
              <a:gd name="T52" fmla="*/ 57 w 105"/>
              <a:gd name="T53" fmla="*/ 73 h 105"/>
              <a:gd name="T54" fmla="*/ 57 w 105"/>
              <a:gd name="T55" fmla="*/ 73 h 105"/>
              <a:gd name="T56" fmla="*/ 40 w 105"/>
              <a:gd name="T57" fmla="*/ 90 h 105"/>
              <a:gd name="T58" fmla="*/ 16 w 105"/>
              <a:gd name="T59" fmla="*/ 90 h 105"/>
              <a:gd name="T60" fmla="*/ 16 w 105"/>
              <a:gd name="T61" fmla="*/ 90 h 105"/>
              <a:gd name="T62" fmla="*/ 16 w 105"/>
              <a:gd name="T63" fmla="*/ 65 h 105"/>
              <a:gd name="T64" fmla="*/ 34 w 105"/>
              <a:gd name="T65" fmla="*/ 47 h 105"/>
              <a:gd name="T66" fmla="*/ 46 w 105"/>
              <a:gd name="T67" fmla="*/ 42 h 105"/>
              <a:gd name="T68" fmla="*/ 59 w 105"/>
              <a:gd name="T69" fmla="*/ 47 h 105"/>
              <a:gd name="T70" fmla="*/ 61 w 105"/>
              <a:gd name="T71" fmla="*/ 50 h 105"/>
              <a:gd name="T72" fmla="*/ 63 w 105"/>
              <a:gd name="T73" fmla="*/ 54 h 105"/>
              <a:gd name="T74" fmla="*/ 68 w 105"/>
              <a:gd name="T75" fmla="*/ 57 h 105"/>
              <a:gd name="T76" fmla="*/ 70 w 105"/>
              <a:gd name="T77" fmla="*/ 52 h 105"/>
              <a:gd name="T78" fmla="*/ 68 w 105"/>
              <a:gd name="T79" fmla="*/ 46 h 105"/>
              <a:gd name="T80" fmla="*/ 64 w 105"/>
              <a:gd name="T81" fmla="*/ 41 h 105"/>
              <a:gd name="T82" fmla="*/ 64 w 105"/>
              <a:gd name="T83" fmla="*/ 41 h 105"/>
              <a:gd name="T84" fmla="*/ 46 w 105"/>
              <a:gd name="T85" fmla="*/ 34 h 105"/>
              <a:gd name="T86" fmla="*/ 28 w 105"/>
              <a:gd name="T87" fmla="*/ 41 h 105"/>
              <a:gd name="T88" fmla="*/ 10 w 105"/>
              <a:gd name="T89" fmla="*/ 60 h 105"/>
              <a:gd name="T90" fmla="*/ 10 w 105"/>
              <a:gd name="T91" fmla="*/ 96 h 105"/>
              <a:gd name="T92" fmla="*/ 10 w 105"/>
              <a:gd name="T93" fmla="*/ 96 h 105"/>
              <a:gd name="T94" fmla="*/ 46 w 105"/>
              <a:gd name="T95" fmla="*/ 96 h 105"/>
              <a:gd name="T96" fmla="*/ 46 w 105"/>
              <a:gd name="T97" fmla="*/ 96 h 105"/>
              <a:gd name="T98" fmla="*/ 46 w 105"/>
              <a:gd name="T99" fmla="*/ 96 h 105"/>
              <a:gd name="T100" fmla="*/ 63 w 105"/>
              <a:gd name="T101" fmla="*/ 79 h 105"/>
              <a:gd name="T102" fmla="*/ 63 w 105"/>
              <a:gd name="T103" fmla="*/ 73 h 105"/>
              <a:gd name="T104" fmla="*/ 57 w 105"/>
              <a:gd name="T105" fmla="*/ 7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5" h="105">
                <a:moveTo>
                  <a:pt x="51" y="30"/>
                </a:moveTo>
                <a:cubicBezTo>
                  <a:pt x="49" y="32"/>
                  <a:pt x="47" y="32"/>
                  <a:pt x="45" y="30"/>
                </a:cubicBezTo>
                <a:cubicBezTo>
                  <a:pt x="44" y="29"/>
                  <a:pt x="44" y="26"/>
                  <a:pt x="45" y="24"/>
                </a:cubicBezTo>
                <a:cubicBezTo>
                  <a:pt x="62" y="8"/>
                  <a:pt x="62" y="8"/>
                  <a:pt x="62" y="8"/>
                </a:cubicBezTo>
                <a:cubicBezTo>
                  <a:pt x="67" y="3"/>
                  <a:pt x="73" y="0"/>
                  <a:pt x="80" y="0"/>
                </a:cubicBezTo>
                <a:cubicBezTo>
                  <a:pt x="94" y="0"/>
                  <a:pt x="105" y="12"/>
                  <a:pt x="105" y="26"/>
                </a:cubicBezTo>
                <a:cubicBezTo>
                  <a:pt x="105" y="32"/>
                  <a:pt x="103" y="39"/>
                  <a:pt x="98" y="44"/>
                </a:cubicBezTo>
                <a:cubicBezTo>
                  <a:pt x="80" y="62"/>
                  <a:pt x="80" y="62"/>
                  <a:pt x="80" y="62"/>
                </a:cubicBezTo>
                <a:cubicBezTo>
                  <a:pt x="80" y="62"/>
                  <a:pt x="80" y="62"/>
                  <a:pt x="80" y="62"/>
                </a:cubicBezTo>
                <a:cubicBezTo>
                  <a:pt x="75" y="67"/>
                  <a:pt x="68" y="69"/>
                  <a:pt x="62" y="69"/>
                </a:cubicBezTo>
                <a:cubicBezTo>
                  <a:pt x="53" y="69"/>
                  <a:pt x="44" y="65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39" y="55"/>
                  <a:pt x="38" y="53"/>
                  <a:pt x="37" y="51"/>
                </a:cubicBezTo>
                <a:cubicBezTo>
                  <a:pt x="37" y="49"/>
                  <a:pt x="38" y="47"/>
                  <a:pt x="40" y="46"/>
                </a:cubicBezTo>
                <a:cubicBezTo>
                  <a:pt x="42" y="46"/>
                  <a:pt x="44" y="47"/>
                  <a:pt x="45" y="49"/>
                </a:cubicBezTo>
                <a:cubicBezTo>
                  <a:pt x="45" y="50"/>
                  <a:pt x="46" y="52"/>
                  <a:pt x="47" y="53"/>
                </a:cubicBezTo>
                <a:cubicBezTo>
                  <a:pt x="50" y="58"/>
                  <a:pt x="56" y="61"/>
                  <a:pt x="62" y="61"/>
                </a:cubicBezTo>
                <a:cubicBezTo>
                  <a:pt x="66" y="61"/>
                  <a:pt x="71" y="60"/>
                  <a:pt x="74" y="56"/>
                </a:cubicBezTo>
                <a:cubicBezTo>
                  <a:pt x="74" y="56"/>
                  <a:pt x="74" y="56"/>
                  <a:pt x="74" y="56"/>
                </a:cubicBezTo>
                <a:cubicBezTo>
                  <a:pt x="74" y="56"/>
                  <a:pt x="74" y="56"/>
                  <a:pt x="74" y="56"/>
                </a:cubicBezTo>
                <a:cubicBezTo>
                  <a:pt x="92" y="38"/>
                  <a:pt x="92" y="38"/>
                  <a:pt x="92" y="38"/>
                </a:cubicBezTo>
                <a:cubicBezTo>
                  <a:pt x="96" y="35"/>
                  <a:pt x="97" y="30"/>
                  <a:pt x="97" y="26"/>
                </a:cubicBezTo>
                <a:cubicBezTo>
                  <a:pt x="97" y="16"/>
                  <a:pt x="90" y="8"/>
                  <a:pt x="80" y="8"/>
                </a:cubicBezTo>
                <a:cubicBezTo>
                  <a:pt x="75" y="8"/>
                  <a:pt x="71" y="10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51" y="30"/>
                  <a:pt x="51" y="30"/>
                  <a:pt x="51" y="30"/>
                </a:cubicBezTo>
                <a:close/>
                <a:moveTo>
                  <a:pt x="57" y="73"/>
                </a:moveTo>
                <a:cubicBezTo>
                  <a:pt x="57" y="73"/>
                  <a:pt x="57" y="73"/>
                  <a:pt x="57" y="73"/>
                </a:cubicBezTo>
                <a:cubicBezTo>
                  <a:pt x="40" y="90"/>
                  <a:pt x="40" y="90"/>
                  <a:pt x="40" y="90"/>
                </a:cubicBezTo>
                <a:cubicBezTo>
                  <a:pt x="34" y="97"/>
                  <a:pt x="22" y="97"/>
                  <a:pt x="16" y="90"/>
                </a:cubicBezTo>
                <a:cubicBezTo>
                  <a:pt x="16" y="90"/>
                  <a:pt x="16" y="90"/>
                  <a:pt x="16" y="90"/>
                </a:cubicBezTo>
                <a:cubicBezTo>
                  <a:pt x="9" y="83"/>
                  <a:pt x="9" y="72"/>
                  <a:pt x="16" y="65"/>
                </a:cubicBezTo>
                <a:cubicBezTo>
                  <a:pt x="34" y="47"/>
                  <a:pt x="34" y="47"/>
                  <a:pt x="34" y="47"/>
                </a:cubicBezTo>
                <a:cubicBezTo>
                  <a:pt x="37" y="44"/>
                  <a:pt x="42" y="42"/>
                  <a:pt x="46" y="42"/>
                </a:cubicBezTo>
                <a:cubicBezTo>
                  <a:pt x="51" y="42"/>
                  <a:pt x="55" y="44"/>
                  <a:pt x="59" y="47"/>
                </a:cubicBezTo>
                <a:cubicBezTo>
                  <a:pt x="60" y="48"/>
                  <a:pt x="60" y="49"/>
                  <a:pt x="61" y="50"/>
                </a:cubicBezTo>
                <a:cubicBezTo>
                  <a:pt x="62" y="52"/>
                  <a:pt x="62" y="53"/>
                  <a:pt x="63" y="54"/>
                </a:cubicBezTo>
                <a:cubicBezTo>
                  <a:pt x="64" y="57"/>
                  <a:pt x="66" y="58"/>
                  <a:pt x="68" y="57"/>
                </a:cubicBezTo>
                <a:cubicBezTo>
                  <a:pt x="70" y="57"/>
                  <a:pt x="71" y="54"/>
                  <a:pt x="70" y="52"/>
                </a:cubicBezTo>
                <a:cubicBezTo>
                  <a:pt x="70" y="50"/>
                  <a:pt x="69" y="48"/>
                  <a:pt x="68" y="46"/>
                </a:cubicBezTo>
                <a:cubicBezTo>
                  <a:pt x="67" y="45"/>
                  <a:pt x="66" y="43"/>
                  <a:pt x="64" y="41"/>
                </a:cubicBezTo>
                <a:cubicBezTo>
                  <a:pt x="64" y="41"/>
                  <a:pt x="64" y="41"/>
                  <a:pt x="64" y="41"/>
                </a:cubicBezTo>
                <a:cubicBezTo>
                  <a:pt x="59" y="37"/>
                  <a:pt x="53" y="34"/>
                  <a:pt x="46" y="34"/>
                </a:cubicBezTo>
                <a:cubicBezTo>
                  <a:pt x="40" y="34"/>
                  <a:pt x="33" y="37"/>
                  <a:pt x="28" y="41"/>
                </a:cubicBezTo>
                <a:cubicBezTo>
                  <a:pt x="10" y="60"/>
                  <a:pt x="10" y="60"/>
                  <a:pt x="10" y="60"/>
                </a:cubicBezTo>
                <a:cubicBezTo>
                  <a:pt x="0" y="69"/>
                  <a:pt x="0" y="86"/>
                  <a:pt x="10" y="96"/>
                </a:cubicBezTo>
                <a:cubicBezTo>
                  <a:pt x="10" y="96"/>
                  <a:pt x="10" y="96"/>
                  <a:pt x="10" y="96"/>
                </a:cubicBezTo>
                <a:cubicBezTo>
                  <a:pt x="20" y="105"/>
                  <a:pt x="36" y="105"/>
                  <a:pt x="46" y="96"/>
                </a:cubicBezTo>
                <a:cubicBezTo>
                  <a:pt x="46" y="96"/>
                  <a:pt x="46" y="96"/>
                  <a:pt x="46" y="96"/>
                </a:cubicBezTo>
                <a:cubicBezTo>
                  <a:pt x="46" y="96"/>
                  <a:pt x="46" y="96"/>
                  <a:pt x="46" y="96"/>
                </a:cubicBezTo>
                <a:cubicBezTo>
                  <a:pt x="63" y="79"/>
                  <a:pt x="63" y="79"/>
                  <a:pt x="63" y="79"/>
                </a:cubicBezTo>
                <a:cubicBezTo>
                  <a:pt x="64" y="77"/>
                  <a:pt x="64" y="75"/>
                  <a:pt x="63" y="73"/>
                </a:cubicBezTo>
                <a:cubicBezTo>
                  <a:pt x="61" y="72"/>
                  <a:pt x="59" y="72"/>
                  <a:pt x="57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Freeform 24"/>
          <p:cNvSpPr>
            <a:spLocks noEditPoints="1"/>
          </p:cNvSpPr>
          <p:nvPr/>
        </p:nvSpPr>
        <p:spPr bwMode="auto">
          <a:xfrm>
            <a:off x="3274484" y="3186567"/>
            <a:ext cx="287867" cy="283720"/>
          </a:xfrm>
          <a:custGeom>
            <a:avLst/>
            <a:gdLst>
              <a:gd name="T0" fmla="*/ 29 w 104"/>
              <a:gd name="T1" fmla="*/ 32 h 103"/>
              <a:gd name="T2" fmla="*/ 29 w 104"/>
              <a:gd name="T3" fmla="*/ 70 h 103"/>
              <a:gd name="T4" fmla="*/ 29 w 104"/>
              <a:gd name="T5" fmla="*/ 70 h 103"/>
              <a:gd name="T6" fmla="*/ 56 w 104"/>
              <a:gd name="T7" fmla="*/ 91 h 103"/>
              <a:gd name="T8" fmla="*/ 56 w 104"/>
              <a:gd name="T9" fmla="*/ 73 h 103"/>
              <a:gd name="T10" fmla="*/ 56 w 104"/>
              <a:gd name="T11" fmla="*/ 29 h 103"/>
              <a:gd name="T12" fmla="*/ 56 w 104"/>
              <a:gd name="T13" fmla="*/ 12 h 103"/>
              <a:gd name="T14" fmla="*/ 29 w 104"/>
              <a:gd name="T15" fmla="*/ 32 h 103"/>
              <a:gd name="T16" fmla="*/ 29 w 104"/>
              <a:gd name="T17" fmla="*/ 32 h 103"/>
              <a:gd name="T18" fmla="*/ 77 w 104"/>
              <a:gd name="T19" fmla="*/ 17 h 103"/>
              <a:gd name="T20" fmla="*/ 77 w 104"/>
              <a:gd name="T21" fmla="*/ 17 h 103"/>
              <a:gd name="T22" fmla="*/ 75 w 104"/>
              <a:gd name="T23" fmla="*/ 12 h 103"/>
              <a:gd name="T24" fmla="*/ 81 w 104"/>
              <a:gd name="T25" fmla="*/ 10 h 103"/>
              <a:gd name="T26" fmla="*/ 98 w 104"/>
              <a:gd name="T27" fmla="*/ 28 h 103"/>
              <a:gd name="T28" fmla="*/ 104 w 104"/>
              <a:gd name="T29" fmla="*/ 51 h 103"/>
              <a:gd name="T30" fmla="*/ 98 w 104"/>
              <a:gd name="T31" fmla="*/ 75 h 103"/>
              <a:gd name="T32" fmla="*/ 81 w 104"/>
              <a:gd name="T33" fmla="*/ 92 h 103"/>
              <a:gd name="T34" fmla="*/ 75 w 104"/>
              <a:gd name="T35" fmla="*/ 91 h 103"/>
              <a:gd name="T36" fmla="*/ 77 w 104"/>
              <a:gd name="T37" fmla="*/ 85 h 103"/>
              <a:gd name="T38" fmla="*/ 91 w 104"/>
              <a:gd name="T39" fmla="*/ 71 h 103"/>
              <a:gd name="T40" fmla="*/ 96 w 104"/>
              <a:gd name="T41" fmla="*/ 51 h 103"/>
              <a:gd name="T42" fmla="*/ 91 w 104"/>
              <a:gd name="T43" fmla="*/ 32 h 103"/>
              <a:gd name="T44" fmla="*/ 77 w 104"/>
              <a:gd name="T45" fmla="*/ 17 h 103"/>
              <a:gd name="T46" fmla="*/ 24 w 104"/>
              <a:gd name="T47" fmla="*/ 33 h 103"/>
              <a:gd name="T48" fmla="*/ 24 w 104"/>
              <a:gd name="T49" fmla="*/ 33 h 103"/>
              <a:gd name="T50" fmla="*/ 8 w 104"/>
              <a:gd name="T51" fmla="*/ 33 h 103"/>
              <a:gd name="T52" fmla="*/ 8 w 104"/>
              <a:gd name="T53" fmla="*/ 69 h 103"/>
              <a:gd name="T54" fmla="*/ 24 w 104"/>
              <a:gd name="T55" fmla="*/ 69 h 103"/>
              <a:gd name="T56" fmla="*/ 24 w 104"/>
              <a:gd name="T57" fmla="*/ 33 h 103"/>
              <a:gd name="T58" fmla="*/ 25 w 104"/>
              <a:gd name="T59" fmla="*/ 25 h 103"/>
              <a:gd name="T60" fmla="*/ 25 w 104"/>
              <a:gd name="T61" fmla="*/ 25 h 103"/>
              <a:gd name="T62" fmla="*/ 57 w 104"/>
              <a:gd name="T63" fmla="*/ 1 h 103"/>
              <a:gd name="T64" fmla="*/ 60 w 104"/>
              <a:gd name="T65" fmla="*/ 0 h 103"/>
              <a:gd name="T66" fmla="*/ 63 w 104"/>
              <a:gd name="T67" fmla="*/ 4 h 103"/>
              <a:gd name="T68" fmla="*/ 63 w 104"/>
              <a:gd name="T69" fmla="*/ 29 h 103"/>
              <a:gd name="T70" fmla="*/ 63 w 104"/>
              <a:gd name="T71" fmla="*/ 30 h 103"/>
              <a:gd name="T72" fmla="*/ 73 w 104"/>
              <a:gd name="T73" fmla="*/ 37 h 103"/>
              <a:gd name="T74" fmla="*/ 78 w 104"/>
              <a:gd name="T75" fmla="*/ 51 h 103"/>
              <a:gd name="T76" fmla="*/ 73 w 104"/>
              <a:gd name="T77" fmla="*/ 65 h 103"/>
              <a:gd name="T78" fmla="*/ 63 w 104"/>
              <a:gd name="T79" fmla="*/ 72 h 103"/>
              <a:gd name="T80" fmla="*/ 63 w 104"/>
              <a:gd name="T81" fmla="*/ 73 h 103"/>
              <a:gd name="T82" fmla="*/ 63 w 104"/>
              <a:gd name="T83" fmla="*/ 99 h 103"/>
              <a:gd name="T84" fmla="*/ 63 w 104"/>
              <a:gd name="T85" fmla="*/ 101 h 103"/>
              <a:gd name="T86" fmla="*/ 57 w 104"/>
              <a:gd name="T87" fmla="*/ 102 h 103"/>
              <a:gd name="T88" fmla="*/ 25 w 104"/>
              <a:gd name="T89" fmla="*/ 77 h 103"/>
              <a:gd name="T90" fmla="*/ 4 w 104"/>
              <a:gd name="T91" fmla="*/ 77 h 103"/>
              <a:gd name="T92" fmla="*/ 4 w 104"/>
              <a:gd name="T93" fmla="*/ 77 h 103"/>
              <a:gd name="T94" fmla="*/ 0 w 104"/>
              <a:gd name="T95" fmla="*/ 73 h 103"/>
              <a:gd name="T96" fmla="*/ 0 w 104"/>
              <a:gd name="T97" fmla="*/ 29 h 103"/>
              <a:gd name="T98" fmla="*/ 0 w 104"/>
              <a:gd name="T99" fmla="*/ 29 h 103"/>
              <a:gd name="T100" fmla="*/ 4 w 104"/>
              <a:gd name="T101" fmla="*/ 25 h 103"/>
              <a:gd name="T102" fmla="*/ 25 w 104"/>
              <a:gd name="T103" fmla="*/ 25 h 103"/>
              <a:gd name="T104" fmla="*/ 63 w 104"/>
              <a:gd name="T105" fmla="*/ 35 h 103"/>
              <a:gd name="T106" fmla="*/ 63 w 104"/>
              <a:gd name="T107" fmla="*/ 35 h 103"/>
              <a:gd name="T108" fmla="*/ 63 w 104"/>
              <a:gd name="T109" fmla="*/ 67 h 103"/>
              <a:gd name="T110" fmla="*/ 69 w 104"/>
              <a:gd name="T111" fmla="*/ 62 h 103"/>
              <a:gd name="T112" fmla="*/ 73 w 104"/>
              <a:gd name="T113" fmla="*/ 51 h 103"/>
              <a:gd name="T114" fmla="*/ 69 w 104"/>
              <a:gd name="T115" fmla="*/ 40 h 103"/>
              <a:gd name="T116" fmla="*/ 63 w 104"/>
              <a:gd name="T117" fmla="*/ 3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4" h="103">
                <a:moveTo>
                  <a:pt x="29" y="32"/>
                </a:move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56" y="91"/>
                  <a:pt x="56" y="91"/>
                  <a:pt x="56" y="91"/>
                </a:cubicBezTo>
                <a:cubicBezTo>
                  <a:pt x="56" y="73"/>
                  <a:pt x="56" y="73"/>
                  <a:pt x="56" y="73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12"/>
                  <a:pt x="56" y="12"/>
                  <a:pt x="56" y="12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2"/>
                  <a:pt x="29" y="32"/>
                  <a:pt x="29" y="32"/>
                </a:cubicBezTo>
                <a:close/>
                <a:moveTo>
                  <a:pt x="77" y="17"/>
                </a:moveTo>
                <a:cubicBezTo>
                  <a:pt x="77" y="17"/>
                  <a:pt x="77" y="17"/>
                  <a:pt x="77" y="17"/>
                </a:cubicBezTo>
                <a:cubicBezTo>
                  <a:pt x="75" y="16"/>
                  <a:pt x="74" y="13"/>
                  <a:pt x="75" y="12"/>
                </a:cubicBezTo>
                <a:cubicBezTo>
                  <a:pt x="77" y="10"/>
                  <a:pt x="79" y="9"/>
                  <a:pt x="81" y="10"/>
                </a:cubicBezTo>
                <a:cubicBezTo>
                  <a:pt x="88" y="14"/>
                  <a:pt x="94" y="21"/>
                  <a:pt x="98" y="28"/>
                </a:cubicBezTo>
                <a:cubicBezTo>
                  <a:pt x="102" y="35"/>
                  <a:pt x="104" y="43"/>
                  <a:pt x="104" y="51"/>
                </a:cubicBezTo>
                <a:cubicBezTo>
                  <a:pt x="104" y="60"/>
                  <a:pt x="102" y="68"/>
                  <a:pt x="98" y="75"/>
                </a:cubicBezTo>
                <a:cubicBezTo>
                  <a:pt x="94" y="82"/>
                  <a:pt x="88" y="88"/>
                  <a:pt x="81" y="92"/>
                </a:cubicBezTo>
                <a:cubicBezTo>
                  <a:pt x="79" y="93"/>
                  <a:pt x="77" y="93"/>
                  <a:pt x="75" y="91"/>
                </a:cubicBezTo>
                <a:cubicBezTo>
                  <a:pt x="74" y="89"/>
                  <a:pt x="75" y="86"/>
                  <a:pt x="77" y="85"/>
                </a:cubicBezTo>
                <a:cubicBezTo>
                  <a:pt x="83" y="82"/>
                  <a:pt x="88" y="77"/>
                  <a:pt x="91" y="71"/>
                </a:cubicBezTo>
                <a:cubicBezTo>
                  <a:pt x="94" y="65"/>
                  <a:pt x="96" y="58"/>
                  <a:pt x="96" y="51"/>
                </a:cubicBezTo>
                <a:cubicBezTo>
                  <a:pt x="96" y="44"/>
                  <a:pt x="94" y="37"/>
                  <a:pt x="91" y="32"/>
                </a:cubicBezTo>
                <a:cubicBezTo>
                  <a:pt x="88" y="26"/>
                  <a:pt x="83" y="21"/>
                  <a:pt x="77" y="17"/>
                </a:cubicBezTo>
                <a:close/>
                <a:moveTo>
                  <a:pt x="24" y="33"/>
                </a:moveTo>
                <a:cubicBezTo>
                  <a:pt x="24" y="33"/>
                  <a:pt x="24" y="33"/>
                  <a:pt x="24" y="33"/>
                </a:cubicBezTo>
                <a:cubicBezTo>
                  <a:pt x="8" y="33"/>
                  <a:pt x="8" y="33"/>
                  <a:pt x="8" y="33"/>
                </a:cubicBezTo>
                <a:cubicBezTo>
                  <a:pt x="8" y="69"/>
                  <a:pt x="8" y="69"/>
                  <a:pt x="8" y="69"/>
                </a:cubicBezTo>
                <a:cubicBezTo>
                  <a:pt x="24" y="69"/>
                  <a:pt x="24" y="69"/>
                  <a:pt x="24" y="69"/>
                </a:cubicBezTo>
                <a:cubicBezTo>
                  <a:pt x="24" y="33"/>
                  <a:pt x="24" y="33"/>
                  <a:pt x="24" y="33"/>
                </a:cubicBezTo>
                <a:close/>
                <a:moveTo>
                  <a:pt x="25" y="25"/>
                </a:moveTo>
                <a:cubicBezTo>
                  <a:pt x="25" y="25"/>
                  <a:pt x="25" y="25"/>
                  <a:pt x="25" y="25"/>
                </a:cubicBezTo>
                <a:cubicBezTo>
                  <a:pt x="57" y="1"/>
                  <a:pt x="57" y="1"/>
                  <a:pt x="57" y="1"/>
                </a:cubicBezTo>
                <a:cubicBezTo>
                  <a:pt x="58" y="0"/>
                  <a:pt x="59" y="0"/>
                  <a:pt x="60" y="0"/>
                </a:cubicBezTo>
                <a:cubicBezTo>
                  <a:pt x="62" y="0"/>
                  <a:pt x="63" y="2"/>
                  <a:pt x="63" y="4"/>
                </a:cubicBezTo>
                <a:cubicBezTo>
                  <a:pt x="63" y="29"/>
                  <a:pt x="63" y="29"/>
                  <a:pt x="63" y="29"/>
                </a:cubicBezTo>
                <a:cubicBezTo>
                  <a:pt x="63" y="30"/>
                  <a:pt x="63" y="30"/>
                  <a:pt x="63" y="30"/>
                </a:cubicBezTo>
                <a:cubicBezTo>
                  <a:pt x="67" y="31"/>
                  <a:pt x="70" y="34"/>
                  <a:pt x="73" y="37"/>
                </a:cubicBezTo>
                <a:cubicBezTo>
                  <a:pt x="76" y="41"/>
                  <a:pt x="78" y="46"/>
                  <a:pt x="78" y="51"/>
                </a:cubicBezTo>
                <a:cubicBezTo>
                  <a:pt x="78" y="57"/>
                  <a:pt x="76" y="61"/>
                  <a:pt x="73" y="65"/>
                </a:cubicBezTo>
                <a:cubicBezTo>
                  <a:pt x="70" y="68"/>
                  <a:pt x="67" y="71"/>
                  <a:pt x="63" y="72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99"/>
                  <a:pt x="63" y="99"/>
                  <a:pt x="63" y="99"/>
                </a:cubicBezTo>
                <a:cubicBezTo>
                  <a:pt x="63" y="100"/>
                  <a:pt x="63" y="100"/>
                  <a:pt x="63" y="101"/>
                </a:cubicBezTo>
                <a:cubicBezTo>
                  <a:pt x="61" y="103"/>
                  <a:pt x="59" y="103"/>
                  <a:pt x="57" y="102"/>
                </a:cubicBezTo>
                <a:cubicBezTo>
                  <a:pt x="25" y="77"/>
                  <a:pt x="25" y="77"/>
                  <a:pt x="25" y="77"/>
                </a:cubicBezTo>
                <a:cubicBezTo>
                  <a:pt x="4" y="77"/>
                  <a:pt x="4" y="77"/>
                  <a:pt x="4" y="77"/>
                </a:cubicBezTo>
                <a:cubicBezTo>
                  <a:pt x="4" y="77"/>
                  <a:pt x="4" y="77"/>
                  <a:pt x="4" y="77"/>
                </a:cubicBezTo>
                <a:cubicBezTo>
                  <a:pt x="2" y="77"/>
                  <a:pt x="0" y="75"/>
                  <a:pt x="0" y="7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2" y="25"/>
                  <a:pt x="4" y="25"/>
                </a:cubicBezTo>
                <a:cubicBezTo>
                  <a:pt x="25" y="25"/>
                  <a:pt x="25" y="25"/>
                  <a:pt x="25" y="25"/>
                </a:cubicBezTo>
                <a:close/>
                <a:moveTo>
                  <a:pt x="63" y="35"/>
                </a:moveTo>
                <a:cubicBezTo>
                  <a:pt x="63" y="35"/>
                  <a:pt x="63" y="35"/>
                  <a:pt x="63" y="35"/>
                </a:cubicBezTo>
                <a:cubicBezTo>
                  <a:pt x="63" y="67"/>
                  <a:pt x="63" y="67"/>
                  <a:pt x="63" y="67"/>
                </a:cubicBezTo>
                <a:cubicBezTo>
                  <a:pt x="66" y="66"/>
                  <a:pt x="68" y="64"/>
                  <a:pt x="69" y="62"/>
                </a:cubicBezTo>
                <a:cubicBezTo>
                  <a:pt x="71" y="59"/>
                  <a:pt x="73" y="55"/>
                  <a:pt x="73" y="51"/>
                </a:cubicBezTo>
                <a:cubicBezTo>
                  <a:pt x="73" y="47"/>
                  <a:pt x="71" y="43"/>
                  <a:pt x="69" y="40"/>
                </a:cubicBezTo>
                <a:cubicBezTo>
                  <a:pt x="68" y="38"/>
                  <a:pt x="66" y="36"/>
                  <a:pt x="63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Freeform 25"/>
          <p:cNvSpPr>
            <a:spLocks noEditPoints="1"/>
          </p:cNvSpPr>
          <p:nvPr/>
        </p:nvSpPr>
        <p:spPr bwMode="auto">
          <a:xfrm>
            <a:off x="8585200" y="3186567"/>
            <a:ext cx="211667" cy="283720"/>
          </a:xfrm>
          <a:custGeom>
            <a:avLst/>
            <a:gdLst>
              <a:gd name="T0" fmla="*/ 55 w 76"/>
              <a:gd name="T1" fmla="*/ 7 h 103"/>
              <a:gd name="T2" fmla="*/ 63 w 76"/>
              <a:gd name="T3" fmla="*/ 47 h 103"/>
              <a:gd name="T4" fmla="*/ 55 w 76"/>
              <a:gd name="T5" fmla="*/ 65 h 103"/>
              <a:gd name="T6" fmla="*/ 20 w 76"/>
              <a:gd name="T7" fmla="*/ 65 h 103"/>
              <a:gd name="T8" fmla="*/ 13 w 76"/>
              <a:gd name="T9" fmla="*/ 47 h 103"/>
              <a:gd name="T10" fmla="*/ 20 w 76"/>
              <a:gd name="T11" fmla="*/ 7 h 103"/>
              <a:gd name="T12" fmla="*/ 21 w 76"/>
              <a:gd name="T13" fmla="*/ 34 h 103"/>
              <a:gd name="T14" fmla="*/ 55 w 76"/>
              <a:gd name="T15" fmla="*/ 34 h 103"/>
              <a:gd name="T16" fmla="*/ 50 w 76"/>
              <a:gd name="T17" fmla="*/ 13 h 103"/>
              <a:gd name="T18" fmla="*/ 26 w 76"/>
              <a:gd name="T19" fmla="*/ 13 h 103"/>
              <a:gd name="T20" fmla="*/ 21 w 76"/>
              <a:gd name="T21" fmla="*/ 34 h 103"/>
              <a:gd name="T22" fmla="*/ 55 w 76"/>
              <a:gd name="T23" fmla="*/ 38 h 103"/>
              <a:gd name="T24" fmla="*/ 21 w 76"/>
              <a:gd name="T25" fmla="*/ 47 h 103"/>
              <a:gd name="T26" fmla="*/ 26 w 76"/>
              <a:gd name="T27" fmla="*/ 59 h 103"/>
              <a:gd name="T28" fmla="*/ 50 w 76"/>
              <a:gd name="T29" fmla="*/ 59 h 103"/>
              <a:gd name="T30" fmla="*/ 50 w 76"/>
              <a:gd name="T31" fmla="*/ 59 h 103"/>
              <a:gd name="T32" fmla="*/ 55 w 76"/>
              <a:gd name="T33" fmla="*/ 38 h 103"/>
              <a:gd name="T34" fmla="*/ 14 w 76"/>
              <a:gd name="T35" fmla="*/ 103 h 103"/>
              <a:gd name="T36" fmla="*/ 38 w 76"/>
              <a:gd name="T37" fmla="*/ 103 h 103"/>
              <a:gd name="T38" fmla="*/ 61 w 76"/>
              <a:gd name="T39" fmla="*/ 103 h 103"/>
              <a:gd name="T40" fmla="*/ 61 w 76"/>
              <a:gd name="T41" fmla="*/ 95 h 103"/>
              <a:gd name="T42" fmla="*/ 42 w 76"/>
              <a:gd name="T43" fmla="*/ 85 h 103"/>
              <a:gd name="T44" fmla="*/ 73 w 76"/>
              <a:gd name="T45" fmla="*/ 62 h 103"/>
              <a:gd name="T46" fmla="*/ 76 w 76"/>
              <a:gd name="T47" fmla="*/ 36 h 103"/>
              <a:gd name="T48" fmla="*/ 68 w 76"/>
              <a:gd name="T49" fmla="*/ 36 h 103"/>
              <a:gd name="T50" fmla="*/ 66 w 76"/>
              <a:gd name="T51" fmla="*/ 59 h 103"/>
              <a:gd name="T52" fmla="*/ 38 w 76"/>
              <a:gd name="T53" fmla="*/ 77 h 103"/>
              <a:gd name="T54" fmla="*/ 16 w 76"/>
              <a:gd name="T55" fmla="*/ 69 h 103"/>
              <a:gd name="T56" fmla="*/ 8 w 76"/>
              <a:gd name="T57" fmla="*/ 47 h 103"/>
              <a:gd name="T58" fmla="*/ 4 w 76"/>
              <a:gd name="T59" fmla="*/ 32 h 103"/>
              <a:gd name="T60" fmla="*/ 0 w 76"/>
              <a:gd name="T61" fmla="*/ 47 h 103"/>
              <a:gd name="T62" fmla="*/ 11 w 76"/>
              <a:gd name="T63" fmla="*/ 74 h 103"/>
              <a:gd name="T64" fmla="*/ 34 w 76"/>
              <a:gd name="T65" fmla="*/ 85 h 103"/>
              <a:gd name="T66" fmla="*/ 14 w 76"/>
              <a:gd name="T67" fmla="*/ 95 h 103"/>
              <a:gd name="T68" fmla="*/ 14 w 76"/>
              <a:gd name="T69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6" h="103">
                <a:moveTo>
                  <a:pt x="38" y="0"/>
                </a:moveTo>
                <a:cubicBezTo>
                  <a:pt x="45" y="0"/>
                  <a:pt x="51" y="3"/>
                  <a:pt x="55" y="7"/>
                </a:cubicBezTo>
                <a:cubicBezTo>
                  <a:pt x="60" y="12"/>
                  <a:pt x="63" y="18"/>
                  <a:pt x="63" y="25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54"/>
                  <a:pt x="60" y="60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1" y="69"/>
                  <a:pt x="45" y="72"/>
                  <a:pt x="38" y="72"/>
                </a:cubicBezTo>
                <a:cubicBezTo>
                  <a:pt x="31" y="72"/>
                  <a:pt x="25" y="69"/>
                  <a:pt x="20" y="65"/>
                </a:cubicBezTo>
                <a:cubicBezTo>
                  <a:pt x="20" y="65"/>
                  <a:pt x="20" y="65"/>
                  <a:pt x="20" y="65"/>
                </a:cubicBezTo>
                <a:cubicBezTo>
                  <a:pt x="16" y="60"/>
                  <a:pt x="13" y="54"/>
                  <a:pt x="13" y="47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18"/>
                  <a:pt x="16" y="12"/>
                  <a:pt x="20" y="7"/>
                </a:cubicBezTo>
                <a:cubicBezTo>
                  <a:pt x="25" y="3"/>
                  <a:pt x="31" y="0"/>
                  <a:pt x="38" y="0"/>
                </a:cubicBezTo>
                <a:close/>
                <a:moveTo>
                  <a:pt x="21" y="34"/>
                </a:moveTo>
                <a:cubicBezTo>
                  <a:pt x="21" y="34"/>
                  <a:pt x="21" y="34"/>
                  <a:pt x="21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0"/>
                  <a:pt x="53" y="16"/>
                  <a:pt x="50" y="13"/>
                </a:cubicBezTo>
                <a:cubicBezTo>
                  <a:pt x="47" y="10"/>
                  <a:pt x="42" y="8"/>
                  <a:pt x="38" y="8"/>
                </a:cubicBezTo>
                <a:cubicBezTo>
                  <a:pt x="33" y="8"/>
                  <a:pt x="29" y="10"/>
                  <a:pt x="26" y="13"/>
                </a:cubicBezTo>
                <a:cubicBezTo>
                  <a:pt x="23" y="16"/>
                  <a:pt x="21" y="20"/>
                  <a:pt x="21" y="25"/>
                </a:cubicBezTo>
                <a:cubicBezTo>
                  <a:pt x="21" y="34"/>
                  <a:pt x="21" y="34"/>
                  <a:pt x="21" y="34"/>
                </a:cubicBezTo>
                <a:close/>
                <a:moveTo>
                  <a:pt x="55" y="38"/>
                </a:moveTo>
                <a:cubicBezTo>
                  <a:pt x="55" y="38"/>
                  <a:pt x="55" y="38"/>
                  <a:pt x="55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47"/>
                  <a:pt x="21" y="47"/>
                  <a:pt x="21" y="47"/>
                </a:cubicBezTo>
                <a:cubicBezTo>
                  <a:pt x="21" y="52"/>
                  <a:pt x="23" y="56"/>
                  <a:pt x="26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9" y="62"/>
                  <a:pt x="33" y="64"/>
                  <a:pt x="38" y="64"/>
                </a:cubicBezTo>
                <a:cubicBezTo>
                  <a:pt x="42" y="64"/>
                  <a:pt x="47" y="62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3" y="56"/>
                  <a:pt x="55" y="52"/>
                  <a:pt x="55" y="47"/>
                </a:cubicBezTo>
                <a:cubicBezTo>
                  <a:pt x="55" y="38"/>
                  <a:pt x="55" y="38"/>
                  <a:pt x="55" y="38"/>
                </a:cubicBezTo>
                <a:close/>
                <a:moveTo>
                  <a:pt x="14" y="103"/>
                </a:moveTo>
                <a:cubicBezTo>
                  <a:pt x="14" y="103"/>
                  <a:pt x="14" y="103"/>
                  <a:pt x="14" y="103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3" y="103"/>
                  <a:pt x="65" y="101"/>
                  <a:pt x="65" y="99"/>
                </a:cubicBezTo>
                <a:cubicBezTo>
                  <a:pt x="65" y="96"/>
                  <a:pt x="63" y="95"/>
                  <a:pt x="61" y="95"/>
                </a:cubicBezTo>
                <a:cubicBezTo>
                  <a:pt x="42" y="95"/>
                  <a:pt x="42" y="95"/>
                  <a:pt x="42" y="95"/>
                </a:cubicBezTo>
                <a:cubicBezTo>
                  <a:pt x="42" y="85"/>
                  <a:pt x="42" y="85"/>
                  <a:pt x="42" y="85"/>
                </a:cubicBezTo>
                <a:cubicBezTo>
                  <a:pt x="51" y="84"/>
                  <a:pt x="59" y="80"/>
                  <a:pt x="65" y="74"/>
                </a:cubicBezTo>
                <a:cubicBezTo>
                  <a:pt x="68" y="71"/>
                  <a:pt x="71" y="67"/>
                  <a:pt x="73" y="62"/>
                </a:cubicBezTo>
                <a:cubicBezTo>
                  <a:pt x="75" y="57"/>
                  <a:pt x="76" y="52"/>
                  <a:pt x="76" y="47"/>
                </a:cubicBezTo>
                <a:cubicBezTo>
                  <a:pt x="76" y="36"/>
                  <a:pt x="76" y="36"/>
                  <a:pt x="76" y="36"/>
                </a:cubicBezTo>
                <a:cubicBezTo>
                  <a:pt x="76" y="34"/>
                  <a:pt x="74" y="32"/>
                  <a:pt x="72" y="32"/>
                </a:cubicBezTo>
                <a:cubicBezTo>
                  <a:pt x="70" y="32"/>
                  <a:pt x="68" y="34"/>
                  <a:pt x="68" y="36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51"/>
                  <a:pt x="67" y="55"/>
                  <a:pt x="66" y="59"/>
                </a:cubicBezTo>
                <a:cubicBezTo>
                  <a:pt x="64" y="63"/>
                  <a:pt x="62" y="66"/>
                  <a:pt x="59" y="69"/>
                </a:cubicBezTo>
                <a:cubicBezTo>
                  <a:pt x="54" y="74"/>
                  <a:pt x="46" y="77"/>
                  <a:pt x="38" y="77"/>
                </a:cubicBezTo>
                <a:cubicBezTo>
                  <a:pt x="34" y="77"/>
                  <a:pt x="30" y="77"/>
                  <a:pt x="26" y="75"/>
                </a:cubicBezTo>
                <a:cubicBezTo>
                  <a:pt x="23" y="74"/>
                  <a:pt x="19" y="71"/>
                  <a:pt x="16" y="69"/>
                </a:cubicBezTo>
                <a:cubicBezTo>
                  <a:pt x="14" y="66"/>
                  <a:pt x="11" y="63"/>
                  <a:pt x="10" y="59"/>
                </a:cubicBezTo>
                <a:cubicBezTo>
                  <a:pt x="8" y="55"/>
                  <a:pt x="8" y="51"/>
                  <a:pt x="8" y="47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4"/>
                  <a:pt x="6" y="32"/>
                  <a:pt x="4" y="32"/>
                </a:cubicBezTo>
                <a:cubicBezTo>
                  <a:pt x="1" y="32"/>
                  <a:pt x="0" y="34"/>
                  <a:pt x="0" y="3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2"/>
                  <a:pt x="1" y="57"/>
                  <a:pt x="3" y="62"/>
                </a:cubicBezTo>
                <a:cubicBezTo>
                  <a:pt x="5" y="67"/>
                  <a:pt x="7" y="71"/>
                  <a:pt x="11" y="74"/>
                </a:cubicBezTo>
                <a:cubicBezTo>
                  <a:pt x="14" y="78"/>
                  <a:pt x="19" y="81"/>
                  <a:pt x="23" y="82"/>
                </a:cubicBezTo>
                <a:cubicBezTo>
                  <a:pt x="27" y="84"/>
                  <a:pt x="30" y="85"/>
                  <a:pt x="34" y="85"/>
                </a:cubicBezTo>
                <a:cubicBezTo>
                  <a:pt x="34" y="95"/>
                  <a:pt x="34" y="95"/>
                  <a:pt x="3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2" y="95"/>
                  <a:pt x="10" y="96"/>
                  <a:pt x="10" y="99"/>
                </a:cubicBezTo>
                <a:cubicBezTo>
                  <a:pt x="10" y="101"/>
                  <a:pt x="12" y="103"/>
                  <a:pt x="14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Freeform 26"/>
          <p:cNvSpPr>
            <a:spLocks noEditPoints="1"/>
          </p:cNvSpPr>
          <p:nvPr/>
        </p:nvSpPr>
        <p:spPr bwMode="auto">
          <a:xfrm>
            <a:off x="2095505" y="3205625"/>
            <a:ext cx="283633" cy="241375"/>
          </a:xfrm>
          <a:custGeom>
            <a:avLst/>
            <a:gdLst>
              <a:gd name="T0" fmla="*/ 99 w 103"/>
              <a:gd name="T1" fmla="*/ 0 h 88"/>
              <a:gd name="T2" fmla="*/ 4 w 103"/>
              <a:gd name="T3" fmla="*/ 0 h 88"/>
              <a:gd name="T4" fmla="*/ 0 w 103"/>
              <a:gd name="T5" fmla="*/ 4 h 88"/>
              <a:gd name="T6" fmla="*/ 0 w 103"/>
              <a:gd name="T7" fmla="*/ 84 h 88"/>
              <a:gd name="T8" fmla="*/ 4 w 103"/>
              <a:gd name="T9" fmla="*/ 88 h 88"/>
              <a:gd name="T10" fmla="*/ 99 w 103"/>
              <a:gd name="T11" fmla="*/ 88 h 88"/>
              <a:gd name="T12" fmla="*/ 103 w 103"/>
              <a:gd name="T13" fmla="*/ 84 h 88"/>
              <a:gd name="T14" fmla="*/ 103 w 103"/>
              <a:gd name="T15" fmla="*/ 4 h 88"/>
              <a:gd name="T16" fmla="*/ 99 w 103"/>
              <a:gd name="T17" fmla="*/ 0 h 88"/>
              <a:gd name="T18" fmla="*/ 95 w 103"/>
              <a:gd name="T19" fmla="*/ 80 h 88"/>
              <a:gd name="T20" fmla="*/ 95 w 103"/>
              <a:gd name="T21" fmla="*/ 80 h 88"/>
              <a:gd name="T22" fmla="*/ 8 w 103"/>
              <a:gd name="T23" fmla="*/ 80 h 88"/>
              <a:gd name="T24" fmla="*/ 8 w 103"/>
              <a:gd name="T25" fmla="*/ 71 h 88"/>
              <a:gd name="T26" fmla="*/ 28 w 103"/>
              <a:gd name="T27" fmla="*/ 51 h 88"/>
              <a:gd name="T28" fmla="*/ 42 w 103"/>
              <a:gd name="T29" fmla="*/ 65 h 88"/>
              <a:gd name="T30" fmla="*/ 42 w 103"/>
              <a:gd name="T31" fmla="*/ 65 h 88"/>
              <a:gd name="T32" fmla="*/ 42 w 103"/>
              <a:gd name="T33" fmla="*/ 65 h 88"/>
              <a:gd name="T34" fmla="*/ 51 w 103"/>
              <a:gd name="T35" fmla="*/ 74 h 88"/>
              <a:gd name="T36" fmla="*/ 54 w 103"/>
              <a:gd name="T37" fmla="*/ 74 h 88"/>
              <a:gd name="T38" fmla="*/ 54 w 103"/>
              <a:gd name="T39" fmla="*/ 70 h 88"/>
              <a:gd name="T40" fmla="*/ 47 w 103"/>
              <a:gd name="T41" fmla="*/ 64 h 88"/>
              <a:gd name="T42" fmla="*/ 67 w 103"/>
              <a:gd name="T43" fmla="*/ 44 h 88"/>
              <a:gd name="T44" fmla="*/ 95 w 103"/>
              <a:gd name="T45" fmla="*/ 73 h 88"/>
              <a:gd name="T46" fmla="*/ 95 w 103"/>
              <a:gd name="T47" fmla="*/ 80 h 88"/>
              <a:gd name="T48" fmla="*/ 95 w 103"/>
              <a:gd name="T49" fmla="*/ 66 h 88"/>
              <a:gd name="T50" fmla="*/ 95 w 103"/>
              <a:gd name="T51" fmla="*/ 66 h 88"/>
              <a:gd name="T52" fmla="*/ 68 w 103"/>
              <a:gd name="T53" fmla="*/ 39 h 88"/>
              <a:gd name="T54" fmla="*/ 65 w 103"/>
              <a:gd name="T55" fmla="*/ 39 h 88"/>
              <a:gd name="T56" fmla="*/ 44 w 103"/>
              <a:gd name="T57" fmla="*/ 60 h 88"/>
              <a:gd name="T58" fmla="*/ 30 w 103"/>
              <a:gd name="T59" fmla="*/ 46 h 88"/>
              <a:gd name="T60" fmla="*/ 26 w 103"/>
              <a:gd name="T61" fmla="*/ 46 h 88"/>
              <a:gd name="T62" fmla="*/ 8 w 103"/>
              <a:gd name="T63" fmla="*/ 65 h 88"/>
              <a:gd name="T64" fmla="*/ 8 w 103"/>
              <a:gd name="T65" fmla="*/ 8 h 88"/>
              <a:gd name="T66" fmla="*/ 95 w 103"/>
              <a:gd name="T67" fmla="*/ 8 h 88"/>
              <a:gd name="T68" fmla="*/ 95 w 103"/>
              <a:gd name="T69" fmla="*/ 66 h 88"/>
              <a:gd name="T70" fmla="*/ 30 w 103"/>
              <a:gd name="T71" fmla="*/ 40 h 88"/>
              <a:gd name="T72" fmla="*/ 30 w 103"/>
              <a:gd name="T73" fmla="*/ 40 h 88"/>
              <a:gd name="T74" fmla="*/ 43 w 103"/>
              <a:gd name="T75" fmla="*/ 26 h 88"/>
              <a:gd name="T76" fmla="*/ 30 w 103"/>
              <a:gd name="T77" fmla="*/ 12 h 88"/>
              <a:gd name="T78" fmla="*/ 16 w 103"/>
              <a:gd name="T79" fmla="*/ 26 h 88"/>
              <a:gd name="T80" fmla="*/ 30 w 103"/>
              <a:gd name="T81" fmla="*/ 40 h 88"/>
              <a:gd name="T82" fmla="*/ 30 w 103"/>
              <a:gd name="T83" fmla="*/ 17 h 88"/>
              <a:gd name="T84" fmla="*/ 30 w 103"/>
              <a:gd name="T85" fmla="*/ 17 h 88"/>
              <a:gd name="T86" fmla="*/ 39 w 103"/>
              <a:gd name="T87" fmla="*/ 26 h 88"/>
              <a:gd name="T88" fmla="*/ 30 w 103"/>
              <a:gd name="T89" fmla="*/ 35 h 88"/>
              <a:gd name="T90" fmla="*/ 21 w 103"/>
              <a:gd name="T91" fmla="*/ 26 h 88"/>
              <a:gd name="T92" fmla="*/ 30 w 103"/>
              <a:gd name="T93" fmla="*/ 1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3" h="88">
                <a:moveTo>
                  <a:pt x="99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6"/>
                  <a:pt x="2" y="88"/>
                  <a:pt x="4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101" y="88"/>
                  <a:pt x="103" y="86"/>
                  <a:pt x="103" y="84"/>
                </a:cubicBezTo>
                <a:cubicBezTo>
                  <a:pt x="103" y="4"/>
                  <a:pt x="103" y="4"/>
                  <a:pt x="103" y="4"/>
                </a:cubicBezTo>
                <a:cubicBezTo>
                  <a:pt x="103" y="2"/>
                  <a:pt x="101" y="0"/>
                  <a:pt x="99" y="0"/>
                </a:cubicBezTo>
                <a:close/>
                <a:moveTo>
                  <a:pt x="95" y="80"/>
                </a:moveTo>
                <a:cubicBezTo>
                  <a:pt x="95" y="80"/>
                  <a:pt x="95" y="80"/>
                  <a:pt x="95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71"/>
                  <a:pt x="8" y="71"/>
                  <a:pt x="8" y="71"/>
                </a:cubicBezTo>
                <a:cubicBezTo>
                  <a:pt x="28" y="51"/>
                  <a:pt x="28" y="51"/>
                  <a:pt x="28" y="51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51" y="74"/>
                  <a:pt x="51" y="74"/>
                  <a:pt x="51" y="74"/>
                </a:cubicBezTo>
                <a:cubicBezTo>
                  <a:pt x="52" y="75"/>
                  <a:pt x="53" y="75"/>
                  <a:pt x="54" y="74"/>
                </a:cubicBezTo>
                <a:cubicBezTo>
                  <a:pt x="55" y="73"/>
                  <a:pt x="55" y="71"/>
                  <a:pt x="54" y="70"/>
                </a:cubicBezTo>
                <a:cubicBezTo>
                  <a:pt x="47" y="64"/>
                  <a:pt x="47" y="64"/>
                  <a:pt x="47" y="64"/>
                </a:cubicBezTo>
                <a:cubicBezTo>
                  <a:pt x="67" y="44"/>
                  <a:pt x="67" y="44"/>
                  <a:pt x="67" y="44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80"/>
                  <a:pt x="95" y="80"/>
                  <a:pt x="95" y="80"/>
                </a:cubicBezTo>
                <a:close/>
                <a:moveTo>
                  <a:pt x="95" y="66"/>
                </a:moveTo>
                <a:cubicBezTo>
                  <a:pt x="95" y="66"/>
                  <a:pt x="95" y="66"/>
                  <a:pt x="95" y="66"/>
                </a:cubicBezTo>
                <a:cubicBezTo>
                  <a:pt x="68" y="39"/>
                  <a:pt x="68" y="39"/>
                  <a:pt x="68" y="39"/>
                </a:cubicBezTo>
                <a:cubicBezTo>
                  <a:pt x="67" y="38"/>
                  <a:pt x="66" y="38"/>
                  <a:pt x="65" y="39"/>
                </a:cubicBezTo>
                <a:cubicBezTo>
                  <a:pt x="44" y="60"/>
                  <a:pt x="44" y="60"/>
                  <a:pt x="44" y="60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5"/>
                  <a:pt x="27" y="45"/>
                  <a:pt x="26" y="46"/>
                </a:cubicBezTo>
                <a:cubicBezTo>
                  <a:pt x="8" y="65"/>
                  <a:pt x="8" y="65"/>
                  <a:pt x="8" y="65"/>
                </a:cubicBezTo>
                <a:cubicBezTo>
                  <a:pt x="8" y="8"/>
                  <a:pt x="8" y="8"/>
                  <a:pt x="8" y="8"/>
                </a:cubicBezTo>
                <a:cubicBezTo>
                  <a:pt x="95" y="8"/>
                  <a:pt x="95" y="8"/>
                  <a:pt x="95" y="8"/>
                </a:cubicBezTo>
                <a:cubicBezTo>
                  <a:pt x="95" y="66"/>
                  <a:pt x="95" y="66"/>
                  <a:pt x="95" y="66"/>
                </a:cubicBezTo>
                <a:close/>
                <a:moveTo>
                  <a:pt x="30" y="40"/>
                </a:moveTo>
                <a:cubicBezTo>
                  <a:pt x="30" y="40"/>
                  <a:pt x="30" y="40"/>
                  <a:pt x="30" y="40"/>
                </a:cubicBezTo>
                <a:cubicBezTo>
                  <a:pt x="37" y="40"/>
                  <a:pt x="43" y="34"/>
                  <a:pt x="43" y="26"/>
                </a:cubicBezTo>
                <a:cubicBezTo>
                  <a:pt x="43" y="19"/>
                  <a:pt x="37" y="12"/>
                  <a:pt x="30" y="12"/>
                </a:cubicBezTo>
                <a:cubicBezTo>
                  <a:pt x="22" y="12"/>
                  <a:pt x="16" y="19"/>
                  <a:pt x="16" y="26"/>
                </a:cubicBezTo>
                <a:cubicBezTo>
                  <a:pt x="16" y="34"/>
                  <a:pt x="22" y="40"/>
                  <a:pt x="30" y="40"/>
                </a:cubicBezTo>
                <a:close/>
                <a:moveTo>
                  <a:pt x="30" y="17"/>
                </a:moveTo>
                <a:cubicBezTo>
                  <a:pt x="30" y="17"/>
                  <a:pt x="30" y="17"/>
                  <a:pt x="30" y="17"/>
                </a:cubicBezTo>
                <a:cubicBezTo>
                  <a:pt x="35" y="17"/>
                  <a:pt x="39" y="21"/>
                  <a:pt x="39" y="26"/>
                </a:cubicBezTo>
                <a:cubicBezTo>
                  <a:pt x="39" y="31"/>
                  <a:pt x="35" y="35"/>
                  <a:pt x="30" y="35"/>
                </a:cubicBezTo>
                <a:cubicBezTo>
                  <a:pt x="25" y="35"/>
                  <a:pt x="21" y="31"/>
                  <a:pt x="21" y="26"/>
                </a:cubicBezTo>
                <a:cubicBezTo>
                  <a:pt x="21" y="21"/>
                  <a:pt x="25" y="17"/>
                  <a:pt x="30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Freeform 27"/>
          <p:cNvSpPr>
            <a:spLocks noEditPoints="1"/>
          </p:cNvSpPr>
          <p:nvPr/>
        </p:nvSpPr>
        <p:spPr bwMode="auto">
          <a:xfrm>
            <a:off x="7313084" y="3214094"/>
            <a:ext cx="287867" cy="228671"/>
          </a:xfrm>
          <a:custGeom>
            <a:avLst/>
            <a:gdLst>
              <a:gd name="T0" fmla="*/ 89 w 103"/>
              <a:gd name="T1" fmla="*/ 31 h 83"/>
              <a:gd name="T2" fmla="*/ 81 w 103"/>
              <a:gd name="T3" fmla="*/ 31 h 83"/>
              <a:gd name="T4" fmla="*/ 25 w 103"/>
              <a:gd name="T5" fmla="*/ 12 h 83"/>
              <a:gd name="T6" fmla="*/ 12 w 103"/>
              <a:gd name="T7" fmla="*/ 12 h 83"/>
              <a:gd name="T8" fmla="*/ 24 w 103"/>
              <a:gd name="T9" fmla="*/ 14 h 83"/>
              <a:gd name="T10" fmla="*/ 7 w 103"/>
              <a:gd name="T11" fmla="*/ 14 h 83"/>
              <a:gd name="T12" fmla="*/ 4 w 103"/>
              <a:gd name="T13" fmla="*/ 14 h 83"/>
              <a:gd name="T14" fmla="*/ 0 w 103"/>
              <a:gd name="T15" fmla="*/ 18 h 83"/>
              <a:gd name="T16" fmla="*/ 0 w 103"/>
              <a:gd name="T17" fmla="*/ 79 h 83"/>
              <a:gd name="T18" fmla="*/ 99 w 103"/>
              <a:gd name="T19" fmla="*/ 83 h 83"/>
              <a:gd name="T20" fmla="*/ 103 w 103"/>
              <a:gd name="T21" fmla="*/ 79 h 83"/>
              <a:gd name="T22" fmla="*/ 103 w 103"/>
              <a:gd name="T23" fmla="*/ 18 h 83"/>
              <a:gd name="T24" fmla="*/ 79 w 103"/>
              <a:gd name="T25" fmla="*/ 14 h 83"/>
              <a:gd name="T26" fmla="*/ 71 w 103"/>
              <a:gd name="T27" fmla="*/ 0 h 83"/>
              <a:gd name="T28" fmla="*/ 28 w 103"/>
              <a:gd name="T29" fmla="*/ 2 h 83"/>
              <a:gd name="T30" fmla="*/ 9 w 103"/>
              <a:gd name="T31" fmla="*/ 7 h 83"/>
              <a:gd name="T32" fmla="*/ 7 w 103"/>
              <a:gd name="T33" fmla="*/ 10 h 83"/>
              <a:gd name="T34" fmla="*/ 51 w 103"/>
              <a:gd name="T35" fmla="*/ 30 h 83"/>
              <a:gd name="T36" fmla="*/ 61 w 103"/>
              <a:gd name="T37" fmla="*/ 34 h 83"/>
              <a:gd name="T38" fmla="*/ 51 w 103"/>
              <a:gd name="T39" fmla="*/ 56 h 83"/>
              <a:gd name="T40" fmla="*/ 51 w 103"/>
              <a:gd name="T41" fmla="*/ 30 h 83"/>
              <a:gd name="T42" fmla="*/ 57 w 103"/>
              <a:gd name="T43" fmla="*/ 37 h 83"/>
              <a:gd name="T44" fmla="*/ 60 w 103"/>
              <a:gd name="T45" fmla="*/ 43 h 83"/>
              <a:gd name="T46" fmla="*/ 43 w 103"/>
              <a:gd name="T47" fmla="*/ 43 h 83"/>
              <a:gd name="T48" fmla="*/ 57 w 103"/>
              <a:gd name="T49" fmla="*/ 37 h 83"/>
              <a:gd name="T50" fmla="*/ 27 w 103"/>
              <a:gd name="T51" fmla="*/ 22 h 83"/>
              <a:gd name="T52" fmla="*/ 8 w 103"/>
              <a:gd name="T53" fmla="*/ 75 h 83"/>
              <a:gd name="T54" fmla="*/ 95 w 103"/>
              <a:gd name="T55" fmla="*/ 22 h 83"/>
              <a:gd name="T56" fmla="*/ 76 w 103"/>
              <a:gd name="T57" fmla="*/ 22 h 83"/>
              <a:gd name="T58" fmla="*/ 68 w 103"/>
              <a:gd name="T59" fmla="*/ 8 h 83"/>
              <a:gd name="T60" fmla="*/ 30 w 103"/>
              <a:gd name="T61" fmla="*/ 19 h 83"/>
              <a:gd name="T62" fmla="*/ 51 w 103"/>
              <a:gd name="T63" fmla="*/ 16 h 83"/>
              <a:gd name="T64" fmla="*/ 79 w 103"/>
              <a:gd name="T65" fmla="*/ 43 h 83"/>
              <a:gd name="T66" fmla="*/ 24 w 103"/>
              <a:gd name="T67" fmla="*/ 43 h 83"/>
              <a:gd name="T68" fmla="*/ 51 w 103"/>
              <a:gd name="T69" fmla="*/ 24 h 83"/>
              <a:gd name="T70" fmla="*/ 71 w 103"/>
              <a:gd name="T71" fmla="*/ 43 h 83"/>
              <a:gd name="T72" fmla="*/ 32 w 103"/>
              <a:gd name="T73" fmla="*/ 4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3" h="83">
                <a:moveTo>
                  <a:pt x="85" y="27"/>
                </a:moveTo>
                <a:cubicBezTo>
                  <a:pt x="87" y="27"/>
                  <a:pt x="89" y="29"/>
                  <a:pt x="89" y="31"/>
                </a:cubicBezTo>
                <a:cubicBezTo>
                  <a:pt x="89" y="33"/>
                  <a:pt x="87" y="35"/>
                  <a:pt x="85" y="35"/>
                </a:cubicBezTo>
                <a:cubicBezTo>
                  <a:pt x="83" y="35"/>
                  <a:pt x="81" y="33"/>
                  <a:pt x="81" y="31"/>
                </a:cubicBezTo>
                <a:cubicBezTo>
                  <a:pt x="81" y="29"/>
                  <a:pt x="83" y="27"/>
                  <a:pt x="85" y="27"/>
                </a:cubicBezTo>
                <a:close/>
                <a:moveTo>
                  <a:pt x="25" y="12"/>
                </a:moveTo>
                <a:cubicBezTo>
                  <a:pt x="25" y="12"/>
                  <a:pt x="25" y="12"/>
                  <a:pt x="25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4"/>
                  <a:pt x="12" y="14"/>
                  <a:pt x="12" y="14"/>
                </a:cubicBezTo>
                <a:cubicBezTo>
                  <a:pt x="24" y="14"/>
                  <a:pt x="24" y="14"/>
                  <a:pt x="24" y="14"/>
                </a:cubicBezTo>
                <a:cubicBezTo>
                  <a:pt x="25" y="12"/>
                  <a:pt x="25" y="12"/>
                  <a:pt x="25" y="12"/>
                </a:cubicBezTo>
                <a:close/>
                <a:moveTo>
                  <a:pt x="7" y="14"/>
                </a:moveTo>
                <a:cubicBezTo>
                  <a:pt x="7" y="14"/>
                  <a:pt x="7" y="14"/>
                  <a:pt x="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2" y="14"/>
                  <a:pt x="0" y="16"/>
                  <a:pt x="0" y="18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1"/>
                  <a:pt x="2" y="83"/>
                  <a:pt x="4" y="83"/>
                </a:cubicBezTo>
                <a:cubicBezTo>
                  <a:pt x="99" y="83"/>
                  <a:pt x="99" y="83"/>
                  <a:pt x="99" y="83"/>
                </a:cubicBezTo>
                <a:cubicBezTo>
                  <a:pt x="99" y="83"/>
                  <a:pt x="99" y="83"/>
                  <a:pt x="99" y="83"/>
                </a:cubicBezTo>
                <a:cubicBezTo>
                  <a:pt x="101" y="83"/>
                  <a:pt x="103" y="81"/>
                  <a:pt x="103" y="79"/>
                </a:cubicBezTo>
                <a:cubicBezTo>
                  <a:pt x="103" y="18"/>
                  <a:pt x="103" y="18"/>
                  <a:pt x="103" y="18"/>
                </a:cubicBezTo>
                <a:cubicBezTo>
                  <a:pt x="103" y="18"/>
                  <a:pt x="103" y="18"/>
                  <a:pt x="103" y="18"/>
                </a:cubicBezTo>
                <a:cubicBezTo>
                  <a:pt x="103" y="16"/>
                  <a:pt x="101" y="14"/>
                  <a:pt x="99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1"/>
                  <a:pt x="72" y="0"/>
                  <a:pt x="71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0" y="0"/>
                  <a:pt x="29" y="1"/>
                  <a:pt x="28" y="2"/>
                </a:cubicBezTo>
                <a:cubicBezTo>
                  <a:pt x="26" y="7"/>
                  <a:pt x="26" y="7"/>
                  <a:pt x="26" y="7"/>
                </a:cubicBezTo>
                <a:cubicBezTo>
                  <a:pt x="9" y="7"/>
                  <a:pt x="9" y="7"/>
                  <a:pt x="9" y="7"/>
                </a:cubicBezTo>
                <a:cubicBezTo>
                  <a:pt x="8" y="7"/>
                  <a:pt x="7" y="8"/>
                  <a:pt x="7" y="10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14"/>
                  <a:pt x="7" y="14"/>
                  <a:pt x="7" y="14"/>
                </a:cubicBezTo>
                <a:close/>
                <a:moveTo>
                  <a:pt x="51" y="30"/>
                </a:moveTo>
                <a:cubicBezTo>
                  <a:pt x="51" y="30"/>
                  <a:pt x="51" y="30"/>
                  <a:pt x="51" y="30"/>
                </a:cubicBezTo>
                <a:cubicBezTo>
                  <a:pt x="55" y="30"/>
                  <a:pt x="58" y="31"/>
                  <a:pt x="61" y="34"/>
                </a:cubicBezTo>
                <a:cubicBezTo>
                  <a:pt x="63" y="36"/>
                  <a:pt x="65" y="39"/>
                  <a:pt x="65" y="43"/>
                </a:cubicBezTo>
                <a:cubicBezTo>
                  <a:pt x="65" y="50"/>
                  <a:pt x="58" y="56"/>
                  <a:pt x="51" y="56"/>
                </a:cubicBezTo>
                <a:cubicBezTo>
                  <a:pt x="44" y="56"/>
                  <a:pt x="38" y="50"/>
                  <a:pt x="38" y="43"/>
                </a:cubicBezTo>
                <a:cubicBezTo>
                  <a:pt x="38" y="36"/>
                  <a:pt x="44" y="30"/>
                  <a:pt x="51" y="30"/>
                </a:cubicBezTo>
                <a:close/>
                <a:moveTo>
                  <a:pt x="57" y="37"/>
                </a:moveTo>
                <a:cubicBezTo>
                  <a:pt x="57" y="37"/>
                  <a:pt x="57" y="37"/>
                  <a:pt x="57" y="37"/>
                </a:cubicBezTo>
                <a:cubicBezTo>
                  <a:pt x="57" y="37"/>
                  <a:pt x="57" y="37"/>
                  <a:pt x="57" y="37"/>
                </a:cubicBezTo>
                <a:cubicBezTo>
                  <a:pt x="59" y="39"/>
                  <a:pt x="60" y="41"/>
                  <a:pt x="60" y="43"/>
                </a:cubicBezTo>
                <a:cubicBezTo>
                  <a:pt x="60" y="48"/>
                  <a:pt x="56" y="52"/>
                  <a:pt x="51" y="52"/>
                </a:cubicBezTo>
                <a:cubicBezTo>
                  <a:pt x="46" y="52"/>
                  <a:pt x="43" y="48"/>
                  <a:pt x="43" y="43"/>
                </a:cubicBezTo>
                <a:cubicBezTo>
                  <a:pt x="43" y="38"/>
                  <a:pt x="47" y="34"/>
                  <a:pt x="51" y="34"/>
                </a:cubicBezTo>
                <a:cubicBezTo>
                  <a:pt x="54" y="34"/>
                  <a:pt x="56" y="35"/>
                  <a:pt x="57" y="37"/>
                </a:cubicBezTo>
                <a:close/>
                <a:moveTo>
                  <a:pt x="27" y="22"/>
                </a:moveTo>
                <a:cubicBezTo>
                  <a:pt x="27" y="22"/>
                  <a:pt x="27" y="22"/>
                  <a:pt x="27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75"/>
                  <a:pt x="8" y="75"/>
                  <a:pt x="8" y="75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22"/>
                  <a:pt x="95" y="22"/>
                  <a:pt x="95" y="22"/>
                </a:cubicBezTo>
                <a:cubicBezTo>
                  <a:pt x="76" y="22"/>
                  <a:pt x="76" y="22"/>
                  <a:pt x="76" y="22"/>
                </a:cubicBezTo>
                <a:cubicBezTo>
                  <a:pt x="76" y="22"/>
                  <a:pt x="76" y="22"/>
                  <a:pt x="76" y="22"/>
                </a:cubicBezTo>
                <a:cubicBezTo>
                  <a:pt x="74" y="22"/>
                  <a:pt x="73" y="21"/>
                  <a:pt x="72" y="19"/>
                </a:cubicBezTo>
                <a:cubicBezTo>
                  <a:pt x="68" y="8"/>
                  <a:pt x="68" y="8"/>
                  <a:pt x="68" y="8"/>
                </a:cubicBezTo>
                <a:cubicBezTo>
                  <a:pt x="35" y="8"/>
                  <a:pt x="35" y="8"/>
                  <a:pt x="35" y="8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21"/>
                  <a:pt x="28" y="22"/>
                  <a:pt x="27" y="22"/>
                </a:cubicBezTo>
                <a:close/>
                <a:moveTo>
                  <a:pt x="51" y="16"/>
                </a:moveTo>
                <a:cubicBezTo>
                  <a:pt x="51" y="16"/>
                  <a:pt x="51" y="16"/>
                  <a:pt x="51" y="16"/>
                </a:cubicBezTo>
                <a:cubicBezTo>
                  <a:pt x="66" y="16"/>
                  <a:pt x="79" y="28"/>
                  <a:pt x="79" y="43"/>
                </a:cubicBezTo>
                <a:cubicBezTo>
                  <a:pt x="79" y="58"/>
                  <a:pt x="66" y="70"/>
                  <a:pt x="51" y="70"/>
                </a:cubicBezTo>
                <a:cubicBezTo>
                  <a:pt x="36" y="70"/>
                  <a:pt x="24" y="58"/>
                  <a:pt x="24" y="43"/>
                </a:cubicBezTo>
                <a:cubicBezTo>
                  <a:pt x="24" y="28"/>
                  <a:pt x="36" y="16"/>
                  <a:pt x="51" y="16"/>
                </a:cubicBezTo>
                <a:close/>
                <a:moveTo>
                  <a:pt x="51" y="24"/>
                </a:moveTo>
                <a:cubicBezTo>
                  <a:pt x="51" y="24"/>
                  <a:pt x="51" y="24"/>
                  <a:pt x="51" y="24"/>
                </a:cubicBezTo>
                <a:cubicBezTo>
                  <a:pt x="62" y="24"/>
                  <a:pt x="71" y="32"/>
                  <a:pt x="71" y="43"/>
                </a:cubicBezTo>
                <a:cubicBezTo>
                  <a:pt x="71" y="54"/>
                  <a:pt x="62" y="62"/>
                  <a:pt x="51" y="62"/>
                </a:cubicBezTo>
                <a:cubicBezTo>
                  <a:pt x="41" y="62"/>
                  <a:pt x="32" y="54"/>
                  <a:pt x="32" y="43"/>
                </a:cubicBezTo>
                <a:cubicBezTo>
                  <a:pt x="32" y="32"/>
                  <a:pt x="41" y="24"/>
                  <a:pt x="51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Freeform 28"/>
          <p:cNvSpPr>
            <a:spLocks noEditPoints="1"/>
          </p:cNvSpPr>
          <p:nvPr/>
        </p:nvSpPr>
        <p:spPr bwMode="auto">
          <a:xfrm>
            <a:off x="3285067" y="4247346"/>
            <a:ext cx="270933" cy="266783"/>
          </a:xfrm>
          <a:custGeom>
            <a:avLst/>
            <a:gdLst>
              <a:gd name="T0" fmla="*/ 84 w 98"/>
              <a:gd name="T1" fmla="*/ 35 h 97"/>
              <a:gd name="T2" fmla="*/ 89 w 98"/>
              <a:gd name="T3" fmla="*/ 25 h 97"/>
              <a:gd name="T4" fmla="*/ 78 w 98"/>
              <a:gd name="T5" fmla="*/ 9 h 97"/>
              <a:gd name="T6" fmla="*/ 66 w 98"/>
              <a:gd name="T7" fmla="*/ 16 h 97"/>
              <a:gd name="T8" fmla="*/ 61 w 98"/>
              <a:gd name="T9" fmla="*/ 4 h 97"/>
              <a:gd name="T10" fmla="*/ 38 w 98"/>
              <a:gd name="T11" fmla="*/ 4 h 97"/>
              <a:gd name="T12" fmla="*/ 32 w 98"/>
              <a:gd name="T13" fmla="*/ 16 h 97"/>
              <a:gd name="T14" fmla="*/ 20 w 98"/>
              <a:gd name="T15" fmla="*/ 9 h 97"/>
              <a:gd name="T16" fmla="*/ 16 w 98"/>
              <a:gd name="T17" fmla="*/ 32 h 97"/>
              <a:gd name="T18" fmla="*/ 14 w 98"/>
              <a:gd name="T19" fmla="*/ 37 h 97"/>
              <a:gd name="T20" fmla="*/ 0 w 98"/>
              <a:gd name="T21" fmla="*/ 56 h 97"/>
              <a:gd name="T22" fmla="*/ 15 w 98"/>
              <a:gd name="T23" fmla="*/ 63 h 97"/>
              <a:gd name="T24" fmla="*/ 10 w 98"/>
              <a:gd name="T25" fmla="*/ 72 h 97"/>
              <a:gd name="T26" fmla="*/ 20 w 98"/>
              <a:gd name="T27" fmla="*/ 88 h 97"/>
              <a:gd name="T28" fmla="*/ 35 w 98"/>
              <a:gd name="T29" fmla="*/ 83 h 97"/>
              <a:gd name="T30" fmla="*/ 38 w 98"/>
              <a:gd name="T31" fmla="*/ 93 h 97"/>
              <a:gd name="T32" fmla="*/ 61 w 98"/>
              <a:gd name="T33" fmla="*/ 93 h 97"/>
              <a:gd name="T34" fmla="*/ 66 w 98"/>
              <a:gd name="T35" fmla="*/ 82 h 97"/>
              <a:gd name="T36" fmla="*/ 78 w 98"/>
              <a:gd name="T37" fmla="*/ 88 h 97"/>
              <a:gd name="T38" fmla="*/ 89 w 98"/>
              <a:gd name="T39" fmla="*/ 72 h 97"/>
              <a:gd name="T40" fmla="*/ 84 w 98"/>
              <a:gd name="T41" fmla="*/ 60 h 97"/>
              <a:gd name="T42" fmla="*/ 98 w 98"/>
              <a:gd name="T43" fmla="*/ 56 h 97"/>
              <a:gd name="T44" fmla="*/ 94 w 98"/>
              <a:gd name="T45" fmla="*/ 37 h 97"/>
              <a:gd name="T46" fmla="*/ 81 w 98"/>
              <a:gd name="T47" fmla="*/ 52 h 97"/>
              <a:gd name="T48" fmla="*/ 74 w 98"/>
              <a:gd name="T49" fmla="*/ 64 h 97"/>
              <a:gd name="T50" fmla="*/ 80 w 98"/>
              <a:gd name="T51" fmla="*/ 75 h 97"/>
              <a:gd name="T52" fmla="*/ 64 w 98"/>
              <a:gd name="T53" fmla="*/ 74 h 97"/>
              <a:gd name="T54" fmla="*/ 53 w 98"/>
              <a:gd name="T55" fmla="*/ 81 h 97"/>
              <a:gd name="T56" fmla="*/ 46 w 98"/>
              <a:gd name="T57" fmla="*/ 89 h 97"/>
              <a:gd name="T58" fmla="*/ 38 w 98"/>
              <a:gd name="T59" fmla="*/ 76 h 97"/>
              <a:gd name="T60" fmla="*/ 29 w 98"/>
              <a:gd name="T61" fmla="*/ 74 h 97"/>
              <a:gd name="T62" fmla="*/ 24 w 98"/>
              <a:gd name="T63" fmla="*/ 69 h 97"/>
              <a:gd name="T64" fmla="*/ 22 w 98"/>
              <a:gd name="T65" fmla="*/ 60 h 97"/>
              <a:gd name="T66" fmla="*/ 17 w 98"/>
              <a:gd name="T67" fmla="*/ 52 h 97"/>
              <a:gd name="T68" fmla="*/ 17 w 98"/>
              <a:gd name="T69" fmla="*/ 45 h 97"/>
              <a:gd name="T70" fmla="*/ 22 w 98"/>
              <a:gd name="T71" fmla="*/ 37 h 97"/>
              <a:gd name="T72" fmla="*/ 24 w 98"/>
              <a:gd name="T73" fmla="*/ 28 h 97"/>
              <a:gd name="T74" fmla="*/ 29 w 98"/>
              <a:gd name="T75" fmla="*/ 23 h 97"/>
              <a:gd name="T76" fmla="*/ 43 w 98"/>
              <a:gd name="T77" fmla="*/ 20 h 97"/>
              <a:gd name="T78" fmla="*/ 46 w 98"/>
              <a:gd name="T79" fmla="*/ 8 h 97"/>
              <a:gd name="T80" fmla="*/ 56 w 98"/>
              <a:gd name="T81" fmla="*/ 20 h 97"/>
              <a:gd name="T82" fmla="*/ 70 w 98"/>
              <a:gd name="T83" fmla="*/ 23 h 97"/>
              <a:gd name="T84" fmla="*/ 74 w 98"/>
              <a:gd name="T85" fmla="*/ 28 h 97"/>
              <a:gd name="T86" fmla="*/ 76 w 98"/>
              <a:gd name="T87" fmla="*/ 38 h 97"/>
              <a:gd name="T88" fmla="*/ 90 w 98"/>
              <a:gd name="T89" fmla="*/ 45 h 97"/>
              <a:gd name="T90" fmla="*/ 49 w 98"/>
              <a:gd name="T91" fmla="*/ 32 h 97"/>
              <a:gd name="T92" fmla="*/ 37 w 98"/>
              <a:gd name="T93" fmla="*/ 60 h 97"/>
              <a:gd name="T94" fmla="*/ 66 w 98"/>
              <a:gd name="T95" fmla="*/ 49 h 97"/>
              <a:gd name="T96" fmla="*/ 58 w 98"/>
              <a:gd name="T97" fmla="*/ 57 h 97"/>
              <a:gd name="T98" fmla="*/ 41 w 98"/>
              <a:gd name="T99" fmla="*/ 57 h 97"/>
              <a:gd name="T100" fmla="*/ 49 w 98"/>
              <a:gd name="T101" fmla="*/ 37 h 97"/>
              <a:gd name="T102" fmla="*/ 58 w 98"/>
              <a:gd name="T103" fmla="*/ 5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8" h="97">
                <a:moveTo>
                  <a:pt x="9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6"/>
                  <a:pt x="84" y="35"/>
                  <a:pt x="84" y="35"/>
                </a:cubicBezTo>
                <a:cubicBezTo>
                  <a:pt x="83" y="34"/>
                  <a:pt x="83" y="34"/>
                  <a:pt x="83" y="34"/>
                </a:cubicBezTo>
                <a:cubicBezTo>
                  <a:pt x="83" y="33"/>
                  <a:pt x="83" y="33"/>
                  <a:pt x="82" y="32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90" y="24"/>
                  <a:pt x="90" y="21"/>
                  <a:pt x="89" y="20"/>
                </a:cubicBezTo>
                <a:cubicBezTo>
                  <a:pt x="78" y="9"/>
                  <a:pt x="78" y="9"/>
                  <a:pt x="78" y="9"/>
                </a:cubicBezTo>
                <a:cubicBezTo>
                  <a:pt x="78" y="9"/>
                  <a:pt x="78" y="9"/>
                  <a:pt x="78" y="9"/>
                </a:cubicBezTo>
                <a:cubicBezTo>
                  <a:pt x="77" y="7"/>
                  <a:pt x="74" y="7"/>
                  <a:pt x="73" y="9"/>
                </a:cubicBezTo>
                <a:cubicBezTo>
                  <a:pt x="66" y="16"/>
                  <a:pt x="66" y="16"/>
                  <a:pt x="66" y="16"/>
                </a:cubicBezTo>
                <a:cubicBezTo>
                  <a:pt x="65" y="15"/>
                  <a:pt x="64" y="15"/>
                  <a:pt x="63" y="14"/>
                </a:cubicBezTo>
                <a:cubicBezTo>
                  <a:pt x="62" y="14"/>
                  <a:pt x="61" y="14"/>
                  <a:pt x="61" y="13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2"/>
                  <a:pt x="59" y="0"/>
                  <a:pt x="57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9" y="0"/>
                  <a:pt x="38" y="2"/>
                  <a:pt x="38" y="4"/>
                </a:cubicBezTo>
                <a:cubicBezTo>
                  <a:pt x="38" y="13"/>
                  <a:pt x="38" y="13"/>
                  <a:pt x="38" y="13"/>
                </a:cubicBezTo>
                <a:cubicBezTo>
                  <a:pt x="37" y="14"/>
                  <a:pt x="36" y="14"/>
                  <a:pt x="35" y="14"/>
                </a:cubicBezTo>
                <a:cubicBezTo>
                  <a:pt x="34" y="15"/>
                  <a:pt x="33" y="15"/>
                  <a:pt x="32" y="16"/>
                </a:cubicBezTo>
                <a:cubicBezTo>
                  <a:pt x="26" y="9"/>
                  <a:pt x="26" y="9"/>
                  <a:pt x="26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24" y="7"/>
                  <a:pt x="22" y="7"/>
                  <a:pt x="20" y="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1"/>
                  <a:pt x="8" y="24"/>
                  <a:pt x="9" y="25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3"/>
                  <a:pt x="15" y="33"/>
                  <a:pt x="15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14" y="35"/>
                  <a:pt x="14" y="36"/>
                  <a:pt x="1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2" y="37"/>
                  <a:pt x="0" y="39"/>
                  <a:pt x="0" y="41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8"/>
                  <a:pt x="2" y="60"/>
                  <a:pt x="4" y="60"/>
                </a:cubicBezTo>
                <a:cubicBezTo>
                  <a:pt x="14" y="60"/>
                  <a:pt x="14" y="60"/>
                  <a:pt x="14" y="60"/>
                </a:cubicBezTo>
                <a:cubicBezTo>
                  <a:pt x="14" y="61"/>
                  <a:pt x="14" y="62"/>
                  <a:pt x="15" y="63"/>
                </a:cubicBezTo>
                <a:cubicBezTo>
                  <a:pt x="15" y="63"/>
                  <a:pt x="15" y="63"/>
                  <a:pt x="15" y="63"/>
                </a:cubicBezTo>
                <a:cubicBezTo>
                  <a:pt x="15" y="64"/>
                  <a:pt x="16" y="65"/>
                  <a:pt x="16" y="66"/>
                </a:cubicBezTo>
                <a:cubicBezTo>
                  <a:pt x="10" y="72"/>
                  <a:pt x="10" y="72"/>
                  <a:pt x="10" y="72"/>
                </a:cubicBezTo>
                <a:cubicBezTo>
                  <a:pt x="9" y="72"/>
                  <a:pt x="9" y="72"/>
                  <a:pt x="9" y="72"/>
                </a:cubicBezTo>
                <a:cubicBezTo>
                  <a:pt x="8" y="74"/>
                  <a:pt x="8" y="76"/>
                  <a:pt x="9" y="78"/>
                </a:cubicBezTo>
                <a:cubicBezTo>
                  <a:pt x="20" y="88"/>
                  <a:pt x="20" y="88"/>
                  <a:pt x="20" y="88"/>
                </a:cubicBezTo>
                <a:cubicBezTo>
                  <a:pt x="22" y="90"/>
                  <a:pt x="24" y="90"/>
                  <a:pt x="26" y="88"/>
                </a:cubicBezTo>
                <a:cubicBezTo>
                  <a:pt x="32" y="82"/>
                  <a:pt x="32" y="82"/>
                  <a:pt x="32" y="82"/>
                </a:cubicBezTo>
                <a:cubicBezTo>
                  <a:pt x="33" y="82"/>
                  <a:pt x="34" y="83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6" y="83"/>
                  <a:pt x="37" y="84"/>
                  <a:pt x="38" y="84"/>
                </a:cubicBezTo>
                <a:cubicBezTo>
                  <a:pt x="38" y="93"/>
                  <a:pt x="38" y="93"/>
                  <a:pt x="38" y="93"/>
                </a:cubicBezTo>
                <a:cubicBezTo>
                  <a:pt x="38" y="95"/>
                  <a:pt x="39" y="97"/>
                  <a:pt x="42" y="97"/>
                </a:cubicBezTo>
                <a:cubicBezTo>
                  <a:pt x="57" y="97"/>
                  <a:pt x="57" y="97"/>
                  <a:pt x="57" y="97"/>
                </a:cubicBezTo>
                <a:cubicBezTo>
                  <a:pt x="59" y="97"/>
                  <a:pt x="61" y="95"/>
                  <a:pt x="61" y="93"/>
                </a:cubicBezTo>
                <a:cubicBezTo>
                  <a:pt x="61" y="84"/>
                  <a:pt x="61" y="84"/>
                  <a:pt x="61" y="84"/>
                </a:cubicBezTo>
                <a:cubicBezTo>
                  <a:pt x="61" y="84"/>
                  <a:pt x="62" y="83"/>
                  <a:pt x="63" y="83"/>
                </a:cubicBezTo>
                <a:cubicBezTo>
                  <a:pt x="64" y="83"/>
                  <a:pt x="65" y="82"/>
                  <a:pt x="66" y="82"/>
                </a:cubicBezTo>
                <a:cubicBezTo>
                  <a:pt x="73" y="88"/>
                  <a:pt x="73" y="88"/>
                  <a:pt x="73" y="88"/>
                </a:cubicBezTo>
                <a:cubicBezTo>
                  <a:pt x="73" y="88"/>
                  <a:pt x="73" y="88"/>
                  <a:pt x="73" y="88"/>
                </a:cubicBezTo>
                <a:cubicBezTo>
                  <a:pt x="74" y="90"/>
                  <a:pt x="77" y="90"/>
                  <a:pt x="78" y="88"/>
                </a:cubicBezTo>
                <a:cubicBezTo>
                  <a:pt x="89" y="78"/>
                  <a:pt x="89" y="78"/>
                  <a:pt x="89" y="78"/>
                </a:cubicBezTo>
                <a:cubicBezTo>
                  <a:pt x="89" y="78"/>
                  <a:pt x="89" y="78"/>
                  <a:pt x="89" y="78"/>
                </a:cubicBezTo>
                <a:cubicBezTo>
                  <a:pt x="90" y="76"/>
                  <a:pt x="90" y="74"/>
                  <a:pt x="89" y="72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3" y="64"/>
                  <a:pt x="83" y="63"/>
                </a:cubicBezTo>
                <a:cubicBezTo>
                  <a:pt x="84" y="62"/>
                  <a:pt x="84" y="61"/>
                  <a:pt x="8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6" y="60"/>
                  <a:pt x="98" y="58"/>
                  <a:pt x="98" y="56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39"/>
                  <a:pt x="96" y="37"/>
                  <a:pt x="94" y="37"/>
                </a:cubicBezTo>
                <a:close/>
                <a:moveTo>
                  <a:pt x="90" y="52"/>
                </a:moveTo>
                <a:cubicBezTo>
                  <a:pt x="90" y="52"/>
                  <a:pt x="90" y="52"/>
                  <a:pt x="90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9" y="52"/>
                  <a:pt x="78" y="54"/>
                  <a:pt x="78" y="55"/>
                </a:cubicBezTo>
                <a:cubicBezTo>
                  <a:pt x="77" y="57"/>
                  <a:pt x="77" y="58"/>
                  <a:pt x="76" y="60"/>
                </a:cubicBezTo>
                <a:cubicBezTo>
                  <a:pt x="76" y="61"/>
                  <a:pt x="75" y="63"/>
                  <a:pt x="74" y="64"/>
                </a:cubicBezTo>
                <a:cubicBezTo>
                  <a:pt x="73" y="66"/>
                  <a:pt x="73" y="68"/>
                  <a:pt x="74" y="69"/>
                </a:cubicBezTo>
                <a:cubicBezTo>
                  <a:pt x="74" y="69"/>
                  <a:pt x="74" y="69"/>
                  <a:pt x="74" y="69"/>
                </a:cubicBezTo>
                <a:cubicBezTo>
                  <a:pt x="80" y="75"/>
                  <a:pt x="80" y="75"/>
                  <a:pt x="80" y="75"/>
                </a:cubicBezTo>
                <a:cubicBezTo>
                  <a:pt x="75" y="80"/>
                  <a:pt x="75" y="80"/>
                  <a:pt x="75" y="80"/>
                </a:cubicBezTo>
                <a:cubicBezTo>
                  <a:pt x="69" y="74"/>
                  <a:pt x="69" y="74"/>
                  <a:pt x="69" y="74"/>
                </a:cubicBezTo>
                <a:cubicBezTo>
                  <a:pt x="68" y="73"/>
                  <a:pt x="66" y="72"/>
                  <a:pt x="64" y="74"/>
                </a:cubicBezTo>
                <a:cubicBezTo>
                  <a:pt x="63" y="74"/>
                  <a:pt x="62" y="75"/>
                  <a:pt x="60" y="76"/>
                </a:cubicBezTo>
                <a:cubicBezTo>
                  <a:pt x="59" y="76"/>
                  <a:pt x="57" y="77"/>
                  <a:pt x="56" y="77"/>
                </a:cubicBezTo>
                <a:cubicBezTo>
                  <a:pt x="54" y="78"/>
                  <a:pt x="53" y="79"/>
                  <a:pt x="53" y="81"/>
                </a:cubicBezTo>
                <a:cubicBezTo>
                  <a:pt x="53" y="81"/>
                  <a:pt x="53" y="81"/>
                  <a:pt x="53" y="81"/>
                </a:cubicBezTo>
                <a:cubicBezTo>
                  <a:pt x="53" y="89"/>
                  <a:pt x="53" y="89"/>
                  <a:pt x="53" y="89"/>
                </a:cubicBezTo>
                <a:cubicBezTo>
                  <a:pt x="46" y="89"/>
                  <a:pt x="46" y="89"/>
                  <a:pt x="46" y="89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79"/>
                  <a:pt x="44" y="77"/>
                  <a:pt x="42" y="77"/>
                </a:cubicBezTo>
                <a:cubicBezTo>
                  <a:pt x="41" y="77"/>
                  <a:pt x="39" y="76"/>
                  <a:pt x="38" y="76"/>
                </a:cubicBezTo>
                <a:cubicBezTo>
                  <a:pt x="38" y="76"/>
                  <a:pt x="38" y="76"/>
                  <a:pt x="38" y="76"/>
                </a:cubicBezTo>
                <a:cubicBezTo>
                  <a:pt x="36" y="75"/>
                  <a:pt x="35" y="74"/>
                  <a:pt x="34" y="73"/>
                </a:cubicBezTo>
                <a:cubicBezTo>
                  <a:pt x="32" y="72"/>
                  <a:pt x="30" y="73"/>
                  <a:pt x="29" y="74"/>
                </a:cubicBezTo>
                <a:cubicBezTo>
                  <a:pt x="23" y="80"/>
                  <a:pt x="23" y="80"/>
                  <a:pt x="23" y="80"/>
                </a:cubicBezTo>
                <a:cubicBezTo>
                  <a:pt x="18" y="75"/>
                  <a:pt x="18" y="75"/>
                  <a:pt x="18" y="75"/>
                </a:cubicBezTo>
                <a:cubicBezTo>
                  <a:pt x="24" y="69"/>
                  <a:pt x="24" y="69"/>
                  <a:pt x="24" y="69"/>
                </a:cubicBezTo>
                <a:cubicBezTo>
                  <a:pt x="25" y="68"/>
                  <a:pt x="25" y="66"/>
                  <a:pt x="24" y="64"/>
                </a:cubicBezTo>
                <a:cubicBezTo>
                  <a:pt x="23" y="63"/>
                  <a:pt x="23" y="61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1" y="58"/>
                  <a:pt x="21" y="57"/>
                  <a:pt x="21" y="55"/>
                </a:cubicBezTo>
                <a:cubicBezTo>
                  <a:pt x="20" y="53"/>
                  <a:pt x="19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45"/>
                  <a:pt x="8" y="45"/>
                  <a:pt x="8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5"/>
                  <a:pt x="20" y="44"/>
                  <a:pt x="21" y="42"/>
                </a:cubicBezTo>
                <a:cubicBezTo>
                  <a:pt x="21" y="40"/>
                  <a:pt x="22" y="39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3" y="36"/>
                  <a:pt x="23" y="34"/>
                  <a:pt x="24" y="33"/>
                </a:cubicBezTo>
                <a:cubicBezTo>
                  <a:pt x="25" y="32"/>
                  <a:pt x="25" y="30"/>
                  <a:pt x="24" y="28"/>
                </a:cubicBezTo>
                <a:cubicBezTo>
                  <a:pt x="24" y="28"/>
                  <a:pt x="24" y="28"/>
                  <a:pt x="24" y="28"/>
                </a:cubicBezTo>
                <a:cubicBezTo>
                  <a:pt x="18" y="22"/>
                  <a:pt x="18" y="22"/>
                  <a:pt x="18" y="22"/>
                </a:cubicBezTo>
                <a:cubicBezTo>
                  <a:pt x="23" y="17"/>
                  <a:pt x="23" y="17"/>
                  <a:pt x="23" y="17"/>
                </a:cubicBezTo>
                <a:cubicBezTo>
                  <a:pt x="29" y="23"/>
                  <a:pt x="29" y="23"/>
                  <a:pt x="29" y="23"/>
                </a:cubicBezTo>
                <a:cubicBezTo>
                  <a:pt x="30" y="25"/>
                  <a:pt x="32" y="25"/>
                  <a:pt x="34" y="24"/>
                </a:cubicBezTo>
                <a:cubicBezTo>
                  <a:pt x="35" y="23"/>
                  <a:pt x="36" y="22"/>
                  <a:pt x="38" y="22"/>
                </a:cubicBezTo>
                <a:cubicBezTo>
                  <a:pt x="39" y="21"/>
                  <a:pt x="41" y="20"/>
                  <a:pt x="43" y="20"/>
                </a:cubicBezTo>
                <a:cubicBezTo>
                  <a:pt x="44" y="20"/>
                  <a:pt x="46" y="18"/>
                  <a:pt x="46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6" y="8"/>
                  <a:pt x="46" y="8"/>
                  <a:pt x="46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18"/>
                  <a:pt x="54" y="20"/>
                  <a:pt x="56" y="20"/>
                </a:cubicBezTo>
                <a:cubicBezTo>
                  <a:pt x="57" y="21"/>
                  <a:pt x="59" y="21"/>
                  <a:pt x="60" y="22"/>
                </a:cubicBezTo>
                <a:cubicBezTo>
                  <a:pt x="62" y="22"/>
                  <a:pt x="63" y="23"/>
                  <a:pt x="65" y="24"/>
                </a:cubicBezTo>
                <a:cubicBezTo>
                  <a:pt x="66" y="25"/>
                  <a:pt x="68" y="24"/>
                  <a:pt x="70" y="23"/>
                </a:cubicBezTo>
                <a:cubicBezTo>
                  <a:pt x="75" y="17"/>
                  <a:pt x="75" y="17"/>
                  <a:pt x="75" y="17"/>
                </a:cubicBezTo>
                <a:cubicBezTo>
                  <a:pt x="80" y="22"/>
                  <a:pt x="80" y="22"/>
                  <a:pt x="80" y="22"/>
                </a:cubicBezTo>
                <a:cubicBezTo>
                  <a:pt x="74" y="28"/>
                  <a:pt x="74" y="28"/>
                  <a:pt x="74" y="28"/>
                </a:cubicBezTo>
                <a:cubicBezTo>
                  <a:pt x="73" y="30"/>
                  <a:pt x="73" y="32"/>
                  <a:pt x="74" y="33"/>
                </a:cubicBezTo>
                <a:cubicBezTo>
                  <a:pt x="75" y="35"/>
                  <a:pt x="76" y="36"/>
                  <a:pt x="76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7" y="39"/>
                  <a:pt x="77" y="41"/>
                  <a:pt x="78" y="42"/>
                </a:cubicBezTo>
                <a:cubicBezTo>
                  <a:pt x="78" y="44"/>
                  <a:pt x="80" y="45"/>
                  <a:pt x="81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52"/>
                  <a:pt x="90" y="52"/>
                  <a:pt x="90" y="52"/>
                </a:cubicBezTo>
                <a:close/>
                <a:moveTo>
                  <a:pt x="49" y="32"/>
                </a:moveTo>
                <a:cubicBezTo>
                  <a:pt x="49" y="32"/>
                  <a:pt x="49" y="32"/>
                  <a:pt x="49" y="32"/>
                </a:cubicBezTo>
                <a:cubicBezTo>
                  <a:pt x="45" y="32"/>
                  <a:pt x="40" y="34"/>
                  <a:pt x="37" y="37"/>
                </a:cubicBezTo>
                <a:cubicBezTo>
                  <a:pt x="34" y="40"/>
                  <a:pt x="32" y="44"/>
                  <a:pt x="32" y="49"/>
                </a:cubicBezTo>
                <a:cubicBezTo>
                  <a:pt x="32" y="53"/>
                  <a:pt x="34" y="57"/>
                  <a:pt x="37" y="60"/>
                </a:cubicBezTo>
                <a:cubicBezTo>
                  <a:pt x="40" y="63"/>
                  <a:pt x="45" y="65"/>
                  <a:pt x="49" y="65"/>
                </a:cubicBezTo>
                <a:cubicBezTo>
                  <a:pt x="54" y="65"/>
                  <a:pt x="58" y="63"/>
                  <a:pt x="61" y="60"/>
                </a:cubicBezTo>
                <a:cubicBezTo>
                  <a:pt x="64" y="57"/>
                  <a:pt x="66" y="53"/>
                  <a:pt x="66" y="49"/>
                </a:cubicBezTo>
                <a:cubicBezTo>
                  <a:pt x="66" y="44"/>
                  <a:pt x="64" y="40"/>
                  <a:pt x="61" y="37"/>
                </a:cubicBezTo>
                <a:cubicBezTo>
                  <a:pt x="58" y="34"/>
                  <a:pt x="54" y="32"/>
                  <a:pt x="49" y="32"/>
                </a:cubicBezTo>
                <a:close/>
                <a:moveTo>
                  <a:pt x="58" y="57"/>
                </a:moveTo>
                <a:cubicBezTo>
                  <a:pt x="58" y="57"/>
                  <a:pt x="58" y="57"/>
                  <a:pt x="58" y="57"/>
                </a:cubicBezTo>
                <a:cubicBezTo>
                  <a:pt x="55" y="59"/>
                  <a:pt x="52" y="61"/>
                  <a:pt x="49" y="61"/>
                </a:cubicBezTo>
                <a:cubicBezTo>
                  <a:pt x="46" y="61"/>
                  <a:pt x="43" y="59"/>
                  <a:pt x="41" y="57"/>
                </a:cubicBezTo>
                <a:cubicBezTo>
                  <a:pt x="39" y="55"/>
                  <a:pt x="37" y="52"/>
                  <a:pt x="37" y="49"/>
                </a:cubicBezTo>
                <a:cubicBezTo>
                  <a:pt x="37" y="45"/>
                  <a:pt x="39" y="42"/>
                  <a:pt x="41" y="40"/>
                </a:cubicBezTo>
                <a:cubicBezTo>
                  <a:pt x="43" y="38"/>
                  <a:pt x="46" y="37"/>
                  <a:pt x="49" y="37"/>
                </a:cubicBezTo>
                <a:cubicBezTo>
                  <a:pt x="52" y="37"/>
                  <a:pt x="55" y="38"/>
                  <a:pt x="58" y="40"/>
                </a:cubicBezTo>
                <a:cubicBezTo>
                  <a:pt x="60" y="42"/>
                  <a:pt x="61" y="45"/>
                  <a:pt x="61" y="49"/>
                </a:cubicBezTo>
                <a:cubicBezTo>
                  <a:pt x="61" y="52"/>
                  <a:pt x="60" y="55"/>
                  <a:pt x="58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Freeform 29"/>
          <p:cNvSpPr>
            <a:spLocks noEditPoints="1"/>
          </p:cNvSpPr>
          <p:nvPr/>
        </p:nvSpPr>
        <p:spPr bwMode="auto">
          <a:xfrm>
            <a:off x="4711700" y="4238875"/>
            <a:ext cx="254000" cy="283720"/>
          </a:xfrm>
          <a:custGeom>
            <a:avLst/>
            <a:gdLst>
              <a:gd name="T0" fmla="*/ 14 w 91"/>
              <a:gd name="T1" fmla="*/ 32 h 103"/>
              <a:gd name="T2" fmla="*/ 78 w 91"/>
              <a:gd name="T3" fmla="*/ 32 h 103"/>
              <a:gd name="T4" fmla="*/ 83 w 91"/>
              <a:gd name="T5" fmla="*/ 22 h 103"/>
              <a:gd name="T6" fmla="*/ 8 w 91"/>
              <a:gd name="T7" fmla="*/ 32 h 103"/>
              <a:gd name="T8" fmla="*/ 14 w 91"/>
              <a:gd name="T9" fmla="*/ 32 h 103"/>
              <a:gd name="T10" fmla="*/ 27 w 91"/>
              <a:gd name="T11" fmla="*/ 0 h 103"/>
              <a:gd name="T12" fmla="*/ 64 w 91"/>
              <a:gd name="T13" fmla="*/ 0 h 103"/>
              <a:gd name="T14" fmla="*/ 68 w 91"/>
              <a:gd name="T15" fmla="*/ 4 h 103"/>
              <a:gd name="T16" fmla="*/ 87 w 91"/>
              <a:gd name="T17" fmla="*/ 14 h 103"/>
              <a:gd name="T18" fmla="*/ 91 w 91"/>
              <a:gd name="T19" fmla="*/ 18 h 103"/>
              <a:gd name="T20" fmla="*/ 87 w 91"/>
              <a:gd name="T21" fmla="*/ 40 h 103"/>
              <a:gd name="T22" fmla="*/ 82 w 91"/>
              <a:gd name="T23" fmla="*/ 40 h 103"/>
              <a:gd name="T24" fmla="*/ 78 w 91"/>
              <a:gd name="T25" fmla="*/ 103 h 103"/>
              <a:gd name="T26" fmla="*/ 14 w 91"/>
              <a:gd name="T27" fmla="*/ 103 h 103"/>
              <a:gd name="T28" fmla="*/ 10 w 91"/>
              <a:gd name="T29" fmla="*/ 99 h 103"/>
              <a:gd name="T30" fmla="*/ 4 w 91"/>
              <a:gd name="T31" fmla="*/ 40 h 103"/>
              <a:gd name="T32" fmla="*/ 0 w 91"/>
              <a:gd name="T33" fmla="*/ 36 h 103"/>
              <a:gd name="T34" fmla="*/ 4 w 91"/>
              <a:gd name="T35" fmla="*/ 14 h 103"/>
              <a:gd name="T36" fmla="*/ 23 w 91"/>
              <a:gd name="T37" fmla="*/ 14 h 103"/>
              <a:gd name="T38" fmla="*/ 27 w 91"/>
              <a:gd name="T39" fmla="*/ 0 h 103"/>
              <a:gd name="T40" fmla="*/ 60 w 91"/>
              <a:gd name="T41" fmla="*/ 8 h 103"/>
              <a:gd name="T42" fmla="*/ 31 w 91"/>
              <a:gd name="T43" fmla="*/ 13 h 103"/>
              <a:gd name="T44" fmla="*/ 60 w 91"/>
              <a:gd name="T45" fmla="*/ 8 h 103"/>
              <a:gd name="T46" fmla="*/ 31 w 91"/>
              <a:gd name="T47" fmla="*/ 40 h 103"/>
              <a:gd name="T48" fmla="*/ 29 w 91"/>
              <a:gd name="T49" fmla="*/ 88 h 103"/>
              <a:gd name="T50" fmla="*/ 27 w 91"/>
              <a:gd name="T51" fmla="*/ 40 h 103"/>
              <a:gd name="T52" fmla="*/ 18 w 91"/>
              <a:gd name="T53" fmla="*/ 95 h 103"/>
              <a:gd name="T54" fmla="*/ 74 w 91"/>
              <a:gd name="T55" fmla="*/ 40 h 103"/>
              <a:gd name="T56" fmla="*/ 64 w 91"/>
              <a:gd name="T57" fmla="*/ 86 h 103"/>
              <a:gd name="T58" fmla="*/ 60 w 91"/>
              <a:gd name="T59" fmla="*/ 86 h 103"/>
              <a:gd name="T60" fmla="*/ 48 w 91"/>
              <a:gd name="T61" fmla="*/ 40 h 103"/>
              <a:gd name="T62" fmla="*/ 46 w 91"/>
              <a:gd name="T63" fmla="*/ 88 h 103"/>
              <a:gd name="T64" fmla="*/ 43 w 91"/>
              <a:gd name="T65" fmla="*/ 4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1" h="103">
                <a:moveTo>
                  <a:pt x="14" y="32"/>
                </a:moveTo>
                <a:cubicBezTo>
                  <a:pt x="14" y="32"/>
                  <a:pt x="14" y="32"/>
                  <a:pt x="14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83" y="32"/>
                  <a:pt x="83" y="32"/>
                  <a:pt x="83" y="32"/>
                </a:cubicBezTo>
                <a:cubicBezTo>
                  <a:pt x="83" y="22"/>
                  <a:pt x="83" y="22"/>
                  <a:pt x="83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32"/>
                  <a:pt x="8" y="32"/>
                  <a:pt x="8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4" y="32"/>
                  <a:pt x="14" y="32"/>
                  <a:pt x="14" y="32"/>
                </a:cubicBezTo>
                <a:close/>
                <a:moveTo>
                  <a:pt x="27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6" y="0"/>
                  <a:pt x="68" y="2"/>
                  <a:pt x="68" y="4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14"/>
                  <a:pt x="68" y="14"/>
                  <a:pt x="68" y="14"/>
                </a:cubicBezTo>
                <a:cubicBezTo>
                  <a:pt x="87" y="14"/>
                  <a:pt x="87" y="14"/>
                  <a:pt x="87" y="14"/>
                </a:cubicBezTo>
                <a:cubicBezTo>
                  <a:pt x="90" y="14"/>
                  <a:pt x="91" y="16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36"/>
                  <a:pt x="91" y="36"/>
                  <a:pt x="91" y="36"/>
                </a:cubicBezTo>
                <a:cubicBezTo>
                  <a:pt x="91" y="39"/>
                  <a:pt x="90" y="40"/>
                  <a:pt x="87" y="40"/>
                </a:cubicBezTo>
                <a:cubicBezTo>
                  <a:pt x="87" y="40"/>
                  <a:pt x="87" y="40"/>
                  <a:pt x="87" y="40"/>
                </a:cubicBezTo>
                <a:cubicBezTo>
                  <a:pt x="82" y="40"/>
                  <a:pt x="82" y="40"/>
                  <a:pt x="82" y="40"/>
                </a:cubicBezTo>
                <a:cubicBezTo>
                  <a:pt x="82" y="99"/>
                  <a:pt x="82" y="99"/>
                  <a:pt x="82" y="99"/>
                </a:cubicBezTo>
                <a:cubicBezTo>
                  <a:pt x="82" y="101"/>
                  <a:pt x="80" y="103"/>
                  <a:pt x="78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14" y="103"/>
                  <a:pt x="14" y="103"/>
                  <a:pt x="14" y="103"/>
                </a:cubicBezTo>
                <a:cubicBezTo>
                  <a:pt x="11" y="103"/>
                  <a:pt x="10" y="101"/>
                  <a:pt x="10" y="99"/>
                </a:cubicBezTo>
                <a:cubicBezTo>
                  <a:pt x="10" y="99"/>
                  <a:pt x="10" y="99"/>
                  <a:pt x="10" y="99"/>
                </a:cubicBezTo>
                <a:cubicBezTo>
                  <a:pt x="10" y="40"/>
                  <a:pt x="10" y="40"/>
                  <a:pt x="10" y="40"/>
                </a:cubicBezTo>
                <a:cubicBezTo>
                  <a:pt x="4" y="40"/>
                  <a:pt x="4" y="40"/>
                  <a:pt x="4" y="40"/>
                </a:cubicBezTo>
                <a:cubicBezTo>
                  <a:pt x="2" y="40"/>
                  <a:pt x="0" y="39"/>
                  <a:pt x="0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6"/>
                  <a:pt x="2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5" y="0"/>
                  <a:pt x="27" y="0"/>
                </a:cubicBezTo>
                <a:close/>
                <a:moveTo>
                  <a:pt x="60" y="8"/>
                </a:moveTo>
                <a:cubicBezTo>
                  <a:pt x="60" y="8"/>
                  <a:pt x="60" y="8"/>
                  <a:pt x="6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13"/>
                  <a:pt x="31" y="13"/>
                  <a:pt x="31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8"/>
                  <a:pt x="60" y="8"/>
                  <a:pt x="60" y="8"/>
                </a:cubicBezTo>
                <a:close/>
                <a:moveTo>
                  <a:pt x="31" y="40"/>
                </a:moveTo>
                <a:cubicBezTo>
                  <a:pt x="31" y="40"/>
                  <a:pt x="31" y="40"/>
                  <a:pt x="31" y="40"/>
                </a:cubicBezTo>
                <a:cubicBezTo>
                  <a:pt x="31" y="86"/>
                  <a:pt x="31" y="86"/>
                  <a:pt x="31" y="86"/>
                </a:cubicBezTo>
                <a:cubicBezTo>
                  <a:pt x="31" y="87"/>
                  <a:pt x="30" y="88"/>
                  <a:pt x="29" y="88"/>
                </a:cubicBezTo>
                <a:cubicBezTo>
                  <a:pt x="28" y="88"/>
                  <a:pt x="27" y="87"/>
                  <a:pt x="27" y="86"/>
                </a:cubicBezTo>
                <a:cubicBezTo>
                  <a:pt x="27" y="40"/>
                  <a:pt x="27" y="40"/>
                  <a:pt x="27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95"/>
                  <a:pt x="18" y="95"/>
                  <a:pt x="18" y="95"/>
                </a:cubicBezTo>
                <a:cubicBezTo>
                  <a:pt x="74" y="95"/>
                  <a:pt x="74" y="95"/>
                  <a:pt x="74" y="95"/>
                </a:cubicBezTo>
                <a:cubicBezTo>
                  <a:pt x="74" y="40"/>
                  <a:pt x="74" y="40"/>
                  <a:pt x="74" y="40"/>
                </a:cubicBezTo>
                <a:cubicBezTo>
                  <a:pt x="64" y="40"/>
                  <a:pt x="64" y="40"/>
                  <a:pt x="64" y="40"/>
                </a:cubicBezTo>
                <a:cubicBezTo>
                  <a:pt x="64" y="86"/>
                  <a:pt x="64" y="86"/>
                  <a:pt x="64" y="86"/>
                </a:cubicBezTo>
                <a:cubicBezTo>
                  <a:pt x="64" y="87"/>
                  <a:pt x="63" y="88"/>
                  <a:pt x="62" y="88"/>
                </a:cubicBezTo>
                <a:cubicBezTo>
                  <a:pt x="61" y="88"/>
                  <a:pt x="60" y="87"/>
                  <a:pt x="60" y="86"/>
                </a:cubicBezTo>
                <a:cubicBezTo>
                  <a:pt x="60" y="40"/>
                  <a:pt x="60" y="40"/>
                  <a:pt x="60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86"/>
                  <a:pt x="48" y="86"/>
                  <a:pt x="48" y="86"/>
                </a:cubicBezTo>
                <a:cubicBezTo>
                  <a:pt x="48" y="87"/>
                  <a:pt x="47" y="88"/>
                  <a:pt x="46" y="88"/>
                </a:cubicBezTo>
                <a:cubicBezTo>
                  <a:pt x="44" y="88"/>
                  <a:pt x="43" y="87"/>
                  <a:pt x="43" y="86"/>
                </a:cubicBezTo>
                <a:cubicBezTo>
                  <a:pt x="43" y="40"/>
                  <a:pt x="43" y="40"/>
                  <a:pt x="43" y="40"/>
                </a:cubicBezTo>
                <a:cubicBezTo>
                  <a:pt x="31" y="40"/>
                  <a:pt x="31" y="40"/>
                  <a:pt x="31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Freeform 30"/>
          <p:cNvSpPr>
            <a:spLocks noEditPoints="1"/>
          </p:cNvSpPr>
          <p:nvPr/>
        </p:nvSpPr>
        <p:spPr bwMode="auto">
          <a:xfrm>
            <a:off x="7344838" y="4240993"/>
            <a:ext cx="224367" cy="279487"/>
          </a:xfrm>
          <a:custGeom>
            <a:avLst/>
            <a:gdLst>
              <a:gd name="T0" fmla="*/ 61 w 81"/>
              <a:gd name="T1" fmla="*/ 25 h 101"/>
              <a:gd name="T2" fmla="*/ 55 w 81"/>
              <a:gd name="T3" fmla="*/ 6 h 101"/>
              <a:gd name="T4" fmla="*/ 40 w 81"/>
              <a:gd name="T5" fmla="*/ 0 h 101"/>
              <a:gd name="T6" fmla="*/ 19 w 81"/>
              <a:gd name="T7" fmla="*/ 21 h 101"/>
              <a:gd name="T8" fmla="*/ 4 w 81"/>
              <a:gd name="T9" fmla="*/ 25 h 101"/>
              <a:gd name="T10" fmla="*/ 0 w 81"/>
              <a:gd name="T11" fmla="*/ 97 h 101"/>
              <a:gd name="T12" fmla="*/ 77 w 81"/>
              <a:gd name="T13" fmla="*/ 101 h 101"/>
              <a:gd name="T14" fmla="*/ 81 w 81"/>
              <a:gd name="T15" fmla="*/ 29 h 101"/>
              <a:gd name="T16" fmla="*/ 57 w 81"/>
              <a:gd name="T17" fmla="*/ 46 h 101"/>
              <a:gd name="T18" fmla="*/ 59 w 81"/>
              <a:gd name="T19" fmla="*/ 45 h 101"/>
              <a:gd name="T20" fmla="*/ 59 w 81"/>
              <a:gd name="T21" fmla="*/ 45 h 101"/>
              <a:gd name="T22" fmla="*/ 61 w 81"/>
              <a:gd name="T23" fmla="*/ 46 h 101"/>
              <a:gd name="T24" fmla="*/ 62 w 81"/>
              <a:gd name="T25" fmla="*/ 48 h 101"/>
              <a:gd name="T26" fmla="*/ 61 w 81"/>
              <a:gd name="T27" fmla="*/ 50 h 101"/>
              <a:gd name="T28" fmla="*/ 57 w 81"/>
              <a:gd name="T29" fmla="*/ 50 h 101"/>
              <a:gd name="T30" fmla="*/ 56 w 81"/>
              <a:gd name="T31" fmla="*/ 48 h 101"/>
              <a:gd name="T32" fmla="*/ 57 w 81"/>
              <a:gd name="T33" fmla="*/ 46 h 101"/>
              <a:gd name="T34" fmla="*/ 24 w 81"/>
              <a:gd name="T35" fmla="*/ 21 h 101"/>
              <a:gd name="T36" fmla="*/ 40 w 81"/>
              <a:gd name="T37" fmla="*/ 5 h 101"/>
              <a:gd name="T38" fmla="*/ 52 w 81"/>
              <a:gd name="T39" fmla="*/ 10 h 101"/>
              <a:gd name="T40" fmla="*/ 57 w 81"/>
              <a:gd name="T41" fmla="*/ 25 h 101"/>
              <a:gd name="T42" fmla="*/ 24 w 81"/>
              <a:gd name="T43" fmla="*/ 21 h 101"/>
              <a:gd name="T44" fmla="*/ 19 w 81"/>
              <a:gd name="T45" fmla="*/ 46 h 101"/>
              <a:gd name="T46" fmla="*/ 21 w 81"/>
              <a:gd name="T47" fmla="*/ 45 h 101"/>
              <a:gd name="T48" fmla="*/ 22 w 81"/>
              <a:gd name="T49" fmla="*/ 45 h 101"/>
              <a:gd name="T50" fmla="*/ 24 w 81"/>
              <a:gd name="T51" fmla="*/ 46 h 101"/>
              <a:gd name="T52" fmla="*/ 24 w 81"/>
              <a:gd name="T53" fmla="*/ 50 h 101"/>
              <a:gd name="T54" fmla="*/ 21 w 81"/>
              <a:gd name="T55" fmla="*/ 51 h 101"/>
              <a:gd name="T56" fmla="*/ 19 w 81"/>
              <a:gd name="T57" fmla="*/ 50 h 101"/>
              <a:gd name="T58" fmla="*/ 19 w 81"/>
              <a:gd name="T59" fmla="*/ 46 h 101"/>
              <a:gd name="T60" fmla="*/ 73 w 81"/>
              <a:gd name="T61" fmla="*/ 93 h 101"/>
              <a:gd name="T62" fmla="*/ 8 w 81"/>
              <a:gd name="T63" fmla="*/ 33 h 101"/>
              <a:gd name="T64" fmla="*/ 19 w 81"/>
              <a:gd name="T65" fmla="*/ 41 h 101"/>
              <a:gd name="T66" fmla="*/ 16 w 81"/>
              <a:gd name="T67" fmla="*/ 42 h 101"/>
              <a:gd name="T68" fmla="*/ 16 w 81"/>
              <a:gd name="T69" fmla="*/ 53 h 101"/>
              <a:gd name="T70" fmla="*/ 21 w 81"/>
              <a:gd name="T71" fmla="*/ 56 h 101"/>
              <a:gd name="T72" fmla="*/ 27 w 81"/>
              <a:gd name="T73" fmla="*/ 53 h 101"/>
              <a:gd name="T74" fmla="*/ 27 w 81"/>
              <a:gd name="T75" fmla="*/ 42 h 101"/>
              <a:gd name="T76" fmla="*/ 24 w 81"/>
              <a:gd name="T77" fmla="*/ 41 h 101"/>
              <a:gd name="T78" fmla="*/ 57 w 81"/>
              <a:gd name="T79" fmla="*/ 33 h 101"/>
              <a:gd name="T80" fmla="*/ 54 w 81"/>
              <a:gd name="T81" fmla="*/ 42 h 101"/>
              <a:gd name="T82" fmla="*/ 51 w 81"/>
              <a:gd name="T83" fmla="*/ 48 h 101"/>
              <a:gd name="T84" fmla="*/ 54 w 81"/>
              <a:gd name="T85" fmla="*/ 53 h 101"/>
              <a:gd name="T86" fmla="*/ 64 w 81"/>
              <a:gd name="T87" fmla="*/ 53 h 101"/>
              <a:gd name="T88" fmla="*/ 67 w 81"/>
              <a:gd name="T89" fmla="*/ 48 h 101"/>
              <a:gd name="T90" fmla="*/ 61 w 81"/>
              <a:gd name="T91" fmla="*/ 41 h 101"/>
              <a:gd name="T92" fmla="*/ 73 w 81"/>
              <a:gd name="T93" fmla="*/ 33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1" h="101">
                <a:moveTo>
                  <a:pt x="77" y="25"/>
                </a:moveTo>
                <a:cubicBezTo>
                  <a:pt x="61" y="25"/>
                  <a:pt x="61" y="25"/>
                  <a:pt x="61" y="25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5"/>
                  <a:pt x="59" y="10"/>
                  <a:pt x="55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1" y="2"/>
                  <a:pt x="46" y="0"/>
                  <a:pt x="40" y="0"/>
                </a:cubicBezTo>
                <a:cubicBezTo>
                  <a:pt x="34" y="0"/>
                  <a:pt x="29" y="2"/>
                  <a:pt x="25" y="6"/>
                </a:cubicBezTo>
                <a:cubicBezTo>
                  <a:pt x="21" y="10"/>
                  <a:pt x="19" y="15"/>
                  <a:pt x="19" y="21"/>
                </a:cubicBezTo>
                <a:cubicBezTo>
                  <a:pt x="19" y="25"/>
                  <a:pt x="19" y="25"/>
                  <a:pt x="19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2" y="25"/>
                  <a:pt x="0" y="27"/>
                  <a:pt x="0" y="29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99"/>
                  <a:pt x="2" y="101"/>
                  <a:pt x="4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9" y="101"/>
                  <a:pt x="81" y="99"/>
                  <a:pt x="81" y="97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27"/>
                  <a:pt x="79" y="25"/>
                  <a:pt x="77" y="25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7" y="46"/>
                </a:cubicBezTo>
                <a:cubicBezTo>
                  <a:pt x="57" y="45"/>
                  <a:pt x="58" y="45"/>
                  <a:pt x="59" y="45"/>
                </a:cubicBezTo>
                <a:cubicBezTo>
                  <a:pt x="59" y="45"/>
                  <a:pt x="59" y="45"/>
                  <a:pt x="59" y="45"/>
                </a:cubicBezTo>
                <a:cubicBezTo>
                  <a:pt x="59" y="45"/>
                  <a:pt x="59" y="45"/>
                  <a:pt x="59" y="45"/>
                </a:cubicBezTo>
                <a:cubicBezTo>
                  <a:pt x="60" y="45"/>
                  <a:pt x="61" y="45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7"/>
                  <a:pt x="62" y="48"/>
                </a:cubicBezTo>
                <a:cubicBezTo>
                  <a:pt x="62" y="49"/>
                  <a:pt x="62" y="49"/>
                  <a:pt x="61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1" y="50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6" y="49"/>
                  <a:pt x="56" y="49"/>
                  <a:pt x="56" y="48"/>
                </a:cubicBezTo>
                <a:cubicBezTo>
                  <a:pt x="56" y="47"/>
                  <a:pt x="56" y="46"/>
                  <a:pt x="57" y="46"/>
                </a:cubicBezTo>
                <a:cubicBezTo>
                  <a:pt x="57" y="46"/>
                  <a:pt x="57" y="46"/>
                  <a:pt x="57" y="46"/>
                </a:cubicBezTo>
                <a:close/>
                <a:moveTo>
                  <a:pt x="24" y="21"/>
                </a:moveTo>
                <a:cubicBezTo>
                  <a:pt x="24" y="21"/>
                  <a:pt x="24" y="21"/>
                  <a:pt x="24" y="21"/>
                </a:cubicBezTo>
                <a:cubicBezTo>
                  <a:pt x="24" y="17"/>
                  <a:pt x="26" y="13"/>
                  <a:pt x="29" y="10"/>
                </a:cubicBezTo>
                <a:cubicBezTo>
                  <a:pt x="32" y="7"/>
                  <a:pt x="36" y="5"/>
                  <a:pt x="40" y="5"/>
                </a:cubicBezTo>
                <a:cubicBezTo>
                  <a:pt x="45" y="5"/>
                  <a:pt x="49" y="7"/>
                  <a:pt x="52" y="10"/>
                </a:cubicBezTo>
                <a:cubicBezTo>
                  <a:pt x="52" y="10"/>
                  <a:pt x="52" y="10"/>
                  <a:pt x="52" y="10"/>
                </a:cubicBezTo>
                <a:cubicBezTo>
                  <a:pt x="55" y="13"/>
                  <a:pt x="57" y="17"/>
                  <a:pt x="57" y="21"/>
                </a:cubicBezTo>
                <a:cubicBezTo>
                  <a:pt x="57" y="25"/>
                  <a:pt x="57" y="25"/>
                  <a:pt x="57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1"/>
                  <a:pt x="24" y="21"/>
                  <a:pt x="24" y="21"/>
                </a:cubicBezTo>
                <a:close/>
                <a:moveTo>
                  <a:pt x="19" y="46"/>
                </a:move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20" y="45"/>
                  <a:pt x="21" y="45"/>
                  <a:pt x="21" y="45"/>
                </a:cubicBezTo>
                <a:cubicBezTo>
                  <a:pt x="21" y="45"/>
                  <a:pt x="21" y="45"/>
                  <a:pt x="21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5"/>
                  <a:pt x="23" y="45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7"/>
                  <a:pt x="24" y="48"/>
                </a:cubicBezTo>
                <a:cubicBezTo>
                  <a:pt x="24" y="49"/>
                  <a:pt x="24" y="49"/>
                  <a:pt x="24" y="50"/>
                </a:cubicBezTo>
                <a:cubicBezTo>
                  <a:pt x="24" y="50"/>
                  <a:pt x="24" y="50"/>
                  <a:pt x="24" y="50"/>
                </a:cubicBezTo>
                <a:cubicBezTo>
                  <a:pt x="23" y="50"/>
                  <a:pt x="22" y="51"/>
                  <a:pt x="21" y="51"/>
                </a:cubicBezTo>
                <a:cubicBezTo>
                  <a:pt x="21" y="51"/>
                  <a:pt x="20" y="50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19" y="49"/>
                  <a:pt x="19" y="49"/>
                  <a:pt x="19" y="48"/>
                </a:cubicBezTo>
                <a:cubicBezTo>
                  <a:pt x="19" y="47"/>
                  <a:pt x="19" y="46"/>
                  <a:pt x="19" y="46"/>
                </a:cubicBezTo>
                <a:close/>
                <a:moveTo>
                  <a:pt x="73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8" y="93"/>
                  <a:pt x="8" y="93"/>
                  <a:pt x="8" y="93"/>
                </a:cubicBezTo>
                <a:cubicBezTo>
                  <a:pt x="8" y="33"/>
                  <a:pt x="8" y="33"/>
                  <a:pt x="8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41"/>
                  <a:pt x="17" y="42"/>
                  <a:pt x="16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4"/>
                  <a:pt x="14" y="46"/>
                  <a:pt x="14" y="48"/>
                </a:cubicBezTo>
                <a:cubicBezTo>
                  <a:pt x="14" y="50"/>
                  <a:pt x="15" y="52"/>
                  <a:pt x="16" y="53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5"/>
                  <a:pt x="19" y="56"/>
                  <a:pt x="21" y="56"/>
                </a:cubicBezTo>
                <a:cubicBezTo>
                  <a:pt x="24" y="56"/>
                  <a:pt x="25" y="55"/>
                  <a:pt x="27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8" y="52"/>
                  <a:pt x="29" y="50"/>
                  <a:pt x="29" y="48"/>
                </a:cubicBezTo>
                <a:cubicBezTo>
                  <a:pt x="29" y="46"/>
                  <a:pt x="28" y="44"/>
                  <a:pt x="27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26" y="42"/>
                  <a:pt x="25" y="41"/>
                  <a:pt x="24" y="41"/>
                </a:cubicBezTo>
                <a:cubicBezTo>
                  <a:pt x="24" y="33"/>
                  <a:pt x="24" y="33"/>
                  <a:pt x="24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41"/>
                  <a:pt x="57" y="41"/>
                  <a:pt x="57" y="41"/>
                </a:cubicBezTo>
                <a:cubicBezTo>
                  <a:pt x="56" y="41"/>
                  <a:pt x="55" y="42"/>
                  <a:pt x="54" y="42"/>
                </a:cubicBezTo>
                <a:cubicBezTo>
                  <a:pt x="54" y="42"/>
                  <a:pt x="54" y="42"/>
                  <a:pt x="54" y="42"/>
                </a:cubicBezTo>
                <a:cubicBezTo>
                  <a:pt x="52" y="44"/>
                  <a:pt x="51" y="46"/>
                  <a:pt x="51" y="48"/>
                </a:cubicBezTo>
                <a:cubicBezTo>
                  <a:pt x="51" y="50"/>
                  <a:pt x="52" y="52"/>
                  <a:pt x="53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5" y="55"/>
                  <a:pt x="57" y="56"/>
                  <a:pt x="59" y="56"/>
                </a:cubicBezTo>
                <a:cubicBezTo>
                  <a:pt x="61" y="56"/>
                  <a:pt x="63" y="55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6" y="52"/>
                  <a:pt x="67" y="50"/>
                  <a:pt x="67" y="48"/>
                </a:cubicBezTo>
                <a:cubicBezTo>
                  <a:pt x="67" y="46"/>
                  <a:pt x="66" y="44"/>
                  <a:pt x="64" y="42"/>
                </a:cubicBezTo>
                <a:cubicBezTo>
                  <a:pt x="64" y="42"/>
                  <a:pt x="63" y="41"/>
                  <a:pt x="61" y="41"/>
                </a:cubicBezTo>
                <a:cubicBezTo>
                  <a:pt x="61" y="33"/>
                  <a:pt x="61" y="33"/>
                  <a:pt x="61" y="33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93"/>
                  <a:pt x="73" y="93"/>
                  <a:pt x="73" y="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Rectangle 31"/>
          <p:cNvSpPr>
            <a:spLocks noChangeArrowheads="1"/>
          </p:cNvSpPr>
          <p:nvPr/>
        </p:nvSpPr>
        <p:spPr bwMode="auto">
          <a:xfrm>
            <a:off x="1679509" y="1509381"/>
            <a:ext cx="2078800" cy="8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450975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您的内容打在这里您的内容打在这里，或者通过复制您的文本后，在此框中选择粘贴</a:t>
            </a:r>
          </a:p>
        </p:txBody>
      </p:sp>
      <p:sp>
        <p:nvSpPr>
          <p:cNvPr id="62" name="Rectangle 32"/>
          <p:cNvSpPr>
            <a:spLocks noChangeArrowheads="1"/>
          </p:cNvSpPr>
          <p:nvPr/>
        </p:nvSpPr>
        <p:spPr bwMode="auto">
          <a:xfrm>
            <a:off x="4333811" y="1509381"/>
            <a:ext cx="2078800" cy="8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450975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您的内容打在这里您的内容打在这里，或者通过复制您的文本后，在此框中选择粘贴</a:t>
            </a:r>
          </a:p>
        </p:txBody>
      </p:sp>
      <p:sp>
        <p:nvSpPr>
          <p:cNvPr id="63" name="Rectangle 33"/>
          <p:cNvSpPr>
            <a:spLocks noChangeArrowheads="1"/>
          </p:cNvSpPr>
          <p:nvPr/>
        </p:nvSpPr>
        <p:spPr bwMode="auto">
          <a:xfrm>
            <a:off x="6952128" y="1509381"/>
            <a:ext cx="2078801" cy="8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450975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您的内容打在这里您的内容打在这里，或者通过复制您的文本后，在此框中选择粘贴</a:t>
            </a:r>
          </a:p>
        </p:txBody>
      </p:sp>
      <p:sp>
        <p:nvSpPr>
          <p:cNvPr id="64" name="Rectangle 34"/>
          <p:cNvSpPr>
            <a:spLocks noChangeArrowheads="1"/>
          </p:cNvSpPr>
          <p:nvPr/>
        </p:nvSpPr>
        <p:spPr bwMode="auto">
          <a:xfrm>
            <a:off x="2735630" y="5354703"/>
            <a:ext cx="2112236" cy="8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450975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您的内容打在这里您的内容打在这里，或者通过复制您的文本后，在此框中选择粘贴</a:t>
            </a:r>
          </a:p>
        </p:txBody>
      </p:sp>
      <p:sp>
        <p:nvSpPr>
          <p:cNvPr id="65" name="Rectangle 35"/>
          <p:cNvSpPr>
            <a:spLocks noChangeArrowheads="1"/>
          </p:cNvSpPr>
          <p:nvPr/>
        </p:nvSpPr>
        <p:spPr bwMode="auto">
          <a:xfrm>
            <a:off x="5428826" y="5354703"/>
            <a:ext cx="2112236" cy="8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450975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您的内容打在这里您的内容打在这里，或者通过复制您的文本后，在此框中选择粘贴</a:t>
            </a:r>
          </a:p>
        </p:txBody>
      </p:sp>
      <p:sp>
        <p:nvSpPr>
          <p:cNvPr id="66" name="Rectangle 36"/>
          <p:cNvSpPr>
            <a:spLocks noChangeArrowheads="1"/>
          </p:cNvSpPr>
          <p:nvPr/>
        </p:nvSpPr>
        <p:spPr bwMode="auto">
          <a:xfrm>
            <a:off x="7982847" y="5354703"/>
            <a:ext cx="2112235" cy="8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450975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您的内容打在这里您的内容打在这里，或者通过复制您的文本后，在此框中选择粘贴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1"/>
          <p:cNvSpPr>
            <a:spLocks noChangeArrowheads="1"/>
          </p:cNvSpPr>
          <p:nvPr/>
        </p:nvSpPr>
        <p:spPr bwMode="auto">
          <a:xfrm>
            <a:off x="4517253" y="2086429"/>
            <a:ext cx="3284912" cy="3285875"/>
          </a:xfrm>
          <a:custGeom>
            <a:avLst/>
            <a:gdLst>
              <a:gd name="T0" fmla="*/ 87349 w 3286125"/>
              <a:gd name="T1" fmla="*/ 497439 h 3286125"/>
              <a:gd name="T2" fmla="*/ 525850 w 3286125"/>
              <a:gd name="T3" fmla="*/ 82191 h 3286125"/>
              <a:gd name="T4" fmla="*/ 528717 w 3286125"/>
              <a:gd name="T5" fmla="*/ 497441 h 3286125"/>
              <a:gd name="T6" fmla="*/ 5898240 60000 65536"/>
              <a:gd name="T7" fmla="*/ 0 60000 65536"/>
              <a:gd name="T8" fmla="*/ 17694720 60000 65536"/>
              <a:gd name="T9" fmla="*/ 0 w 3286125"/>
              <a:gd name="T10" fmla="*/ 36 h 3286125"/>
              <a:gd name="T11" fmla="*/ 1635918 w 3286125"/>
              <a:gd name="T12" fmla="*/ 1643063 h 32861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86125" h="3286125">
                <a:moveTo>
                  <a:pt x="0" y="1643061"/>
                </a:moveTo>
                <a:lnTo>
                  <a:pt x="0" y="1643061"/>
                </a:lnTo>
                <a:cubicBezTo>
                  <a:pt x="1" y="739787"/>
                  <a:pt x="729138" y="5900"/>
                  <a:pt x="1632392" y="34"/>
                </a:cubicBezTo>
                <a:lnTo>
                  <a:pt x="1635918" y="542924"/>
                </a:lnTo>
                <a:cubicBezTo>
                  <a:pt x="1031116" y="546851"/>
                  <a:pt x="542900" y="1038247"/>
                  <a:pt x="542900" y="1643062"/>
                </a:cubicBezTo>
                <a:close/>
              </a:path>
            </a:pathLst>
          </a:custGeom>
          <a:solidFill>
            <a:srgbClr val="046063"/>
          </a:solidFill>
          <a:ln w="12700" algn="ctr">
            <a:solidFill>
              <a:schemeClr val="bg1"/>
            </a:solidFill>
            <a:miter lim="800000"/>
          </a:ln>
        </p:spPr>
        <p:txBody>
          <a:bodyPr lIns="0" tIns="45727" rIns="432053" bIns="216027" anchor="ctr"/>
          <a:lstStyle/>
          <a:p>
            <a:pPr algn="ctr" defTabSz="913765"/>
            <a:r>
              <a:rPr lang="en-US" altLang="zh-CN" sz="2665" dirty="0">
                <a:solidFill>
                  <a:schemeClr val="bg1"/>
                </a:solidFill>
                <a:cs typeface="+mn-ea"/>
                <a:sym typeface="+mn-lt"/>
              </a:rPr>
              <a:t>A</a:t>
            </a:r>
            <a:endParaRPr lang="zh-CN" altLang="en-US" sz="266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空心弧 12"/>
          <p:cNvSpPr>
            <a:spLocks noChangeArrowheads="1"/>
          </p:cNvSpPr>
          <p:nvPr/>
        </p:nvSpPr>
        <p:spPr bwMode="auto">
          <a:xfrm flipH="1">
            <a:off x="4517253" y="2086429"/>
            <a:ext cx="3284912" cy="3285875"/>
          </a:xfrm>
          <a:custGeom>
            <a:avLst/>
            <a:gdLst>
              <a:gd name="T0" fmla="*/ 87349 w 3286125"/>
              <a:gd name="T1" fmla="*/ 497439 h 3286125"/>
              <a:gd name="T2" fmla="*/ 525850 w 3286125"/>
              <a:gd name="T3" fmla="*/ 82191 h 3286125"/>
              <a:gd name="T4" fmla="*/ 528717 w 3286125"/>
              <a:gd name="T5" fmla="*/ 497441 h 3286125"/>
              <a:gd name="T6" fmla="*/ 5898240 60000 65536"/>
              <a:gd name="T7" fmla="*/ 0 60000 65536"/>
              <a:gd name="T8" fmla="*/ 17694720 60000 65536"/>
              <a:gd name="T9" fmla="*/ 0 w 3286125"/>
              <a:gd name="T10" fmla="*/ 36 h 3286125"/>
              <a:gd name="T11" fmla="*/ 1635918 w 3286125"/>
              <a:gd name="T12" fmla="*/ 1643063 h 32861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86125" h="3286125">
                <a:moveTo>
                  <a:pt x="0" y="1643061"/>
                </a:moveTo>
                <a:lnTo>
                  <a:pt x="0" y="1643061"/>
                </a:lnTo>
                <a:cubicBezTo>
                  <a:pt x="1" y="739787"/>
                  <a:pt x="729138" y="5900"/>
                  <a:pt x="1632392" y="34"/>
                </a:cubicBezTo>
                <a:lnTo>
                  <a:pt x="1635918" y="542924"/>
                </a:lnTo>
                <a:cubicBezTo>
                  <a:pt x="1031116" y="546851"/>
                  <a:pt x="542900" y="1038247"/>
                  <a:pt x="542900" y="1643062"/>
                </a:cubicBezTo>
                <a:close/>
              </a:path>
            </a:pathLst>
          </a:custGeom>
          <a:solidFill>
            <a:srgbClr val="046063"/>
          </a:solidFill>
          <a:ln w="12700" algn="ctr">
            <a:solidFill>
              <a:schemeClr val="bg1"/>
            </a:solidFill>
            <a:miter lim="800000"/>
          </a:ln>
        </p:spPr>
        <p:txBody>
          <a:bodyPr lIns="432053" tIns="45727" rIns="0" bIns="216027" anchor="ctr"/>
          <a:lstStyle/>
          <a:p>
            <a:pPr algn="ctr" defTabSz="913765"/>
            <a:r>
              <a:rPr lang="en-US" altLang="zh-CN" sz="2665" dirty="0">
                <a:solidFill>
                  <a:schemeClr val="bg1"/>
                </a:solidFill>
                <a:cs typeface="+mn-ea"/>
                <a:sym typeface="+mn-lt"/>
              </a:rPr>
              <a:t>B</a:t>
            </a:r>
            <a:endParaRPr lang="zh-CN" altLang="en-US" sz="266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空心弧 13"/>
          <p:cNvSpPr>
            <a:spLocks noChangeArrowheads="1"/>
          </p:cNvSpPr>
          <p:nvPr/>
        </p:nvSpPr>
        <p:spPr bwMode="auto">
          <a:xfrm>
            <a:off x="4517253" y="2086429"/>
            <a:ext cx="3284912" cy="3285875"/>
          </a:xfrm>
          <a:custGeom>
            <a:avLst/>
            <a:gdLst>
              <a:gd name="T0" fmla="*/ 530009 w 3286125"/>
              <a:gd name="T1" fmla="*/ 911626 h 3286125"/>
              <a:gd name="T2" fmla="*/ 88524 w 3286125"/>
              <a:gd name="T3" fmla="*/ 502853 h 3286125"/>
              <a:gd name="T4" fmla="*/ 528717 w 3286125"/>
              <a:gd name="T5" fmla="*/ 497441 h 3286125"/>
              <a:gd name="T6" fmla="*/ 0 60000 65536"/>
              <a:gd name="T7" fmla="*/ 17694720 60000 65536"/>
              <a:gd name="T8" fmla="*/ 11796480 60000 65536"/>
              <a:gd name="T9" fmla="*/ 141 w 3286125"/>
              <a:gd name="T10" fmla="*/ 1657350 h 3286125"/>
              <a:gd name="T11" fmla="*/ 1647888 w 3286125"/>
              <a:gd name="T12" fmla="*/ 3286125 h 32861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86125" h="3286125">
                <a:moveTo>
                  <a:pt x="1647887" y="3286118"/>
                </a:moveTo>
                <a:lnTo>
                  <a:pt x="1647886" y="3286117"/>
                </a:lnTo>
                <a:cubicBezTo>
                  <a:pt x="1646279" y="3286122"/>
                  <a:pt x="1644671" y="3286124"/>
                  <a:pt x="1643063" y="3286125"/>
                </a:cubicBezTo>
                <a:cubicBezTo>
                  <a:pt x="743999" y="3286125"/>
                  <a:pt x="11891" y="2563523"/>
                  <a:pt x="140" y="1664536"/>
                </a:cubicBezTo>
                <a:lnTo>
                  <a:pt x="550059" y="1657349"/>
                </a:lnTo>
                <a:lnTo>
                  <a:pt x="550059" y="1657348"/>
                </a:lnTo>
                <a:cubicBezTo>
                  <a:pt x="557877" y="2255426"/>
                  <a:pt x="1044934" y="2736159"/>
                  <a:pt x="1643063" y="2736159"/>
                </a:cubicBezTo>
                <a:cubicBezTo>
                  <a:pt x="1644132" y="2736158"/>
                  <a:pt x="1645202" y="2736157"/>
                  <a:pt x="1646271" y="2736154"/>
                </a:cubicBezTo>
                <a:close/>
              </a:path>
            </a:pathLst>
          </a:custGeom>
          <a:solidFill>
            <a:srgbClr val="046063"/>
          </a:solidFill>
          <a:ln w="12700" algn="ctr">
            <a:solidFill>
              <a:schemeClr val="bg1"/>
            </a:solidFill>
            <a:miter lim="800000"/>
          </a:ln>
        </p:spPr>
        <p:txBody>
          <a:bodyPr lIns="0" tIns="216027" rIns="432053" bIns="0" anchor="ctr"/>
          <a:lstStyle/>
          <a:p>
            <a:pPr algn="ctr" defTabSz="913765"/>
            <a:r>
              <a:rPr lang="en-US" altLang="zh-CN" sz="2665" dirty="0">
                <a:solidFill>
                  <a:schemeClr val="bg1"/>
                </a:solidFill>
                <a:cs typeface="+mn-ea"/>
                <a:sym typeface="+mn-lt"/>
              </a:rPr>
              <a:t>C</a:t>
            </a:r>
            <a:endParaRPr lang="zh-CN" altLang="en-US" sz="266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空心弧 14"/>
          <p:cNvSpPr>
            <a:spLocks noChangeArrowheads="1"/>
          </p:cNvSpPr>
          <p:nvPr/>
        </p:nvSpPr>
        <p:spPr bwMode="auto">
          <a:xfrm flipH="1">
            <a:off x="4531188" y="2086429"/>
            <a:ext cx="3284912" cy="3285875"/>
          </a:xfrm>
          <a:custGeom>
            <a:avLst/>
            <a:gdLst>
              <a:gd name="T0" fmla="*/ 530009 w 3286125"/>
              <a:gd name="T1" fmla="*/ 911626 h 3286125"/>
              <a:gd name="T2" fmla="*/ 88524 w 3286125"/>
              <a:gd name="T3" fmla="*/ 502853 h 3286125"/>
              <a:gd name="T4" fmla="*/ 528717 w 3286125"/>
              <a:gd name="T5" fmla="*/ 497441 h 3286125"/>
              <a:gd name="T6" fmla="*/ 0 60000 65536"/>
              <a:gd name="T7" fmla="*/ 17694720 60000 65536"/>
              <a:gd name="T8" fmla="*/ 11796480 60000 65536"/>
              <a:gd name="T9" fmla="*/ 141 w 3286125"/>
              <a:gd name="T10" fmla="*/ 1657350 h 3286125"/>
              <a:gd name="T11" fmla="*/ 1647888 w 3286125"/>
              <a:gd name="T12" fmla="*/ 3286125 h 32861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86125" h="3286125">
                <a:moveTo>
                  <a:pt x="1647887" y="3286118"/>
                </a:moveTo>
                <a:lnTo>
                  <a:pt x="1647886" y="3286117"/>
                </a:lnTo>
                <a:cubicBezTo>
                  <a:pt x="1646279" y="3286122"/>
                  <a:pt x="1644671" y="3286124"/>
                  <a:pt x="1643063" y="3286125"/>
                </a:cubicBezTo>
                <a:cubicBezTo>
                  <a:pt x="743999" y="3286125"/>
                  <a:pt x="11891" y="2563523"/>
                  <a:pt x="140" y="1664536"/>
                </a:cubicBezTo>
                <a:lnTo>
                  <a:pt x="550059" y="1657349"/>
                </a:lnTo>
                <a:lnTo>
                  <a:pt x="550059" y="1657348"/>
                </a:lnTo>
                <a:cubicBezTo>
                  <a:pt x="557877" y="2255426"/>
                  <a:pt x="1044934" y="2736159"/>
                  <a:pt x="1643063" y="2736159"/>
                </a:cubicBezTo>
                <a:cubicBezTo>
                  <a:pt x="1644132" y="2736158"/>
                  <a:pt x="1645202" y="2736157"/>
                  <a:pt x="1646271" y="2736154"/>
                </a:cubicBezTo>
                <a:close/>
              </a:path>
            </a:pathLst>
          </a:custGeom>
          <a:solidFill>
            <a:srgbClr val="046063"/>
          </a:solidFill>
          <a:ln w="12700" algn="ctr">
            <a:solidFill>
              <a:schemeClr val="bg1"/>
            </a:solidFill>
            <a:miter lim="800000"/>
          </a:ln>
        </p:spPr>
        <p:txBody>
          <a:bodyPr lIns="432053" tIns="216027" rIns="0" bIns="0" anchor="ctr"/>
          <a:lstStyle/>
          <a:p>
            <a:pPr algn="ctr" defTabSz="913765"/>
            <a:r>
              <a:rPr lang="en-US" altLang="zh-CN" sz="2665" dirty="0">
                <a:solidFill>
                  <a:schemeClr val="bg1"/>
                </a:solidFill>
                <a:cs typeface="+mn-ea"/>
                <a:sym typeface="+mn-lt"/>
              </a:rPr>
              <a:t>D</a:t>
            </a:r>
            <a:endParaRPr lang="zh-CN" altLang="en-US" sz="266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等腰三角形 5"/>
          <p:cNvSpPr>
            <a:spLocks noChangeArrowheads="1"/>
          </p:cNvSpPr>
          <p:nvPr/>
        </p:nvSpPr>
        <p:spPr bwMode="auto">
          <a:xfrm rot="-2700000">
            <a:off x="4738239" y="2427114"/>
            <a:ext cx="328492" cy="282221"/>
          </a:xfrm>
          <a:prstGeom prst="triangle">
            <a:avLst>
              <a:gd name="adj" fmla="val 50000"/>
            </a:avLst>
          </a:prstGeom>
          <a:solidFill>
            <a:srgbClr val="046063"/>
          </a:solidFill>
          <a:ln w="12700" algn="ctr">
            <a:noFill/>
            <a:miter lim="800000"/>
          </a:ln>
        </p:spPr>
        <p:txBody>
          <a:bodyPr lIns="91451" tIns="45727" rIns="91451" bIns="45727" anchor="ctr"/>
          <a:lstStyle/>
          <a:p>
            <a:pPr algn="ctr" defTabSz="913765"/>
            <a:endParaRPr lang="zh-CN" altLang="en-US" sz="1735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等腰三角形 6"/>
          <p:cNvSpPr>
            <a:spLocks noChangeArrowheads="1"/>
          </p:cNvSpPr>
          <p:nvPr/>
        </p:nvSpPr>
        <p:spPr bwMode="auto">
          <a:xfrm rot="2700000" flipV="1">
            <a:off x="4736174" y="4741085"/>
            <a:ext cx="332620" cy="280711"/>
          </a:xfrm>
          <a:prstGeom prst="triangle">
            <a:avLst>
              <a:gd name="adj" fmla="val 50000"/>
            </a:avLst>
          </a:prstGeom>
          <a:solidFill>
            <a:srgbClr val="046063"/>
          </a:solidFill>
          <a:ln w="12700" algn="ctr">
            <a:noFill/>
            <a:miter lim="800000"/>
          </a:ln>
        </p:spPr>
        <p:txBody>
          <a:bodyPr rot="10800000" lIns="91451" tIns="45727" rIns="91451" bIns="45727" anchor="ctr"/>
          <a:lstStyle/>
          <a:p>
            <a:pPr algn="ctr" defTabSz="913765"/>
            <a:endParaRPr lang="zh-CN" altLang="en-US" sz="1735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等腰三角形 7"/>
          <p:cNvSpPr>
            <a:spLocks noChangeArrowheads="1"/>
          </p:cNvSpPr>
          <p:nvPr/>
        </p:nvSpPr>
        <p:spPr bwMode="auto">
          <a:xfrm rot="2700000" flipH="1">
            <a:off x="7250627" y="2428863"/>
            <a:ext cx="332619" cy="278720"/>
          </a:xfrm>
          <a:prstGeom prst="triangle">
            <a:avLst>
              <a:gd name="adj" fmla="val 50000"/>
            </a:avLst>
          </a:prstGeom>
          <a:solidFill>
            <a:srgbClr val="046063"/>
          </a:solidFill>
          <a:ln w="12700" algn="ctr">
            <a:noFill/>
            <a:miter lim="800000"/>
          </a:ln>
        </p:spPr>
        <p:txBody>
          <a:bodyPr lIns="91451" tIns="45727" rIns="91451" bIns="45727" anchor="ctr"/>
          <a:lstStyle/>
          <a:p>
            <a:pPr algn="ctr" defTabSz="913765"/>
            <a:endParaRPr lang="zh-CN" altLang="en-US" sz="1735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等腰三角形 8"/>
          <p:cNvSpPr>
            <a:spLocks noChangeArrowheads="1"/>
          </p:cNvSpPr>
          <p:nvPr/>
        </p:nvSpPr>
        <p:spPr bwMode="auto">
          <a:xfrm rot="-2700000" flipH="1" flipV="1">
            <a:off x="7252692" y="4739318"/>
            <a:ext cx="328489" cy="284239"/>
          </a:xfrm>
          <a:prstGeom prst="triangle">
            <a:avLst>
              <a:gd name="adj" fmla="val 50000"/>
            </a:avLst>
          </a:prstGeom>
          <a:solidFill>
            <a:srgbClr val="046063"/>
          </a:solidFill>
          <a:ln w="12700" algn="ctr">
            <a:noFill/>
            <a:miter lim="800000"/>
          </a:ln>
        </p:spPr>
        <p:txBody>
          <a:bodyPr rot="10800000" lIns="91451" tIns="45727" rIns="91451" bIns="45727" anchor="ctr"/>
          <a:lstStyle/>
          <a:p>
            <a:pPr algn="ctr" defTabSz="913765"/>
            <a:endParaRPr lang="zh-CN" altLang="en-US" sz="1735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>
            <a:spLocks noChangeArrowheads="1"/>
          </p:cNvSpPr>
          <p:nvPr/>
        </p:nvSpPr>
        <p:spPr bwMode="auto">
          <a:xfrm>
            <a:off x="4188763" y="1757843"/>
            <a:ext cx="3941895" cy="3943048"/>
          </a:xfrm>
          <a:prstGeom prst="ellipse">
            <a:avLst/>
          </a:prstGeom>
          <a:noFill/>
          <a:ln w="12700" algn="ctr">
            <a:solidFill>
              <a:srgbClr val="7F7F7F"/>
            </a:solidFill>
            <a:prstDash val="dash"/>
            <a:miter lim="800000"/>
          </a:ln>
        </p:spPr>
        <p:txBody>
          <a:bodyPr lIns="91451" tIns="45727" rIns="91451" bIns="45727" anchor="ctr"/>
          <a:lstStyle/>
          <a:p>
            <a:pPr algn="ctr" defTabSz="913765"/>
            <a:endParaRPr lang="zh-CN" altLang="en-US" sz="1735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文本框 23"/>
          <p:cNvSpPr txBox="1">
            <a:spLocks noChangeArrowheads="1"/>
          </p:cNvSpPr>
          <p:nvPr/>
        </p:nvSpPr>
        <p:spPr bwMode="auto">
          <a:xfrm>
            <a:off x="5182200" y="3368525"/>
            <a:ext cx="1957011" cy="995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51" tIns="45727" rIns="91451" bIns="45727">
            <a:spAutoFit/>
          </a:bodyPr>
          <a:lstStyle/>
          <a:p>
            <a:pPr algn="ctr" defTabSz="913765"/>
            <a:r>
              <a:rPr lang="zh-CN" altLang="en-US" sz="2935" dirty="0">
                <a:solidFill>
                  <a:srgbClr val="808080"/>
                </a:solidFill>
                <a:cs typeface="+mn-ea"/>
                <a:sym typeface="+mn-lt"/>
              </a:rPr>
              <a:t>标题</a:t>
            </a:r>
          </a:p>
          <a:p>
            <a:pPr algn="ctr" defTabSz="913765"/>
            <a:r>
              <a:rPr lang="zh-CN" altLang="en-US" sz="2935" dirty="0">
                <a:solidFill>
                  <a:srgbClr val="808080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12" name="文本框 27"/>
          <p:cNvSpPr txBox="1">
            <a:spLocks noChangeArrowheads="1"/>
          </p:cNvSpPr>
          <p:nvPr/>
        </p:nvSpPr>
        <p:spPr bwMode="auto">
          <a:xfrm>
            <a:off x="416091" y="2027970"/>
            <a:ext cx="3728872" cy="7696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51" tIns="45727" rIns="91451" bIns="45727">
            <a:spAutoFit/>
          </a:bodyPr>
          <a:lstStyle/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</p:txBody>
      </p:sp>
      <p:sp>
        <p:nvSpPr>
          <p:cNvPr id="13" name="文本框 27"/>
          <p:cNvSpPr txBox="1">
            <a:spLocks noChangeArrowheads="1"/>
          </p:cNvSpPr>
          <p:nvPr/>
        </p:nvSpPr>
        <p:spPr bwMode="auto">
          <a:xfrm>
            <a:off x="406140" y="4775606"/>
            <a:ext cx="3728873" cy="7696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51" tIns="45727" rIns="91451" bIns="45727">
            <a:spAutoFit/>
          </a:bodyPr>
          <a:lstStyle/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</p:txBody>
      </p:sp>
      <p:sp>
        <p:nvSpPr>
          <p:cNvPr id="14" name="文本框 27"/>
          <p:cNvSpPr txBox="1">
            <a:spLocks noChangeArrowheads="1"/>
          </p:cNvSpPr>
          <p:nvPr/>
        </p:nvSpPr>
        <p:spPr bwMode="auto">
          <a:xfrm>
            <a:off x="7449786" y="4775606"/>
            <a:ext cx="3728873" cy="7696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51" tIns="45727" rIns="91451" bIns="45727">
            <a:spAutoFit/>
          </a:bodyPr>
          <a:lstStyle/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</p:txBody>
      </p:sp>
      <p:sp>
        <p:nvSpPr>
          <p:cNvPr id="15" name="文本框 27"/>
          <p:cNvSpPr txBox="1">
            <a:spLocks noChangeArrowheads="1"/>
          </p:cNvSpPr>
          <p:nvPr/>
        </p:nvSpPr>
        <p:spPr bwMode="auto">
          <a:xfrm>
            <a:off x="7449786" y="2032002"/>
            <a:ext cx="3728873" cy="7696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51" tIns="45727" rIns="91451" bIns="45727">
            <a:spAutoFit/>
          </a:bodyPr>
          <a:lstStyle/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  <a:p>
            <a:pPr marL="285750" indent="-285750" algn="r" defTabSz="913765">
              <a:buFont typeface="Wingdings" panose="05000000000000000000" pitchFamily="2" charset="2"/>
              <a:buChar char="n"/>
            </a:pPr>
            <a:r>
              <a:rPr lang="zh-CN" altLang="en-US" sz="1465" dirty="0">
                <a:solidFill>
                  <a:srgbClr val="808080"/>
                </a:solidFill>
                <a:cs typeface="+mn-ea"/>
                <a:sym typeface="+mn-lt"/>
              </a:rPr>
              <a:t>请在此处添加您需要的文字内容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淡绿墨绿水墨质感背景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7000" y="-2666365"/>
            <a:ext cx="6858000" cy="12191365"/>
          </a:xfrm>
          <a:prstGeom prst="rect">
            <a:avLst/>
          </a:prstGeom>
        </p:spPr>
      </p:pic>
      <p:pic>
        <p:nvPicPr>
          <p:cNvPr id="11" name="图片 10" descr="资源 9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251460"/>
            <a:ext cx="11667490" cy="6355080"/>
          </a:xfrm>
          <a:prstGeom prst="rect">
            <a:avLst/>
          </a:prstGeom>
        </p:spPr>
      </p:pic>
      <p:grpSp>
        <p:nvGrpSpPr>
          <p:cNvPr id="5" name="组合 30"/>
          <p:cNvGrpSpPr/>
          <p:nvPr/>
        </p:nvGrpSpPr>
        <p:grpSpPr bwMode="auto">
          <a:xfrm>
            <a:off x="3612908" y="3802397"/>
            <a:ext cx="4878296" cy="1198245"/>
            <a:chOff x="3650539" y="4753005"/>
            <a:chExt cx="4878606" cy="1198686"/>
          </a:xfrm>
        </p:grpSpPr>
        <p:sp>
          <p:nvSpPr>
            <p:cNvPr id="6" name="文本框 11"/>
            <p:cNvSpPr txBox="1">
              <a:spLocks noChangeArrowheads="1"/>
            </p:cNvSpPr>
            <p:nvPr/>
          </p:nvSpPr>
          <p:spPr bwMode="auto">
            <a:xfrm>
              <a:off x="3650539" y="4753005"/>
              <a:ext cx="4878606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ADD YOUR TITLE HERE</a:t>
              </a:r>
              <a:endParaRPr lang="zh-CN" altLang="en-US" sz="3200" b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矩形 33"/>
            <p:cNvSpPr>
              <a:spLocks noChangeArrowheads="1"/>
            </p:cNvSpPr>
            <p:nvPr/>
          </p:nvSpPr>
          <p:spPr bwMode="auto">
            <a:xfrm>
              <a:off x="3727605" y="5305658"/>
              <a:ext cx="4724700" cy="646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40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Please read the instructions and work at the end of themanualtemplate. according to your need to draw the text box size</a:t>
              </a:r>
            </a:p>
          </p:txBody>
        </p:sp>
      </p:grpSp>
      <p:pic>
        <p:nvPicPr>
          <p:cNvPr id="14" name="图片 13" descr="淡绿墨绿水墨质感背景 2"/>
          <p:cNvPicPr>
            <a:picLocks noChangeAspect="1"/>
          </p:cNvPicPr>
          <p:nvPr/>
        </p:nvPicPr>
        <p:blipFill>
          <a:blip r:embed="rId3"/>
          <a:srcRect l="16534" t="9972" r="10175" b="7840"/>
          <a:stretch>
            <a:fillRect/>
          </a:stretch>
        </p:blipFill>
        <p:spPr>
          <a:xfrm rot="5400000">
            <a:off x="4956810" y="749300"/>
            <a:ext cx="1866265" cy="3721100"/>
          </a:xfrm>
          <a:prstGeom prst="rect">
            <a:avLst/>
          </a:prstGeom>
        </p:spPr>
      </p:pic>
      <p:sp>
        <p:nvSpPr>
          <p:cNvPr id="2" name="文本框 28"/>
          <p:cNvSpPr txBox="1">
            <a:spLocks noChangeArrowheads="1"/>
          </p:cNvSpPr>
          <p:nvPr/>
        </p:nvSpPr>
        <p:spPr bwMode="auto">
          <a:xfrm>
            <a:off x="4091940" y="1287145"/>
            <a:ext cx="3597275" cy="264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6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稻壳儿原创设计师【幻雨工作室】_4"/>
          <p:cNvSpPr/>
          <p:nvPr/>
        </p:nvSpPr>
        <p:spPr>
          <a:xfrm>
            <a:off x="5486400" y="1943966"/>
            <a:ext cx="6050731" cy="1962296"/>
          </a:xfrm>
          <a:custGeom>
            <a:avLst/>
            <a:gdLst>
              <a:gd name="connsiteX0" fmla="*/ 0 w 5072979"/>
              <a:gd name="connsiteY0" fmla="*/ 0 h 1645204"/>
              <a:gd name="connsiteX1" fmla="*/ 5072979 w 5072979"/>
              <a:gd name="connsiteY1" fmla="*/ 0 h 1645204"/>
              <a:gd name="connsiteX2" fmla="*/ 5072979 w 5072979"/>
              <a:gd name="connsiteY2" fmla="*/ 1645204 h 1645204"/>
              <a:gd name="connsiteX3" fmla="*/ 0 w 5072979"/>
              <a:gd name="connsiteY3" fmla="*/ 1645204 h 1645204"/>
              <a:gd name="connsiteX4" fmla="*/ 0 w 5072979"/>
              <a:gd name="connsiteY4" fmla="*/ 0 h 1645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2979" h="1645204">
                <a:moveTo>
                  <a:pt x="0" y="0"/>
                </a:moveTo>
                <a:lnTo>
                  <a:pt x="5072979" y="0"/>
                </a:lnTo>
                <a:lnTo>
                  <a:pt x="5072979" y="1645204"/>
                </a:lnTo>
                <a:lnTo>
                  <a:pt x="0" y="1645204"/>
                </a:lnTo>
                <a:lnTo>
                  <a:pt x="0" y="0"/>
                </a:lnTo>
                <a:close/>
              </a:path>
            </a:pathLst>
          </a:custGeom>
          <a:solidFill>
            <a:srgbClr val="04606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685800">
              <a:defRPr/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输入章节标题</a:t>
            </a:r>
          </a:p>
        </p:txBody>
      </p:sp>
      <p:pic>
        <p:nvPicPr>
          <p:cNvPr id="62" name="稻壳儿原创设计师【幻雨工作室】_5" descr="D:\图图图\6fe302d11d9defbd84cb5aea9ce0765345d6acaa267a6-8PJz3i_fw658.jpg6fe302d11d9defbd84cb5aea9ce0765345d6acaa267a6-8PJz3i_fw65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8308" y="4019869"/>
            <a:ext cx="2957830" cy="1973657"/>
          </a:xfrm>
          <a:prstGeom prst="rect">
            <a:avLst/>
          </a:prstGeom>
        </p:spPr>
      </p:pic>
      <p:pic>
        <p:nvPicPr>
          <p:cNvPr id="63" name="稻壳儿原创设计师【幻雨工作室】_6" descr="D:\图图图\6M4A1573.jpg6M4A157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576124" y="4019869"/>
            <a:ext cx="2960370" cy="1973657"/>
          </a:xfrm>
          <a:prstGeom prst="rect">
            <a:avLst/>
          </a:prstGeom>
        </p:spPr>
      </p:pic>
      <p:sp>
        <p:nvSpPr>
          <p:cNvPr id="64" name="稻壳儿原创设计师【幻雨工作室】_7"/>
          <p:cNvSpPr>
            <a:spLocks noChangeArrowheads="1"/>
          </p:cNvSpPr>
          <p:nvPr/>
        </p:nvSpPr>
        <p:spPr bwMode="auto">
          <a:xfrm>
            <a:off x="785163" y="4406567"/>
            <a:ext cx="998012" cy="972108"/>
          </a:xfrm>
          <a:prstGeom prst="rect">
            <a:avLst/>
          </a:prstGeom>
          <a:solidFill>
            <a:srgbClr val="046063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宋体" panose="02010600030101010101" pitchFamily="2" charset="-122"/>
              </a:rPr>
              <a:t>02</a:t>
            </a:r>
            <a:endParaRPr lang="zh-CN" altLang="zh-CN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65" name="稻壳儿原创设计师【幻雨工作室】_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967712" y="4070900"/>
            <a:ext cx="2863692" cy="1469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66" name="稻壳儿原创设计师【幻雨工作室】_9"/>
          <p:cNvSpPr>
            <a:spLocks noChangeArrowheads="1"/>
          </p:cNvSpPr>
          <p:nvPr/>
        </p:nvSpPr>
        <p:spPr bwMode="auto">
          <a:xfrm>
            <a:off x="785163" y="2425875"/>
            <a:ext cx="998012" cy="972108"/>
          </a:xfrm>
          <a:prstGeom prst="rect">
            <a:avLst/>
          </a:prstGeom>
          <a:solidFill>
            <a:srgbClr val="046063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宋体" panose="02010600030101010101" pitchFamily="2" charset="-122"/>
              </a:rPr>
              <a:t>01</a:t>
            </a:r>
            <a:endParaRPr lang="zh-CN" altLang="zh-CN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67" name="稻壳儿原创设计师【幻雨工作室】_1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967712" y="2090208"/>
            <a:ext cx="2863692" cy="1469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Aliquam Euismod.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7" b="4757"/>
          <a:stretch>
            <a:fillRect/>
          </a:stretch>
        </p:blipFill>
        <p:spPr>
          <a:xfrm>
            <a:off x="4819997" y="1473200"/>
            <a:ext cx="4811961" cy="29083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</p:pic>
      <p:pic>
        <p:nvPicPr>
          <p:cNvPr id="12" name="图片占位符 11"/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3055" b="3055"/>
          <a:stretch>
            <a:fillRect/>
          </a:stretch>
        </p:blipFill>
        <p:spPr>
          <a:xfrm>
            <a:off x="309880" y="1473200"/>
            <a:ext cx="4456430" cy="29083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</p:pic>
      <p:sp>
        <p:nvSpPr>
          <p:cNvPr id="13" name="矩形 12"/>
          <p:cNvSpPr/>
          <p:nvPr/>
        </p:nvSpPr>
        <p:spPr>
          <a:xfrm>
            <a:off x="9258299" y="1473200"/>
            <a:ext cx="2933651" cy="2908300"/>
          </a:xfrm>
          <a:prstGeom prst="rect">
            <a:avLst/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61"/>
          <p:cNvSpPr txBox="1"/>
          <p:nvPr/>
        </p:nvSpPr>
        <p:spPr>
          <a:xfrm>
            <a:off x="1425508" y="5444060"/>
            <a:ext cx="233876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>
                    <a:lumMod val="50000"/>
                  </a:schemeClr>
                </a:solidFill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</a:p>
        </p:txBody>
      </p:sp>
      <p:sp>
        <p:nvSpPr>
          <p:cNvPr id="16" name="TextBox 62"/>
          <p:cNvSpPr txBox="1"/>
          <p:nvPr/>
        </p:nvSpPr>
        <p:spPr>
          <a:xfrm>
            <a:off x="1425508" y="5063079"/>
            <a:ext cx="196258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Clear Sans" panose="020B0503030202020304" pitchFamily="34" charset="0"/>
              </a:rPr>
              <a:t>相关产品介绍</a:t>
            </a:r>
          </a:p>
        </p:txBody>
      </p:sp>
      <p:sp>
        <p:nvSpPr>
          <p:cNvPr id="17" name="TextBox 61"/>
          <p:cNvSpPr txBox="1"/>
          <p:nvPr/>
        </p:nvSpPr>
        <p:spPr>
          <a:xfrm>
            <a:off x="5176803" y="5444060"/>
            <a:ext cx="233876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>
                    <a:lumMod val="50000"/>
                  </a:schemeClr>
                </a:solidFill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</a:p>
        </p:txBody>
      </p:sp>
      <p:sp>
        <p:nvSpPr>
          <p:cNvPr id="18" name="TextBox 62"/>
          <p:cNvSpPr txBox="1"/>
          <p:nvPr/>
        </p:nvSpPr>
        <p:spPr>
          <a:xfrm>
            <a:off x="5176803" y="5063079"/>
            <a:ext cx="190944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Clear Sans" panose="020B0503030202020304" pitchFamily="34" charset="0"/>
              </a:rPr>
              <a:t>相关产品介绍</a:t>
            </a:r>
          </a:p>
        </p:txBody>
      </p:sp>
      <p:sp>
        <p:nvSpPr>
          <p:cNvPr id="19" name="TextBox 61"/>
          <p:cNvSpPr txBox="1"/>
          <p:nvPr/>
        </p:nvSpPr>
        <p:spPr>
          <a:xfrm>
            <a:off x="8928099" y="5444060"/>
            <a:ext cx="233876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>
                    <a:lumMod val="50000"/>
                  </a:schemeClr>
                </a:solidFill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</a:p>
        </p:txBody>
      </p:sp>
      <p:sp>
        <p:nvSpPr>
          <p:cNvPr id="20" name="TextBox 62"/>
          <p:cNvSpPr txBox="1"/>
          <p:nvPr/>
        </p:nvSpPr>
        <p:spPr>
          <a:xfrm>
            <a:off x="8928099" y="5063079"/>
            <a:ext cx="190944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cs typeface="Clear Sans" panose="020B0503030202020304" pitchFamily="34" charset="0"/>
              </a:rPr>
              <a:t>相关产品介绍</a:t>
            </a:r>
          </a:p>
        </p:txBody>
      </p:sp>
      <p:sp>
        <p:nvSpPr>
          <p:cNvPr id="21" name="Freeform 131"/>
          <p:cNvSpPr/>
          <p:nvPr/>
        </p:nvSpPr>
        <p:spPr bwMode="auto">
          <a:xfrm>
            <a:off x="784381" y="5062285"/>
            <a:ext cx="363537" cy="338138"/>
          </a:xfrm>
          <a:custGeom>
            <a:avLst/>
            <a:gdLst>
              <a:gd name="T0" fmla="*/ 104 w 120"/>
              <a:gd name="T1" fmla="*/ 72 h 112"/>
              <a:gd name="T2" fmla="*/ 104 w 120"/>
              <a:gd name="T3" fmla="*/ 60 h 112"/>
              <a:gd name="T4" fmla="*/ 108 w 120"/>
              <a:gd name="T5" fmla="*/ 56 h 112"/>
              <a:gd name="T6" fmla="*/ 104 w 120"/>
              <a:gd name="T7" fmla="*/ 52 h 112"/>
              <a:gd name="T8" fmla="*/ 64 w 120"/>
              <a:gd name="T9" fmla="*/ 52 h 112"/>
              <a:gd name="T10" fmla="*/ 64 w 120"/>
              <a:gd name="T11" fmla="*/ 40 h 112"/>
              <a:gd name="T12" fmla="*/ 72 w 120"/>
              <a:gd name="T13" fmla="*/ 40 h 112"/>
              <a:gd name="T14" fmla="*/ 80 w 120"/>
              <a:gd name="T15" fmla="*/ 32 h 112"/>
              <a:gd name="T16" fmla="*/ 80 w 120"/>
              <a:gd name="T17" fmla="*/ 8 h 112"/>
              <a:gd name="T18" fmla="*/ 72 w 120"/>
              <a:gd name="T19" fmla="*/ 0 h 112"/>
              <a:gd name="T20" fmla="*/ 48 w 120"/>
              <a:gd name="T21" fmla="*/ 0 h 112"/>
              <a:gd name="T22" fmla="*/ 40 w 120"/>
              <a:gd name="T23" fmla="*/ 8 h 112"/>
              <a:gd name="T24" fmla="*/ 40 w 120"/>
              <a:gd name="T25" fmla="*/ 32 h 112"/>
              <a:gd name="T26" fmla="*/ 48 w 120"/>
              <a:gd name="T27" fmla="*/ 40 h 112"/>
              <a:gd name="T28" fmla="*/ 56 w 120"/>
              <a:gd name="T29" fmla="*/ 40 h 112"/>
              <a:gd name="T30" fmla="*/ 56 w 120"/>
              <a:gd name="T31" fmla="*/ 52 h 112"/>
              <a:gd name="T32" fmla="*/ 16 w 120"/>
              <a:gd name="T33" fmla="*/ 52 h 112"/>
              <a:gd name="T34" fmla="*/ 12 w 120"/>
              <a:gd name="T35" fmla="*/ 56 h 112"/>
              <a:gd name="T36" fmla="*/ 16 w 120"/>
              <a:gd name="T37" fmla="*/ 60 h 112"/>
              <a:gd name="T38" fmla="*/ 16 w 120"/>
              <a:gd name="T39" fmla="*/ 72 h 112"/>
              <a:gd name="T40" fmla="*/ 8 w 120"/>
              <a:gd name="T41" fmla="*/ 72 h 112"/>
              <a:gd name="T42" fmla="*/ 0 w 120"/>
              <a:gd name="T43" fmla="*/ 80 h 112"/>
              <a:gd name="T44" fmla="*/ 0 w 120"/>
              <a:gd name="T45" fmla="*/ 104 h 112"/>
              <a:gd name="T46" fmla="*/ 8 w 120"/>
              <a:gd name="T47" fmla="*/ 112 h 112"/>
              <a:gd name="T48" fmla="*/ 32 w 120"/>
              <a:gd name="T49" fmla="*/ 112 h 112"/>
              <a:gd name="T50" fmla="*/ 40 w 120"/>
              <a:gd name="T51" fmla="*/ 104 h 112"/>
              <a:gd name="T52" fmla="*/ 40 w 120"/>
              <a:gd name="T53" fmla="*/ 80 h 112"/>
              <a:gd name="T54" fmla="*/ 32 w 120"/>
              <a:gd name="T55" fmla="*/ 72 h 112"/>
              <a:gd name="T56" fmla="*/ 24 w 120"/>
              <a:gd name="T57" fmla="*/ 72 h 112"/>
              <a:gd name="T58" fmla="*/ 24 w 120"/>
              <a:gd name="T59" fmla="*/ 60 h 112"/>
              <a:gd name="T60" fmla="*/ 96 w 120"/>
              <a:gd name="T61" fmla="*/ 60 h 112"/>
              <a:gd name="T62" fmla="*/ 96 w 120"/>
              <a:gd name="T63" fmla="*/ 72 h 112"/>
              <a:gd name="T64" fmla="*/ 88 w 120"/>
              <a:gd name="T65" fmla="*/ 72 h 112"/>
              <a:gd name="T66" fmla="*/ 80 w 120"/>
              <a:gd name="T67" fmla="*/ 80 h 112"/>
              <a:gd name="T68" fmla="*/ 80 w 120"/>
              <a:gd name="T69" fmla="*/ 104 h 112"/>
              <a:gd name="T70" fmla="*/ 88 w 120"/>
              <a:gd name="T71" fmla="*/ 112 h 112"/>
              <a:gd name="T72" fmla="*/ 112 w 120"/>
              <a:gd name="T73" fmla="*/ 112 h 112"/>
              <a:gd name="T74" fmla="*/ 120 w 120"/>
              <a:gd name="T75" fmla="*/ 104 h 112"/>
              <a:gd name="T76" fmla="*/ 120 w 120"/>
              <a:gd name="T77" fmla="*/ 80 h 112"/>
              <a:gd name="T78" fmla="*/ 112 w 120"/>
              <a:gd name="T79" fmla="*/ 72 h 112"/>
              <a:gd name="T80" fmla="*/ 104 w 120"/>
              <a:gd name="T81" fmla="*/ 7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0" h="112">
                <a:moveTo>
                  <a:pt x="104" y="72"/>
                </a:moveTo>
                <a:cubicBezTo>
                  <a:pt x="104" y="60"/>
                  <a:pt x="104" y="60"/>
                  <a:pt x="104" y="60"/>
                </a:cubicBezTo>
                <a:cubicBezTo>
                  <a:pt x="106" y="60"/>
                  <a:pt x="108" y="58"/>
                  <a:pt x="108" y="56"/>
                </a:cubicBezTo>
                <a:cubicBezTo>
                  <a:pt x="108" y="54"/>
                  <a:pt x="106" y="52"/>
                  <a:pt x="104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40"/>
                  <a:pt x="64" y="40"/>
                  <a:pt x="64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7" y="40"/>
                  <a:pt x="80" y="37"/>
                  <a:pt x="80" y="32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3"/>
                  <a:pt x="77" y="0"/>
                  <a:pt x="72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3" y="0"/>
                  <a:pt x="40" y="3"/>
                  <a:pt x="40" y="8"/>
                </a:cubicBezTo>
                <a:cubicBezTo>
                  <a:pt x="40" y="32"/>
                  <a:pt x="40" y="32"/>
                  <a:pt x="40" y="32"/>
                </a:cubicBezTo>
                <a:cubicBezTo>
                  <a:pt x="40" y="37"/>
                  <a:pt x="43" y="40"/>
                  <a:pt x="48" y="40"/>
                </a:cubicBezTo>
                <a:cubicBezTo>
                  <a:pt x="56" y="40"/>
                  <a:pt x="56" y="40"/>
                  <a:pt x="56" y="40"/>
                </a:cubicBezTo>
                <a:cubicBezTo>
                  <a:pt x="56" y="52"/>
                  <a:pt x="56" y="52"/>
                  <a:pt x="5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4" y="52"/>
                  <a:pt x="12" y="54"/>
                  <a:pt x="12" y="56"/>
                </a:cubicBezTo>
                <a:cubicBezTo>
                  <a:pt x="12" y="58"/>
                  <a:pt x="14" y="60"/>
                  <a:pt x="16" y="60"/>
                </a:cubicBezTo>
                <a:cubicBezTo>
                  <a:pt x="16" y="72"/>
                  <a:pt x="16" y="72"/>
                  <a:pt x="16" y="72"/>
                </a:cubicBezTo>
                <a:cubicBezTo>
                  <a:pt x="8" y="72"/>
                  <a:pt x="8" y="72"/>
                  <a:pt x="8" y="72"/>
                </a:cubicBezTo>
                <a:cubicBezTo>
                  <a:pt x="3" y="72"/>
                  <a:pt x="0" y="75"/>
                  <a:pt x="0" y="80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9"/>
                  <a:pt x="3" y="112"/>
                  <a:pt x="8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7" y="112"/>
                  <a:pt x="40" y="109"/>
                  <a:pt x="40" y="104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75"/>
                  <a:pt x="37" y="72"/>
                  <a:pt x="32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60"/>
                  <a:pt x="24" y="60"/>
                  <a:pt x="24" y="60"/>
                </a:cubicBezTo>
                <a:cubicBezTo>
                  <a:pt x="96" y="60"/>
                  <a:pt x="96" y="60"/>
                  <a:pt x="96" y="60"/>
                </a:cubicBezTo>
                <a:cubicBezTo>
                  <a:pt x="96" y="72"/>
                  <a:pt x="96" y="72"/>
                  <a:pt x="96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3" y="72"/>
                  <a:pt x="80" y="75"/>
                  <a:pt x="80" y="80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80" y="109"/>
                  <a:pt x="83" y="112"/>
                  <a:pt x="88" y="112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17" y="112"/>
                  <a:pt x="120" y="109"/>
                  <a:pt x="120" y="104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20" y="75"/>
                  <a:pt x="117" y="72"/>
                  <a:pt x="112" y="72"/>
                </a:cubicBezTo>
                <a:lnTo>
                  <a:pt x="104" y="72"/>
                </a:lnTo>
                <a:close/>
              </a:path>
            </a:pathLst>
          </a:custGeom>
          <a:solidFill>
            <a:srgbClr val="04606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22" name="Group 1188"/>
          <p:cNvGrpSpPr/>
          <p:nvPr/>
        </p:nvGrpSpPr>
        <p:grpSpPr>
          <a:xfrm>
            <a:off x="8360325" y="5101723"/>
            <a:ext cx="374650" cy="325437"/>
            <a:chOff x="6127750" y="7858126"/>
            <a:chExt cx="374650" cy="325437"/>
          </a:xfrm>
          <a:solidFill>
            <a:srgbClr val="046063"/>
          </a:solidFill>
        </p:grpSpPr>
        <p:sp>
          <p:nvSpPr>
            <p:cNvPr id="23" name="Freeform 155"/>
            <p:cNvSpPr>
              <a:spLocks noEditPoints="1"/>
            </p:cNvSpPr>
            <p:nvPr/>
          </p:nvSpPr>
          <p:spPr bwMode="auto">
            <a:xfrm>
              <a:off x="6127750" y="7929563"/>
              <a:ext cx="241300" cy="254000"/>
            </a:xfrm>
            <a:custGeom>
              <a:avLst/>
              <a:gdLst>
                <a:gd name="T0" fmla="*/ 77 w 80"/>
                <a:gd name="T1" fmla="*/ 48 h 84"/>
                <a:gd name="T2" fmla="*/ 80 w 80"/>
                <a:gd name="T3" fmla="*/ 44 h 84"/>
                <a:gd name="T4" fmla="*/ 80 w 80"/>
                <a:gd name="T5" fmla="*/ 40 h 84"/>
                <a:gd name="T6" fmla="*/ 77 w 80"/>
                <a:gd name="T7" fmla="*/ 36 h 84"/>
                <a:gd name="T8" fmla="*/ 74 w 80"/>
                <a:gd name="T9" fmla="*/ 36 h 84"/>
                <a:gd name="T10" fmla="*/ 68 w 80"/>
                <a:gd name="T11" fmla="*/ 23 h 84"/>
                <a:gd name="T12" fmla="*/ 72 w 80"/>
                <a:gd name="T13" fmla="*/ 19 h 84"/>
                <a:gd name="T14" fmla="*/ 73 w 80"/>
                <a:gd name="T15" fmla="*/ 16 h 84"/>
                <a:gd name="T16" fmla="*/ 72 w 80"/>
                <a:gd name="T17" fmla="*/ 14 h 84"/>
                <a:gd name="T18" fmla="*/ 69 w 80"/>
                <a:gd name="T19" fmla="*/ 11 h 84"/>
                <a:gd name="T20" fmla="*/ 66 w 80"/>
                <a:gd name="T21" fmla="*/ 10 h 84"/>
                <a:gd name="T22" fmla="*/ 63 w 80"/>
                <a:gd name="T23" fmla="*/ 11 h 84"/>
                <a:gd name="T24" fmla="*/ 61 w 80"/>
                <a:gd name="T25" fmla="*/ 14 h 84"/>
                <a:gd name="T26" fmla="*/ 48 w 80"/>
                <a:gd name="T27" fmla="*/ 8 h 84"/>
                <a:gd name="T28" fmla="*/ 48 w 80"/>
                <a:gd name="T29" fmla="*/ 4 h 84"/>
                <a:gd name="T30" fmla="*/ 44 w 80"/>
                <a:gd name="T31" fmla="*/ 0 h 84"/>
                <a:gd name="T32" fmla="*/ 40 w 80"/>
                <a:gd name="T33" fmla="*/ 0 h 84"/>
                <a:gd name="T34" fmla="*/ 36 w 80"/>
                <a:gd name="T35" fmla="*/ 4 h 84"/>
                <a:gd name="T36" fmla="*/ 36 w 80"/>
                <a:gd name="T37" fmla="*/ 8 h 84"/>
                <a:gd name="T38" fmla="*/ 22 w 80"/>
                <a:gd name="T39" fmla="*/ 14 h 84"/>
                <a:gd name="T40" fmla="*/ 18 w 80"/>
                <a:gd name="T41" fmla="*/ 11 h 84"/>
                <a:gd name="T42" fmla="*/ 12 w 80"/>
                <a:gd name="T43" fmla="*/ 11 h 84"/>
                <a:gd name="T44" fmla="*/ 10 w 80"/>
                <a:gd name="T45" fmla="*/ 14 h 84"/>
                <a:gd name="T46" fmla="*/ 8 w 80"/>
                <a:gd name="T47" fmla="*/ 16 h 84"/>
                <a:gd name="T48" fmla="*/ 10 w 80"/>
                <a:gd name="T49" fmla="*/ 19 h 84"/>
                <a:gd name="T50" fmla="*/ 13 w 80"/>
                <a:gd name="T51" fmla="*/ 23 h 84"/>
                <a:gd name="T52" fmla="*/ 7 w 80"/>
                <a:gd name="T53" fmla="*/ 36 h 84"/>
                <a:gd name="T54" fmla="*/ 4 w 80"/>
                <a:gd name="T55" fmla="*/ 36 h 84"/>
                <a:gd name="T56" fmla="*/ 0 w 80"/>
                <a:gd name="T57" fmla="*/ 40 h 84"/>
                <a:gd name="T58" fmla="*/ 0 w 80"/>
                <a:gd name="T59" fmla="*/ 44 h 84"/>
                <a:gd name="T60" fmla="*/ 4 w 80"/>
                <a:gd name="T61" fmla="*/ 48 h 84"/>
                <a:gd name="T62" fmla="*/ 7 w 80"/>
                <a:gd name="T63" fmla="*/ 48 h 84"/>
                <a:gd name="T64" fmla="*/ 13 w 80"/>
                <a:gd name="T65" fmla="*/ 61 h 84"/>
                <a:gd name="T66" fmla="*/ 9 w 80"/>
                <a:gd name="T67" fmla="*/ 64 h 84"/>
                <a:gd name="T68" fmla="*/ 8 w 80"/>
                <a:gd name="T69" fmla="*/ 67 h 84"/>
                <a:gd name="T70" fmla="*/ 9 w 80"/>
                <a:gd name="T71" fmla="*/ 70 h 84"/>
                <a:gd name="T72" fmla="*/ 12 w 80"/>
                <a:gd name="T73" fmla="*/ 73 h 84"/>
                <a:gd name="T74" fmla="*/ 18 w 80"/>
                <a:gd name="T75" fmla="*/ 73 h 84"/>
                <a:gd name="T76" fmla="*/ 22 w 80"/>
                <a:gd name="T77" fmla="*/ 70 h 84"/>
                <a:gd name="T78" fmla="*/ 36 w 80"/>
                <a:gd name="T79" fmla="*/ 75 h 84"/>
                <a:gd name="T80" fmla="*/ 36 w 80"/>
                <a:gd name="T81" fmla="*/ 80 h 84"/>
                <a:gd name="T82" fmla="*/ 40 w 80"/>
                <a:gd name="T83" fmla="*/ 84 h 84"/>
                <a:gd name="T84" fmla="*/ 44 w 80"/>
                <a:gd name="T85" fmla="*/ 84 h 84"/>
                <a:gd name="T86" fmla="*/ 48 w 80"/>
                <a:gd name="T87" fmla="*/ 80 h 84"/>
                <a:gd name="T88" fmla="*/ 48 w 80"/>
                <a:gd name="T89" fmla="*/ 75 h 84"/>
                <a:gd name="T90" fmla="*/ 61 w 80"/>
                <a:gd name="T91" fmla="*/ 70 h 84"/>
                <a:gd name="T92" fmla="*/ 64 w 80"/>
                <a:gd name="T93" fmla="*/ 73 h 84"/>
                <a:gd name="T94" fmla="*/ 66 w 80"/>
                <a:gd name="T95" fmla="*/ 74 h 84"/>
                <a:gd name="T96" fmla="*/ 69 w 80"/>
                <a:gd name="T97" fmla="*/ 73 h 84"/>
                <a:gd name="T98" fmla="*/ 72 w 80"/>
                <a:gd name="T99" fmla="*/ 70 h 84"/>
                <a:gd name="T100" fmla="*/ 72 w 80"/>
                <a:gd name="T101" fmla="*/ 64 h 84"/>
                <a:gd name="T102" fmla="*/ 68 w 80"/>
                <a:gd name="T103" fmla="*/ 61 h 84"/>
                <a:gd name="T104" fmla="*/ 74 w 80"/>
                <a:gd name="T105" fmla="*/ 48 h 84"/>
                <a:gd name="T106" fmla="*/ 77 w 80"/>
                <a:gd name="T107" fmla="*/ 48 h 84"/>
                <a:gd name="T108" fmla="*/ 41 w 80"/>
                <a:gd name="T109" fmla="*/ 60 h 84"/>
                <a:gd name="T110" fmla="*/ 23 w 80"/>
                <a:gd name="T111" fmla="*/ 42 h 84"/>
                <a:gd name="T112" fmla="*/ 41 w 80"/>
                <a:gd name="T113" fmla="*/ 24 h 84"/>
                <a:gd name="T114" fmla="*/ 58 w 80"/>
                <a:gd name="T115" fmla="*/ 42 h 84"/>
                <a:gd name="T116" fmla="*/ 41 w 80"/>
                <a:gd name="T117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0" h="84">
                  <a:moveTo>
                    <a:pt x="77" y="48"/>
                  </a:moveTo>
                  <a:cubicBezTo>
                    <a:pt x="79" y="48"/>
                    <a:pt x="80" y="46"/>
                    <a:pt x="80" y="44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37"/>
                    <a:pt x="79" y="36"/>
                    <a:pt x="77" y="3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3" y="32"/>
                    <a:pt x="71" y="26"/>
                    <a:pt x="68" y="2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9"/>
                    <a:pt x="73" y="17"/>
                    <a:pt x="73" y="16"/>
                  </a:cubicBezTo>
                  <a:cubicBezTo>
                    <a:pt x="73" y="15"/>
                    <a:pt x="72" y="14"/>
                    <a:pt x="72" y="14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8" y="10"/>
                    <a:pt x="67" y="10"/>
                    <a:pt x="66" y="10"/>
                  </a:cubicBezTo>
                  <a:cubicBezTo>
                    <a:pt x="65" y="10"/>
                    <a:pt x="64" y="10"/>
                    <a:pt x="63" y="11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7" y="11"/>
                    <a:pt x="52" y="9"/>
                    <a:pt x="48" y="8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0"/>
                    <a:pt x="36" y="2"/>
                    <a:pt x="36" y="4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28" y="9"/>
                    <a:pt x="26" y="11"/>
                    <a:pt x="22" y="14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9"/>
                    <a:pt x="14" y="9"/>
                    <a:pt x="12" y="11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8" y="15"/>
                    <a:pt x="8" y="16"/>
                  </a:cubicBezTo>
                  <a:cubicBezTo>
                    <a:pt x="8" y="17"/>
                    <a:pt x="9" y="18"/>
                    <a:pt x="10" y="19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0" y="26"/>
                    <a:pt x="8" y="32"/>
                    <a:pt x="7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6"/>
                    <a:pt x="0" y="38"/>
                    <a:pt x="0" y="4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52"/>
                    <a:pt x="10" y="57"/>
                    <a:pt x="13" y="61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5"/>
                    <a:pt x="8" y="66"/>
                    <a:pt x="8" y="67"/>
                  </a:cubicBezTo>
                  <a:cubicBezTo>
                    <a:pt x="8" y="68"/>
                    <a:pt x="9" y="69"/>
                    <a:pt x="9" y="70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5"/>
                    <a:pt x="16" y="75"/>
                    <a:pt x="18" y="73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6" y="72"/>
                    <a:pt x="28" y="74"/>
                    <a:pt x="36" y="75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2"/>
                    <a:pt x="38" y="84"/>
                    <a:pt x="40" y="84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46" y="84"/>
                    <a:pt x="48" y="82"/>
                    <a:pt x="48" y="80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2" y="74"/>
                    <a:pt x="57" y="72"/>
                    <a:pt x="61" y="70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4"/>
                    <a:pt x="66" y="74"/>
                  </a:cubicBezTo>
                  <a:cubicBezTo>
                    <a:pt x="67" y="74"/>
                    <a:pt x="68" y="74"/>
                    <a:pt x="69" y="73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3" y="69"/>
                    <a:pt x="73" y="66"/>
                    <a:pt x="72" y="64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71" y="57"/>
                    <a:pt x="73" y="52"/>
                    <a:pt x="74" y="48"/>
                  </a:cubicBezTo>
                  <a:lnTo>
                    <a:pt x="77" y="48"/>
                  </a:lnTo>
                  <a:close/>
                  <a:moveTo>
                    <a:pt x="41" y="60"/>
                  </a:moveTo>
                  <a:cubicBezTo>
                    <a:pt x="31" y="60"/>
                    <a:pt x="23" y="52"/>
                    <a:pt x="23" y="42"/>
                  </a:cubicBezTo>
                  <a:cubicBezTo>
                    <a:pt x="23" y="32"/>
                    <a:pt x="31" y="24"/>
                    <a:pt x="41" y="24"/>
                  </a:cubicBezTo>
                  <a:cubicBezTo>
                    <a:pt x="50" y="24"/>
                    <a:pt x="58" y="32"/>
                    <a:pt x="58" y="42"/>
                  </a:cubicBezTo>
                  <a:cubicBezTo>
                    <a:pt x="58" y="52"/>
                    <a:pt x="50" y="60"/>
                    <a:pt x="4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156"/>
            <p:cNvSpPr>
              <a:spLocks noEditPoints="1"/>
            </p:cNvSpPr>
            <p:nvPr/>
          </p:nvSpPr>
          <p:spPr bwMode="auto">
            <a:xfrm>
              <a:off x="6334125" y="7858126"/>
              <a:ext cx="168275" cy="168275"/>
            </a:xfrm>
            <a:custGeom>
              <a:avLst/>
              <a:gdLst>
                <a:gd name="T0" fmla="*/ 53 w 56"/>
                <a:gd name="T1" fmla="*/ 24 h 56"/>
                <a:gd name="T2" fmla="*/ 48 w 56"/>
                <a:gd name="T3" fmla="*/ 24 h 56"/>
                <a:gd name="T4" fmla="*/ 45 w 56"/>
                <a:gd name="T5" fmla="*/ 17 h 56"/>
                <a:gd name="T6" fmla="*/ 48 w 56"/>
                <a:gd name="T7" fmla="*/ 13 h 56"/>
                <a:gd name="T8" fmla="*/ 48 w 56"/>
                <a:gd name="T9" fmla="*/ 9 h 56"/>
                <a:gd name="T10" fmla="*/ 47 w 56"/>
                <a:gd name="T11" fmla="*/ 8 h 56"/>
                <a:gd name="T12" fmla="*/ 45 w 56"/>
                <a:gd name="T13" fmla="*/ 7 h 56"/>
                <a:gd name="T14" fmla="*/ 43 w 56"/>
                <a:gd name="T15" fmla="*/ 8 h 56"/>
                <a:gd name="T16" fmla="*/ 39 w 56"/>
                <a:gd name="T17" fmla="*/ 11 h 56"/>
                <a:gd name="T18" fmla="*/ 32 w 56"/>
                <a:gd name="T19" fmla="*/ 8 h 56"/>
                <a:gd name="T20" fmla="*/ 32 w 56"/>
                <a:gd name="T21" fmla="*/ 3 h 56"/>
                <a:gd name="T22" fmla="*/ 29 w 56"/>
                <a:gd name="T23" fmla="*/ 0 h 56"/>
                <a:gd name="T24" fmla="*/ 27 w 56"/>
                <a:gd name="T25" fmla="*/ 0 h 56"/>
                <a:gd name="T26" fmla="*/ 24 w 56"/>
                <a:gd name="T27" fmla="*/ 3 h 56"/>
                <a:gd name="T28" fmla="*/ 24 w 56"/>
                <a:gd name="T29" fmla="*/ 8 h 56"/>
                <a:gd name="T30" fmla="*/ 17 w 56"/>
                <a:gd name="T31" fmla="*/ 11 h 56"/>
                <a:gd name="T32" fmla="*/ 13 w 56"/>
                <a:gd name="T33" fmla="*/ 8 h 56"/>
                <a:gd name="T34" fmla="*/ 11 w 56"/>
                <a:gd name="T35" fmla="*/ 7 h 56"/>
                <a:gd name="T36" fmla="*/ 9 w 56"/>
                <a:gd name="T37" fmla="*/ 8 h 56"/>
                <a:gd name="T38" fmla="*/ 8 w 56"/>
                <a:gd name="T39" fmla="*/ 8 h 56"/>
                <a:gd name="T40" fmla="*/ 8 w 56"/>
                <a:gd name="T41" fmla="*/ 13 h 56"/>
                <a:gd name="T42" fmla="*/ 11 w 56"/>
                <a:gd name="T43" fmla="*/ 17 h 56"/>
                <a:gd name="T44" fmla="*/ 8 w 56"/>
                <a:gd name="T45" fmla="*/ 24 h 56"/>
                <a:gd name="T46" fmla="*/ 3 w 56"/>
                <a:gd name="T47" fmla="*/ 24 h 56"/>
                <a:gd name="T48" fmla="*/ 0 w 56"/>
                <a:gd name="T49" fmla="*/ 27 h 56"/>
                <a:gd name="T50" fmla="*/ 0 w 56"/>
                <a:gd name="T51" fmla="*/ 28 h 56"/>
                <a:gd name="T52" fmla="*/ 3 w 56"/>
                <a:gd name="T53" fmla="*/ 32 h 56"/>
                <a:gd name="T54" fmla="*/ 8 w 56"/>
                <a:gd name="T55" fmla="*/ 32 h 56"/>
                <a:gd name="T56" fmla="*/ 11 w 56"/>
                <a:gd name="T57" fmla="*/ 39 h 56"/>
                <a:gd name="T58" fmla="*/ 8 w 56"/>
                <a:gd name="T59" fmla="*/ 42 h 56"/>
                <a:gd name="T60" fmla="*/ 8 w 56"/>
                <a:gd name="T61" fmla="*/ 47 h 56"/>
                <a:gd name="T62" fmla="*/ 9 w 56"/>
                <a:gd name="T63" fmla="*/ 48 h 56"/>
                <a:gd name="T64" fmla="*/ 11 w 56"/>
                <a:gd name="T65" fmla="*/ 49 h 56"/>
                <a:gd name="T66" fmla="*/ 13 w 56"/>
                <a:gd name="T67" fmla="*/ 48 h 56"/>
                <a:gd name="T68" fmla="*/ 17 w 56"/>
                <a:gd name="T69" fmla="*/ 45 h 56"/>
                <a:gd name="T70" fmla="*/ 24 w 56"/>
                <a:gd name="T71" fmla="*/ 47 h 56"/>
                <a:gd name="T72" fmla="*/ 24 w 56"/>
                <a:gd name="T73" fmla="*/ 52 h 56"/>
                <a:gd name="T74" fmla="*/ 27 w 56"/>
                <a:gd name="T75" fmla="*/ 56 h 56"/>
                <a:gd name="T76" fmla="*/ 29 w 56"/>
                <a:gd name="T77" fmla="*/ 56 h 56"/>
                <a:gd name="T78" fmla="*/ 32 w 56"/>
                <a:gd name="T79" fmla="*/ 52 h 56"/>
                <a:gd name="T80" fmla="*/ 32 w 56"/>
                <a:gd name="T81" fmla="*/ 47 h 56"/>
                <a:gd name="T82" fmla="*/ 39 w 56"/>
                <a:gd name="T83" fmla="*/ 45 h 56"/>
                <a:gd name="T84" fmla="*/ 43 w 56"/>
                <a:gd name="T85" fmla="*/ 48 h 56"/>
                <a:gd name="T86" fmla="*/ 45 w 56"/>
                <a:gd name="T87" fmla="*/ 49 h 56"/>
                <a:gd name="T88" fmla="*/ 47 w 56"/>
                <a:gd name="T89" fmla="*/ 48 h 56"/>
                <a:gd name="T90" fmla="*/ 48 w 56"/>
                <a:gd name="T91" fmla="*/ 47 h 56"/>
                <a:gd name="T92" fmla="*/ 48 w 56"/>
                <a:gd name="T93" fmla="*/ 42 h 56"/>
                <a:gd name="T94" fmla="*/ 45 w 56"/>
                <a:gd name="T95" fmla="*/ 39 h 56"/>
                <a:gd name="T96" fmla="*/ 48 w 56"/>
                <a:gd name="T97" fmla="*/ 32 h 56"/>
                <a:gd name="T98" fmla="*/ 53 w 56"/>
                <a:gd name="T99" fmla="*/ 32 h 56"/>
                <a:gd name="T100" fmla="*/ 56 w 56"/>
                <a:gd name="T101" fmla="*/ 28 h 56"/>
                <a:gd name="T102" fmla="*/ 56 w 56"/>
                <a:gd name="T103" fmla="*/ 27 h 56"/>
                <a:gd name="T104" fmla="*/ 53 w 56"/>
                <a:gd name="T105" fmla="*/ 24 h 56"/>
                <a:gd name="T106" fmla="*/ 28 w 56"/>
                <a:gd name="T107" fmla="*/ 36 h 56"/>
                <a:gd name="T108" fmla="*/ 20 w 56"/>
                <a:gd name="T109" fmla="*/ 28 h 56"/>
                <a:gd name="T110" fmla="*/ 28 w 56"/>
                <a:gd name="T111" fmla="*/ 20 h 56"/>
                <a:gd name="T112" fmla="*/ 36 w 56"/>
                <a:gd name="T113" fmla="*/ 28 h 56"/>
                <a:gd name="T114" fmla="*/ 28 w 56"/>
                <a:gd name="T115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56">
                  <a:moveTo>
                    <a:pt x="53" y="24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7" y="20"/>
                    <a:pt x="46" y="19"/>
                    <a:pt x="45" y="17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0" y="12"/>
                    <a:pt x="50" y="10"/>
                    <a:pt x="48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7"/>
                    <a:pt x="46" y="7"/>
                    <a:pt x="45" y="7"/>
                  </a:cubicBezTo>
                  <a:cubicBezTo>
                    <a:pt x="44" y="7"/>
                    <a:pt x="43" y="7"/>
                    <a:pt x="43" y="8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7" y="10"/>
                    <a:pt x="35" y="9"/>
                    <a:pt x="32" y="8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1"/>
                    <a:pt x="30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4" y="1"/>
                    <a:pt x="24" y="3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1" y="9"/>
                    <a:pt x="19" y="10"/>
                    <a:pt x="17" y="1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2" y="7"/>
                    <a:pt x="11" y="7"/>
                  </a:cubicBezTo>
                  <a:cubicBezTo>
                    <a:pt x="10" y="7"/>
                    <a:pt x="9" y="7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" y="10"/>
                    <a:pt x="6" y="12"/>
                    <a:pt x="8" y="13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9"/>
                    <a:pt x="9" y="20"/>
                    <a:pt x="8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0" y="25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3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6"/>
                    <a:pt x="10" y="37"/>
                    <a:pt x="11" y="3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6" y="44"/>
                    <a:pt x="6" y="46"/>
                    <a:pt x="8" y="47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9"/>
                    <a:pt x="10" y="49"/>
                    <a:pt x="11" y="49"/>
                  </a:cubicBezTo>
                  <a:cubicBezTo>
                    <a:pt x="12" y="49"/>
                    <a:pt x="13" y="49"/>
                    <a:pt x="13" y="48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9" y="46"/>
                    <a:pt x="21" y="47"/>
                    <a:pt x="24" y="47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4"/>
                    <a:pt x="26" y="56"/>
                    <a:pt x="27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30" y="56"/>
                    <a:pt x="32" y="54"/>
                    <a:pt x="32" y="52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5" y="47"/>
                    <a:pt x="37" y="46"/>
                    <a:pt x="39" y="45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4" y="49"/>
                    <a:pt x="45" y="49"/>
                  </a:cubicBezTo>
                  <a:cubicBezTo>
                    <a:pt x="46" y="49"/>
                    <a:pt x="47" y="49"/>
                    <a:pt x="47" y="48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50" y="46"/>
                    <a:pt x="50" y="44"/>
                    <a:pt x="48" y="42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6" y="37"/>
                    <a:pt x="47" y="36"/>
                    <a:pt x="48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6" y="30"/>
                    <a:pt x="56" y="2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5"/>
                    <a:pt x="54" y="24"/>
                    <a:pt x="53" y="24"/>
                  </a:cubicBezTo>
                  <a:close/>
                  <a:moveTo>
                    <a:pt x="28" y="36"/>
                  </a:moveTo>
                  <a:cubicBezTo>
                    <a:pt x="23" y="36"/>
                    <a:pt x="20" y="32"/>
                    <a:pt x="20" y="28"/>
                  </a:cubicBezTo>
                  <a:cubicBezTo>
                    <a:pt x="20" y="23"/>
                    <a:pt x="23" y="20"/>
                    <a:pt x="28" y="20"/>
                  </a:cubicBezTo>
                  <a:cubicBezTo>
                    <a:pt x="32" y="20"/>
                    <a:pt x="36" y="23"/>
                    <a:pt x="36" y="28"/>
                  </a:cubicBezTo>
                  <a:cubicBezTo>
                    <a:pt x="36" y="32"/>
                    <a:pt x="32" y="36"/>
                    <a:pt x="2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5" name="Group 1165"/>
          <p:cNvGrpSpPr/>
          <p:nvPr/>
        </p:nvGrpSpPr>
        <p:grpSpPr>
          <a:xfrm>
            <a:off x="4572353" y="5063079"/>
            <a:ext cx="363537" cy="361951"/>
            <a:chOff x="3803650" y="5510213"/>
            <a:chExt cx="363537" cy="361951"/>
          </a:xfrm>
          <a:solidFill>
            <a:srgbClr val="046063"/>
          </a:solidFill>
        </p:grpSpPr>
        <p:sp>
          <p:nvSpPr>
            <p:cNvPr id="26" name="Freeform 213"/>
            <p:cNvSpPr/>
            <p:nvPr/>
          </p:nvSpPr>
          <p:spPr bwMode="auto">
            <a:xfrm>
              <a:off x="3803650" y="5534026"/>
              <a:ext cx="339725" cy="338138"/>
            </a:xfrm>
            <a:custGeom>
              <a:avLst/>
              <a:gdLst>
                <a:gd name="T0" fmla="*/ 56 w 112"/>
                <a:gd name="T1" fmla="*/ 56 h 112"/>
                <a:gd name="T2" fmla="*/ 56 w 112"/>
                <a:gd name="T3" fmla="*/ 0 h 112"/>
                <a:gd name="T4" fmla="*/ 56 w 112"/>
                <a:gd name="T5" fmla="*/ 0 h 112"/>
                <a:gd name="T6" fmla="*/ 0 w 112"/>
                <a:gd name="T7" fmla="*/ 56 h 112"/>
                <a:gd name="T8" fmla="*/ 56 w 112"/>
                <a:gd name="T9" fmla="*/ 112 h 112"/>
                <a:gd name="T10" fmla="*/ 112 w 112"/>
                <a:gd name="T11" fmla="*/ 56 h 112"/>
                <a:gd name="T12" fmla="*/ 56 w 112"/>
                <a:gd name="T13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12">
                  <a:moveTo>
                    <a:pt x="56" y="56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87"/>
                    <a:pt x="25" y="112"/>
                    <a:pt x="56" y="112"/>
                  </a:cubicBezTo>
                  <a:cubicBezTo>
                    <a:pt x="86" y="112"/>
                    <a:pt x="111" y="87"/>
                    <a:pt x="112" y="56"/>
                  </a:cubicBezTo>
                  <a:lnTo>
                    <a:pt x="56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214"/>
            <p:cNvSpPr/>
            <p:nvPr/>
          </p:nvSpPr>
          <p:spPr bwMode="auto">
            <a:xfrm>
              <a:off x="3997325" y="5510213"/>
              <a:ext cx="169862" cy="168275"/>
            </a:xfrm>
            <a:custGeom>
              <a:avLst/>
              <a:gdLst>
                <a:gd name="T0" fmla="*/ 5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56 h 56"/>
                <a:gd name="T8" fmla="*/ 5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25"/>
                    <a:pt x="31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lnTo>
                    <a:pt x="56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接连接符 24"/>
          <p:cNvSpPr>
            <a:spLocks noChangeShapeType="1"/>
          </p:cNvSpPr>
          <p:nvPr/>
        </p:nvSpPr>
        <p:spPr bwMode="auto">
          <a:xfrm>
            <a:off x="1135214" y="3266321"/>
            <a:ext cx="10118455" cy="158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7" tIns="45723" rIns="91447" bIns="45723"/>
          <a:lstStyle/>
          <a:p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6" name="椭圆 2"/>
          <p:cNvSpPr>
            <a:spLocks noChangeArrowheads="1"/>
          </p:cNvSpPr>
          <p:nvPr/>
        </p:nvSpPr>
        <p:spPr bwMode="auto">
          <a:xfrm>
            <a:off x="5072725" y="2196593"/>
            <a:ext cx="2052904" cy="2052163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txBody>
          <a:bodyPr lIns="91447" tIns="45723" rIns="91447" bIns="45723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椭圆 3"/>
          <p:cNvSpPr>
            <a:spLocks noChangeArrowheads="1"/>
          </p:cNvSpPr>
          <p:nvPr/>
        </p:nvSpPr>
        <p:spPr bwMode="auto">
          <a:xfrm>
            <a:off x="2918209" y="2558458"/>
            <a:ext cx="1308271" cy="1307799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txBody>
          <a:bodyPr lIns="91447" tIns="45723" rIns="91447" bIns="45723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椭圆 4"/>
          <p:cNvSpPr>
            <a:spLocks noChangeArrowheads="1"/>
          </p:cNvSpPr>
          <p:nvPr/>
        </p:nvSpPr>
        <p:spPr bwMode="auto">
          <a:xfrm>
            <a:off x="770042" y="2569569"/>
            <a:ext cx="1308271" cy="1307799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txBody>
          <a:bodyPr lIns="91447" tIns="45723" rIns="91447" bIns="45723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椭圆 5"/>
          <p:cNvSpPr>
            <a:spLocks noChangeArrowheads="1"/>
          </p:cNvSpPr>
          <p:nvPr/>
        </p:nvSpPr>
        <p:spPr bwMode="auto">
          <a:xfrm>
            <a:off x="7968703" y="2567982"/>
            <a:ext cx="1308271" cy="1307799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txBody>
          <a:bodyPr lIns="91447" tIns="45723" rIns="91447" bIns="45723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椭圆 6"/>
          <p:cNvSpPr>
            <a:spLocks noChangeArrowheads="1"/>
          </p:cNvSpPr>
          <p:nvPr/>
        </p:nvSpPr>
        <p:spPr bwMode="auto">
          <a:xfrm>
            <a:off x="10118458" y="2569569"/>
            <a:ext cx="1308271" cy="1307799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txBody>
          <a:bodyPr lIns="91447" tIns="45723" rIns="91447" bIns="45723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文本框 13"/>
          <p:cNvSpPr>
            <a:spLocks noChangeArrowheads="1"/>
          </p:cNvSpPr>
          <p:nvPr/>
        </p:nvSpPr>
        <p:spPr bwMode="auto">
          <a:xfrm>
            <a:off x="739831" y="4494742"/>
            <a:ext cx="173164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7" tIns="45723" rIns="91447" bIns="45723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YOUR  TITLE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Click here to add you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to the  center of the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narrative thought</a:t>
            </a:r>
          </a:p>
        </p:txBody>
      </p:sp>
      <p:sp>
        <p:nvSpPr>
          <p:cNvPr id="13" name="文本框 14"/>
          <p:cNvSpPr>
            <a:spLocks noChangeArrowheads="1"/>
          </p:cNvSpPr>
          <p:nvPr/>
        </p:nvSpPr>
        <p:spPr bwMode="auto">
          <a:xfrm>
            <a:off x="2908640" y="4477284"/>
            <a:ext cx="173164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7" tIns="45723" rIns="91447" bIns="45723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YOUR  TITLE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Click here to add you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to the  center of the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narrative thought</a:t>
            </a:r>
          </a:p>
        </p:txBody>
      </p:sp>
      <p:sp>
        <p:nvSpPr>
          <p:cNvPr id="14" name="文本框 15"/>
          <p:cNvSpPr>
            <a:spLocks noChangeArrowheads="1"/>
          </p:cNvSpPr>
          <p:nvPr/>
        </p:nvSpPr>
        <p:spPr bwMode="auto">
          <a:xfrm>
            <a:off x="7968660" y="4462998"/>
            <a:ext cx="173164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7" tIns="45723" rIns="91447" bIns="45723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YOUR  TITLE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Click here to add you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to the  center of the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narrative thought</a:t>
            </a:r>
          </a:p>
        </p:txBody>
      </p:sp>
      <p:sp>
        <p:nvSpPr>
          <p:cNvPr id="15" name="文本框 16"/>
          <p:cNvSpPr>
            <a:spLocks noChangeArrowheads="1"/>
          </p:cNvSpPr>
          <p:nvPr/>
        </p:nvSpPr>
        <p:spPr bwMode="auto">
          <a:xfrm>
            <a:off x="10093014" y="4477284"/>
            <a:ext cx="173164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7" tIns="45723" rIns="91447" bIns="45723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YOUR  TITLE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Click here to add you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to the  center of the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narrative thought</a:t>
            </a:r>
          </a:p>
        </p:txBody>
      </p:sp>
      <p:sp>
        <p:nvSpPr>
          <p:cNvPr id="16" name="文本框 17"/>
          <p:cNvSpPr>
            <a:spLocks noChangeArrowheads="1"/>
          </p:cNvSpPr>
          <p:nvPr/>
        </p:nvSpPr>
        <p:spPr bwMode="auto">
          <a:xfrm>
            <a:off x="5377524" y="4474113"/>
            <a:ext cx="1731645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7" tIns="45723" rIns="91447" bIns="45723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</a:t>
            </a:r>
            <a:r>
              <a:rPr lang="en-US" altLang="zh-CN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YOUR  TITLE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Click here to add you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to the  center of the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narrative thought</a:t>
            </a:r>
          </a:p>
        </p:txBody>
      </p:sp>
      <p:pic>
        <p:nvPicPr>
          <p:cNvPr id="17" name="图片 2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043" y="2952069"/>
            <a:ext cx="568399" cy="53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2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093" y="2898107"/>
            <a:ext cx="662073" cy="64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930" y="2925089"/>
            <a:ext cx="600153" cy="60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852" y="2788595"/>
            <a:ext cx="1052651" cy="757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20" y="2925088"/>
            <a:ext cx="574749" cy="574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淡绿墨绿水墨质感背景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7000" y="-2666365"/>
            <a:ext cx="6858000" cy="12191365"/>
          </a:xfrm>
          <a:prstGeom prst="rect">
            <a:avLst/>
          </a:prstGeom>
        </p:spPr>
      </p:pic>
      <p:pic>
        <p:nvPicPr>
          <p:cNvPr id="11" name="图片 10" descr="资源 9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251460"/>
            <a:ext cx="11667490" cy="6355080"/>
          </a:xfrm>
          <a:prstGeom prst="rect">
            <a:avLst/>
          </a:prstGeom>
        </p:spPr>
      </p:pic>
      <p:grpSp>
        <p:nvGrpSpPr>
          <p:cNvPr id="5" name="组合 30"/>
          <p:cNvGrpSpPr/>
          <p:nvPr/>
        </p:nvGrpSpPr>
        <p:grpSpPr bwMode="auto">
          <a:xfrm>
            <a:off x="3612908" y="3802397"/>
            <a:ext cx="4878296" cy="1198245"/>
            <a:chOff x="3650539" y="4753005"/>
            <a:chExt cx="4878606" cy="1198686"/>
          </a:xfrm>
        </p:grpSpPr>
        <p:sp>
          <p:nvSpPr>
            <p:cNvPr id="6" name="文本框 11"/>
            <p:cNvSpPr txBox="1">
              <a:spLocks noChangeArrowheads="1"/>
            </p:cNvSpPr>
            <p:nvPr/>
          </p:nvSpPr>
          <p:spPr bwMode="auto">
            <a:xfrm>
              <a:off x="3650539" y="4753005"/>
              <a:ext cx="4878606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ADD YOUR TITLE HERE</a:t>
              </a:r>
              <a:endParaRPr lang="zh-CN" altLang="en-US" sz="3200" b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矩形 33"/>
            <p:cNvSpPr>
              <a:spLocks noChangeArrowheads="1"/>
            </p:cNvSpPr>
            <p:nvPr/>
          </p:nvSpPr>
          <p:spPr bwMode="auto">
            <a:xfrm>
              <a:off x="3727605" y="5305658"/>
              <a:ext cx="4724700" cy="646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40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Please read the instructions and work at the end of themanualtemplate. according to your need to draw the text box size</a:t>
              </a:r>
            </a:p>
          </p:txBody>
        </p:sp>
      </p:grpSp>
      <p:pic>
        <p:nvPicPr>
          <p:cNvPr id="14" name="图片 13" descr="淡绿墨绿水墨质感背景 2"/>
          <p:cNvPicPr>
            <a:picLocks noChangeAspect="1"/>
          </p:cNvPicPr>
          <p:nvPr/>
        </p:nvPicPr>
        <p:blipFill>
          <a:blip r:embed="rId3"/>
          <a:srcRect l="16534" t="9972" r="10175" b="7840"/>
          <a:stretch>
            <a:fillRect/>
          </a:stretch>
        </p:blipFill>
        <p:spPr>
          <a:xfrm rot="5400000">
            <a:off x="4956810" y="749300"/>
            <a:ext cx="1866265" cy="3721100"/>
          </a:xfrm>
          <a:prstGeom prst="rect">
            <a:avLst/>
          </a:prstGeom>
        </p:spPr>
      </p:pic>
      <p:sp>
        <p:nvSpPr>
          <p:cNvPr id="2" name="文本框 28"/>
          <p:cNvSpPr txBox="1">
            <a:spLocks noChangeArrowheads="1"/>
          </p:cNvSpPr>
          <p:nvPr/>
        </p:nvSpPr>
        <p:spPr bwMode="auto">
          <a:xfrm>
            <a:off x="4091940" y="1287145"/>
            <a:ext cx="3597275" cy="264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6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312294" y="3713745"/>
            <a:ext cx="2148041" cy="1200944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04606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835447" y="4311979"/>
            <a:ext cx="1101735" cy="1101733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45000">
                <a:schemeClr val="bg1">
                  <a:lumMod val="95000"/>
                </a:schemeClr>
              </a:gs>
            </a:gsLst>
            <a:lin ang="5400000" scaled="1"/>
          </a:gradFill>
          <a:ln w="63500" cap="flat" cmpd="sng" algn="ctr">
            <a:solidFill>
              <a:schemeClr val="bg1"/>
            </a:solidFill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129568" y="2492733"/>
            <a:ext cx="2148041" cy="1200944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04606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652721" y="1973118"/>
            <a:ext cx="1101735" cy="1101733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45000">
                <a:schemeClr val="bg1">
                  <a:lumMod val="95000"/>
                </a:schemeClr>
              </a:gs>
            </a:gsLst>
            <a:lin ang="5400000" scaled="1"/>
          </a:gradFill>
          <a:ln w="63500" cap="flat" cmpd="sng" algn="ctr">
            <a:solidFill>
              <a:schemeClr val="bg1"/>
            </a:solidFill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5951993" y="3713745"/>
            <a:ext cx="2148041" cy="1200944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04606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475146" y="4311979"/>
            <a:ext cx="1101735" cy="1101733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45000">
                <a:schemeClr val="bg1">
                  <a:lumMod val="95000"/>
                </a:schemeClr>
              </a:gs>
            </a:gsLst>
            <a:lin ang="5400000" scaled="1"/>
          </a:gradFill>
          <a:ln w="63500" cap="flat" cmpd="sng" algn="ctr">
            <a:solidFill>
              <a:schemeClr val="bg1"/>
            </a:solidFill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7765477" y="2492733"/>
            <a:ext cx="2148041" cy="1200944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04606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288630" y="1973118"/>
            <a:ext cx="1101735" cy="1101733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45000">
                <a:schemeClr val="bg1">
                  <a:lumMod val="95000"/>
                </a:schemeClr>
              </a:gs>
            </a:gsLst>
            <a:lin ang="5400000" scaled="1"/>
          </a:gradFill>
          <a:ln w="63500" cap="flat" cmpd="sng" algn="ctr">
            <a:solidFill>
              <a:schemeClr val="bg1"/>
            </a:solidFill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 kern="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6" y="3693678"/>
            <a:ext cx="12205185" cy="82935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  <a:defRPr/>
            </a:pPr>
            <a:endParaRPr lang="en-US" sz="170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2993113" y="4546737"/>
            <a:ext cx="786401" cy="6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zh-CN" altLang="en-US" sz="1895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文字标题</a:t>
            </a:r>
          </a:p>
        </p:txBody>
      </p:sp>
      <p:sp>
        <p:nvSpPr>
          <p:cNvPr id="30" name="TextBox 29"/>
          <p:cNvSpPr txBox="1"/>
          <p:nvPr/>
        </p:nvSpPr>
        <p:spPr>
          <a:xfrm flipH="1">
            <a:off x="4810388" y="2207874"/>
            <a:ext cx="786401" cy="6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zh-CN" altLang="en-US" sz="1895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文字标题</a:t>
            </a:r>
          </a:p>
        </p:txBody>
      </p:sp>
      <p:sp>
        <p:nvSpPr>
          <p:cNvPr id="31" name="TextBox 30"/>
          <p:cNvSpPr txBox="1"/>
          <p:nvPr/>
        </p:nvSpPr>
        <p:spPr>
          <a:xfrm flipH="1">
            <a:off x="8446297" y="2207874"/>
            <a:ext cx="786401" cy="6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zh-CN" altLang="en-US" sz="1895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文字标题</a:t>
            </a:r>
          </a:p>
        </p:txBody>
      </p:sp>
      <p:sp>
        <p:nvSpPr>
          <p:cNvPr id="32" name="TextBox 31"/>
          <p:cNvSpPr txBox="1"/>
          <p:nvPr/>
        </p:nvSpPr>
        <p:spPr>
          <a:xfrm flipH="1">
            <a:off x="6632812" y="4546737"/>
            <a:ext cx="786401" cy="675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zh-CN" altLang="en-US" sz="1895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文字标题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1524150" y="2679324"/>
            <a:ext cx="2447749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1524149" y="243400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5" name="TextBox 23"/>
          <p:cNvSpPr txBox="1"/>
          <p:nvPr/>
        </p:nvSpPr>
        <p:spPr>
          <a:xfrm>
            <a:off x="4212684" y="5280284"/>
            <a:ext cx="2447749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24"/>
          <p:cNvSpPr txBox="1"/>
          <p:nvPr/>
        </p:nvSpPr>
        <p:spPr>
          <a:xfrm>
            <a:off x="4212683" y="503496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6034231" y="1663461"/>
            <a:ext cx="2447749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24"/>
          <p:cNvSpPr txBox="1"/>
          <p:nvPr/>
        </p:nvSpPr>
        <p:spPr>
          <a:xfrm>
            <a:off x="6034231" y="1418144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8179804" y="5280284"/>
            <a:ext cx="2447749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8179804" y="503496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413491" y="1967327"/>
            <a:ext cx="3365020" cy="3365020"/>
            <a:chOff x="4413397" y="2476457"/>
            <a:chExt cx="3365205" cy="3365205"/>
          </a:xfrm>
        </p:grpSpPr>
        <p:sp>
          <p:nvSpPr>
            <p:cNvPr id="2" name="Arc 1"/>
            <p:cNvSpPr/>
            <p:nvPr/>
          </p:nvSpPr>
          <p:spPr>
            <a:xfrm flipH="1">
              <a:off x="4413397" y="2476457"/>
              <a:ext cx="3365205" cy="3365205"/>
            </a:xfrm>
            <a:prstGeom prst="arc">
              <a:avLst>
                <a:gd name="adj1" fmla="val 16200000"/>
                <a:gd name="adj2" fmla="val 6320568"/>
              </a:avLst>
            </a:prstGeom>
            <a:noFill/>
            <a:ln w="254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27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4413397" y="2476457"/>
              <a:ext cx="3365205" cy="3365205"/>
            </a:xfrm>
            <a:prstGeom prst="arc">
              <a:avLst>
                <a:gd name="adj1" fmla="val 1518616"/>
                <a:gd name="adj2" fmla="val 6211271"/>
              </a:avLst>
            </a:prstGeom>
            <a:noFill/>
            <a:ln w="254000">
              <a:solidFill>
                <a:srgbClr val="046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27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34601" y="2288437"/>
            <a:ext cx="2722800" cy="2722800"/>
            <a:chOff x="4734525" y="2797585"/>
            <a:chExt cx="2722949" cy="2722949"/>
          </a:xfrm>
        </p:grpSpPr>
        <p:sp>
          <p:nvSpPr>
            <p:cNvPr id="6" name="Arc 5"/>
            <p:cNvSpPr/>
            <p:nvPr/>
          </p:nvSpPr>
          <p:spPr>
            <a:xfrm flipH="1">
              <a:off x="4734525" y="2797585"/>
              <a:ext cx="2722949" cy="2722949"/>
            </a:xfrm>
            <a:prstGeom prst="arc">
              <a:avLst>
                <a:gd name="adj1" fmla="val 16200000"/>
                <a:gd name="adj2" fmla="val 4859881"/>
              </a:avLst>
            </a:prstGeom>
            <a:noFill/>
            <a:ln w="254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27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Arc 11"/>
            <p:cNvSpPr/>
            <p:nvPr/>
          </p:nvSpPr>
          <p:spPr>
            <a:xfrm>
              <a:off x="4734525" y="2797585"/>
              <a:ext cx="2722949" cy="2722949"/>
            </a:xfrm>
            <a:prstGeom prst="arc">
              <a:avLst>
                <a:gd name="adj1" fmla="val 319443"/>
                <a:gd name="adj2" fmla="val 6870139"/>
              </a:avLst>
            </a:prstGeom>
            <a:noFill/>
            <a:ln w="254000">
              <a:solidFill>
                <a:srgbClr val="046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27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53640" y="2607478"/>
            <a:ext cx="2084717" cy="2084717"/>
            <a:chOff x="5053583" y="3116643"/>
            <a:chExt cx="2084832" cy="2084832"/>
          </a:xfrm>
        </p:grpSpPr>
        <p:sp>
          <p:nvSpPr>
            <p:cNvPr id="7" name="Arc 6"/>
            <p:cNvSpPr/>
            <p:nvPr/>
          </p:nvSpPr>
          <p:spPr>
            <a:xfrm flipH="1">
              <a:off x="5053583" y="3116643"/>
              <a:ext cx="2084832" cy="2084832"/>
            </a:xfrm>
            <a:prstGeom prst="arc">
              <a:avLst>
                <a:gd name="adj1" fmla="val 16200000"/>
                <a:gd name="adj2" fmla="val 7923084"/>
              </a:avLst>
            </a:prstGeom>
            <a:noFill/>
            <a:ln w="254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27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Arc 13"/>
            <p:cNvSpPr/>
            <p:nvPr/>
          </p:nvSpPr>
          <p:spPr>
            <a:xfrm>
              <a:off x="5053583" y="3116643"/>
              <a:ext cx="2084832" cy="2084832"/>
            </a:xfrm>
            <a:prstGeom prst="arc">
              <a:avLst>
                <a:gd name="adj1" fmla="val 21238658"/>
                <a:gd name="adj2" fmla="val 7964625"/>
              </a:avLst>
            </a:prstGeom>
            <a:noFill/>
            <a:ln w="254000">
              <a:solidFill>
                <a:srgbClr val="046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27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73663" y="2927500"/>
            <a:ext cx="1444672" cy="1444672"/>
            <a:chOff x="5373623" y="3436683"/>
            <a:chExt cx="1444752" cy="1444752"/>
          </a:xfrm>
        </p:grpSpPr>
        <p:sp>
          <p:nvSpPr>
            <p:cNvPr id="8" name="Arc 7"/>
            <p:cNvSpPr/>
            <p:nvPr/>
          </p:nvSpPr>
          <p:spPr>
            <a:xfrm flipH="1">
              <a:off x="5373623" y="3436683"/>
              <a:ext cx="1444752" cy="1444752"/>
            </a:xfrm>
            <a:prstGeom prst="arc">
              <a:avLst>
                <a:gd name="adj1" fmla="val 16200000"/>
                <a:gd name="adj2" fmla="val 9034491"/>
              </a:avLst>
            </a:prstGeom>
            <a:noFill/>
            <a:ln w="254000">
              <a:solidFill>
                <a:srgbClr val="046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27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Arc 14"/>
            <p:cNvSpPr/>
            <p:nvPr/>
          </p:nvSpPr>
          <p:spPr>
            <a:xfrm>
              <a:off x="5373623" y="3436683"/>
              <a:ext cx="1444752" cy="1444752"/>
            </a:xfrm>
            <a:prstGeom prst="arc">
              <a:avLst>
                <a:gd name="adj1" fmla="val 19805318"/>
                <a:gd name="adj2" fmla="val 9622851"/>
              </a:avLst>
            </a:prstGeom>
            <a:noFill/>
            <a:ln w="254000">
              <a:solidFill>
                <a:srgbClr val="0460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27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150599" y="1822391"/>
            <a:ext cx="768159" cy="26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  <a:endParaRPr lang="en-US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50599" y="2139759"/>
            <a:ext cx="768159" cy="26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  <a:endParaRPr lang="en-US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0599" y="2457127"/>
            <a:ext cx="768159" cy="26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  <a:endParaRPr lang="en-US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50599" y="2774494"/>
            <a:ext cx="768159" cy="26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  <a:endParaRPr lang="en-US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0" name="直接连接符 19"/>
          <p:cNvCxnSpPr>
            <a:endCxn id="12" idx="2"/>
          </p:cNvCxnSpPr>
          <p:nvPr/>
        </p:nvCxnSpPr>
        <p:spPr>
          <a:xfrm flipV="1">
            <a:off x="4051851" y="4888636"/>
            <a:ext cx="1479536" cy="964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 flipV="1">
            <a:off x="3869943" y="1967327"/>
            <a:ext cx="1637388" cy="131137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5868969" y="1891289"/>
            <a:ext cx="2271179" cy="74644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7457399" y="4691213"/>
            <a:ext cx="68275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3"/>
          <p:cNvSpPr txBox="1"/>
          <p:nvPr/>
        </p:nvSpPr>
        <p:spPr>
          <a:xfrm>
            <a:off x="1018366" y="2207446"/>
            <a:ext cx="2848217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24"/>
          <p:cNvSpPr txBox="1"/>
          <p:nvPr/>
        </p:nvSpPr>
        <p:spPr>
          <a:xfrm>
            <a:off x="2144637" y="1824509"/>
            <a:ext cx="1721946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70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2" name="TextBox 23"/>
          <p:cNvSpPr txBox="1"/>
          <p:nvPr/>
        </p:nvSpPr>
        <p:spPr>
          <a:xfrm>
            <a:off x="1018366" y="5106158"/>
            <a:ext cx="2848217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TextBox 24"/>
          <p:cNvSpPr txBox="1"/>
          <p:nvPr/>
        </p:nvSpPr>
        <p:spPr>
          <a:xfrm>
            <a:off x="2144637" y="4723221"/>
            <a:ext cx="1721946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70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4" name="TextBox 23"/>
          <p:cNvSpPr txBox="1"/>
          <p:nvPr/>
        </p:nvSpPr>
        <p:spPr>
          <a:xfrm>
            <a:off x="8243991" y="2207446"/>
            <a:ext cx="2861696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243991" y="1824509"/>
            <a:ext cx="1721946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70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8243991" y="5106158"/>
            <a:ext cx="2861696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8243991" y="4723221"/>
            <a:ext cx="1721946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70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902672" y="3733923"/>
            <a:ext cx="11289329" cy="0"/>
          </a:xfrm>
          <a:prstGeom prst="line">
            <a:avLst/>
          </a:prstGeom>
          <a:ln w="9525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888385" y="2891007"/>
            <a:ext cx="428601" cy="842916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1274125" y="2776712"/>
            <a:ext cx="157155" cy="157155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655" dirty="0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384847" y="1965941"/>
            <a:ext cx="642903" cy="642903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655" dirty="0">
                <a:cs typeface="+mn-ea"/>
                <a:sym typeface="+mn-lt"/>
              </a:rPr>
              <a:t>01</a:t>
            </a:r>
            <a:endParaRPr lang="zh-CN" altLang="en-US" sz="2655" dirty="0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74124" y="1855219"/>
            <a:ext cx="864347" cy="864347"/>
            <a:chOff x="857250" y="1893093"/>
            <a:chExt cx="864394" cy="864394"/>
          </a:xfrm>
        </p:grpSpPr>
        <p:sp>
          <p:nvSpPr>
            <p:cNvPr id="11" name="弧形 10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rgbClr val="0460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035">
                <a:cs typeface="+mn-ea"/>
                <a:sym typeface="+mn-lt"/>
              </a:endParaRPr>
            </a:p>
          </p:txBody>
        </p:sp>
        <p:sp>
          <p:nvSpPr>
            <p:cNvPr id="12" name="弧形 11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rgbClr val="0460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035"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2249193" y="1917388"/>
            <a:ext cx="2075652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2309913" y="3750622"/>
            <a:ext cx="428601" cy="842916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V="1">
            <a:off x="2231335" y="4535231"/>
            <a:ext cx="157155" cy="157155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655" dirty="0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642001" y="4875702"/>
            <a:ext cx="642903" cy="642903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655" dirty="0">
                <a:cs typeface="+mn-ea"/>
                <a:sym typeface="+mn-lt"/>
              </a:rPr>
              <a:t>02</a:t>
            </a:r>
            <a:endParaRPr lang="zh-CN" altLang="en-US" sz="2655" dirty="0"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531277" y="4764979"/>
            <a:ext cx="864347" cy="864347"/>
            <a:chOff x="857250" y="1893093"/>
            <a:chExt cx="864394" cy="864394"/>
          </a:xfrm>
        </p:grpSpPr>
        <p:sp>
          <p:nvSpPr>
            <p:cNvPr id="18" name="弧形 17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rgbClr val="0460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035">
                <a:cs typeface="+mn-ea"/>
                <a:sym typeface="+mn-lt"/>
              </a:endParaRPr>
            </a:p>
          </p:txBody>
        </p:sp>
        <p:sp>
          <p:nvSpPr>
            <p:cNvPr id="19" name="弧形 18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rgbClr val="0460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035">
                <a:cs typeface="+mn-ea"/>
                <a:sym typeface="+mn-lt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506346" y="4827148"/>
            <a:ext cx="2075652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6025237" y="2891007"/>
            <a:ext cx="428601" cy="842916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6410976" y="2776712"/>
            <a:ext cx="157155" cy="157155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655" dirty="0"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521698" y="1965941"/>
            <a:ext cx="642903" cy="642903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655" dirty="0">
                <a:cs typeface="+mn-ea"/>
                <a:sym typeface="+mn-lt"/>
              </a:rPr>
              <a:t>03</a:t>
            </a:r>
            <a:endParaRPr lang="zh-CN" altLang="en-US" sz="2655" dirty="0"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410976" y="1855219"/>
            <a:ext cx="864347" cy="864347"/>
            <a:chOff x="857250" y="1893093"/>
            <a:chExt cx="864394" cy="864394"/>
          </a:xfrm>
        </p:grpSpPr>
        <p:sp>
          <p:nvSpPr>
            <p:cNvPr id="25" name="弧形 24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rgbClr val="0460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035">
                <a:cs typeface="+mn-ea"/>
                <a:sym typeface="+mn-lt"/>
              </a:endParaRPr>
            </a:p>
          </p:txBody>
        </p:sp>
        <p:sp>
          <p:nvSpPr>
            <p:cNvPr id="26" name="弧形 25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rgbClr val="0460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035">
                <a:cs typeface="+mn-ea"/>
                <a:sym typeface="+mn-lt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7386045" y="1917388"/>
            <a:ext cx="2059369" cy="1142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8" name="直接连接符 27"/>
          <p:cNvCxnSpPr/>
          <p:nvPr/>
        </p:nvCxnSpPr>
        <p:spPr>
          <a:xfrm flipH="1">
            <a:off x="7446765" y="3750622"/>
            <a:ext cx="428601" cy="842916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 flipV="1">
            <a:off x="7368187" y="4535231"/>
            <a:ext cx="157155" cy="157155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655" dirty="0"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778851" y="4875702"/>
            <a:ext cx="642903" cy="642903"/>
          </a:xfrm>
          <a:prstGeom prst="ellipse">
            <a:avLst/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655" dirty="0">
                <a:cs typeface="+mn-ea"/>
                <a:sym typeface="+mn-lt"/>
              </a:rPr>
              <a:t>04</a:t>
            </a:r>
            <a:endParaRPr lang="zh-CN" altLang="en-US" sz="2655" dirty="0"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668128" y="4764979"/>
            <a:ext cx="864347" cy="864347"/>
            <a:chOff x="857250" y="1893093"/>
            <a:chExt cx="864394" cy="864394"/>
          </a:xfrm>
        </p:grpSpPr>
        <p:sp>
          <p:nvSpPr>
            <p:cNvPr id="32" name="弧形 31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rgbClr val="0460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035">
                <a:cs typeface="+mn-ea"/>
                <a:sym typeface="+mn-lt"/>
              </a:endParaRPr>
            </a:p>
          </p:txBody>
        </p:sp>
        <p:sp>
          <p:nvSpPr>
            <p:cNvPr id="33" name="弧形 32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rgbClr val="0460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035">
                <a:cs typeface="+mn-ea"/>
                <a:sym typeface="+mn-lt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7643198" y="4827148"/>
            <a:ext cx="2059369" cy="1142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淡绿墨绿水墨质感背景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7000" y="-2666365"/>
            <a:ext cx="6858000" cy="12191365"/>
          </a:xfrm>
          <a:prstGeom prst="rect">
            <a:avLst/>
          </a:prstGeom>
        </p:spPr>
      </p:pic>
      <p:pic>
        <p:nvPicPr>
          <p:cNvPr id="11" name="图片 10" descr="资源 9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251460"/>
            <a:ext cx="11667490" cy="6355080"/>
          </a:xfrm>
          <a:prstGeom prst="rect">
            <a:avLst/>
          </a:prstGeom>
        </p:spPr>
      </p:pic>
      <p:grpSp>
        <p:nvGrpSpPr>
          <p:cNvPr id="5" name="组合 30"/>
          <p:cNvGrpSpPr/>
          <p:nvPr/>
        </p:nvGrpSpPr>
        <p:grpSpPr bwMode="auto">
          <a:xfrm>
            <a:off x="3612908" y="3802397"/>
            <a:ext cx="4878296" cy="1198245"/>
            <a:chOff x="3650539" y="4753005"/>
            <a:chExt cx="4878606" cy="1198686"/>
          </a:xfrm>
        </p:grpSpPr>
        <p:sp>
          <p:nvSpPr>
            <p:cNvPr id="6" name="文本框 11"/>
            <p:cNvSpPr txBox="1">
              <a:spLocks noChangeArrowheads="1"/>
            </p:cNvSpPr>
            <p:nvPr/>
          </p:nvSpPr>
          <p:spPr bwMode="auto">
            <a:xfrm>
              <a:off x="3650539" y="4753005"/>
              <a:ext cx="4878606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ADD YOUR TITLE HERE</a:t>
              </a:r>
              <a:endParaRPr lang="zh-CN" altLang="en-US" sz="3200" b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矩形 33"/>
            <p:cNvSpPr>
              <a:spLocks noChangeArrowheads="1"/>
            </p:cNvSpPr>
            <p:nvPr/>
          </p:nvSpPr>
          <p:spPr bwMode="auto">
            <a:xfrm>
              <a:off x="3727605" y="5305658"/>
              <a:ext cx="4724700" cy="646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40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Please read the instructions and work at the end of themanualtemplate. according to your need to draw the text box size</a:t>
              </a:r>
            </a:p>
          </p:txBody>
        </p:sp>
      </p:grpSp>
      <p:pic>
        <p:nvPicPr>
          <p:cNvPr id="14" name="图片 13" descr="淡绿墨绿水墨质感背景 2"/>
          <p:cNvPicPr>
            <a:picLocks noChangeAspect="1"/>
          </p:cNvPicPr>
          <p:nvPr/>
        </p:nvPicPr>
        <p:blipFill>
          <a:blip r:embed="rId3"/>
          <a:srcRect l="16534" t="9972" r="10175" b="7840"/>
          <a:stretch>
            <a:fillRect/>
          </a:stretch>
        </p:blipFill>
        <p:spPr>
          <a:xfrm rot="5400000">
            <a:off x="4956810" y="749300"/>
            <a:ext cx="1866265" cy="3721100"/>
          </a:xfrm>
          <a:prstGeom prst="rect">
            <a:avLst/>
          </a:prstGeom>
        </p:spPr>
      </p:pic>
      <p:sp>
        <p:nvSpPr>
          <p:cNvPr id="2" name="文本框 28"/>
          <p:cNvSpPr txBox="1">
            <a:spLocks noChangeArrowheads="1"/>
          </p:cNvSpPr>
          <p:nvPr/>
        </p:nvSpPr>
        <p:spPr bwMode="auto">
          <a:xfrm>
            <a:off x="4091940" y="1287145"/>
            <a:ext cx="3597275" cy="264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6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椭圆 46"/>
          <p:cNvSpPr/>
          <p:nvPr/>
        </p:nvSpPr>
        <p:spPr>
          <a:xfrm>
            <a:off x="1354692" y="2067883"/>
            <a:ext cx="2048000" cy="2048000"/>
          </a:xfrm>
          <a:prstGeom prst="ellipse">
            <a:avLst/>
          </a:prstGeom>
          <a:noFill/>
          <a:ln w="28575">
            <a:solidFill>
              <a:srgbClr val="046063"/>
            </a:solidFill>
            <a:prstDash val="dash"/>
          </a:ln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440026" y="2153216"/>
            <a:ext cx="1877333" cy="1877333"/>
          </a:xfrm>
          <a:prstGeom prst="ellipse">
            <a:avLst/>
          </a:prstGeom>
          <a:solidFill>
            <a:srgbClr val="046063"/>
          </a:solidFill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039053" y="2067883"/>
            <a:ext cx="2048000" cy="2048000"/>
          </a:xfrm>
          <a:prstGeom prst="ellipse">
            <a:avLst/>
          </a:prstGeom>
          <a:noFill/>
          <a:ln w="28575">
            <a:solidFill>
              <a:srgbClr val="046063"/>
            </a:solidFill>
            <a:prstDash val="dash"/>
          </a:ln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124387" y="2153216"/>
            <a:ext cx="1877333" cy="1877333"/>
          </a:xfrm>
          <a:prstGeom prst="ellipse">
            <a:avLst/>
          </a:prstGeom>
          <a:solidFill>
            <a:srgbClr val="046063"/>
          </a:solidFill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cs typeface="+mn-ea"/>
              <a:sym typeface="+mn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8661240" y="2067883"/>
            <a:ext cx="2048000" cy="2048000"/>
          </a:xfrm>
          <a:prstGeom prst="ellipse">
            <a:avLst/>
          </a:prstGeom>
          <a:noFill/>
          <a:ln w="28575">
            <a:solidFill>
              <a:srgbClr val="046063"/>
            </a:solidFill>
            <a:prstDash val="dash"/>
          </a:ln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cs typeface="+mn-ea"/>
              <a:sym typeface="+mn-lt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8746574" y="2153216"/>
            <a:ext cx="1877333" cy="1877333"/>
          </a:xfrm>
          <a:prstGeom prst="ellipse">
            <a:avLst/>
          </a:prstGeom>
          <a:solidFill>
            <a:srgbClr val="046063"/>
          </a:solidFill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cs typeface="+mn-ea"/>
              <a:sym typeface="+mn-lt"/>
            </a:endParaRPr>
          </a:p>
        </p:txBody>
      </p:sp>
      <p:sp>
        <p:nvSpPr>
          <p:cNvPr id="34" name="TextBox 29"/>
          <p:cNvSpPr txBox="1">
            <a:spLocks noChangeArrowheads="1"/>
          </p:cNvSpPr>
          <p:nvPr/>
        </p:nvSpPr>
        <p:spPr bwMode="auto">
          <a:xfrm>
            <a:off x="1271851" y="4288784"/>
            <a:ext cx="2213683" cy="87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US" altLang="zh-CN" sz="1135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Box 30"/>
          <p:cNvSpPr txBox="1">
            <a:spLocks noChangeArrowheads="1"/>
          </p:cNvSpPr>
          <p:nvPr/>
        </p:nvSpPr>
        <p:spPr bwMode="auto">
          <a:xfrm>
            <a:off x="4956212" y="4288784"/>
            <a:ext cx="2213683" cy="87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US" altLang="zh-CN" sz="1135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TextBox 31"/>
          <p:cNvSpPr txBox="1">
            <a:spLocks noChangeArrowheads="1"/>
          </p:cNvSpPr>
          <p:nvPr/>
        </p:nvSpPr>
        <p:spPr bwMode="auto">
          <a:xfrm>
            <a:off x="8553788" y="4288785"/>
            <a:ext cx="2262904" cy="87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US" altLang="zh-CN" sz="1135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Freeform 86"/>
          <p:cNvSpPr>
            <a:spLocks noEditPoints="1"/>
          </p:cNvSpPr>
          <p:nvPr/>
        </p:nvSpPr>
        <p:spPr bwMode="auto">
          <a:xfrm>
            <a:off x="9430436" y="2663168"/>
            <a:ext cx="509608" cy="857429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en-US" sz="1900">
              <a:cs typeface="+mn-ea"/>
              <a:sym typeface="+mn-lt"/>
            </a:endParaRPr>
          </a:p>
        </p:txBody>
      </p:sp>
      <p:sp>
        <p:nvSpPr>
          <p:cNvPr id="57" name="Freeform 86"/>
          <p:cNvSpPr>
            <a:spLocks noEditPoints="1"/>
          </p:cNvSpPr>
          <p:nvPr/>
        </p:nvSpPr>
        <p:spPr bwMode="auto">
          <a:xfrm>
            <a:off x="5657671" y="2727042"/>
            <a:ext cx="810765" cy="729684"/>
          </a:xfrm>
          <a:custGeom>
            <a:avLst/>
            <a:gdLst>
              <a:gd name="T0" fmla="*/ 327 w 327"/>
              <a:gd name="T1" fmla="*/ 130 h 294"/>
              <a:gd name="T2" fmla="*/ 163 w 327"/>
              <a:gd name="T3" fmla="*/ 0 h 294"/>
              <a:gd name="T4" fmla="*/ 0 w 327"/>
              <a:gd name="T5" fmla="*/ 130 h 294"/>
              <a:gd name="T6" fmla="*/ 163 w 327"/>
              <a:gd name="T7" fmla="*/ 260 h 294"/>
              <a:gd name="T8" fmla="*/ 219 w 327"/>
              <a:gd name="T9" fmla="*/ 253 h 294"/>
              <a:gd name="T10" fmla="*/ 267 w 327"/>
              <a:gd name="T11" fmla="*/ 292 h 294"/>
              <a:gd name="T12" fmla="*/ 271 w 327"/>
              <a:gd name="T13" fmla="*/ 294 h 294"/>
              <a:gd name="T14" fmla="*/ 273 w 327"/>
              <a:gd name="T15" fmla="*/ 292 h 294"/>
              <a:gd name="T16" fmla="*/ 270 w 327"/>
              <a:gd name="T17" fmla="*/ 229 h 294"/>
              <a:gd name="T18" fmla="*/ 327 w 327"/>
              <a:gd name="T19" fmla="*/ 130 h 294"/>
              <a:gd name="T20" fmla="*/ 228 w 327"/>
              <a:gd name="T21" fmla="*/ 186 h 294"/>
              <a:gd name="T22" fmla="*/ 101 w 327"/>
              <a:gd name="T23" fmla="*/ 186 h 294"/>
              <a:gd name="T24" fmla="*/ 89 w 327"/>
              <a:gd name="T25" fmla="*/ 174 h 294"/>
              <a:gd name="T26" fmla="*/ 101 w 327"/>
              <a:gd name="T27" fmla="*/ 163 h 294"/>
              <a:gd name="T28" fmla="*/ 228 w 327"/>
              <a:gd name="T29" fmla="*/ 163 h 294"/>
              <a:gd name="T30" fmla="*/ 240 w 327"/>
              <a:gd name="T31" fmla="*/ 174 h 294"/>
              <a:gd name="T32" fmla="*/ 228 w 327"/>
              <a:gd name="T33" fmla="*/ 186 h 294"/>
              <a:gd name="T34" fmla="*/ 228 w 327"/>
              <a:gd name="T35" fmla="*/ 137 h 294"/>
              <a:gd name="T36" fmla="*/ 101 w 327"/>
              <a:gd name="T37" fmla="*/ 137 h 294"/>
              <a:gd name="T38" fmla="*/ 89 w 327"/>
              <a:gd name="T39" fmla="*/ 125 h 294"/>
              <a:gd name="T40" fmla="*/ 101 w 327"/>
              <a:gd name="T41" fmla="*/ 114 h 294"/>
              <a:gd name="T42" fmla="*/ 228 w 327"/>
              <a:gd name="T43" fmla="*/ 114 h 294"/>
              <a:gd name="T44" fmla="*/ 240 w 327"/>
              <a:gd name="T45" fmla="*/ 125 h 294"/>
              <a:gd name="T46" fmla="*/ 228 w 327"/>
              <a:gd name="T47" fmla="*/ 137 h 294"/>
              <a:gd name="T48" fmla="*/ 228 w 327"/>
              <a:gd name="T49" fmla="*/ 88 h 294"/>
              <a:gd name="T50" fmla="*/ 101 w 327"/>
              <a:gd name="T51" fmla="*/ 88 h 294"/>
              <a:gd name="T52" fmla="*/ 89 w 327"/>
              <a:gd name="T53" fmla="*/ 76 h 294"/>
              <a:gd name="T54" fmla="*/ 101 w 327"/>
              <a:gd name="T55" fmla="*/ 65 h 294"/>
              <a:gd name="T56" fmla="*/ 228 w 327"/>
              <a:gd name="T57" fmla="*/ 65 h 294"/>
              <a:gd name="T58" fmla="*/ 240 w 327"/>
              <a:gd name="T59" fmla="*/ 76 h 294"/>
              <a:gd name="T60" fmla="*/ 228 w 327"/>
              <a:gd name="T61" fmla="*/ 88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7" h="294">
                <a:moveTo>
                  <a:pt x="327" y="130"/>
                </a:moveTo>
                <a:cubicBezTo>
                  <a:pt x="327" y="58"/>
                  <a:pt x="254" y="0"/>
                  <a:pt x="163" y="0"/>
                </a:cubicBezTo>
                <a:cubicBezTo>
                  <a:pt x="73" y="0"/>
                  <a:pt x="0" y="58"/>
                  <a:pt x="0" y="130"/>
                </a:cubicBezTo>
                <a:cubicBezTo>
                  <a:pt x="0" y="202"/>
                  <a:pt x="73" y="260"/>
                  <a:pt x="163" y="260"/>
                </a:cubicBezTo>
                <a:cubicBezTo>
                  <a:pt x="183" y="260"/>
                  <a:pt x="202" y="258"/>
                  <a:pt x="219" y="253"/>
                </a:cubicBezTo>
                <a:cubicBezTo>
                  <a:pt x="267" y="292"/>
                  <a:pt x="267" y="292"/>
                  <a:pt x="267" y="292"/>
                </a:cubicBezTo>
                <a:cubicBezTo>
                  <a:pt x="268" y="293"/>
                  <a:pt x="270" y="294"/>
                  <a:pt x="271" y="294"/>
                </a:cubicBezTo>
                <a:cubicBezTo>
                  <a:pt x="272" y="294"/>
                  <a:pt x="273" y="293"/>
                  <a:pt x="273" y="292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305" y="205"/>
                  <a:pt x="327" y="170"/>
                  <a:pt x="327" y="130"/>
                </a:cubicBezTo>
                <a:close/>
                <a:moveTo>
                  <a:pt x="228" y="186"/>
                </a:moveTo>
                <a:cubicBezTo>
                  <a:pt x="101" y="186"/>
                  <a:pt x="101" y="186"/>
                  <a:pt x="101" y="186"/>
                </a:cubicBezTo>
                <a:cubicBezTo>
                  <a:pt x="94" y="186"/>
                  <a:pt x="89" y="181"/>
                  <a:pt x="89" y="174"/>
                </a:cubicBezTo>
                <a:cubicBezTo>
                  <a:pt x="89" y="168"/>
                  <a:pt x="94" y="163"/>
                  <a:pt x="101" y="163"/>
                </a:cubicBezTo>
                <a:cubicBezTo>
                  <a:pt x="228" y="163"/>
                  <a:pt x="228" y="163"/>
                  <a:pt x="228" y="163"/>
                </a:cubicBezTo>
                <a:cubicBezTo>
                  <a:pt x="234" y="163"/>
                  <a:pt x="240" y="168"/>
                  <a:pt x="240" y="174"/>
                </a:cubicBezTo>
                <a:cubicBezTo>
                  <a:pt x="240" y="181"/>
                  <a:pt x="234" y="186"/>
                  <a:pt x="228" y="186"/>
                </a:cubicBezTo>
                <a:close/>
                <a:moveTo>
                  <a:pt x="228" y="137"/>
                </a:moveTo>
                <a:cubicBezTo>
                  <a:pt x="101" y="137"/>
                  <a:pt x="101" y="137"/>
                  <a:pt x="101" y="137"/>
                </a:cubicBezTo>
                <a:cubicBezTo>
                  <a:pt x="94" y="137"/>
                  <a:pt x="89" y="132"/>
                  <a:pt x="89" y="125"/>
                </a:cubicBezTo>
                <a:cubicBezTo>
                  <a:pt x="89" y="119"/>
                  <a:pt x="94" y="114"/>
                  <a:pt x="101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4" y="114"/>
                  <a:pt x="240" y="119"/>
                  <a:pt x="240" y="125"/>
                </a:cubicBezTo>
                <a:cubicBezTo>
                  <a:pt x="240" y="132"/>
                  <a:pt x="234" y="137"/>
                  <a:pt x="228" y="137"/>
                </a:cubicBezTo>
                <a:close/>
                <a:moveTo>
                  <a:pt x="228" y="88"/>
                </a:moveTo>
                <a:cubicBezTo>
                  <a:pt x="101" y="88"/>
                  <a:pt x="101" y="88"/>
                  <a:pt x="101" y="88"/>
                </a:cubicBezTo>
                <a:cubicBezTo>
                  <a:pt x="94" y="88"/>
                  <a:pt x="89" y="83"/>
                  <a:pt x="89" y="76"/>
                </a:cubicBezTo>
                <a:cubicBezTo>
                  <a:pt x="89" y="70"/>
                  <a:pt x="94" y="65"/>
                  <a:pt x="101" y="65"/>
                </a:cubicBezTo>
                <a:cubicBezTo>
                  <a:pt x="228" y="65"/>
                  <a:pt x="228" y="65"/>
                  <a:pt x="228" y="65"/>
                </a:cubicBezTo>
                <a:cubicBezTo>
                  <a:pt x="234" y="65"/>
                  <a:pt x="240" y="70"/>
                  <a:pt x="240" y="76"/>
                </a:cubicBezTo>
                <a:cubicBezTo>
                  <a:pt x="240" y="83"/>
                  <a:pt x="234" y="88"/>
                  <a:pt x="228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zh-CN" altLang="en-US" sz="1900">
              <a:cs typeface="+mn-ea"/>
              <a:sym typeface="+mn-lt"/>
            </a:endParaRPr>
          </a:p>
        </p:txBody>
      </p:sp>
      <p:sp>
        <p:nvSpPr>
          <p:cNvPr id="58" name="Freeform 82"/>
          <p:cNvSpPr>
            <a:spLocks noEditPoints="1"/>
          </p:cNvSpPr>
          <p:nvPr/>
        </p:nvSpPr>
        <p:spPr bwMode="auto">
          <a:xfrm>
            <a:off x="2075795" y="2733914"/>
            <a:ext cx="605795" cy="715937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en-US" sz="19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>
            <a:spLocks noChangeAspect="1"/>
          </p:cNvSpPr>
          <p:nvPr/>
        </p:nvSpPr>
        <p:spPr>
          <a:xfrm flipH="1">
            <a:off x="1623881" y="994075"/>
            <a:ext cx="10598577" cy="1515728"/>
          </a:xfrm>
          <a:prstGeom prst="homePlate">
            <a:avLst>
              <a:gd name="adj" fmla="val 60582"/>
            </a:avLst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7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五边形 2"/>
          <p:cNvSpPr>
            <a:spLocks noChangeAspect="1"/>
          </p:cNvSpPr>
          <p:nvPr/>
        </p:nvSpPr>
        <p:spPr>
          <a:xfrm flipH="1">
            <a:off x="3577719" y="1120387"/>
            <a:ext cx="8644739" cy="1263107"/>
          </a:xfrm>
          <a:prstGeom prst="homePlate">
            <a:avLst>
              <a:gd name="adj" fmla="val 60582"/>
            </a:avLst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7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五边形 3"/>
          <p:cNvSpPr>
            <a:spLocks noChangeAspect="1"/>
          </p:cNvSpPr>
          <p:nvPr/>
        </p:nvSpPr>
        <p:spPr>
          <a:xfrm flipH="1">
            <a:off x="5306667" y="1246697"/>
            <a:ext cx="6915791" cy="1010487"/>
          </a:xfrm>
          <a:prstGeom prst="homePlate">
            <a:avLst>
              <a:gd name="adj" fmla="val 60582"/>
            </a:avLst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7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五边形 4"/>
          <p:cNvSpPr>
            <a:spLocks noChangeAspect="1"/>
          </p:cNvSpPr>
          <p:nvPr/>
        </p:nvSpPr>
        <p:spPr>
          <a:xfrm flipH="1">
            <a:off x="7035614" y="1373009"/>
            <a:ext cx="5186844" cy="757865"/>
          </a:xfrm>
          <a:prstGeom prst="homePlate">
            <a:avLst>
              <a:gd name="adj" fmla="val 60582"/>
            </a:avLst>
          </a:prstGeom>
          <a:solidFill>
            <a:srgbClr val="046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7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Freeform 217"/>
          <p:cNvSpPr>
            <a:spLocks noChangeAspect="1" noEditPoints="1"/>
          </p:cNvSpPr>
          <p:nvPr/>
        </p:nvSpPr>
        <p:spPr bwMode="auto">
          <a:xfrm flipH="1">
            <a:off x="4204386" y="1511967"/>
            <a:ext cx="441983" cy="479941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05" tIns="60952" rIns="121905" bIns="60952" numCol="1" anchor="t" anchorCtr="0" compatLnSpc="1"/>
          <a:lstStyle/>
          <a:p>
            <a:endParaRPr lang="zh-CN" altLang="en-US" sz="227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Freeform 218"/>
          <p:cNvSpPr>
            <a:spLocks noChangeAspect="1" noEditPoints="1"/>
          </p:cNvSpPr>
          <p:nvPr/>
        </p:nvSpPr>
        <p:spPr bwMode="auto">
          <a:xfrm flipH="1">
            <a:off x="7643517" y="1537270"/>
            <a:ext cx="456528" cy="479941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05" tIns="60952" rIns="121905" bIns="60952" numCol="1" anchor="t" anchorCtr="0" compatLnSpc="1"/>
          <a:lstStyle/>
          <a:p>
            <a:endParaRPr lang="zh-CN" altLang="en-US" sz="227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Freeform 219"/>
          <p:cNvSpPr>
            <a:spLocks noChangeAspect="1" noEditPoints="1"/>
          </p:cNvSpPr>
          <p:nvPr/>
        </p:nvSpPr>
        <p:spPr bwMode="auto">
          <a:xfrm flipH="1">
            <a:off x="5957879" y="1511967"/>
            <a:ext cx="374127" cy="479941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05" tIns="60952" rIns="121905" bIns="60952" numCol="1" anchor="t" anchorCtr="0" compatLnSpc="1"/>
          <a:lstStyle/>
          <a:p>
            <a:endParaRPr lang="zh-CN" altLang="en-US" sz="227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Freeform 221"/>
          <p:cNvSpPr>
            <a:spLocks noChangeAspect="1"/>
          </p:cNvSpPr>
          <p:nvPr/>
        </p:nvSpPr>
        <p:spPr bwMode="auto">
          <a:xfrm flipH="1">
            <a:off x="2392769" y="1463072"/>
            <a:ext cx="500104" cy="479941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05" tIns="60952" rIns="121905" bIns="60952" numCol="1" anchor="t" anchorCtr="0" compatLnSpc="1"/>
          <a:lstStyle/>
          <a:p>
            <a:endParaRPr lang="zh-CN" altLang="en-US" sz="2275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" name="直接连接符 17"/>
          <p:cNvCxnSpPr/>
          <p:nvPr/>
        </p:nvCxnSpPr>
        <p:spPr>
          <a:xfrm>
            <a:off x="7877133" y="1699918"/>
            <a:ext cx="0" cy="1590473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8"/>
          <p:cNvCxnSpPr/>
          <p:nvPr/>
        </p:nvCxnSpPr>
        <p:spPr>
          <a:xfrm>
            <a:off x="6124676" y="1699918"/>
            <a:ext cx="0" cy="2483825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9"/>
          <p:cNvCxnSpPr/>
          <p:nvPr/>
        </p:nvCxnSpPr>
        <p:spPr>
          <a:xfrm>
            <a:off x="4372219" y="1699917"/>
            <a:ext cx="0" cy="3405859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20"/>
          <p:cNvCxnSpPr/>
          <p:nvPr/>
        </p:nvCxnSpPr>
        <p:spPr>
          <a:xfrm>
            <a:off x="2619761" y="1699918"/>
            <a:ext cx="0" cy="4261925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2750324" y="5594950"/>
            <a:ext cx="3382979" cy="514510"/>
          </a:xfrm>
          <a:prstGeom prst="rect">
            <a:avLst/>
          </a:prstGeom>
          <a:noFill/>
        </p:spPr>
        <p:txBody>
          <a:bodyPr wrap="square" lIns="81225" tIns="40613" rIns="81225" bIns="4061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4524927" y="4686967"/>
            <a:ext cx="3382979" cy="514510"/>
          </a:xfrm>
          <a:prstGeom prst="rect">
            <a:avLst/>
          </a:prstGeom>
          <a:noFill/>
        </p:spPr>
        <p:txBody>
          <a:bodyPr wrap="square" lIns="81225" tIns="40613" rIns="81225" bIns="4061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299529" y="3778983"/>
            <a:ext cx="3382979" cy="514510"/>
          </a:xfrm>
          <a:prstGeom prst="rect">
            <a:avLst/>
          </a:prstGeom>
          <a:noFill/>
        </p:spPr>
        <p:txBody>
          <a:bodyPr wrap="square" lIns="81225" tIns="40613" rIns="81225" bIns="4061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074131" y="2870999"/>
            <a:ext cx="3382979" cy="514510"/>
          </a:xfrm>
          <a:prstGeom prst="rect">
            <a:avLst/>
          </a:prstGeom>
          <a:noFill/>
        </p:spPr>
        <p:txBody>
          <a:bodyPr wrap="square" lIns="81225" tIns="40613" rIns="81225" bIns="4061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1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lowchart: Manual Input 1"/>
          <p:cNvSpPr/>
          <p:nvPr/>
        </p:nvSpPr>
        <p:spPr>
          <a:xfrm>
            <a:off x="930868" y="1611791"/>
            <a:ext cx="2453373" cy="1871886"/>
          </a:xfrm>
          <a:prstGeom prst="flowChartManualInput">
            <a:avLst/>
          </a:prstGeom>
          <a:solidFill>
            <a:srgbClr val="04606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54"/>
          <p:cNvSpPr/>
          <p:nvPr/>
        </p:nvSpPr>
        <p:spPr>
          <a:xfrm>
            <a:off x="1823030" y="2056999"/>
            <a:ext cx="659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>
                <a:solidFill>
                  <a:schemeClr val="bg1"/>
                </a:solidFill>
                <a:cs typeface="Roboto black"/>
              </a:rPr>
              <a:t>01</a:t>
            </a:r>
          </a:p>
        </p:txBody>
      </p:sp>
      <p:sp>
        <p:nvSpPr>
          <p:cNvPr id="22" name="Flowchart: Manual Input 2"/>
          <p:cNvSpPr/>
          <p:nvPr/>
        </p:nvSpPr>
        <p:spPr>
          <a:xfrm flipH="1">
            <a:off x="3444666" y="1628800"/>
            <a:ext cx="2453373" cy="1871886"/>
          </a:xfrm>
          <a:prstGeom prst="flowChartManualInput">
            <a:avLst/>
          </a:prstGeom>
          <a:solidFill>
            <a:srgbClr val="04606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55"/>
          <p:cNvSpPr/>
          <p:nvPr/>
        </p:nvSpPr>
        <p:spPr>
          <a:xfrm>
            <a:off x="4276403" y="2056999"/>
            <a:ext cx="659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>
                <a:solidFill>
                  <a:schemeClr val="bg1"/>
                </a:solidFill>
                <a:cs typeface="Roboto black"/>
              </a:rPr>
              <a:t>02</a:t>
            </a:r>
          </a:p>
        </p:txBody>
      </p:sp>
      <p:sp>
        <p:nvSpPr>
          <p:cNvPr id="24" name="Flowchart: Manual Input 3"/>
          <p:cNvSpPr/>
          <p:nvPr/>
        </p:nvSpPr>
        <p:spPr>
          <a:xfrm>
            <a:off x="5958466" y="1628800"/>
            <a:ext cx="2453373" cy="1871886"/>
          </a:xfrm>
          <a:prstGeom prst="flowChartManualInput">
            <a:avLst/>
          </a:prstGeom>
          <a:solidFill>
            <a:srgbClr val="04606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56"/>
          <p:cNvSpPr/>
          <p:nvPr/>
        </p:nvSpPr>
        <p:spPr>
          <a:xfrm>
            <a:off x="6863079" y="2056999"/>
            <a:ext cx="659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>
                <a:solidFill>
                  <a:schemeClr val="bg1"/>
                </a:solidFill>
                <a:cs typeface="Roboto black"/>
              </a:rPr>
              <a:t>03</a:t>
            </a:r>
          </a:p>
        </p:txBody>
      </p:sp>
      <p:sp>
        <p:nvSpPr>
          <p:cNvPr id="26" name="Flowchart: Manual Input 4"/>
          <p:cNvSpPr/>
          <p:nvPr/>
        </p:nvSpPr>
        <p:spPr>
          <a:xfrm flipH="1">
            <a:off x="8472264" y="1628800"/>
            <a:ext cx="2453373" cy="1871886"/>
          </a:xfrm>
          <a:prstGeom prst="flowChartManualInput">
            <a:avLst/>
          </a:prstGeom>
          <a:solidFill>
            <a:srgbClr val="04606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57"/>
          <p:cNvSpPr/>
          <p:nvPr/>
        </p:nvSpPr>
        <p:spPr>
          <a:xfrm>
            <a:off x="9368649" y="2056999"/>
            <a:ext cx="659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>
                <a:solidFill>
                  <a:schemeClr val="bg1"/>
                </a:solidFill>
                <a:cs typeface="Roboto black"/>
              </a:rPr>
              <a:t>04</a:t>
            </a:r>
          </a:p>
        </p:txBody>
      </p:sp>
      <p:sp>
        <p:nvSpPr>
          <p:cNvPr id="28" name="Flowchart: Manual Input 5"/>
          <p:cNvSpPr/>
          <p:nvPr/>
        </p:nvSpPr>
        <p:spPr>
          <a:xfrm flipV="1">
            <a:off x="930869" y="3815988"/>
            <a:ext cx="2453373" cy="1876811"/>
          </a:xfrm>
          <a:prstGeom prst="flowChartManualInput">
            <a:avLst/>
          </a:prstGeom>
          <a:solidFill>
            <a:srgbClr val="04606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9" name="Rectangle 58"/>
          <p:cNvSpPr/>
          <p:nvPr/>
        </p:nvSpPr>
        <p:spPr>
          <a:xfrm>
            <a:off x="1823030" y="3884210"/>
            <a:ext cx="659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>
                <a:solidFill>
                  <a:schemeClr val="bg1"/>
                </a:solidFill>
                <a:cs typeface="Roboto black"/>
              </a:rPr>
              <a:t>05</a:t>
            </a:r>
          </a:p>
        </p:txBody>
      </p:sp>
      <p:sp>
        <p:nvSpPr>
          <p:cNvPr id="10" name="Flowchart: Manual Input 8"/>
          <p:cNvSpPr/>
          <p:nvPr/>
        </p:nvSpPr>
        <p:spPr>
          <a:xfrm flipH="1" flipV="1">
            <a:off x="8435502" y="3815988"/>
            <a:ext cx="2453373" cy="1876811"/>
          </a:xfrm>
          <a:prstGeom prst="flowChartManualInput">
            <a:avLst/>
          </a:prstGeom>
          <a:solidFill>
            <a:srgbClr val="04606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3" name="Rectangle 59"/>
          <p:cNvSpPr/>
          <p:nvPr/>
        </p:nvSpPr>
        <p:spPr>
          <a:xfrm>
            <a:off x="9368649" y="3884210"/>
            <a:ext cx="659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>
                <a:solidFill>
                  <a:schemeClr val="bg1"/>
                </a:solidFill>
                <a:cs typeface="Roboto black"/>
              </a:rPr>
              <a:t>08</a:t>
            </a:r>
          </a:p>
        </p:txBody>
      </p:sp>
      <p:sp>
        <p:nvSpPr>
          <p:cNvPr id="39" name="Flowchart: Manual Input 6"/>
          <p:cNvSpPr/>
          <p:nvPr/>
        </p:nvSpPr>
        <p:spPr>
          <a:xfrm flipH="1" flipV="1">
            <a:off x="3407904" y="3815988"/>
            <a:ext cx="2453373" cy="1876811"/>
          </a:xfrm>
          <a:prstGeom prst="flowChartManualInput">
            <a:avLst/>
          </a:prstGeom>
          <a:solidFill>
            <a:srgbClr val="04606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0" name="Rectangle 60"/>
          <p:cNvSpPr/>
          <p:nvPr/>
        </p:nvSpPr>
        <p:spPr>
          <a:xfrm>
            <a:off x="4276403" y="3884210"/>
            <a:ext cx="659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>
                <a:solidFill>
                  <a:schemeClr val="bg1"/>
                </a:solidFill>
                <a:cs typeface="Roboto black"/>
              </a:rPr>
              <a:t>06</a:t>
            </a:r>
          </a:p>
        </p:txBody>
      </p:sp>
      <p:sp>
        <p:nvSpPr>
          <p:cNvPr id="41" name="Flowchart: Manual Input 7"/>
          <p:cNvSpPr/>
          <p:nvPr/>
        </p:nvSpPr>
        <p:spPr>
          <a:xfrm flipV="1">
            <a:off x="5921704" y="3815988"/>
            <a:ext cx="2453373" cy="1876811"/>
          </a:xfrm>
          <a:prstGeom prst="flowChartManualInput">
            <a:avLst/>
          </a:prstGeom>
          <a:solidFill>
            <a:srgbClr val="04606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Rectangle 61"/>
          <p:cNvSpPr/>
          <p:nvPr/>
        </p:nvSpPr>
        <p:spPr>
          <a:xfrm>
            <a:off x="6863079" y="3884210"/>
            <a:ext cx="659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>
                <a:solidFill>
                  <a:schemeClr val="bg1"/>
                </a:solidFill>
                <a:cs typeface="Roboto black"/>
              </a:rPr>
              <a:t>07</a:t>
            </a:r>
          </a:p>
        </p:txBody>
      </p:sp>
      <p:sp>
        <p:nvSpPr>
          <p:cNvPr id="43" name="TextBox 61"/>
          <p:cNvSpPr txBox="1"/>
          <p:nvPr/>
        </p:nvSpPr>
        <p:spPr>
          <a:xfrm>
            <a:off x="1106683" y="2720582"/>
            <a:ext cx="209184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/>
                </a:solidFill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</a:p>
        </p:txBody>
      </p:sp>
      <p:sp>
        <p:nvSpPr>
          <p:cNvPr id="44" name="TextBox 61"/>
          <p:cNvSpPr txBox="1"/>
          <p:nvPr/>
        </p:nvSpPr>
        <p:spPr>
          <a:xfrm>
            <a:off x="3625428" y="4519531"/>
            <a:ext cx="209184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/>
                </a:solidFill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</a:p>
        </p:txBody>
      </p:sp>
      <p:sp>
        <p:nvSpPr>
          <p:cNvPr id="45" name="TextBox 61"/>
          <p:cNvSpPr txBox="1"/>
          <p:nvPr/>
        </p:nvSpPr>
        <p:spPr>
          <a:xfrm>
            <a:off x="6144658" y="2720582"/>
            <a:ext cx="209184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/>
                </a:solidFill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</a:p>
        </p:txBody>
      </p:sp>
      <p:sp>
        <p:nvSpPr>
          <p:cNvPr id="46" name="TextBox 61"/>
          <p:cNvSpPr txBox="1"/>
          <p:nvPr/>
        </p:nvSpPr>
        <p:spPr>
          <a:xfrm>
            <a:off x="8663403" y="4519531"/>
            <a:ext cx="209184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/>
                </a:solidFill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</a:p>
        </p:txBody>
      </p:sp>
      <p:sp>
        <p:nvSpPr>
          <p:cNvPr id="47" name="TextBox 61"/>
          <p:cNvSpPr txBox="1"/>
          <p:nvPr/>
        </p:nvSpPr>
        <p:spPr>
          <a:xfrm>
            <a:off x="8652302" y="2637023"/>
            <a:ext cx="209184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/>
                </a:solidFill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</a:p>
        </p:txBody>
      </p:sp>
      <p:sp>
        <p:nvSpPr>
          <p:cNvPr id="48" name="TextBox 61"/>
          <p:cNvSpPr txBox="1"/>
          <p:nvPr/>
        </p:nvSpPr>
        <p:spPr>
          <a:xfrm>
            <a:off x="6146732" y="4498094"/>
            <a:ext cx="209184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/>
                </a:solidFill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</a:p>
        </p:txBody>
      </p:sp>
      <p:sp>
        <p:nvSpPr>
          <p:cNvPr id="49" name="TextBox 61"/>
          <p:cNvSpPr txBox="1"/>
          <p:nvPr/>
        </p:nvSpPr>
        <p:spPr>
          <a:xfrm>
            <a:off x="1120806" y="4491900"/>
            <a:ext cx="209184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/>
                </a:solidFill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</a:p>
        </p:txBody>
      </p:sp>
      <p:sp>
        <p:nvSpPr>
          <p:cNvPr id="50" name="TextBox 61"/>
          <p:cNvSpPr txBox="1"/>
          <p:nvPr/>
        </p:nvSpPr>
        <p:spPr>
          <a:xfrm>
            <a:off x="3625427" y="2637023"/>
            <a:ext cx="209184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bg1"/>
                </a:solidFill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淡绿墨绿水墨质感背景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7000" y="-2666365"/>
            <a:ext cx="6858000" cy="12191365"/>
          </a:xfrm>
          <a:prstGeom prst="rect">
            <a:avLst/>
          </a:prstGeom>
        </p:spPr>
      </p:pic>
      <p:sp>
        <p:nvSpPr>
          <p:cNvPr id="38" name="稻壳儿原创设计师【幻雨工作室】_1"/>
          <p:cNvSpPr/>
          <p:nvPr/>
        </p:nvSpPr>
        <p:spPr>
          <a:xfrm>
            <a:off x="4238806" y="1382486"/>
            <a:ext cx="3715658" cy="4239216"/>
          </a:xfrm>
          <a:prstGeom prst="rect">
            <a:avLst/>
          </a:prstGeom>
          <a:noFill/>
          <a:ln w="38100">
            <a:gradFill>
              <a:gsLst>
                <a:gs pos="24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稻壳儿原创设计师【幻雨工作室】_22"/>
          <p:cNvSpPr/>
          <p:nvPr/>
        </p:nvSpPr>
        <p:spPr>
          <a:xfrm>
            <a:off x="4462222" y="4689496"/>
            <a:ext cx="32688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轻</a:t>
            </a:r>
            <a:r>
              <a:rPr lang="zh-CN" altLang="en-US" sz="2800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松办公  为您呈现</a:t>
            </a:r>
            <a:endParaRPr lang="en-US" altLang="zh-CN" sz="280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稻壳儿原创设计师【幻雨工作室】_23"/>
          <p:cNvSpPr txBox="1"/>
          <p:nvPr/>
        </p:nvSpPr>
        <p:spPr>
          <a:xfrm>
            <a:off x="2389107" y="2147831"/>
            <a:ext cx="78523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感谢您的聆听</a:t>
            </a:r>
            <a:r>
              <a:rPr lang="zh-CN" altLang="en-US" sz="7200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！</a:t>
            </a:r>
          </a:p>
        </p:txBody>
      </p:sp>
      <p:sp>
        <p:nvSpPr>
          <p:cNvPr id="36" name="稻壳儿原创设计师【幻雨工作室】_24"/>
          <p:cNvSpPr/>
          <p:nvPr/>
        </p:nvSpPr>
        <p:spPr>
          <a:xfrm>
            <a:off x="2282451" y="3592379"/>
            <a:ext cx="7628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Business simplicity work plan</a:t>
            </a:r>
          </a:p>
        </p:txBody>
      </p:sp>
      <p:sp>
        <p:nvSpPr>
          <p:cNvPr id="37" name="稻壳儿原创设计师【幻雨工作室】_25"/>
          <p:cNvSpPr/>
          <p:nvPr/>
        </p:nvSpPr>
        <p:spPr bwMode="auto">
          <a:xfrm rot="10800000">
            <a:off x="5235255" y="5586613"/>
            <a:ext cx="1688694" cy="390785"/>
          </a:xfrm>
          <a:prstGeom prst="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4"/>
</p:tagLst>
</file>

<file path=ppt/theme/theme1.xml><?xml version="1.0" encoding="utf-8"?>
<a:theme xmlns:a="http://schemas.openxmlformats.org/drawingml/2006/main" name="Office 主题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i1iepdl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900614"/>
      </a:accent1>
      <a:accent2>
        <a:srgbClr val="D42427"/>
      </a:accent2>
      <a:accent3>
        <a:srgbClr val="962428"/>
      </a:accent3>
      <a:accent4>
        <a:srgbClr val="A9252B"/>
      </a:accent4>
      <a:accent5>
        <a:srgbClr val="514E4B"/>
      </a:accent5>
      <a:accent6>
        <a:srgbClr val="D3C9BA"/>
      </a:accent6>
      <a:hlink>
        <a:srgbClr val="0077B5"/>
      </a:hlink>
      <a:folHlink>
        <a:srgbClr val="BFBFBF"/>
      </a:folHlink>
    </a:clrScheme>
    <a:fontScheme name="bi1iepdl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900614"/>
      </a:accent1>
      <a:accent2>
        <a:srgbClr val="D42427"/>
      </a:accent2>
      <a:accent3>
        <a:srgbClr val="962428"/>
      </a:accent3>
      <a:accent4>
        <a:srgbClr val="A9252B"/>
      </a:accent4>
      <a:accent5>
        <a:srgbClr val="514E4B"/>
      </a:accent5>
      <a:accent6>
        <a:srgbClr val="D3C9BA"/>
      </a:accent6>
      <a:hlink>
        <a:srgbClr val="0077B5"/>
      </a:hlink>
      <a:folHlink>
        <a:srgbClr val="BFBFBF"/>
      </a:folHlink>
    </a:clrScheme>
    <a:fontScheme name="bi1iepdl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900614"/>
    </a:accent1>
    <a:accent2>
      <a:srgbClr val="D42427"/>
    </a:accent2>
    <a:accent3>
      <a:srgbClr val="962428"/>
    </a:accent3>
    <a:accent4>
      <a:srgbClr val="A9252B"/>
    </a:accent4>
    <a:accent5>
      <a:srgbClr val="514E4B"/>
    </a:accent5>
    <a:accent6>
      <a:srgbClr val="D3C9BA"/>
    </a:accent6>
    <a:hlink>
      <a:srgbClr val="0077B5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2110</Words>
  <Application>Microsoft Office PowerPoint</Application>
  <PresentationFormat>宽屏</PresentationFormat>
  <Paragraphs>181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Clear Sans</vt:lpstr>
      <vt:lpstr>Clear Sans Light</vt:lpstr>
      <vt:lpstr>Open Sans</vt:lpstr>
      <vt:lpstr>Roboto black</vt:lpstr>
      <vt:lpstr>等线</vt:lpstr>
      <vt:lpstr>宋体</vt:lpstr>
      <vt:lpstr>微软雅黑</vt:lpstr>
      <vt:lpstr>Arial</vt:lpstr>
      <vt:lpstr>Calibri</vt:lpstr>
      <vt:lpstr>Wingdings</vt:lpstr>
      <vt:lpstr>Office 主题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chenying0907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subject>chenying0907</dc:subject>
  <dc:creator>chenying0907</dc:creator>
  <dc:description>chenying0907</dc:description>
  <cp:lastModifiedBy>vian</cp:lastModifiedBy>
  <cp:revision>5</cp:revision>
  <dcterms:created xsi:type="dcterms:W3CDTF">2017-11-10T17:41:00Z</dcterms:created>
  <dcterms:modified xsi:type="dcterms:W3CDTF">2023-02-08T04:51:47Z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