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10.xml" ContentType="application/vnd.openxmlformats-officedocument.presentationml.notesSlide+xml"/>
  <Override PartName="/ppt/tags/tag31.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32.xml" ContentType="application/vnd.openxmlformats-officedocument.presentationml.tags+xml"/>
  <Override PartName="/ppt/notesSlides/notesSlide14.xml" ContentType="application/vnd.openxmlformats-officedocument.presentationml.notesSlide+xml"/>
  <Override PartName="/ppt/tags/tag33.xml" ContentType="application/vnd.openxmlformats-officedocument.presentationml.tags+xml"/>
  <Override PartName="/ppt/notesSlides/notesSlide15.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16.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notesSlides/notesSlide17.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notesSlides/notesSlide18.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0" r:id="rId2"/>
  </p:sldMasterIdLst>
  <p:notesMasterIdLst>
    <p:notesMasterId r:id="rId22"/>
  </p:notesMasterIdLst>
  <p:sldIdLst>
    <p:sldId id="257" r:id="rId3"/>
    <p:sldId id="258" r:id="rId4"/>
    <p:sldId id="270" r:id="rId5"/>
    <p:sldId id="267" r:id="rId6"/>
    <p:sldId id="295" r:id="rId7"/>
    <p:sldId id="296" r:id="rId8"/>
    <p:sldId id="297" r:id="rId9"/>
    <p:sldId id="261" r:id="rId10"/>
    <p:sldId id="268" r:id="rId11"/>
    <p:sldId id="259" r:id="rId12"/>
    <p:sldId id="298" r:id="rId13"/>
    <p:sldId id="269" r:id="rId14"/>
    <p:sldId id="278" r:id="rId15"/>
    <p:sldId id="260" r:id="rId16"/>
    <p:sldId id="299" r:id="rId17"/>
    <p:sldId id="263" r:id="rId18"/>
    <p:sldId id="266" r:id="rId19"/>
    <p:sldId id="273" r:id="rId20"/>
    <p:sldId id="301" r:id="rId21"/>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5952"/>
    <a:srgbClr val="558B82"/>
    <a:srgbClr val="C2C2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1"/>
    <p:restoredTop sz="94648"/>
  </p:normalViewPr>
  <p:slideViewPr>
    <p:cSldViewPr snapToGrid="0" snapToObjects="1">
      <p:cViewPr varScale="1">
        <p:scale>
          <a:sx n="77" d="100"/>
          <a:sy n="77" d="100"/>
        </p:scale>
        <p:origin x="96" y="336"/>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1EE110-BDB0-4DC6-8242-87D416A0753E}" type="datetimeFigureOut">
              <a:rPr lang="zh-CN" altLang="en-US" smtClean="0"/>
              <a:t>2023/2/7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F2E213-E500-49DF-9BA5-F22E62A8F3C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F2E213-E500-49DF-9BA5-F22E62A8F3C6}"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F2E213-E500-49DF-9BA5-F22E62A8F3C6}"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F2E213-E500-49DF-9BA5-F22E62A8F3C6}"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F2E213-E500-49DF-9BA5-F22E62A8F3C6}"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F2E213-E500-49DF-9BA5-F22E62A8F3C6}"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F2E213-E500-49DF-9BA5-F22E62A8F3C6}"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F2E213-E500-49DF-9BA5-F22E62A8F3C6}"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F2E213-E500-49DF-9BA5-F22E62A8F3C6}"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F2E213-E500-49DF-9BA5-F22E62A8F3C6}"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F2E213-E500-49DF-9BA5-F22E62A8F3C6}"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F2E213-E500-49DF-9BA5-F22E62A8F3C6}"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F2E213-E500-49DF-9BA5-F22E62A8F3C6}"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F2E213-E500-49DF-9BA5-F22E62A8F3C6}"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F2E213-E500-49DF-9BA5-F22E62A8F3C6}"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F2E213-E500-49DF-9BA5-F22E62A8F3C6}"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F2E213-E500-49DF-9BA5-F22E62A8F3C6}"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F2E213-E500-49DF-9BA5-F22E62A8F3C6}"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F2E213-E500-49DF-9BA5-F22E62A8F3C6}"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F2E213-E500-49DF-9BA5-F22E62A8F3C6}" type="slidenum">
              <a:rPr lang="zh-CN" altLang="en-US" smtClean="0"/>
              <a:t>19</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p:cNvSpPr>
            <a:spLocks noGrp="1"/>
          </p:cNvSpPr>
          <p:nvPr>
            <p:ph type="dt" sz="half" idx="10"/>
          </p:nvPr>
        </p:nvSpPr>
        <p:spPr/>
        <p:txBody>
          <a:bodyPr/>
          <a:lstStyle/>
          <a:p>
            <a:fld id="{3D1E8933-DB8F-1149-BC0A-BD481E6D013D}" type="datetimeFigureOut">
              <a:rPr lang="zh-CN" altLang="en-US"/>
              <a:t>2023/2/7</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7A4E821E-9DB2-2547-81AD-477243EABBCD}" type="slidenum">
              <a:rPr/>
              <a:t>‹#›</a:t>
            </a:fld>
            <a:endParaRPr kumimoji="1"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hasCustomPrompt="1"/>
          </p:nvPr>
        </p:nvSpPr>
        <p:spPr/>
        <p:txBody>
          <a:bodyPr/>
          <a:lstStyle/>
          <a:p>
            <a:r>
              <a:rPr kumimoji="1" lang="zh-CN" altLang="en-US"/>
              <a:t>编辑母版文本样式
第二级
第三级
第四级
第五级</a:t>
            </a:r>
          </a:p>
        </p:txBody>
      </p:sp>
      <p:sp>
        <p:nvSpPr>
          <p:cNvPr id="4" name="日期占位符 3"/>
          <p:cNvSpPr>
            <a:spLocks noGrp="1"/>
          </p:cNvSpPr>
          <p:nvPr>
            <p:ph type="dt" sz="half" idx="10"/>
          </p:nvPr>
        </p:nvSpPr>
        <p:spPr/>
        <p:txBody>
          <a:bodyPr/>
          <a:lstStyle/>
          <a:p>
            <a:fld id="{3D1E8933-DB8F-1149-BC0A-BD481E6D013D}" type="datetimeFigureOut">
              <a:rPr lang="zh-CN" altLang="en-US"/>
              <a:t>2023/2/7</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7A4E821E-9DB2-2547-81AD-477243EABBCD}" type="slidenum">
              <a:rPr/>
              <a:t>‹#›</a:t>
            </a:fld>
            <a:endParaRPr kumimoji="1"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kumimoji="1" lang="zh-CN" altLang="en-US"/>
              <a:t>编辑母版文本样式
第二级
第三级
第四级
第五级</a:t>
            </a:r>
          </a:p>
        </p:txBody>
      </p:sp>
      <p:sp>
        <p:nvSpPr>
          <p:cNvPr id="4" name="日期占位符 3"/>
          <p:cNvSpPr>
            <a:spLocks noGrp="1"/>
          </p:cNvSpPr>
          <p:nvPr>
            <p:ph type="dt" sz="half" idx="10"/>
          </p:nvPr>
        </p:nvSpPr>
        <p:spPr/>
        <p:txBody>
          <a:bodyPr/>
          <a:lstStyle/>
          <a:p>
            <a:fld id="{3D1E8933-DB8F-1149-BC0A-BD481E6D013D}" type="datetimeFigureOut">
              <a:rPr lang="zh-CN" altLang="en-US"/>
              <a:t>2023/2/7</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7A4E821E-9DB2-2547-81AD-477243EABBCD}" type="slidenum">
              <a:rPr/>
              <a:t>‹#›</a:t>
            </a:fld>
            <a:endParaRPr kumimoji="1"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r>
              <a:rPr kumimoji="1" lang="zh-CN" altLang="en-US"/>
              <a:t>编辑母版文本样式
第二级
第三级
第四级
第五级</a:t>
            </a:r>
          </a:p>
        </p:txBody>
      </p:sp>
      <p:sp>
        <p:nvSpPr>
          <p:cNvPr id="4" name="内容占位符 3"/>
          <p:cNvSpPr>
            <a:spLocks noGrp="1"/>
          </p:cNvSpPr>
          <p:nvPr>
            <p:ph sz="half" idx="2" hasCustomPrompt="1"/>
          </p:nvPr>
        </p:nvSpPr>
        <p:spPr>
          <a:xfrm>
            <a:off x="6172200" y="1825625"/>
            <a:ext cx="5181600" cy="4351338"/>
          </a:xfrm>
        </p:spPr>
        <p:txBody>
          <a:bodyPr/>
          <a:lstStyle/>
          <a:p>
            <a:r>
              <a:rPr kumimoji="1" lang="zh-CN" altLang="en-US"/>
              <a:t>编辑母版文本样式
第二级
第三级
第四级
第五级</a:t>
            </a:r>
          </a:p>
        </p:txBody>
      </p:sp>
      <p:sp>
        <p:nvSpPr>
          <p:cNvPr id="5" name="日期占位符 4"/>
          <p:cNvSpPr>
            <a:spLocks noGrp="1"/>
          </p:cNvSpPr>
          <p:nvPr>
            <p:ph type="dt" sz="half" idx="10"/>
          </p:nvPr>
        </p:nvSpPr>
        <p:spPr/>
        <p:txBody>
          <a:bodyPr/>
          <a:lstStyle/>
          <a:p>
            <a:fld id="{3D1E8933-DB8F-1149-BC0A-BD481E6D013D}" type="datetimeFigureOut">
              <a:rPr lang="zh-CN" altLang="en-US"/>
              <a:t>2023/2/7</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7A4E821E-9DB2-2547-81AD-477243EABBCD}" type="slidenum">
              <a:rPr/>
              <a:t>‹#›</a:t>
            </a:fld>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kumimoji="1" lang="zh-CN" altLang="en-US"/>
              <a:t>编辑母版文本样式
第二级
第三级
第四级
第五级</a:t>
            </a:r>
          </a:p>
        </p:txBody>
      </p:sp>
      <p:sp>
        <p:nvSpPr>
          <p:cNvPr id="4" name="内容占位符 3"/>
          <p:cNvSpPr>
            <a:spLocks noGrp="1"/>
          </p:cNvSpPr>
          <p:nvPr>
            <p:ph sz="half" idx="2" hasCustomPrompt="1"/>
          </p:nvPr>
        </p:nvSpPr>
        <p:spPr>
          <a:xfrm>
            <a:off x="839788" y="2505075"/>
            <a:ext cx="5157787" cy="3684588"/>
          </a:xfrm>
        </p:spPr>
        <p:txBody>
          <a:bodyPr/>
          <a:lstStyle/>
          <a:p>
            <a:r>
              <a:rPr kumimoji="1" lang="zh-CN" altLang="en-US"/>
              <a:t>编辑母版文本样式
第二级
第三级
第四级
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kumimoji="1" lang="zh-CN" altLang="en-US"/>
              <a:t>编辑母版文本样式
第二级
第三级
第四级
第五级</a:t>
            </a:r>
          </a:p>
        </p:txBody>
      </p:sp>
      <p:sp>
        <p:nvSpPr>
          <p:cNvPr id="6" name="内容占位符 5"/>
          <p:cNvSpPr>
            <a:spLocks noGrp="1"/>
          </p:cNvSpPr>
          <p:nvPr>
            <p:ph sz="quarter" idx="4" hasCustomPrompt="1"/>
          </p:nvPr>
        </p:nvSpPr>
        <p:spPr>
          <a:xfrm>
            <a:off x="6172200" y="2505075"/>
            <a:ext cx="5183188" cy="3684588"/>
          </a:xfrm>
        </p:spPr>
        <p:txBody>
          <a:bodyPr/>
          <a:lstStyle/>
          <a:p>
            <a:r>
              <a:rPr kumimoji="1" lang="zh-CN" altLang="en-US"/>
              <a:t>编辑母版文本样式
第二级
第三级
第四级
第五级</a:t>
            </a:r>
          </a:p>
        </p:txBody>
      </p:sp>
      <p:sp>
        <p:nvSpPr>
          <p:cNvPr id="7" name="日期占位符 6"/>
          <p:cNvSpPr>
            <a:spLocks noGrp="1"/>
          </p:cNvSpPr>
          <p:nvPr>
            <p:ph type="dt" sz="half" idx="10"/>
          </p:nvPr>
        </p:nvSpPr>
        <p:spPr/>
        <p:txBody>
          <a:bodyPr/>
          <a:lstStyle/>
          <a:p>
            <a:fld id="{3D1E8933-DB8F-1149-BC0A-BD481E6D013D}" type="datetimeFigureOut">
              <a:rPr lang="zh-CN" altLang="en-US"/>
              <a:t>2023/2/7</a:t>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7A4E821E-9DB2-2547-81AD-477243EABBCD}" type="slidenum">
              <a:rPr/>
              <a:t>‹#›</a:t>
            </a:fld>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日期占位符 2"/>
          <p:cNvSpPr>
            <a:spLocks noGrp="1"/>
          </p:cNvSpPr>
          <p:nvPr>
            <p:ph type="dt" sz="half" idx="10"/>
          </p:nvPr>
        </p:nvSpPr>
        <p:spPr/>
        <p:txBody>
          <a:bodyPr/>
          <a:lstStyle/>
          <a:p>
            <a:fld id="{3D1E8933-DB8F-1149-BC0A-BD481E6D013D}" type="datetimeFigureOut">
              <a:rPr lang="zh-CN" altLang="en-US"/>
              <a:t>2023/2/7</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7A4E821E-9DB2-2547-81AD-477243EABBCD}" type="slidenum">
              <a:rPr/>
              <a:t>‹#›</a:t>
            </a:fld>
            <a:endParaRPr kumimoji="1"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D1E8933-DB8F-1149-BC0A-BD481E6D013D}" type="datetimeFigureOut">
              <a:rPr lang="zh-CN" altLang="en-US"/>
              <a:t>2023/2/7</a:t>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7A4E821E-9DB2-2547-81AD-477243EABBCD}" type="slidenum">
              <a:rPr/>
              <a:t>‹#›</a:t>
            </a:fld>
            <a:endParaRPr kumimoji="1"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kumimoji="1" lang="zh-CN" altLang="en-US"/>
              <a:t>编辑母版文本样式
第二级
第三级
第四级
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kumimoji="1" lang="zh-CN" altLang="en-US"/>
              <a:t>编辑母版文本样式
第二级
第三级
第四级
第五级</a:t>
            </a:r>
          </a:p>
        </p:txBody>
      </p:sp>
      <p:sp>
        <p:nvSpPr>
          <p:cNvPr id="5" name="日期占位符 4"/>
          <p:cNvSpPr>
            <a:spLocks noGrp="1"/>
          </p:cNvSpPr>
          <p:nvPr>
            <p:ph type="dt" sz="half" idx="10"/>
          </p:nvPr>
        </p:nvSpPr>
        <p:spPr/>
        <p:txBody>
          <a:bodyPr/>
          <a:lstStyle/>
          <a:p>
            <a:fld id="{3D1E8933-DB8F-1149-BC0A-BD481E6D013D}" type="datetimeFigureOut">
              <a:rPr lang="zh-CN" altLang="en-US"/>
              <a:t>2023/2/7</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7A4E821E-9DB2-2547-81AD-477243EABBCD}" type="slidenum">
              <a:rPr/>
              <a:t>‹#›</a:t>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kumimoji="1" lang="zh-CN" altLang="en-US"/>
              <a:t>编辑母版文本样式
第二级
第三级
第四级
第五级</a:t>
            </a:r>
          </a:p>
        </p:txBody>
      </p:sp>
      <p:sp>
        <p:nvSpPr>
          <p:cNvPr id="5" name="日期占位符 4"/>
          <p:cNvSpPr>
            <a:spLocks noGrp="1"/>
          </p:cNvSpPr>
          <p:nvPr>
            <p:ph type="dt" sz="half" idx="10"/>
          </p:nvPr>
        </p:nvSpPr>
        <p:spPr/>
        <p:txBody>
          <a:bodyPr/>
          <a:lstStyle/>
          <a:p>
            <a:fld id="{3D1E8933-DB8F-1149-BC0A-BD481E6D013D}" type="datetimeFigureOut">
              <a:rPr lang="zh-CN" altLang="en-US"/>
              <a:t>2023/2/7</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7A4E821E-9DB2-2547-81AD-477243EABBCD}" type="slidenum">
              <a:rPr/>
              <a:t>‹#›</a:t>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竖排文字占位符 2"/>
          <p:cNvSpPr>
            <a:spLocks noGrp="1"/>
          </p:cNvSpPr>
          <p:nvPr>
            <p:ph type="body" orient="vert" idx="1" hasCustomPrompt="1"/>
          </p:nvPr>
        </p:nvSpPr>
        <p:spPr/>
        <p:txBody>
          <a:bodyPr vert="eaVert"/>
          <a:lstStyle/>
          <a:p>
            <a:r>
              <a:rPr kumimoji="1" lang="zh-CN" altLang="en-US"/>
              <a:t>编辑母版文本样式
第二级
第三级
第四级
第五级</a:t>
            </a:r>
          </a:p>
        </p:txBody>
      </p:sp>
      <p:sp>
        <p:nvSpPr>
          <p:cNvPr id="4" name="日期占位符 3"/>
          <p:cNvSpPr>
            <a:spLocks noGrp="1"/>
          </p:cNvSpPr>
          <p:nvPr>
            <p:ph type="dt" sz="half" idx="10"/>
          </p:nvPr>
        </p:nvSpPr>
        <p:spPr/>
        <p:txBody>
          <a:bodyPr/>
          <a:lstStyle/>
          <a:p>
            <a:fld id="{3D1E8933-DB8F-1149-BC0A-BD481E6D013D}" type="datetimeFigureOut">
              <a:rPr lang="zh-CN" altLang="en-US"/>
              <a:t>2023/2/7</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7A4E821E-9DB2-2547-81AD-477243EABBCD}" type="slidenum">
              <a:rPr/>
              <a:t>‹#›</a:t>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r>
              <a:rPr kumimoji="1" lang="zh-CN" altLang="en-US"/>
              <a:t>编辑母版文本样式
第二级
第三级
第四级
第五级</a:t>
            </a:r>
          </a:p>
        </p:txBody>
      </p:sp>
      <p:sp>
        <p:nvSpPr>
          <p:cNvPr id="4" name="日期占位符 3"/>
          <p:cNvSpPr>
            <a:spLocks noGrp="1"/>
          </p:cNvSpPr>
          <p:nvPr>
            <p:ph type="dt" sz="half" idx="10"/>
          </p:nvPr>
        </p:nvSpPr>
        <p:spPr/>
        <p:txBody>
          <a:bodyPr/>
          <a:lstStyle/>
          <a:p>
            <a:fld id="{3D1E8933-DB8F-1149-BC0A-BD481E6D013D}" type="datetimeFigureOut">
              <a:rPr lang="zh-CN" altLang="en-US"/>
              <a:t>2023/2/7</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7A4E821E-9DB2-2547-81AD-477243EABBCD}" type="slidenum">
              <a:rPr/>
              <a:t>‹#›</a:t>
            </a:fld>
            <a:endParaRPr kumimoji="1"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p:cNvSpPr>
            <a:spLocks noGrp="1"/>
          </p:cNvSpPr>
          <p:nvPr>
            <p:ph type="dt" sz="half" idx="10"/>
          </p:nvPr>
        </p:nvSpPr>
        <p:spPr/>
        <p:txBody>
          <a:bodyPr/>
          <a:lstStyle/>
          <a:p>
            <a:fld id="{3D1E8933-DB8F-1149-BC0A-BD481E6D013D}" type="datetimeFigureOut">
              <a:rPr lang="zh-CN" altLang="en-US"/>
              <a:t>2023/2/7</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7A4E821E-9DB2-2547-81AD-477243EABBCD}" type="slidenum">
              <a:rPr/>
              <a:t>‹#›</a:t>
            </a:fld>
            <a:endParaRPr kumimoji="1"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hasCustomPrompt="1"/>
          </p:nvPr>
        </p:nvSpPr>
        <p:spPr/>
        <p:txBody>
          <a:bodyPr/>
          <a:lstStyle/>
          <a:p>
            <a:r>
              <a:rPr kumimoji="1" lang="zh-CN" altLang="en-US"/>
              <a:t>编辑母版文本样式
第二级
第三级
第四级
第五级</a:t>
            </a:r>
          </a:p>
        </p:txBody>
      </p:sp>
      <p:sp>
        <p:nvSpPr>
          <p:cNvPr id="4" name="日期占位符 3"/>
          <p:cNvSpPr>
            <a:spLocks noGrp="1"/>
          </p:cNvSpPr>
          <p:nvPr>
            <p:ph type="dt" sz="half" idx="10"/>
          </p:nvPr>
        </p:nvSpPr>
        <p:spPr/>
        <p:txBody>
          <a:bodyPr/>
          <a:lstStyle/>
          <a:p>
            <a:fld id="{3D1E8933-DB8F-1149-BC0A-BD481E6D013D}" type="datetimeFigureOut">
              <a:rPr lang="zh-CN" altLang="en-US"/>
              <a:t>2023/2/7</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7A4E821E-9DB2-2547-81AD-477243EABBCD}" type="slidenum">
              <a:rPr/>
              <a:t>‹#›</a:t>
            </a:fld>
            <a:endParaRPr kumimoji="1"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kumimoji="1" lang="zh-CN" altLang="en-US"/>
              <a:t>编辑母版文本样式
第二级
第三级
第四级
第五级</a:t>
            </a:r>
          </a:p>
        </p:txBody>
      </p:sp>
      <p:sp>
        <p:nvSpPr>
          <p:cNvPr id="4" name="日期占位符 3"/>
          <p:cNvSpPr>
            <a:spLocks noGrp="1"/>
          </p:cNvSpPr>
          <p:nvPr>
            <p:ph type="dt" sz="half" idx="10"/>
          </p:nvPr>
        </p:nvSpPr>
        <p:spPr/>
        <p:txBody>
          <a:bodyPr/>
          <a:lstStyle/>
          <a:p>
            <a:fld id="{3D1E8933-DB8F-1149-BC0A-BD481E6D013D}" type="datetimeFigureOut">
              <a:rPr lang="zh-CN" altLang="en-US"/>
              <a:t>2023/2/7</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7A4E821E-9DB2-2547-81AD-477243EABBCD}" type="slidenum">
              <a:rPr/>
              <a:t>‹#›</a:t>
            </a:fld>
            <a:endParaRPr kumimoji="1"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r>
              <a:rPr kumimoji="1" lang="zh-CN" altLang="en-US"/>
              <a:t>编辑母版文本样式
第二级
第三级
第四级
第五级</a:t>
            </a:r>
          </a:p>
        </p:txBody>
      </p:sp>
      <p:sp>
        <p:nvSpPr>
          <p:cNvPr id="4" name="内容占位符 3"/>
          <p:cNvSpPr>
            <a:spLocks noGrp="1"/>
          </p:cNvSpPr>
          <p:nvPr>
            <p:ph sz="half" idx="2" hasCustomPrompt="1"/>
          </p:nvPr>
        </p:nvSpPr>
        <p:spPr>
          <a:xfrm>
            <a:off x="6172200" y="1825625"/>
            <a:ext cx="5181600" cy="4351338"/>
          </a:xfrm>
        </p:spPr>
        <p:txBody>
          <a:bodyPr/>
          <a:lstStyle/>
          <a:p>
            <a:r>
              <a:rPr kumimoji="1" lang="zh-CN" altLang="en-US"/>
              <a:t>编辑母版文本样式
第二级
第三级
第四级
第五级</a:t>
            </a:r>
          </a:p>
        </p:txBody>
      </p:sp>
      <p:sp>
        <p:nvSpPr>
          <p:cNvPr id="5" name="日期占位符 4"/>
          <p:cNvSpPr>
            <a:spLocks noGrp="1"/>
          </p:cNvSpPr>
          <p:nvPr>
            <p:ph type="dt" sz="half" idx="10"/>
          </p:nvPr>
        </p:nvSpPr>
        <p:spPr/>
        <p:txBody>
          <a:bodyPr/>
          <a:lstStyle/>
          <a:p>
            <a:fld id="{3D1E8933-DB8F-1149-BC0A-BD481E6D013D}" type="datetimeFigureOut">
              <a:rPr lang="zh-CN" altLang="en-US"/>
              <a:t>2023/2/7</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7A4E821E-9DB2-2547-81AD-477243EABBCD}" type="slidenum">
              <a:rPr/>
              <a:t>‹#›</a:t>
            </a:fld>
            <a:endParaRPr kumimoji="1"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kumimoji="1" lang="zh-CN" altLang="en-US"/>
              <a:t>编辑母版文本样式
第二级
第三级
第四级
第五级</a:t>
            </a:r>
          </a:p>
        </p:txBody>
      </p:sp>
      <p:sp>
        <p:nvSpPr>
          <p:cNvPr id="4" name="内容占位符 3"/>
          <p:cNvSpPr>
            <a:spLocks noGrp="1"/>
          </p:cNvSpPr>
          <p:nvPr>
            <p:ph sz="half" idx="2" hasCustomPrompt="1"/>
          </p:nvPr>
        </p:nvSpPr>
        <p:spPr>
          <a:xfrm>
            <a:off x="839788" y="2505075"/>
            <a:ext cx="5157787" cy="3684588"/>
          </a:xfrm>
        </p:spPr>
        <p:txBody>
          <a:bodyPr/>
          <a:lstStyle/>
          <a:p>
            <a:r>
              <a:rPr kumimoji="1" lang="zh-CN" altLang="en-US"/>
              <a:t>编辑母版文本样式
第二级
第三级
第四级
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kumimoji="1" lang="zh-CN" altLang="en-US"/>
              <a:t>编辑母版文本样式
第二级
第三级
第四级
第五级</a:t>
            </a:r>
          </a:p>
        </p:txBody>
      </p:sp>
      <p:sp>
        <p:nvSpPr>
          <p:cNvPr id="6" name="内容占位符 5"/>
          <p:cNvSpPr>
            <a:spLocks noGrp="1"/>
          </p:cNvSpPr>
          <p:nvPr>
            <p:ph sz="quarter" idx="4" hasCustomPrompt="1"/>
          </p:nvPr>
        </p:nvSpPr>
        <p:spPr>
          <a:xfrm>
            <a:off x="6172200" y="2505075"/>
            <a:ext cx="5183188" cy="3684588"/>
          </a:xfrm>
        </p:spPr>
        <p:txBody>
          <a:bodyPr/>
          <a:lstStyle/>
          <a:p>
            <a:r>
              <a:rPr kumimoji="1" lang="zh-CN" altLang="en-US"/>
              <a:t>编辑母版文本样式
第二级
第三级
第四级
第五级</a:t>
            </a:r>
          </a:p>
        </p:txBody>
      </p:sp>
      <p:sp>
        <p:nvSpPr>
          <p:cNvPr id="7" name="日期占位符 6"/>
          <p:cNvSpPr>
            <a:spLocks noGrp="1"/>
          </p:cNvSpPr>
          <p:nvPr>
            <p:ph type="dt" sz="half" idx="10"/>
          </p:nvPr>
        </p:nvSpPr>
        <p:spPr/>
        <p:txBody>
          <a:bodyPr/>
          <a:lstStyle/>
          <a:p>
            <a:fld id="{3D1E8933-DB8F-1149-BC0A-BD481E6D013D}" type="datetimeFigureOut">
              <a:rPr lang="zh-CN" altLang="en-US"/>
              <a:t>2023/2/7</a:t>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7A4E821E-9DB2-2547-81AD-477243EABBCD}" type="slidenum">
              <a:rPr/>
              <a:t>‹#›</a:t>
            </a:fld>
            <a:endParaRPr kumimoji="1"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日期占位符 2"/>
          <p:cNvSpPr>
            <a:spLocks noGrp="1"/>
          </p:cNvSpPr>
          <p:nvPr>
            <p:ph type="dt" sz="half" idx="10"/>
          </p:nvPr>
        </p:nvSpPr>
        <p:spPr/>
        <p:txBody>
          <a:bodyPr/>
          <a:lstStyle/>
          <a:p>
            <a:fld id="{3D1E8933-DB8F-1149-BC0A-BD481E6D013D}" type="datetimeFigureOut">
              <a:rPr lang="zh-CN" altLang="en-US"/>
              <a:t>2023/2/7</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7A4E821E-9DB2-2547-81AD-477243EABBCD}" type="slidenum">
              <a:rPr/>
              <a:t>‹#›</a:t>
            </a:fld>
            <a:endParaRPr kumimoji="1"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D1E8933-DB8F-1149-BC0A-BD481E6D013D}" type="datetimeFigureOut">
              <a:rPr lang="zh-CN" altLang="en-US"/>
              <a:t>2023/2/7</a:t>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7A4E821E-9DB2-2547-81AD-477243EABBCD}" type="slidenum">
              <a:rPr/>
              <a:t>‹#›</a:t>
            </a:fld>
            <a:endParaRPr kumimoji="1"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kumimoji="1" lang="zh-CN" altLang="en-US"/>
              <a:t>编辑母版文本样式
第二级
第三级
第四级
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kumimoji="1" lang="zh-CN" altLang="en-US"/>
              <a:t>编辑母版文本样式
第二级
第三级
第四级
第五级</a:t>
            </a:r>
          </a:p>
        </p:txBody>
      </p:sp>
      <p:sp>
        <p:nvSpPr>
          <p:cNvPr id="5" name="日期占位符 4"/>
          <p:cNvSpPr>
            <a:spLocks noGrp="1"/>
          </p:cNvSpPr>
          <p:nvPr>
            <p:ph type="dt" sz="half" idx="10"/>
          </p:nvPr>
        </p:nvSpPr>
        <p:spPr/>
        <p:txBody>
          <a:bodyPr/>
          <a:lstStyle/>
          <a:p>
            <a:fld id="{3D1E8933-DB8F-1149-BC0A-BD481E6D013D}" type="datetimeFigureOut">
              <a:rPr lang="zh-CN" altLang="en-US"/>
              <a:t>2023/2/7</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7A4E821E-9DB2-2547-81AD-477243EABBCD}" type="slidenum">
              <a:rPr/>
              <a:t>‹#›</a:t>
            </a:fld>
            <a:endParaRPr kumimoji="1"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kumimoji="1" lang="zh-CN" altLang="en-US"/>
              <a:t>编辑母版文本样式
第二级
第三级
第四级
第五级</a:t>
            </a:r>
          </a:p>
        </p:txBody>
      </p:sp>
      <p:sp>
        <p:nvSpPr>
          <p:cNvPr id="5" name="日期占位符 4"/>
          <p:cNvSpPr>
            <a:spLocks noGrp="1"/>
          </p:cNvSpPr>
          <p:nvPr>
            <p:ph type="dt" sz="half" idx="10"/>
          </p:nvPr>
        </p:nvSpPr>
        <p:spPr/>
        <p:txBody>
          <a:bodyPr/>
          <a:lstStyle/>
          <a:p>
            <a:fld id="{3D1E8933-DB8F-1149-BC0A-BD481E6D013D}" type="datetimeFigureOut">
              <a:rPr lang="zh-CN" altLang="en-US"/>
              <a:t>2023/2/7</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7A4E821E-9DB2-2547-81AD-477243EABBCD}" type="slidenum">
              <a:rPr/>
              <a:t>‹#›</a:t>
            </a:fld>
            <a:endParaRPr kumimoji="1"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竖排文字占位符 2"/>
          <p:cNvSpPr>
            <a:spLocks noGrp="1"/>
          </p:cNvSpPr>
          <p:nvPr>
            <p:ph type="body" orient="vert" idx="1" hasCustomPrompt="1"/>
          </p:nvPr>
        </p:nvSpPr>
        <p:spPr/>
        <p:txBody>
          <a:bodyPr vert="eaVert"/>
          <a:lstStyle/>
          <a:p>
            <a:r>
              <a:rPr kumimoji="1" lang="zh-CN" altLang="en-US"/>
              <a:t>编辑母版文本样式
第二级
第三级
第四级
第五级</a:t>
            </a:r>
          </a:p>
        </p:txBody>
      </p:sp>
      <p:sp>
        <p:nvSpPr>
          <p:cNvPr id="4" name="日期占位符 3"/>
          <p:cNvSpPr>
            <a:spLocks noGrp="1"/>
          </p:cNvSpPr>
          <p:nvPr>
            <p:ph type="dt" sz="half" idx="10"/>
          </p:nvPr>
        </p:nvSpPr>
        <p:spPr/>
        <p:txBody>
          <a:bodyPr/>
          <a:lstStyle/>
          <a:p>
            <a:fld id="{3D1E8933-DB8F-1149-BC0A-BD481E6D013D}" type="datetimeFigureOut">
              <a:rPr lang="zh-CN" altLang="en-US"/>
              <a:t>2023/2/7</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7A4E821E-9DB2-2547-81AD-477243EABBCD}" type="slidenum">
              <a:rPr/>
              <a:t>‹#›</a:t>
            </a:fld>
            <a:endParaRPr kumimoji="1"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r>
              <a:rPr kumimoji="1" lang="zh-CN" altLang="en-US"/>
              <a:t>编辑母版文本样式
第二级
第三级
第四级
第五级</a:t>
            </a:r>
          </a:p>
        </p:txBody>
      </p:sp>
      <p:sp>
        <p:nvSpPr>
          <p:cNvPr id="4" name="日期占位符 3"/>
          <p:cNvSpPr>
            <a:spLocks noGrp="1"/>
          </p:cNvSpPr>
          <p:nvPr>
            <p:ph type="dt" sz="half" idx="10"/>
          </p:nvPr>
        </p:nvSpPr>
        <p:spPr/>
        <p:txBody>
          <a:bodyPr/>
          <a:lstStyle/>
          <a:p>
            <a:fld id="{3D1E8933-DB8F-1149-BC0A-BD481E6D013D}" type="datetimeFigureOut">
              <a:rPr lang="zh-CN" altLang="en-US"/>
              <a:t>2023/2/7</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7A4E821E-9DB2-2547-81AD-477243EABBCD}" type="slidenum">
              <a:rPr/>
              <a:t>‹#›</a:t>
            </a:fld>
            <a:endParaRPr kumimoji="1"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kumimoji="1" lang="zh-CN" altLang="en-US"/>
              <a:t>编辑母版文本样式
第二级
第三级
第四级
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1E8933-DB8F-1149-BC0A-BD481E6D013D}" type="datetimeFigureOut">
              <a:rPr lang="zh-CN" altLang="en-US"/>
              <a:t>2023/2/7</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4E821E-9DB2-2547-81AD-477243EABBCD}"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kumimoji="1" lang="zh-CN" altLang="en-US"/>
              <a:t>编辑母版文本样式
第二级
第三级
第四级
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1E8933-DB8F-1149-BC0A-BD481E6D013D}" type="datetimeFigureOut">
              <a:rPr lang="zh-CN" altLang="en-US"/>
              <a:t>2023/2/7</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4E821E-9DB2-2547-81AD-477243EABBCD}" type="slidenum">
              <a:rPr/>
              <a:t>‹#›</a:t>
            </a:fld>
            <a:endParaRPr kumimoji="1"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4.xml"/><Relationship Id="rId7"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audio" Target="../media/media1.wav"/><Relationship Id="rId5" Type="http://schemas.microsoft.com/office/2007/relationships/media" Target="../media/media1.wav"/><Relationship Id="rId10" Type="http://schemas.openxmlformats.org/officeDocument/2006/relationships/image" Target="../media/image2.png"/><Relationship Id="rId4" Type="http://schemas.openxmlformats.org/officeDocument/2006/relationships/tags" Target="../tags/tag5.xml"/><Relationship Id="rId9"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image" Target="../media/image3.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8.xml"/><Relationship Id="rId1" Type="http://schemas.openxmlformats.org/officeDocument/2006/relationships/tags" Target="../tags/tag9.xml"/><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4.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tags" Target="../tags/tag24.xml"/><Relationship Id="rId18" Type="http://schemas.openxmlformats.org/officeDocument/2006/relationships/tags" Target="../tags/tag29.xml"/><Relationship Id="rId3" Type="http://schemas.openxmlformats.org/officeDocument/2006/relationships/tags" Target="../tags/tag14.xml"/><Relationship Id="rId21" Type="http://schemas.openxmlformats.org/officeDocument/2006/relationships/notesSlide" Target="../notesSlides/notesSlide10.xml"/><Relationship Id="rId7" Type="http://schemas.openxmlformats.org/officeDocument/2006/relationships/tags" Target="../tags/tag18.xml"/><Relationship Id="rId12" Type="http://schemas.openxmlformats.org/officeDocument/2006/relationships/tags" Target="../tags/tag23.xml"/><Relationship Id="rId17" Type="http://schemas.openxmlformats.org/officeDocument/2006/relationships/tags" Target="../tags/tag28.xml"/><Relationship Id="rId2" Type="http://schemas.openxmlformats.org/officeDocument/2006/relationships/tags" Target="../tags/tag13.xml"/><Relationship Id="rId16" Type="http://schemas.openxmlformats.org/officeDocument/2006/relationships/tags" Target="../tags/tag27.xml"/><Relationship Id="rId20" Type="http://schemas.openxmlformats.org/officeDocument/2006/relationships/slideLayout" Target="../slideLayouts/slideLayout7.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5" Type="http://schemas.openxmlformats.org/officeDocument/2006/relationships/tags" Target="../tags/tag26.xml"/><Relationship Id="rId10" Type="http://schemas.openxmlformats.org/officeDocument/2006/relationships/tags" Target="../tags/tag21.xml"/><Relationship Id="rId19" Type="http://schemas.openxmlformats.org/officeDocument/2006/relationships/tags" Target="../tags/tag30.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tags" Target="../tags/tag2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8.xml"/><Relationship Id="rId1" Type="http://schemas.openxmlformats.org/officeDocument/2006/relationships/tags" Target="../tags/tag31.xml"/><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3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8.xml"/><Relationship Id="rId1" Type="http://schemas.openxmlformats.org/officeDocument/2006/relationships/tags" Target="../tags/tag33.xml"/><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36.xml"/><Relationship Id="rId7" Type="http://schemas.openxmlformats.org/officeDocument/2006/relationships/notesSlide" Target="../notesSlides/notesSlide16.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slideLayout" Target="../slideLayouts/slideLayout7.xml"/><Relationship Id="rId5" Type="http://schemas.openxmlformats.org/officeDocument/2006/relationships/tags" Target="../tags/tag38.xml"/><Relationship Id="rId4" Type="http://schemas.openxmlformats.org/officeDocument/2006/relationships/tags" Target="../tags/tag37.xml"/><Relationship Id="rId9"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0.xml"/><Relationship Id="rId1" Type="http://schemas.openxmlformats.org/officeDocument/2006/relationships/tags" Target="../tags/tag39.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2.xml"/><Relationship Id="rId1" Type="http://schemas.openxmlformats.org/officeDocument/2006/relationships/tags" Target="../tags/tag41.xml"/><Relationship Id="rId5" Type="http://schemas.openxmlformats.org/officeDocument/2006/relationships/image" Target="../media/image11.jpe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3" Type="http://schemas.openxmlformats.org/officeDocument/2006/relationships/tags" Target="../tags/tag45.xml"/><Relationship Id="rId7" Type="http://schemas.openxmlformats.org/officeDocument/2006/relationships/slideLayout" Target="../slideLayouts/slideLayout18.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audio" Target="../media/media1.wav"/><Relationship Id="rId5" Type="http://schemas.microsoft.com/office/2007/relationships/media" Target="../media/media1.wav"/><Relationship Id="rId10" Type="http://schemas.openxmlformats.org/officeDocument/2006/relationships/image" Target="../media/image2.png"/><Relationship Id="rId4" Type="http://schemas.openxmlformats.org/officeDocument/2006/relationships/tags" Target="../tags/tag46.xml"/><Relationship Id="rId9"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高端绿色大气商务立体企业招聘展架（效果图）"/>
          <p:cNvPicPr>
            <a:picLocks noChangeAspect="1"/>
          </p:cNvPicPr>
          <p:nvPr/>
        </p:nvPicPr>
        <p:blipFill>
          <a:blip r:embed="rId9"/>
          <a:srcRect l="1393"/>
          <a:stretch>
            <a:fillRect/>
          </a:stretch>
        </p:blipFill>
        <p:spPr>
          <a:xfrm>
            <a:off x="0" y="635"/>
            <a:ext cx="12183745" cy="6857365"/>
          </a:xfrm>
          <a:prstGeom prst="rect">
            <a:avLst/>
          </a:prstGeom>
        </p:spPr>
      </p:pic>
      <p:sp>
        <p:nvSpPr>
          <p:cNvPr id="15" name="PA-矩形 3"/>
          <p:cNvSpPr/>
          <p:nvPr>
            <p:custDataLst>
              <p:tags r:id="rId1"/>
            </p:custDataLst>
          </p:nvPr>
        </p:nvSpPr>
        <p:spPr>
          <a:xfrm>
            <a:off x="3992880" y="2997835"/>
            <a:ext cx="6734810" cy="1014730"/>
          </a:xfrm>
          <a:prstGeom prst="rect">
            <a:avLst/>
          </a:prstGeom>
        </p:spPr>
        <p:txBody>
          <a:bodyPr wrap="square">
            <a:spAutoFit/>
          </a:bodyPr>
          <a:lstStyle/>
          <a:p>
            <a:pPr algn="r"/>
            <a:r>
              <a:rPr lang="zh-CN" altLang="en-US" sz="6000" b="1" dirty="0">
                <a:solidFill>
                  <a:schemeClr val="tx1">
                    <a:lumMod val="95000"/>
                    <a:lumOff val="5000"/>
                  </a:schemeClr>
                </a:solidFill>
                <a:latin typeface="思源黑体 CN Light" panose="020B0300000000000000" pitchFamily="34" charset="-122"/>
                <a:ea typeface="思源黑体 CN Light" panose="020B0300000000000000" pitchFamily="34" charset="-122"/>
              </a:rPr>
              <a:t>你好，</a:t>
            </a:r>
            <a:r>
              <a:rPr lang="en-US" altLang="zh-CN" sz="6000" b="1" dirty="0">
                <a:solidFill>
                  <a:schemeClr val="tx1">
                    <a:lumMod val="95000"/>
                    <a:lumOff val="5000"/>
                  </a:schemeClr>
                </a:solidFill>
                <a:latin typeface="思源黑体 CN Light" panose="020B0300000000000000" pitchFamily="34" charset="-122"/>
                <a:ea typeface="思源黑体 CN Light" panose="020B0300000000000000" pitchFamily="34" charset="-122"/>
              </a:rPr>
              <a:t>9</a:t>
            </a:r>
            <a:r>
              <a:rPr lang="zh-CN" altLang="en-US" sz="6000" b="1" dirty="0">
                <a:solidFill>
                  <a:schemeClr val="tx1">
                    <a:lumMod val="95000"/>
                    <a:lumOff val="5000"/>
                  </a:schemeClr>
                </a:solidFill>
                <a:latin typeface="思源黑体 CN Light" panose="020B0300000000000000" pitchFamily="34" charset="-122"/>
                <a:ea typeface="思源黑体 CN Light" panose="020B0300000000000000" pitchFamily="34" charset="-122"/>
              </a:rPr>
              <a:t>月工作计划</a:t>
            </a:r>
          </a:p>
        </p:txBody>
      </p:sp>
      <p:sp>
        <p:nvSpPr>
          <p:cNvPr id="16" name="PA-文本框 6"/>
          <p:cNvSpPr txBox="1"/>
          <p:nvPr>
            <p:custDataLst>
              <p:tags r:id="rId2"/>
            </p:custDataLst>
          </p:nvPr>
        </p:nvSpPr>
        <p:spPr>
          <a:xfrm>
            <a:off x="2956952" y="4013381"/>
            <a:ext cx="7770566" cy="646331"/>
          </a:xfrm>
          <a:prstGeom prst="rect">
            <a:avLst/>
          </a:prstGeom>
          <a:solidFill>
            <a:schemeClr val="tx1">
              <a:alpha val="0"/>
            </a:schemeClr>
          </a:solidFill>
          <a:effectLst/>
        </p:spPr>
        <p:txBody>
          <a:bodyPr wrap="square" rtlCol="0">
            <a:spAutoFit/>
          </a:bodyPr>
          <a:lstStyle>
            <a:defPPr>
              <a:defRPr lang="zh-CN"/>
            </a:defPPr>
            <a:lvl1pPr>
              <a:defRPr sz="4800">
                <a:solidFill>
                  <a:schemeClr val="bg1"/>
                </a:solidFill>
                <a:latin typeface="思源黑体 CN Heavy" panose="020B0A00000000000000" pitchFamily="34" charset="-122"/>
                <a:ea typeface="思源黑体 CN Heavy" panose="020B0A00000000000000" pitchFamily="34" charset="-122"/>
              </a:defRPr>
            </a:lvl1pPr>
          </a:lstStyle>
          <a:p>
            <a:pPr algn="r"/>
            <a:r>
              <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rPr>
              <a:t>POWERPOINT TEMPLATE</a:t>
            </a:r>
          </a:p>
        </p:txBody>
      </p:sp>
      <p:sp>
        <p:nvSpPr>
          <p:cNvPr id="17" name="PA-矩形 4"/>
          <p:cNvSpPr/>
          <p:nvPr>
            <p:custDataLst>
              <p:tags r:id="rId3"/>
            </p:custDataLst>
          </p:nvPr>
        </p:nvSpPr>
        <p:spPr>
          <a:xfrm>
            <a:off x="7070976" y="4843374"/>
            <a:ext cx="3656542" cy="306705"/>
          </a:xfrm>
          <a:prstGeom prst="rect">
            <a:avLst/>
          </a:prstGeom>
          <a:noFill/>
        </p:spPr>
        <p:txBody>
          <a:bodyPr wrap="square" anchor="ctr">
            <a:spAutoFit/>
          </a:bodyPr>
          <a:lstStyle/>
          <a:p>
            <a:pPr algn="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演讲</a:t>
            </a: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人：</a:t>
            </a:r>
            <a:r>
              <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PPTCN</a:t>
            </a: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演讲时间</a:t>
            </a: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20XX.02.28</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PA-文本框 25"/>
          <p:cNvSpPr txBox="1"/>
          <p:nvPr>
            <p:custDataLst>
              <p:tags r:id="rId4"/>
            </p:custDataLst>
          </p:nvPr>
        </p:nvSpPr>
        <p:spPr>
          <a:xfrm>
            <a:off x="8453211" y="1966667"/>
            <a:ext cx="2274307" cy="1014730"/>
          </a:xfrm>
          <a:prstGeom prst="rect">
            <a:avLst/>
          </a:prstGeom>
          <a:noFill/>
        </p:spPr>
        <p:txBody>
          <a:bodyPr wrap="square" rtlCol="0">
            <a:spAutoFit/>
          </a:bodyPr>
          <a:lstStyle/>
          <a:p>
            <a:pPr algn="r"/>
            <a:r>
              <a:rPr lang="en-US" altLang="zh-CN" sz="6000" b="1">
                <a:solidFill>
                  <a:srgbClr val="0E5952"/>
                </a:solidFill>
                <a:latin typeface="微软雅黑" panose="020B0503020204020204" pitchFamily="34" charset="-122"/>
                <a:ea typeface="微软雅黑" panose="020B0503020204020204" pitchFamily="34" charset="-122"/>
              </a:rPr>
              <a:t>2020</a:t>
            </a:r>
          </a:p>
        </p:txBody>
      </p:sp>
      <p:pic>
        <p:nvPicPr>
          <p:cNvPr id="2" name="背景音乐01 (2)">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5239022" y="-1083130"/>
            <a:ext cx="609600" cy="609600"/>
          </a:xfrm>
          <a:prstGeom prst="rect">
            <a:avLst/>
          </a:prstGeom>
        </p:spPr>
      </p:pic>
      <p:sp>
        <p:nvSpPr>
          <p:cNvPr id="7" name="流程图: 手动输入 6"/>
          <p:cNvSpPr/>
          <p:nvPr/>
        </p:nvSpPr>
        <p:spPr>
          <a:xfrm rot="5400000">
            <a:off x="2334260" y="604520"/>
            <a:ext cx="1391285" cy="2672715"/>
          </a:xfrm>
          <a:prstGeom prst="flowChartManualInput">
            <a:avLst/>
          </a:prstGeom>
          <a:solidFill>
            <a:srgbClr val="558B8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高端绿色大气商务立体企业招聘展架（效果图）"/>
          <p:cNvPicPr>
            <a:picLocks noChangeAspect="1"/>
          </p:cNvPicPr>
          <p:nvPr/>
        </p:nvPicPr>
        <p:blipFill>
          <a:blip r:embed="rId3"/>
          <a:srcRect l="14976" t="12409" r="6702" b="8982"/>
          <a:stretch>
            <a:fillRect/>
          </a:stretch>
        </p:blipFill>
        <p:spPr>
          <a:xfrm>
            <a:off x="0" y="0"/>
            <a:ext cx="12191365" cy="6858635"/>
          </a:xfrm>
          <a:prstGeom prst="rect">
            <a:avLst/>
          </a:prstGeom>
        </p:spPr>
      </p:pic>
      <p:sp>
        <p:nvSpPr>
          <p:cNvPr id="2" name="文本框 1"/>
          <p:cNvSpPr txBox="1"/>
          <p:nvPr/>
        </p:nvSpPr>
        <p:spPr>
          <a:xfrm>
            <a:off x="1846619" y="897276"/>
            <a:ext cx="4682692" cy="1015663"/>
          </a:xfrm>
          <a:prstGeom prst="rect">
            <a:avLst/>
          </a:prstGeom>
          <a:noFill/>
        </p:spPr>
        <p:txBody>
          <a:bodyPr wrap="square" rtlCol="0">
            <a:spAutoFit/>
          </a:bodyPr>
          <a:lstStyle>
            <a:defPPr>
              <a:defRPr lang="zh-CN"/>
            </a:defPPr>
            <a:lvl1pPr>
              <a:defRPr sz="8000" spc="300">
                <a:solidFill>
                  <a:schemeClr val="bg1">
                    <a:lumMod val="95000"/>
                  </a:schemeClr>
                </a:solidFill>
                <a:latin typeface="Roboto Medium" panose="02000000000000000000" pitchFamily="2" charset="0"/>
                <a:ea typeface="Roboto Medium" panose="02000000000000000000" pitchFamily="2" charset="0"/>
              </a:defRPr>
            </a:lvl1pPr>
          </a:lstStyle>
          <a:p>
            <a:r>
              <a:rPr lang="en-US" altLang="zh-CN" sz="6000" dirty="0">
                <a:solidFill>
                  <a:schemeClr val="tx1">
                    <a:lumMod val="65000"/>
                    <a:lumOff val="35000"/>
                  </a:schemeClr>
                </a:solidFill>
                <a:sym typeface="+mn-lt"/>
              </a:rPr>
              <a:t>Contents</a:t>
            </a:r>
            <a:endParaRPr lang="zh-CN" altLang="en-US" sz="6000" dirty="0">
              <a:solidFill>
                <a:schemeClr val="tx1">
                  <a:lumMod val="65000"/>
                  <a:lumOff val="35000"/>
                </a:schemeClr>
              </a:solidFill>
              <a:sym typeface="+mn-lt"/>
            </a:endParaRPr>
          </a:p>
        </p:txBody>
      </p:sp>
      <p:sp>
        <p:nvSpPr>
          <p:cNvPr id="4" name="任意多边形: 形状 39"/>
          <p:cNvSpPr/>
          <p:nvPr/>
        </p:nvSpPr>
        <p:spPr>
          <a:xfrm flipV="1">
            <a:off x="1263045" y="1055857"/>
            <a:ext cx="368300" cy="6985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8705850 w 12192000"/>
              <a:gd name="connsiteY3" fmla="*/ 3429000 h 3429000"/>
              <a:gd name="connsiteX4" fmla="*/ 8640080 w 12192000"/>
              <a:gd name="connsiteY4" fmla="*/ 3429000 h 3429000"/>
              <a:gd name="connsiteX5" fmla="*/ 3551920 w 12192000"/>
              <a:gd name="connsiteY5" fmla="*/ 3429000 h 3429000"/>
              <a:gd name="connsiteX6" fmla="*/ 3486150 w 12192000"/>
              <a:gd name="connsiteY6" fmla="*/ 3429000 h 3429000"/>
              <a:gd name="connsiteX7" fmla="*/ 0 w 12192000"/>
              <a:gd name="connsiteY7"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429000">
                <a:moveTo>
                  <a:pt x="0" y="0"/>
                </a:moveTo>
                <a:lnTo>
                  <a:pt x="12192000" y="0"/>
                </a:lnTo>
                <a:lnTo>
                  <a:pt x="12192000" y="3429000"/>
                </a:lnTo>
                <a:lnTo>
                  <a:pt x="8705850" y="3429000"/>
                </a:lnTo>
                <a:lnTo>
                  <a:pt x="8640080" y="3429000"/>
                </a:lnTo>
                <a:lnTo>
                  <a:pt x="3551920" y="3429000"/>
                </a:lnTo>
                <a:lnTo>
                  <a:pt x="3486150" y="3429000"/>
                </a:lnTo>
                <a:lnTo>
                  <a:pt x="0" y="3429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5445859" y="906419"/>
            <a:ext cx="1569660" cy="923330"/>
          </a:xfrm>
          <a:prstGeom prst="rect">
            <a:avLst/>
          </a:prstGeom>
        </p:spPr>
        <p:txBody>
          <a:bodyPr wrap="none">
            <a:spAutoFit/>
          </a:bodyPr>
          <a:lstStyle/>
          <a:p>
            <a:r>
              <a:rPr lang="zh-CN" altLang="en-US" sz="5400" b="1">
                <a:solidFill>
                  <a:schemeClr val="tx1">
                    <a:lumMod val="75000"/>
                    <a:lumOff val="25000"/>
                  </a:schemeClr>
                </a:solidFill>
                <a:latin typeface="思源黑体 CN Bold" panose="020B0800000000000000" pitchFamily="34" charset="-122"/>
                <a:ea typeface="思源黑体 CN Bold" panose="020B0800000000000000" pitchFamily="34" charset="-122"/>
                <a:sym typeface="微软雅黑" panose="020B0503020204020204" pitchFamily="34" charset="-122"/>
              </a:rPr>
              <a:t>目录</a:t>
            </a:r>
            <a:endParaRPr lang="en-US" altLang="zh-CN" sz="5400" b="1">
              <a:solidFill>
                <a:schemeClr val="tx1">
                  <a:lumMod val="75000"/>
                  <a:lumOff val="25000"/>
                </a:schemeClr>
              </a:solidFill>
              <a:latin typeface="思源黑体 CN Bold" panose="020B0800000000000000" pitchFamily="34" charset="-122"/>
              <a:ea typeface="思源黑体 CN Bold" panose="020B0800000000000000" pitchFamily="34" charset="-122"/>
              <a:sym typeface="微软雅黑" panose="020B0503020204020204" pitchFamily="34" charset="-122"/>
            </a:endParaRPr>
          </a:p>
        </p:txBody>
      </p:sp>
      <p:grpSp>
        <p:nvGrpSpPr>
          <p:cNvPr id="53" name="组合 52"/>
          <p:cNvGrpSpPr/>
          <p:nvPr/>
        </p:nvGrpSpPr>
        <p:grpSpPr>
          <a:xfrm>
            <a:off x="2421040" y="2709363"/>
            <a:ext cx="8754850" cy="2263900"/>
            <a:chOff x="4033" y="3847"/>
            <a:chExt cx="10758" cy="2782"/>
          </a:xfrm>
        </p:grpSpPr>
        <p:grpSp>
          <p:nvGrpSpPr>
            <p:cNvPr id="17" name="组合 16"/>
            <p:cNvGrpSpPr/>
            <p:nvPr/>
          </p:nvGrpSpPr>
          <p:grpSpPr>
            <a:xfrm>
              <a:off x="4033" y="3847"/>
              <a:ext cx="5237" cy="1068"/>
              <a:chOff x="2486857" y="2824376"/>
              <a:chExt cx="3325203" cy="678402"/>
            </a:xfrm>
          </p:grpSpPr>
          <p:sp>
            <p:nvSpPr>
              <p:cNvPr id="19" name="TextBox 6"/>
              <p:cNvSpPr txBox="1">
                <a:spLocks noChangeArrowheads="1"/>
              </p:cNvSpPr>
              <p:nvPr/>
            </p:nvSpPr>
            <p:spPr bwMode="auto">
              <a:xfrm>
                <a:off x="3261904" y="2824376"/>
                <a:ext cx="1744048" cy="40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800" b="1" spc="301" dirty="0">
                    <a:solidFill>
                      <a:schemeClr val="tx1">
                        <a:lumMod val="75000"/>
                        <a:lumOff val="25000"/>
                      </a:schemeClr>
                    </a:solidFill>
                    <a:latin typeface="微软雅黑" panose="020B0503020204020204" pitchFamily="34" charset="-122"/>
                    <a:ea typeface="微软雅黑" panose="020B0503020204020204" pitchFamily="34" charset="-122"/>
                  </a:rPr>
                  <a:t>输入标题</a:t>
                </a:r>
              </a:p>
            </p:txBody>
          </p:sp>
          <p:sp>
            <p:nvSpPr>
              <p:cNvPr id="31" name="TextBox 111"/>
              <p:cNvSpPr txBox="1"/>
              <p:nvPr/>
            </p:nvSpPr>
            <p:spPr>
              <a:xfrm>
                <a:off x="3265654" y="3263481"/>
                <a:ext cx="2546406" cy="239297"/>
              </a:xfrm>
              <a:prstGeom prst="rect">
                <a:avLst/>
              </a:prstGeom>
              <a:noFill/>
            </p:spPr>
            <p:txBody>
              <a:bodyPr wrap="square" rtlCol="0">
                <a:spAutoFit/>
              </a:bodyPr>
              <a:lstStyle/>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TEACHING CONTENT</a:t>
                </a:r>
              </a:p>
            </p:txBody>
          </p:sp>
          <p:grpSp>
            <p:nvGrpSpPr>
              <p:cNvPr id="32" name="组合 31"/>
              <p:cNvGrpSpPr/>
              <p:nvPr/>
            </p:nvGrpSpPr>
            <p:grpSpPr>
              <a:xfrm>
                <a:off x="2486857" y="2933666"/>
                <a:ext cx="635407" cy="547841"/>
                <a:chOff x="2051141" y="1275606"/>
                <a:chExt cx="607778" cy="523947"/>
              </a:xfrm>
              <a:solidFill>
                <a:srgbClr val="6AC5F0"/>
              </a:solidFill>
            </p:grpSpPr>
            <p:sp>
              <p:nvSpPr>
                <p:cNvPr id="33" name="六边形 32"/>
                <p:cNvSpPr/>
                <p:nvPr/>
              </p:nvSpPr>
              <p:spPr>
                <a:xfrm>
                  <a:off x="2051141" y="1275606"/>
                  <a:ext cx="607778" cy="523947"/>
                </a:xfrm>
                <a:prstGeom prst="hexagon">
                  <a:avLst/>
                </a:prstGeom>
                <a:solidFill>
                  <a:srgbClr val="0E5952"/>
                </a:solidFill>
                <a:ln w="25400" cap="flat" cmpd="sng" algn="ctr">
                  <a:noFill/>
                  <a:prstDash val="solid"/>
                </a:ln>
                <a:effectLst/>
              </p:spPr>
              <p:txBody>
                <a:bodyPr rtlCol="0" anchor="ctr"/>
                <a:lstStyle/>
                <a:p>
                  <a:pPr algn="ctr" defTabSz="914400">
                    <a:defRPr/>
                  </a:pPr>
                  <a:endParaRPr lang="zh-CN" altLang="en-US" sz="1400" b="1" kern="0" dirty="0">
                    <a:solidFill>
                      <a:srgbClr val="065E03"/>
                    </a:solidFill>
                    <a:latin typeface="微软雅黑" panose="020B0503020204020204" pitchFamily="34" charset="-122"/>
                    <a:ea typeface="微软雅黑" panose="020B0503020204020204" pitchFamily="34" charset="-122"/>
                  </a:endParaRPr>
                </a:p>
              </p:txBody>
            </p:sp>
            <p:sp>
              <p:nvSpPr>
                <p:cNvPr id="34" name="TextBox 35"/>
                <p:cNvSpPr txBox="1"/>
                <p:nvPr/>
              </p:nvSpPr>
              <p:spPr>
                <a:xfrm>
                  <a:off x="2109839" y="1315969"/>
                  <a:ext cx="457231" cy="389489"/>
                </a:xfrm>
                <a:prstGeom prst="rect">
                  <a:avLst/>
                </a:prstGeom>
                <a:noFill/>
              </p:spPr>
              <p:txBody>
                <a:bodyPr wrap="square" rtlCol="0">
                  <a:spAutoFit/>
                </a:bodyPr>
                <a:lstStyle/>
                <a:p>
                  <a:pPr defTabSz="914400">
                    <a:defRPr/>
                  </a:pPr>
                  <a:r>
                    <a:rPr lang="en-US" altLang="zh-CN" sz="2800" kern="0" dirty="0">
                      <a:solidFill>
                        <a:schemeClr val="bg1"/>
                      </a:solidFill>
                      <a:latin typeface="微软雅黑" panose="020B0503020204020204" pitchFamily="34" charset="-122"/>
                      <a:ea typeface="微软雅黑" panose="020B0503020204020204" pitchFamily="34" charset="-122"/>
                    </a:rPr>
                    <a:t>01</a:t>
                  </a:r>
                </a:p>
              </p:txBody>
            </p:sp>
          </p:grpSp>
        </p:grpSp>
        <p:grpSp>
          <p:nvGrpSpPr>
            <p:cNvPr id="35" name="组合 34"/>
            <p:cNvGrpSpPr/>
            <p:nvPr/>
          </p:nvGrpSpPr>
          <p:grpSpPr>
            <a:xfrm>
              <a:off x="10517" y="3878"/>
              <a:ext cx="4183" cy="1038"/>
              <a:chOff x="6604655" y="2805855"/>
              <a:chExt cx="2656200" cy="658918"/>
            </a:xfrm>
          </p:grpSpPr>
          <p:sp>
            <p:nvSpPr>
              <p:cNvPr id="36" name="TextBox 6"/>
              <p:cNvSpPr txBox="1">
                <a:spLocks noChangeArrowheads="1"/>
              </p:cNvSpPr>
              <p:nvPr/>
            </p:nvSpPr>
            <p:spPr bwMode="auto">
              <a:xfrm>
                <a:off x="7410762" y="2805855"/>
                <a:ext cx="1850093" cy="40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800" b="1" spc="301" dirty="0">
                    <a:solidFill>
                      <a:schemeClr val="tx1">
                        <a:lumMod val="75000"/>
                        <a:lumOff val="25000"/>
                      </a:schemeClr>
                    </a:solidFill>
                    <a:latin typeface="微软雅黑" panose="020B0503020204020204" pitchFamily="34" charset="-122"/>
                    <a:ea typeface="微软雅黑" panose="020B0503020204020204" pitchFamily="34" charset="-122"/>
                    <a:sym typeface="+mn-ea"/>
                  </a:rPr>
                  <a:t>输入标题</a:t>
                </a:r>
                <a:endParaRPr lang="zh-CN" altLang="en-US" sz="2800" b="1" spc="30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Box 112"/>
              <p:cNvSpPr txBox="1"/>
              <p:nvPr/>
            </p:nvSpPr>
            <p:spPr>
              <a:xfrm>
                <a:off x="7440457" y="3225476"/>
                <a:ext cx="1439497" cy="239297"/>
              </a:xfrm>
              <a:prstGeom prst="rect">
                <a:avLst/>
              </a:prstGeom>
              <a:noFill/>
            </p:spPr>
            <p:txBody>
              <a:bodyPr wrap="square" rtlCol="0">
                <a:spAutoFit/>
              </a:bodyPr>
              <a:lstStyle/>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TEACHING GOAL</a:t>
                </a:r>
              </a:p>
            </p:txBody>
          </p:sp>
          <p:grpSp>
            <p:nvGrpSpPr>
              <p:cNvPr id="38" name="组合 37"/>
              <p:cNvGrpSpPr/>
              <p:nvPr/>
            </p:nvGrpSpPr>
            <p:grpSpPr>
              <a:xfrm>
                <a:off x="6604655" y="2913458"/>
                <a:ext cx="635406" cy="547841"/>
                <a:chOff x="2051142" y="1275606"/>
                <a:chExt cx="607778" cy="523947"/>
              </a:xfrm>
              <a:solidFill>
                <a:srgbClr val="6AC5F0"/>
              </a:solidFill>
            </p:grpSpPr>
            <p:sp>
              <p:nvSpPr>
                <p:cNvPr id="39" name="六边形 38"/>
                <p:cNvSpPr/>
                <p:nvPr/>
              </p:nvSpPr>
              <p:spPr>
                <a:xfrm>
                  <a:off x="2051142" y="1275606"/>
                  <a:ext cx="607778" cy="523947"/>
                </a:xfrm>
                <a:prstGeom prst="hexagon">
                  <a:avLst/>
                </a:prstGeom>
                <a:solidFill>
                  <a:srgbClr val="558B82"/>
                </a:solidFill>
                <a:ln w="25400" cap="flat" cmpd="sng" algn="ctr">
                  <a:noFill/>
                  <a:prstDash val="solid"/>
                </a:ln>
                <a:effectLst/>
              </p:spPr>
              <p:txBody>
                <a:bodyPr rtlCol="0" anchor="ctr"/>
                <a:lstStyle/>
                <a:p>
                  <a:pPr algn="ctr" defTabSz="914400">
                    <a:defRPr/>
                  </a:pPr>
                  <a:endParaRPr lang="zh-CN" altLang="en-US" sz="1400" b="1" kern="0" dirty="0">
                    <a:solidFill>
                      <a:srgbClr val="065E03"/>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2111849" y="1312043"/>
                  <a:ext cx="495564" cy="389489"/>
                </a:xfrm>
                <a:prstGeom prst="rect">
                  <a:avLst/>
                </a:prstGeom>
                <a:noFill/>
              </p:spPr>
              <p:txBody>
                <a:bodyPr wrap="square" rtlCol="0">
                  <a:spAutoFit/>
                </a:bodyPr>
                <a:lstStyle/>
                <a:p>
                  <a:pPr defTabSz="914400">
                    <a:defRPr/>
                  </a:pPr>
                  <a:r>
                    <a:rPr lang="en-US" altLang="zh-CN" sz="2800" kern="0" dirty="0">
                      <a:solidFill>
                        <a:schemeClr val="bg1"/>
                      </a:solidFill>
                      <a:latin typeface="微软雅黑" panose="020B0503020204020204" pitchFamily="34" charset="-122"/>
                      <a:ea typeface="微软雅黑" panose="020B0503020204020204" pitchFamily="34" charset="-122"/>
                    </a:rPr>
                    <a:t>02</a:t>
                  </a:r>
                </a:p>
              </p:txBody>
            </p:sp>
          </p:grpSp>
        </p:grpSp>
        <p:grpSp>
          <p:nvGrpSpPr>
            <p:cNvPr id="41" name="组合 40"/>
            <p:cNvGrpSpPr/>
            <p:nvPr/>
          </p:nvGrpSpPr>
          <p:grpSpPr>
            <a:xfrm>
              <a:off x="4033" y="5617"/>
              <a:ext cx="4680" cy="1012"/>
              <a:chOff x="2486854" y="3805056"/>
              <a:chExt cx="2971638" cy="642330"/>
            </a:xfrm>
          </p:grpSpPr>
          <p:sp>
            <p:nvSpPr>
              <p:cNvPr id="42" name="TextBox 6"/>
              <p:cNvSpPr txBox="1">
                <a:spLocks noChangeArrowheads="1"/>
              </p:cNvSpPr>
              <p:nvPr/>
            </p:nvSpPr>
            <p:spPr bwMode="auto">
              <a:xfrm>
                <a:off x="3261904" y="3805056"/>
                <a:ext cx="2196588" cy="40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800" b="1" spc="301" dirty="0">
                    <a:solidFill>
                      <a:schemeClr val="tx1">
                        <a:lumMod val="75000"/>
                        <a:lumOff val="25000"/>
                      </a:schemeClr>
                    </a:solidFill>
                    <a:latin typeface="微软雅黑" panose="020B0503020204020204" pitchFamily="34" charset="-122"/>
                    <a:ea typeface="微软雅黑" panose="020B0503020204020204" pitchFamily="34" charset="-122"/>
                    <a:sym typeface="+mn-ea"/>
                  </a:rPr>
                  <a:t>输入标题</a:t>
                </a:r>
                <a:endParaRPr lang="zh-CN" altLang="en-US" sz="2800" b="1" spc="30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TextBox 113"/>
              <p:cNvSpPr txBox="1"/>
              <p:nvPr/>
            </p:nvSpPr>
            <p:spPr>
              <a:xfrm>
                <a:off x="3285331" y="4208089"/>
                <a:ext cx="2112629" cy="239297"/>
              </a:xfrm>
              <a:prstGeom prst="rect">
                <a:avLst/>
              </a:prstGeom>
              <a:noFill/>
            </p:spPr>
            <p:txBody>
              <a:bodyPr wrap="square" rtlCol="0">
                <a:spAutoFit/>
              </a:bodyPr>
              <a:lstStyle/>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TEACHING PREPARATION </a:t>
                </a:r>
              </a:p>
            </p:txBody>
          </p:sp>
          <p:grpSp>
            <p:nvGrpSpPr>
              <p:cNvPr id="44" name="组合 43"/>
              <p:cNvGrpSpPr/>
              <p:nvPr/>
            </p:nvGrpSpPr>
            <p:grpSpPr>
              <a:xfrm>
                <a:off x="2486854" y="3817785"/>
                <a:ext cx="635406" cy="547840"/>
                <a:chOff x="2051142" y="1275606"/>
                <a:chExt cx="607778" cy="523947"/>
              </a:xfrm>
              <a:solidFill>
                <a:srgbClr val="6AC5F0"/>
              </a:solidFill>
            </p:grpSpPr>
            <p:sp>
              <p:nvSpPr>
                <p:cNvPr id="45" name="六边形 44"/>
                <p:cNvSpPr/>
                <p:nvPr/>
              </p:nvSpPr>
              <p:spPr>
                <a:xfrm>
                  <a:off x="2051142" y="1275606"/>
                  <a:ext cx="607778" cy="523947"/>
                </a:xfrm>
                <a:prstGeom prst="hexagon">
                  <a:avLst/>
                </a:prstGeom>
                <a:solidFill>
                  <a:srgbClr val="558B82"/>
                </a:solidFill>
                <a:ln w="25400" cap="flat" cmpd="sng" algn="ctr">
                  <a:noFill/>
                  <a:prstDash val="solid"/>
                </a:ln>
                <a:effectLst/>
              </p:spPr>
              <p:txBody>
                <a:bodyPr rtlCol="0" anchor="ctr"/>
                <a:lstStyle/>
                <a:p>
                  <a:pPr algn="ctr" defTabSz="914400">
                    <a:defRPr/>
                  </a:pPr>
                  <a:endParaRPr lang="zh-CN" altLang="en-US" sz="1400" b="1" kern="0" dirty="0">
                    <a:solidFill>
                      <a:srgbClr val="065E03"/>
                    </a:solidFill>
                    <a:latin typeface="微软雅黑" panose="020B0503020204020204" pitchFamily="34" charset="-122"/>
                    <a:ea typeface="微软雅黑" panose="020B0503020204020204" pitchFamily="34" charset="-122"/>
                  </a:endParaRPr>
                </a:p>
              </p:txBody>
            </p:sp>
            <p:sp>
              <p:nvSpPr>
                <p:cNvPr id="46" name="TextBox 43"/>
                <p:cNvSpPr txBox="1"/>
                <p:nvPr/>
              </p:nvSpPr>
              <p:spPr>
                <a:xfrm>
                  <a:off x="2111849" y="1309455"/>
                  <a:ext cx="503230" cy="389489"/>
                </a:xfrm>
                <a:prstGeom prst="rect">
                  <a:avLst/>
                </a:prstGeom>
                <a:noFill/>
              </p:spPr>
              <p:txBody>
                <a:bodyPr wrap="square" rtlCol="0">
                  <a:spAutoFit/>
                </a:bodyPr>
                <a:lstStyle/>
                <a:p>
                  <a:pPr defTabSz="914400">
                    <a:defRPr/>
                  </a:pPr>
                  <a:r>
                    <a:rPr lang="en-US" altLang="zh-CN" sz="2800" kern="0" dirty="0">
                      <a:solidFill>
                        <a:schemeClr val="bg1"/>
                      </a:solidFill>
                      <a:latin typeface="微软雅黑" panose="020B0503020204020204" pitchFamily="34" charset="-122"/>
                      <a:ea typeface="微软雅黑" panose="020B0503020204020204" pitchFamily="34" charset="-122"/>
                    </a:rPr>
                    <a:t>03</a:t>
                  </a:r>
                </a:p>
              </p:txBody>
            </p:sp>
          </p:grpSp>
        </p:grpSp>
        <p:grpSp>
          <p:nvGrpSpPr>
            <p:cNvPr id="47" name="组合 46"/>
            <p:cNvGrpSpPr/>
            <p:nvPr/>
          </p:nvGrpSpPr>
          <p:grpSpPr>
            <a:xfrm>
              <a:off x="10517" y="5559"/>
              <a:ext cx="4273" cy="1049"/>
              <a:chOff x="6604655" y="3778515"/>
              <a:chExt cx="2713332" cy="666073"/>
            </a:xfrm>
          </p:grpSpPr>
          <p:sp>
            <p:nvSpPr>
              <p:cNvPr id="48" name="TextBox 6"/>
              <p:cNvSpPr txBox="1">
                <a:spLocks noChangeArrowheads="1"/>
              </p:cNvSpPr>
              <p:nvPr/>
            </p:nvSpPr>
            <p:spPr bwMode="auto">
              <a:xfrm>
                <a:off x="7418685" y="3778515"/>
                <a:ext cx="1899302" cy="407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800" b="1" spc="301" dirty="0">
                    <a:solidFill>
                      <a:schemeClr val="tx1">
                        <a:lumMod val="75000"/>
                        <a:lumOff val="25000"/>
                      </a:schemeClr>
                    </a:solidFill>
                    <a:latin typeface="微软雅黑" panose="020B0503020204020204" pitchFamily="34" charset="-122"/>
                    <a:ea typeface="微软雅黑" panose="020B0503020204020204" pitchFamily="34" charset="-122"/>
                    <a:sym typeface="+mn-ea"/>
                  </a:rPr>
                  <a:t>输入标题</a:t>
                </a:r>
                <a:endParaRPr lang="zh-CN" altLang="en-US" sz="2800" b="1" spc="30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TextBox 114"/>
              <p:cNvSpPr txBox="1"/>
              <p:nvPr/>
            </p:nvSpPr>
            <p:spPr>
              <a:xfrm>
                <a:off x="7430328" y="4205291"/>
                <a:ext cx="1742978" cy="239297"/>
              </a:xfrm>
              <a:prstGeom prst="rect">
                <a:avLst/>
              </a:prstGeom>
              <a:noFill/>
            </p:spPr>
            <p:txBody>
              <a:bodyPr wrap="square" rtlCol="0">
                <a:spAutoFit/>
              </a:bodyPr>
              <a:lstStyle/>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TEACHING PROCESS </a:t>
                </a:r>
              </a:p>
            </p:txBody>
          </p:sp>
          <p:grpSp>
            <p:nvGrpSpPr>
              <p:cNvPr id="50" name="组合 49"/>
              <p:cNvGrpSpPr/>
              <p:nvPr/>
            </p:nvGrpSpPr>
            <p:grpSpPr>
              <a:xfrm>
                <a:off x="6604655" y="3839733"/>
                <a:ext cx="635406" cy="547840"/>
                <a:chOff x="3121710" y="3574559"/>
                <a:chExt cx="607778" cy="523947"/>
              </a:xfrm>
              <a:solidFill>
                <a:srgbClr val="6AC5F0"/>
              </a:solidFill>
            </p:grpSpPr>
            <p:sp>
              <p:nvSpPr>
                <p:cNvPr id="51" name="六边形 50"/>
                <p:cNvSpPr/>
                <p:nvPr/>
              </p:nvSpPr>
              <p:spPr>
                <a:xfrm>
                  <a:off x="3121710" y="3574559"/>
                  <a:ext cx="607778" cy="523947"/>
                </a:xfrm>
                <a:prstGeom prst="hexagon">
                  <a:avLst/>
                </a:prstGeom>
                <a:solidFill>
                  <a:srgbClr val="0E5952"/>
                </a:solidFill>
                <a:ln w="25400" cap="flat" cmpd="sng" algn="ctr">
                  <a:noFill/>
                  <a:prstDash val="solid"/>
                </a:ln>
                <a:effectLst/>
              </p:spPr>
              <p:txBody>
                <a:bodyPr rtlCol="0" anchor="ctr"/>
                <a:lstStyle/>
                <a:p>
                  <a:pPr algn="ctr" defTabSz="914400">
                    <a:defRPr/>
                  </a:pPr>
                  <a:endParaRPr lang="zh-CN" altLang="en-US" sz="1400" b="1" kern="0" dirty="0">
                    <a:solidFill>
                      <a:srgbClr val="065E03"/>
                    </a:solidFill>
                    <a:latin typeface="微软雅黑" panose="020B0503020204020204" pitchFamily="34" charset="-122"/>
                    <a:ea typeface="微软雅黑" panose="020B0503020204020204" pitchFamily="34" charset="-122"/>
                  </a:endParaRPr>
                </a:p>
              </p:txBody>
            </p:sp>
            <p:sp>
              <p:nvSpPr>
                <p:cNvPr id="52" name="TextBox 63"/>
                <p:cNvSpPr txBox="1"/>
                <p:nvPr/>
              </p:nvSpPr>
              <p:spPr>
                <a:xfrm>
                  <a:off x="3182417" y="3608409"/>
                  <a:ext cx="494031" cy="389489"/>
                </a:xfrm>
                <a:prstGeom prst="rect">
                  <a:avLst/>
                </a:prstGeom>
                <a:noFill/>
              </p:spPr>
              <p:txBody>
                <a:bodyPr wrap="square" rtlCol="0">
                  <a:spAutoFit/>
                </a:bodyPr>
                <a:lstStyle/>
                <a:p>
                  <a:pPr defTabSz="914400">
                    <a:defRPr/>
                  </a:pPr>
                  <a:r>
                    <a:rPr lang="en-US" altLang="zh-CN" sz="2800" kern="0" dirty="0">
                      <a:solidFill>
                        <a:schemeClr val="bg1"/>
                      </a:solidFill>
                      <a:latin typeface="微软雅黑" panose="020B0503020204020204" pitchFamily="34" charset="-122"/>
                      <a:ea typeface="微软雅黑" panose="020B0503020204020204" pitchFamily="34" charset="-122"/>
                    </a:rPr>
                    <a:t>04</a:t>
                  </a:r>
                </a:p>
              </p:txBody>
            </p:sp>
          </p:grpSp>
        </p:gr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高端绿色大气商务立体企业招聘展架（效果图）"/>
          <p:cNvPicPr>
            <a:picLocks noChangeAspect="1"/>
          </p:cNvPicPr>
          <p:nvPr/>
        </p:nvPicPr>
        <p:blipFill>
          <a:blip r:embed="rId4"/>
          <a:srcRect l="1393"/>
          <a:stretch>
            <a:fillRect/>
          </a:stretch>
        </p:blipFill>
        <p:spPr>
          <a:xfrm rot="10800000">
            <a:off x="8255" y="635"/>
            <a:ext cx="12183745" cy="6857365"/>
          </a:xfrm>
          <a:prstGeom prst="rect">
            <a:avLst/>
          </a:prstGeom>
        </p:spPr>
      </p:pic>
      <p:grpSp>
        <p:nvGrpSpPr>
          <p:cNvPr id="6" name="组合 5"/>
          <p:cNvGrpSpPr/>
          <p:nvPr/>
        </p:nvGrpSpPr>
        <p:grpSpPr>
          <a:xfrm>
            <a:off x="1073226" y="3511151"/>
            <a:ext cx="6593692" cy="113805"/>
            <a:chOff x="966541" y="4244363"/>
            <a:chExt cx="6743418" cy="45719"/>
          </a:xfrm>
        </p:grpSpPr>
        <p:sp>
          <p:nvSpPr>
            <p:cNvPr id="7" name="矩形 6"/>
            <p:cNvSpPr/>
            <p:nvPr/>
          </p:nvSpPr>
          <p:spPr>
            <a:xfrm>
              <a:off x="966541" y="4244363"/>
              <a:ext cx="720000" cy="45719"/>
            </a:xfrm>
            <a:prstGeom prst="rect">
              <a:avLst/>
            </a:prstGeom>
            <a:solidFill>
              <a:schemeClr val="accent2"/>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FZHei-B01S" panose="02010601030101010101" pitchFamily="2" charset="-122"/>
                <a:ea typeface="FZHei-B01S" panose="02010601030101010101" pitchFamily="2" charset="-122"/>
                <a:sym typeface="FZHei-B01S" panose="02010601030101010101" pitchFamily="2" charset="-122"/>
              </a:endParaRPr>
            </a:p>
          </p:txBody>
        </p:sp>
        <p:cxnSp>
          <p:nvCxnSpPr>
            <p:cNvPr id="8" name="直接连接符 11"/>
            <p:cNvCxnSpPr>
              <a:stCxn id="7" idx="3"/>
            </p:cNvCxnSpPr>
            <p:nvPr/>
          </p:nvCxnSpPr>
          <p:spPr>
            <a:xfrm>
              <a:off x="1686541" y="4267223"/>
              <a:ext cx="602341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 name="矩形 8"/>
          <p:cNvSpPr/>
          <p:nvPr/>
        </p:nvSpPr>
        <p:spPr>
          <a:xfrm>
            <a:off x="2004608" y="2307456"/>
            <a:ext cx="3524518" cy="583565"/>
          </a:xfrm>
          <a:prstGeom prst="rect">
            <a:avLst/>
          </a:prstGeom>
        </p:spPr>
        <p:txBody>
          <a:bodyPr wrap="square">
            <a:spAutoFit/>
          </a:bodyPr>
          <a:lstStyle/>
          <a:p>
            <a:pPr algn="dist"/>
            <a:r>
              <a:rPr lang="zh-CN" altLang="en-US" sz="3200" b="1" spc="6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输入您的标题</a:t>
            </a:r>
            <a:endParaRPr kumimoji="1" lang="zh-CN" altLang="en-US" sz="3200" b="1"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 name="文本框 9"/>
          <p:cNvSpPr txBox="1"/>
          <p:nvPr/>
        </p:nvSpPr>
        <p:spPr>
          <a:xfrm>
            <a:off x="2004608" y="1602152"/>
            <a:ext cx="2238375" cy="706755"/>
          </a:xfrm>
          <a:prstGeom prst="rect">
            <a:avLst/>
          </a:prstGeom>
          <a:noFill/>
        </p:spPr>
        <p:txBody>
          <a:bodyPr wrap="square" rtlCol="0">
            <a:spAutoFit/>
          </a:bodyPr>
          <a:lstStyle/>
          <a:p>
            <a:pPr algn="l"/>
            <a:r>
              <a:rPr lang="en-US" altLang="zh-CN" sz="4000" dirty="0">
                <a:solidFill>
                  <a:schemeClr val="tx1">
                    <a:lumMod val="75000"/>
                    <a:lumOff val="25000"/>
                  </a:schemeClr>
                </a:solidFill>
                <a:latin typeface="微软雅黑" panose="020B0503020204020204" pitchFamily="34" charset="-122"/>
                <a:ea typeface="微软雅黑" panose="020B0503020204020204" pitchFamily="34" charset="-122"/>
              </a:rPr>
              <a:t>PART 01</a:t>
            </a:r>
          </a:p>
        </p:txBody>
      </p:sp>
      <p:sp>
        <p:nvSpPr>
          <p:cNvPr id="11" name="文本框 10"/>
          <p:cNvSpPr txBox="1"/>
          <p:nvPr/>
        </p:nvSpPr>
        <p:spPr>
          <a:xfrm>
            <a:off x="2004609" y="2959564"/>
            <a:ext cx="4394215" cy="338554"/>
          </a:xfrm>
          <a:prstGeom prst="rect">
            <a:avLst/>
          </a:prstGeom>
          <a:noFill/>
        </p:spPr>
        <p:txBody>
          <a:bodyPr wrap="square"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PLEASE ADD YOUR TITTLE HERE</a:t>
            </a:r>
          </a:p>
        </p:txBody>
      </p:sp>
      <p:sp>
        <p:nvSpPr>
          <p:cNvPr id="12" name="PA-文本框 9"/>
          <p:cNvSpPr txBox="1"/>
          <p:nvPr>
            <p:custDataLst>
              <p:tags r:id="rId1"/>
            </p:custDataLst>
          </p:nvPr>
        </p:nvSpPr>
        <p:spPr>
          <a:xfrm>
            <a:off x="2004608" y="3809723"/>
            <a:ext cx="4990823" cy="1014765"/>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186729" y="158136"/>
            <a:ext cx="4682692" cy="583565"/>
          </a:xfrm>
          <a:prstGeom prst="rect">
            <a:avLst/>
          </a:prstGeom>
          <a:noFill/>
        </p:spPr>
        <p:txBody>
          <a:bodyPr wrap="square" rtlCol="0">
            <a:spAutoFit/>
          </a:bodyPr>
          <a:lstStyle>
            <a:defPPr>
              <a:defRPr lang="zh-CN"/>
            </a:defPPr>
            <a:lvl1pPr>
              <a:defRPr sz="8000" spc="300">
                <a:solidFill>
                  <a:schemeClr val="bg1">
                    <a:lumMod val="95000"/>
                  </a:schemeClr>
                </a:solidFill>
                <a:latin typeface="Roboto Medium" panose="02000000000000000000" pitchFamily="2" charset="0"/>
                <a:ea typeface="Roboto Medium" panose="02000000000000000000" pitchFamily="2" charset="0"/>
              </a:defRPr>
            </a:lvl1pPr>
          </a:lstStyle>
          <a:p>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sym typeface="+mn-lt"/>
              </a:rPr>
              <a:t>请输入标题内容</a:t>
            </a:r>
          </a:p>
        </p:txBody>
      </p:sp>
      <p:grpSp>
        <p:nvGrpSpPr>
          <p:cNvPr id="34" name="组合 33"/>
          <p:cNvGrpSpPr/>
          <p:nvPr/>
        </p:nvGrpSpPr>
        <p:grpSpPr>
          <a:xfrm>
            <a:off x="853440" y="1655789"/>
            <a:ext cx="10689677" cy="4219057"/>
            <a:chOff x="2368" y="2792"/>
            <a:chExt cx="14815" cy="5847"/>
          </a:xfrm>
        </p:grpSpPr>
        <p:sp>
          <p:nvSpPr>
            <p:cNvPr id="17" name="Shape 2056"/>
            <p:cNvSpPr/>
            <p:nvPr/>
          </p:nvSpPr>
          <p:spPr>
            <a:xfrm>
              <a:off x="3206" y="2792"/>
              <a:ext cx="12104" cy="5847"/>
            </a:xfrm>
            <a:custGeom>
              <a:avLst/>
              <a:gdLst/>
              <a:ahLst/>
              <a:cxnLst>
                <a:cxn ang="0">
                  <a:pos x="wd2" y="hd2"/>
                </a:cxn>
                <a:cxn ang="5400000">
                  <a:pos x="wd2" y="hd2"/>
                </a:cxn>
                <a:cxn ang="10800000">
                  <a:pos x="wd2" y="hd2"/>
                </a:cxn>
                <a:cxn ang="16200000">
                  <a:pos x="wd2" y="hd2"/>
                </a:cxn>
              </a:cxnLst>
              <a:rect l="0" t="0" r="r" b="b"/>
              <a:pathLst>
                <a:path w="21600" h="21600" extrusionOk="0">
                  <a:moveTo>
                    <a:pt x="17908" y="215"/>
                  </a:moveTo>
                  <a:lnTo>
                    <a:pt x="18515" y="2111"/>
                  </a:lnTo>
                  <a:lnTo>
                    <a:pt x="11972" y="10428"/>
                  </a:lnTo>
                  <a:lnTo>
                    <a:pt x="8013" y="7302"/>
                  </a:lnTo>
                  <a:lnTo>
                    <a:pt x="0" y="17211"/>
                  </a:lnTo>
                  <a:lnTo>
                    <a:pt x="1642" y="21600"/>
                  </a:lnTo>
                  <a:lnTo>
                    <a:pt x="8648" y="10721"/>
                  </a:lnTo>
                  <a:lnTo>
                    <a:pt x="12228" y="13359"/>
                  </a:lnTo>
                  <a:lnTo>
                    <a:pt x="19035" y="3738"/>
                  </a:lnTo>
                  <a:lnTo>
                    <a:pt x="19906" y="6461"/>
                  </a:lnTo>
                  <a:lnTo>
                    <a:pt x="20553" y="4063"/>
                  </a:lnTo>
                  <a:lnTo>
                    <a:pt x="20938" y="2571"/>
                  </a:lnTo>
                  <a:lnTo>
                    <a:pt x="21600" y="0"/>
                  </a:lnTo>
                  <a:cubicBezTo>
                    <a:pt x="21600" y="0"/>
                    <a:pt x="17908" y="215"/>
                    <a:pt x="17908" y="215"/>
                  </a:cubicBezTo>
                  <a:close/>
                </a:path>
              </a:pathLst>
            </a:custGeom>
            <a:solidFill>
              <a:srgbClr val="0E5952"/>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4000" kern="0">
                <a:latin typeface="微软雅黑" panose="020B0503020204020204" pitchFamily="34" charset="-122"/>
                <a:ea typeface="微软雅黑" panose="020B0503020204020204" pitchFamily="34" charset="-122"/>
                <a:cs typeface="Helvetica Light"/>
                <a:sym typeface="Helvetica Light"/>
              </a:endParaRPr>
            </a:p>
          </p:txBody>
        </p:sp>
        <p:sp>
          <p:nvSpPr>
            <p:cNvPr id="18" name="Shape 2057"/>
            <p:cNvSpPr/>
            <p:nvPr/>
          </p:nvSpPr>
          <p:spPr>
            <a:xfrm>
              <a:off x="3834" y="7281"/>
              <a:ext cx="740" cy="7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600" b="1">
                <a:latin typeface="微软雅黑" panose="020B0503020204020204" pitchFamily="34" charset="-122"/>
                <a:ea typeface="微软雅黑" panose="020B0503020204020204" pitchFamily="34" charset="-122"/>
                <a:cs typeface="Kontrapunkt Bob Bold"/>
                <a:sym typeface="Kontrapunkt Bob Bold"/>
              </a:endParaRPr>
            </a:p>
          </p:txBody>
        </p:sp>
        <p:sp>
          <p:nvSpPr>
            <p:cNvPr id="19" name="Shape 2060"/>
            <p:cNvSpPr/>
            <p:nvPr/>
          </p:nvSpPr>
          <p:spPr>
            <a:xfrm>
              <a:off x="7451" y="4926"/>
              <a:ext cx="740" cy="7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600" b="1">
                <a:latin typeface="微软雅黑" panose="020B0503020204020204" pitchFamily="34" charset="-122"/>
                <a:ea typeface="微软雅黑" panose="020B0503020204020204" pitchFamily="34" charset="-122"/>
                <a:cs typeface="Kontrapunkt Bob Bold"/>
                <a:sym typeface="Kontrapunkt Bob Bold"/>
              </a:endParaRPr>
            </a:p>
          </p:txBody>
        </p:sp>
        <p:sp>
          <p:nvSpPr>
            <p:cNvPr id="20" name="Shape 2063"/>
            <p:cNvSpPr/>
            <p:nvPr/>
          </p:nvSpPr>
          <p:spPr>
            <a:xfrm>
              <a:off x="9618" y="5623"/>
              <a:ext cx="740" cy="7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600" b="1">
                <a:latin typeface="微软雅黑" panose="020B0503020204020204" pitchFamily="34" charset="-122"/>
                <a:ea typeface="微软雅黑" panose="020B0503020204020204" pitchFamily="34" charset="-122"/>
                <a:cs typeface="Kontrapunkt Bob Bold"/>
                <a:sym typeface="Kontrapunkt Bob Bold"/>
              </a:endParaRPr>
            </a:p>
          </p:txBody>
        </p:sp>
        <p:sp>
          <p:nvSpPr>
            <p:cNvPr id="21" name="Shape 2066"/>
            <p:cNvSpPr/>
            <p:nvPr/>
          </p:nvSpPr>
          <p:spPr>
            <a:xfrm>
              <a:off x="13658" y="3019"/>
              <a:ext cx="740" cy="74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600" b="1">
                <a:latin typeface="微软雅黑" panose="020B0503020204020204" pitchFamily="34" charset="-122"/>
                <a:ea typeface="微软雅黑" panose="020B0503020204020204" pitchFamily="34" charset="-122"/>
                <a:cs typeface="Kontrapunkt Bob Bold"/>
                <a:sym typeface="Kontrapunkt Bob Bold"/>
              </a:endParaRPr>
            </a:p>
          </p:txBody>
        </p:sp>
        <p:sp>
          <p:nvSpPr>
            <p:cNvPr id="22" name="TextBox 12"/>
            <p:cNvSpPr txBox="1"/>
            <p:nvPr/>
          </p:nvSpPr>
          <p:spPr>
            <a:xfrm>
              <a:off x="2368" y="4722"/>
              <a:ext cx="3745" cy="1194"/>
            </a:xfrm>
            <a:prstGeom prst="rect">
              <a:avLst/>
            </a:prstGeom>
            <a:noFill/>
          </p:spPr>
          <p:txBody>
            <a:bodyPr wrap="square" lIns="0" tIns="0" rIns="0" bIns="0"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此处添加详细文本描述，建议与标题相关并符合整体语言风格，语言描述尽量简洁生动。尽量将每页幻灯片的字数控制在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200</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字以内</a:t>
              </a:r>
            </a:p>
          </p:txBody>
        </p:sp>
        <p:sp>
          <p:nvSpPr>
            <p:cNvPr id="23" name="Text Placeholder 2"/>
            <p:cNvSpPr txBox="1"/>
            <p:nvPr/>
          </p:nvSpPr>
          <p:spPr>
            <a:xfrm>
              <a:off x="2376" y="4159"/>
              <a:ext cx="3649" cy="465"/>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2000" b="1" dirty="0">
                  <a:solidFill>
                    <a:schemeClr val="tx1"/>
                  </a:solidFill>
                  <a:latin typeface="微软雅黑" panose="020B0503020204020204" pitchFamily="34" charset="-122"/>
                  <a:ea typeface="微软雅黑" panose="020B0503020204020204" pitchFamily="34" charset="-122"/>
                </a:rPr>
                <a:t>添加标题</a:t>
              </a:r>
            </a:p>
          </p:txBody>
        </p:sp>
        <p:sp>
          <p:nvSpPr>
            <p:cNvPr id="24" name="TextBox 14"/>
            <p:cNvSpPr txBox="1"/>
            <p:nvPr/>
          </p:nvSpPr>
          <p:spPr>
            <a:xfrm>
              <a:off x="6113" y="3532"/>
              <a:ext cx="3745" cy="1194"/>
            </a:xfrm>
            <a:prstGeom prst="rect">
              <a:avLst/>
            </a:prstGeom>
            <a:noFill/>
          </p:spPr>
          <p:txBody>
            <a:bodyPr wrap="square" lIns="0" tIns="0" rIns="0" bIns="0"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此处添加详细文本描述，建议与标题相关并符合整体语言风格，语言描述尽量简洁生动。尽量将每页幻灯片的字数控制在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200</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字以内</a:t>
              </a:r>
            </a:p>
          </p:txBody>
        </p:sp>
        <p:sp>
          <p:nvSpPr>
            <p:cNvPr id="25" name="Text Placeholder 2"/>
            <p:cNvSpPr txBox="1"/>
            <p:nvPr/>
          </p:nvSpPr>
          <p:spPr>
            <a:xfrm>
              <a:off x="6121" y="2969"/>
              <a:ext cx="3649" cy="465"/>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2000" b="1" dirty="0">
                  <a:solidFill>
                    <a:schemeClr val="tx1"/>
                  </a:solidFill>
                  <a:latin typeface="微软雅黑" panose="020B0503020204020204" pitchFamily="34" charset="-122"/>
                  <a:ea typeface="微软雅黑" panose="020B0503020204020204" pitchFamily="34" charset="-122"/>
                </a:rPr>
                <a:t>添加标题</a:t>
              </a:r>
            </a:p>
          </p:txBody>
        </p:sp>
        <p:sp>
          <p:nvSpPr>
            <p:cNvPr id="26" name="TextBox 16"/>
            <p:cNvSpPr txBox="1"/>
            <p:nvPr/>
          </p:nvSpPr>
          <p:spPr>
            <a:xfrm>
              <a:off x="8948" y="7281"/>
              <a:ext cx="3745" cy="1194"/>
            </a:xfrm>
            <a:prstGeom prst="rect">
              <a:avLst/>
            </a:prstGeom>
            <a:noFill/>
          </p:spPr>
          <p:txBody>
            <a:bodyPr wrap="square" lIns="0" tIns="0" rIns="0" bIns="0"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此处添加详细文本描述，建议与标题相关并符合整体语言风格，语言描述尽量简洁生动。尽量将每页幻灯片的字数控制在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200</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字以内</a:t>
              </a:r>
            </a:p>
          </p:txBody>
        </p:sp>
        <p:sp>
          <p:nvSpPr>
            <p:cNvPr id="27" name="Text Placeholder 2"/>
            <p:cNvSpPr txBox="1"/>
            <p:nvPr/>
          </p:nvSpPr>
          <p:spPr>
            <a:xfrm>
              <a:off x="8956" y="6718"/>
              <a:ext cx="3649" cy="465"/>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2000" b="1" dirty="0">
                  <a:solidFill>
                    <a:schemeClr val="tx1"/>
                  </a:solidFill>
                  <a:latin typeface="微软雅黑" panose="020B0503020204020204" pitchFamily="34" charset="-122"/>
                  <a:ea typeface="微软雅黑" panose="020B0503020204020204" pitchFamily="34" charset="-122"/>
                </a:rPr>
                <a:t>添加标题</a:t>
              </a:r>
            </a:p>
          </p:txBody>
        </p:sp>
        <p:sp>
          <p:nvSpPr>
            <p:cNvPr id="28" name="TextBox 18"/>
            <p:cNvSpPr txBox="1"/>
            <p:nvPr/>
          </p:nvSpPr>
          <p:spPr>
            <a:xfrm>
              <a:off x="13438" y="5449"/>
              <a:ext cx="3745" cy="1194"/>
            </a:xfrm>
            <a:prstGeom prst="rect">
              <a:avLst/>
            </a:prstGeom>
            <a:noFill/>
          </p:spPr>
          <p:txBody>
            <a:bodyPr wrap="square" lIns="0" tIns="0" rIns="0" bIns="0"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此处添加详细文本描述，建议与标题相关并符合整体语言风格，语言描述尽量简洁生动。尽量将每页幻灯片的字数控制在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200</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字以内</a:t>
              </a:r>
            </a:p>
          </p:txBody>
        </p:sp>
        <p:sp>
          <p:nvSpPr>
            <p:cNvPr id="29" name="Text Placeholder 2"/>
            <p:cNvSpPr txBox="1"/>
            <p:nvPr/>
          </p:nvSpPr>
          <p:spPr>
            <a:xfrm>
              <a:off x="13446" y="4886"/>
              <a:ext cx="3649" cy="465"/>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2000" b="1" dirty="0">
                  <a:solidFill>
                    <a:schemeClr val="tx1"/>
                  </a:solidFill>
                  <a:latin typeface="微软雅黑" panose="020B0503020204020204" pitchFamily="34" charset="-122"/>
                  <a:ea typeface="微软雅黑" panose="020B0503020204020204" pitchFamily="34" charset="-122"/>
                </a:rPr>
                <a:t>添加标题</a:t>
              </a:r>
            </a:p>
          </p:txBody>
        </p:sp>
        <p:sp>
          <p:nvSpPr>
            <p:cNvPr id="30" name="Text Placeholder 2"/>
            <p:cNvSpPr txBox="1"/>
            <p:nvPr/>
          </p:nvSpPr>
          <p:spPr>
            <a:xfrm>
              <a:off x="4034" y="7481"/>
              <a:ext cx="740" cy="740"/>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800" dirty="0">
                  <a:solidFill>
                    <a:schemeClr val="tx1"/>
                  </a:solidFill>
                  <a:latin typeface="微软雅黑" panose="020B0503020204020204" pitchFamily="34" charset="-122"/>
                  <a:ea typeface="微软雅黑" panose="020B0503020204020204" pitchFamily="34" charset="-122"/>
                </a:rPr>
                <a:t>01</a:t>
              </a:r>
            </a:p>
          </p:txBody>
        </p:sp>
        <p:sp>
          <p:nvSpPr>
            <p:cNvPr id="31" name="Text Placeholder 2"/>
            <p:cNvSpPr txBox="1"/>
            <p:nvPr/>
          </p:nvSpPr>
          <p:spPr>
            <a:xfrm>
              <a:off x="7447" y="4924"/>
              <a:ext cx="740" cy="740"/>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800">
                  <a:solidFill>
                    <a:schemeClr val="tx1"/>
                  </a:solidFill>
                  <a:latin typeface="微软雅黑" panose="020B0503020204020204" pitchFamily="34" charset="-122"/>
                  <a:ea typeface="微软雅黑" panose="020B0503020204020204" pitchFamily="34" charset="-122"/>
                </a:rPr>
                <a:t>02</a:t>
              </a:r>
              <a:endParaRPr lang="en-GB" sz="1800" dirty="0">
                <a:solidFill>
                  <a:schemeClr val="tx1"/>
                </a:solidFill>
                <a:latin typeface="微软雅黑" panose="020B0503020204020204" pitchFamily="34" charset="-122"/>
                <a:ea typeface="微软雅黑" panose="020B0503020204020204" pitchFamily="34" charset="-122"/>
              </a:endParaRPr>
            </a:p>
          </p:txBody>
        </p:sp>
        <p:sp>
          <p:nvSpPr>
            <p:cNvPr id="32" name="Text Placeholder 2"/>
            <p:cNvSpPr txBox="1"/>
            <p:nvPr/>
          </p:nvSpPr>
          <p:spPr>
            <a:xfrm>
              <a:off x="9619" y="5622"/>
              <a:ext cx="740" cy="740"/>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800">
                  <a:solidFill>
                    <a:schemeClr val="tx1"/>
                  </a:solidFill>
                  <a:latin typeface="微软雅黑" panose="020B0503020204020204" pitchFamily="34" charset="-122"/>
                  <a:ea typeface="微软雅黑" panose="020B0503020204020204" pitchFamily="34" charset="-122"/>
                </a:rPr>
                <a:t>03</a:t>
              </a:r>
              <a:endParaRPr lang="en-GB" sz="1800" dirty="0">
                <a:solidFill>
                  <a:schemeClr val="tx1"/>
                </a:solidFill>
                <a:latin typeface="微软雅黑" panose="020B0503020204020204" pitchFamily="34" charset="-122"/>
                <a:ea typeface="微软雅黑" panose="020B0503020204020204" pitchFamily="34" charset="-122"/>
              </a:endParaRPr>
            </a:p>
          </p:txBody>
        </p:sp>
        <p:sp>
          <p:nvSpPr>
            <p:cNvPr id="33" name="Text Placeholder 2"/>
            <p:cNvSpPr txBox="1"/>
            <p:nvPr/>
          </p:nvSpPr>
          <p:spPr>
            <a:xfrm>
              <a:off x="13858" y="3219"/>
              <a:ext cx="740" cy="740"/>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800">
                  <a:solidFill>
                    <a:schemeClr val="tx1"/>
                  </a:solidFill>
                  <a:latin typeface="微软雅黑" panose="020B0503020204020204" pitchFamily="34" charset="-122"/>
                  <a:ea typeface="微软雅黑" panose="020B0503020204020204" pitchFamily="34" charset="-122"/>
                </a:rPr>
                <a:t>04</a:t>
              </a:r>
              <a:endParaRPr lang="en-GB" sz="1800" dirty="0">
                <a:solidFill>
                  <a:schemeClr val="tx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Other_8"/>
          <p:cNvSpPr/>
          <p:nvPr/>
        </p:nvSpPr>
        <p:spPr bwMode="auto">
          <a:xfrm>
            <a:off x="6811484" y="2050257"/>
            <a:ext cx="1150938" cy="412750"/>
          </a:xfrm>
          <a:custGeom>
            <a:avLst/>
            <a:gdLst>
              <a:gd name="T0" fmla="*/ 0 w 2286000"/>
              <a:gd name="T1" fmla="*/ 472440 h 472440"/>
              <a:gd name="T2" fmla="*/ 472440 w 2286000"/>
              <a:gd name="T3" fmla="*/ 0 h 472440"/>
              <a:gd name="T4" fmla="*/ 2286000 w 2286000"/>
              <a:gd name="T5" fmla="*/ 0 h 472440"/>
            </a:gdLst>
            <a:ahLst/>
            <a:cxnLst>
              <a:cxn ang="0">
                <a:pos x="T0" y="T1"/>
              </a:cxn>
              <a:cxn ang="0">
                <a:pos x="T2" y="T3"/>
              </a:cxn>
              <a:cxn ang="0">
                <a:pos x="T4" y="T5"/>
              </a:cxn>
            </a:cxnLst>
            <a:rect l="0" t="0" r="r" b="b"/>
            <a:pathLst>
              <a:path w="2286000" h="472440">
                <a:moveTo>
                  <a:pt x="0" y="472440"/>
                </a:moveTo>
                <a:lnTo>
                  <a:pt x="472440" y="0"/>
                </a:lnTo>
                <a:lnTo>
                  <a:pt x="2286000" y="0"/>
                </a:lnTo>
              </a:path>
            </a:pathLst>
          </a:custGeom>
          <a:noFill/>
          <a:ln w="19050" cap="flat" cmpd="sng">
            <a:solidFill>
              <a:srgbClr val="C4C4C4"/>
            </a:solidFill>
            <a:prstDash val="sysDot"/>
            <a:miter lim="800000"/>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 name="MH_Other_10"/>
          <p:cNvSpPr/>
          <p:nvPr/>
        </p:nvSpPr>
        <p:spPr bwMode="auto">
          <a:xfrm flipV="1">
            <a:off x="6811484" y="4498182"/>
            <a:ext cx="1150938" cy="412750"/>
          </a:xfrm>
          <a:custGeom>
            <a:avLst/>
            <a:gdLst>
              <a:gd name="T0" fmla="*/ 0 w 2286000"/>
              <a:gd name="T1" fmla="*/ 472440 h 472440"/>
              <a:gd name="T2" fmla="*/ 472440 w 2286000"/>
              <a:gd name="T3" fmla="*/ 0 h 472440"/>
              <a:gd name="T4" fmla="*/ 2286000 w 2286000"/>
              <a:gd name="T5" fmla="*/ 0 h 472440"/>
            </a:gdLst>
            <a:ahLst/>
            <a:cxnLst>
              <a:cxn ang="0">
                <a:pos x="T0" y="T1"/>
              </a:cxn>
              <a:cxn ang="0">
                <a:pos x="T2" y="T3"/>
              </a:cxn>
              <a:cxn ang="0">
                <a:pos x="T4" y="T5"/>
              </a:cxn>
            </a:cxnLst>
            <a:rect l="0" t="0" r="r" b="b"/>
            <a:pathLst>
              <a:path w="2286000" h="472440">
                <a:moveTo>
                  <a:pt x="0" y="472440"/>
                </a:moveTo>
                <a:lnTo>
                  <a:pt x="472440" y="0"/>
                </a:lnTo>
                <a:lnTo>
                  <a:pt x="2286000" y="0"/>
                </a:lnTo>
              </a:path>
            </a:pathLst>
          </a:custGeom>
          <a:noFill/>
          <a:ln w="19050" cap="flat" cmpd="sng">
            <a:solidFill>
              <a:srgbClr val="C4C4C4"/>
            </a:solidFill>
            <a:prstDash val="sysDot"/>
            <a:miter lim="800000"/>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cxnSp>
        <p:nvCxnSpPr>
          <p:cNvPr id="4" name="MH_Other_11"/>
          <p:cNvCxnSpPr>
            <a:cxnSpLocks noChangeShapeType="1"/>
          </p:cNvCxnSpPr>
          <p:nvPr/>
        </p:nvCxnSpPr>
        <p:spPr bwMode="auto">
          <a:xfrm flipH="1">
            <a:off x="7058570" y="3505994"/>
            <a:ext cx="647700" cy="11113"/>
          </a:xfrm>
          <a:prstGeom prst="straightConnector1">
            <a:avLst/>
          </a:prstGeom>
          <a:noFill/>
          <a:ln w="19050" cmpd="sng">
            <a:solidFill>
              <a:srgbClr val="C4C4C4"/>
            </a:solidFill>
            <a:prstDash val="sysDot"/>
            <a:miter lim="800000"/>
            <a:headEnd type="oval" w="sm" len="sm"/>
            <a:tailEnd type="oval" w="sm" len="sm"/>
          </a:ln>
          <a:extLst>
            <a:ext uri="{909E8E84-426E-40DD-AFC4-6F175D3DCCD1}">
              <a14:hiddenFill xmlns:a14="http://schemas.microsoft.com/office/drawing/2010/main">
                <a:noFill/>
              </a14:hiddenFill>
            </a:ext>
          </a:extLst>
        </p:spPr>
      </p:cxnSp>
      <p:sp>
        <p:nvSpPr>
          <p:cNvPr id="5" name="TextBox 6"/>
          <p:cNvSpPr txBox="1"/>
          <p:nvPr/>
        </p:nvSpPr>
        <p:spPr>
          <a:xfrm>
            <a:off x="8251346" y="1466330"/>
            <a:ext cx="2075654" cy="337185"/>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输入您的标题</a:t>
            </a:r>
          </a:p>
        </p:txBody>
      </p:sp>
      <p:sp>
        <p:nvSpPr>
          <p:cNvPr id="6" name="TextBox 9"/>
          <p:cNvSpPr txBox="1"/>
          <p:nvPr/>
        </p:nvSpPr>
        <p:spPr>
          <a:xfrm>
            <a:off x="8251347" y="1756391"/>
            <a:ext cx="2460626" cy="932563"/>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7" name="TextBox 6"/>
          <p:cNvSpPr txBox="1"/>
          <p:nvPr/>
        </p:nvSpPr>
        <p:spPr>
          <a:xfrm>
            <a:off x="8251346" y="2972553"/>
            <a:ext cx="2075654"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输入您的标题</a:t>
            </a:r>
          </a:p>
        </p:txBody>
      </p:sp>
      <p:sp>
        <p:nvSpPr>
          <p:cNvPr id="8" name="TextBox 9"/>
          <p:cNvSpPr txBox="1"/>
          <p:nvPr/>
        </p:nvSpPr>
        <p:spPr>
          <a:xfrm>
            <a:off x="8251347" y="3262614"/>
            <a:ext cx="2460626" cy="932563"/>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9" name="TextBox 6"/>
          <p:cNvSpPr txBox="1"/>
          <p:nvPr/>
        </p:nvSpPr>
        <p:spPr>
          <a:xfrm>
            <a:off x="8251346" y="4444275"/>
            <a:ext cx="2075654"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输入您的标题</a:t>
            </a:r>
          </a:p>
        </p:txBody>
      </p:sp>
      <p:sp>
        <p:nvSpPr>
          <p:cNvPr id="10" name="TextBox 9"/>
          <p:cNvSpPr txBox="1"/>
          <p:nvPr/>
        </p:nvSpPr>
        <p:spPr>
          <a:xfrm>
            <a:off x="8251347" y="4734336"/>
            <a:ext cx="2460626" cy="932563"/>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11" name="PA-矩形 4"/>
          <p:cNvSpPr/>
          <p:nvPr>
            <p:custDataLst>
              <p:tags r:id="rId1"/>
            </p:custDataLst>
          </p:nvPr>
        </p:nvSpPr>
        <p:spPr>
          <a:xfrm>
            <a:off x="357505" y="1511935"/>
            <a:ext cx="5381625" cy="47205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kumimoji="1" lang="zh-CN" altLang="en-US"/>
          </a:p>
        </p:txBody>
      </p:sp>
      <p:pic>
        <p:nvPicPr>
          <p:cNvPr id="15" name="图片 14" descr="u=3671598935,518359516&amp;fm=191&amp;app=48&amp;size=h300&amp;n=0&amp;g=4n&amp;f=JPEG"/>
          <p:cNvPicPr>
            <a:picLocks noChangeAspect="1"/>
          </p:cNvPicPr>
          <p:nvPr/>
        </p:nvPicPr>
        <p:blipFill>
          <a:blip r:embed="rId5"/>
          <a:stretch>
            <a:fillRect/>
          </a:stretch>
        </p:blipFill>
        <p:spPr>
          <a:xfrm>
            <a:off x="652145" y="2131695"/>
            <a:ext cx="4791710" cy="3194685"/>
          </a:xfrm>
          <a:prstGeom prst="rect">
            <a:avLst/>
          </a:prstGeom>
        </p:spPr>
      </p:pic>
      <p:sp>
        <p:nvSpPr>
          <p:cNvPr id="13" name="PA-矩形 4"/>
          <p:cNvSpPr/>
          <p:nvPr>
            <p:custDataLst>
              <p:tags r:id="rId2"/>
            </p:custDataLst>
          </p:nvPr>
        </p:nvSpPr>
        <p:spPr>
          <a:xfrm>
            <a:off x="3461886" y="4934715"/>
            <a:ext cx="3699309" cy="12976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kumimoji="1" lang="zh-CN" altLang="en-US"/>
          </a:p>
        </p:txBody>
      </p:sp>
      <p:sp>
        <p:nvSpPr>
          <p:cNvPr id="14" name="矩形 13"/>
          <p:cNvSpPr/>
          <p:nvPr/>
        </p:nvSpPr>
        <p:spPr>
          <a:xfrm>
            <a:off x="4118808" y="5391561"/>
            <a:ext cx="2755883" cy="400110"/>
          </a:xfrm>
          <a:prstGeom prst="rect">
            <a:avLst/>
          </a:prstGeom>
        </p:spPr>
        <p:txBody>
          <a:bodyPr wrap="none">
            <a:spAutoFit/>
          </a:bodyPr>
          <a:lstStyle/>
          <a:p>
            <a:r>
              <a:rPr lang="en-US" altLang="zh-CN" sz="2000" spc="300">
                <a:solidFill>
                  <a:schemeClr val="bg1">
                    <a:lumMod val="95000"/>
                  </a:schemeClr>
                </a:solidFill>
                <a:latin typeface="Roboto Black" panose="02000000000000000000" pitchFamily="2" charset="0"/>
                <a:ea typeface="Roboto Black" panose="02000000000000000000" pitchFamily="2" charset="0"/>
              </a:rPr>
              <a:t>GREAT CREATIVE</a:t>
            </a:r>
            <a:endParaRPr lang="zh-CN" altLang="en-US" sz="2000" spc="300">
              <a:solidFill>
                <a:schemeClr val="bg1">
                  <a:lumMod val="95000"/>
                </a:schemeClr>
              </a:solidFill>
              <a:latin typeface="Roboto Black" panose="02000000000000000000" pitchFamily="2" charset="0"/>
            </a:endParaRPr>
          </a:p>
        </p:txBody>
      </p:sp>
      <p:sp>
        <p:nvSpPr>
          <p:cNvPr id="12" name="文本框 11"/>
          <p:cNvSpPr txBox="1"/>
          <p:nvPr/>
        </p:nvSpPr>
        <p:spPr>
          <a:xfrm>
            <a:off x="186729" y="158136"/>
            <a:ext cx="4682692" cy="583565"/>
          </a:xfrm>
          <a:prstGeom prst="rect">
            <a:avLst/>
          </a:prstGeom>
          <a:noFill/>
        </p:spPr>
        <p:txBody>
          <a:bodyPr wrap="square" rtlCol="0">
            <a:spAutoFit/>
          </a:bodyPr>
          <a:lstStyle>
            <a:defPPr>
              <a:defRPr lang="zh-CN"/>
            </a:defPPr>
            <a:lvl1pPr>
              <a:defRPr sz="8000" spc="300">
                <a:solidFill>
                  <a:schemeClr val="bg1">
                    <a:lumMod val="95000"/>
                  </a:schemeClr>
                </a:solidFill>
                <a:latin typeface="Roboto Medium" panose="02000000000000000000" pitchFamily="2" charset="0"/>
                <a:ea typeface="Roboto Medium" panose="02000000000000000000" pitchFamily="2" charset="0"/>
              </a:defRPr>
            </a:lvl1pPr>
          </a:lstStyle>
          <a:p>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sym typeface="+mn-lt"/>
              </a:rPr>
              <a:t>请输入标题内容</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86729" y="158136"/>
            <a:ext cx="4682692" cy="583565"/>
          </a:xfrm>
          <a:prstGeom prst="rect">
            <a:avLst/>
          </a:prstGeom>
          <a:noFill/>
        </p:spPr>
        <p:txBody>
          <a:bodyPr wrap="square" rtlCol="0">
            <a:spAutoFit/>
          </a:bodyPr>
          <a:lstStyle>
            <a:defPPr>
              <a:defRPr lang="zh-CN"/>
            </a:defPPr>
            <a:lvl1pPr>
              <a:defRPr sz="8000" spc="300">
                <a:solidFill>
                  <a:schemeClr val="bg1">
                    <a:lumMod val="95000"/>
                  </a:schemeClr>
                </a:solidFill>
                <a:latin typeface="Roboto Medium" panose="02000000000000000000" pitchFamily="2" charset="0"/>
                <a:ea typeface="Roboto Medium" panose="02000000000000000000" pitchFamily="2" charset="0"/>
              </a:defRPr>
            </a:lvl1pPr>
          </a:lstStyle>
          <a:p>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sym typeface="+mn-lt"/>
              </a:rPr>
              <a:t>请输入标题内容</a:t>
            </a:r>
          </a:p>
        </p:txBody>
      </p:sp>
      <p:sp>
        <p:nvSpPr>
          <p:cNvPr id="80" name="椭圆 79"/>
          <p:cNvSpPr/>
          <p:nvPr/>
        </p:nvSpPr>
        <p:spPr>
          <a:xfrm>
            <a:off x="7033285" y="3824614"/>
            <a:ext cx="2087588"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cs typeface="+mn-ea"/>
            </a:endParaRPr>
          </a:p>
        </p:txBody>
      </p:sp>
      <p:grpSp>
        <p:nvGrpSpPr>
          <p:cNvPr id="17" name="组合 71"/>
          <p:cNvGrpSpPr/>
          <p:nvPr/>
        </p:nvGrpSpPr>
        <p:grpSpPr>
          <a:xfrm>
            <a:off x="3329017" y="2540682"/>
            <a:ext cx="5745631" cy="45719"/>
            <a:chOff x="1172471" y="1676076"/>
            <a:chExt cx="5747404" cy="45719"/>
          </a:xfrm>
        </p:grpSpPr>
        <p:sp>
          <p:nvSpPr>
            <p:cNvPr id="98" name="椭圆 97"/>
            <p:cNvSpPr/>
            <p:nvPr/>
          </p:nvSpPr>
          <p:spPr>
            <a:xfrm>
              <a:off x="4024402"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cs typeface="+mn-ea"/>
              </a:endParaRPr>
            </a:p>
          </p:txBody>
        </p:sp>
        <p:sp>
          <p:nvSpPr>
            <p:cNvPr id="99" name="椭圆 98"/>
            <p:cNvSpPr/>
            <p:nvPr/>
          </p:nvSpPr>
          <p:spPr>
            <a:xfrm>
              <a:off x="1172471"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cs typeface="+mn-ea"/>
              </a:endParaRPr>
            </a:p>
          </p:txBody>
        </p:sp>
      </p:grpSp>
      <p:grpSp>
        <p:nvGrpSpPr>
          <p:cNvPr id="18" name="组合 73"/>
          <p:cNvGrpSpPr/>
          <p:nvPr/>
        </p:nvGrpSpPr>
        <p:grpSpPr>
          <a:xfrm>
            <a:off x="3329017" y="5086170"/>
            <a:ext cx="5745631" cy="45719"/>
            <a:chOff x="1172471" y="1676076"/>
            <a:chExt cx="5747404" cy="45719"/>
          </a:xfrm>
        </p:grpSpPr>
        <p:sp>
          <p:nvSpPr>
            <p:cNvPr id="96" name="椭圆 95"/>
            <p:cNvSpPr/>
            <p:nvPr/>
          </p:nvSpPr>
          <p:spPr>
            <a:xfrm>
              <a:off x="4024402"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cs typeface="+mn-ea"/>
              </a:endParaRPr>
            </a:p>
          </p:txBody>
        </p:sp>
        <p:sp>
          <p:nvSpPr>
            <p:cNvPr id="97" name="椭圆 96"/>
            <p:cNvSpPr/>
            <p:nvPr/>
          </p:nvSpPr>
          <p:spPr>
            <a:xfrm>
              <a:off x="1172471" y="1676076"/>
              <a:ext cx="2895473" cy="4571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cs typeface="+mn-ea"/>
              </a:endParaRPr>
            </a:p>
          </p:txBody>
        </p:sp>
      </p:grpSp>
      <p:grpSp>
        <p:nvGrpSpPr>
          <p:cNvPr id="19" name="组合 1"/>
          <p:cNvGrpSpPr/>
          <p:nvPr/>
        </p:nvGrpSpPr>
        <p:grpSpPr>
          <a:xfrm>
            <a:off x="3899937" y="2302070"/>
            <a:ext cx="2036374" cy="1550199"/>
            <a:chOff x="2924444" y="1726552"/>
            <a:chExt cx="1527752" cy="1162649"/>
          </a:xfrm>
          <a:solidFill>
            <a:schemeClr val="accent1"/>
          </a:solidFill>
        </p:grpSpPr>
        <p:sp>
          <p:nvSpPr>
            <p:cNvPr id="76" name="任意多边形 75"/>
            <p:cNvSpPr/>
            <p:nvPr/>
          </p:nvSpPr>
          <p:spPr>
            <a:xfrm>
              <a:off x="4152127" y="1754495"/>
              <a:ext cx="300069" cy="173838"/>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cs typeface="+mn-ea"/>
              </a:endParaRPr>
            </a:p>
          </p:txBody>
        </p:sp>
        <p:sp>
          <p:nvSpPr>
            <p:cNvPr id="77" name="任意多边形 76"/>
            <p:cNvSpPr/>
            <p:nvPr/>
          </p:nvSpPr>
          <p:spPr>
            <a:xfrm>
              <a:off x="2924444" y="1726552"/>
              <a:ext cx="1512724" cy="1162649"/>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16965"/>
                <a:gd name="connsiteY0-176" fmla="*/ 1568040 h 1568040"/>
                <a:gd name="connsiteX1-177" fmla="*/ 937405 w 2016965"/>
                <a:gd name="connsiteY1-178" fmla="*/ 0 h 1568040"/>
                <a:gd name="connsiteX2-179" fmla="*/ 1921513 w 2016965"/>
                <a:gd name="connsiteY2-180" fmla="*/ 24603 h 1568040"/>
                <a:gd name="connsiteX3-181" fmla="*/ 2016965 w 2016965"/>
                <a:gd name="connsiteY3-182" fmla="*/ 118448 h 1568040"/>
                <a:gd name="connsiteX4-183" fmla="*/ 1019414 w 2016965"/>
                <a:gd name="connsiteY4-184" fmla="*/ 1566371 h 1568040"/>
                <a:gd name="connsiteX5-185" fmla="*/ 0 w 2016965"/>
                <a:gd name="connsiteY5-186" fmla="*/ 1568040 h 1568040"/>
                <a:gd name="connsiteX0-187" fmla="*/ 0 w 2016965"/>
                <a:gd name="connsiteY0-188" fmla="*/ 1550198 h 1550198"/>
                <a:gd name="connsiteX1-189" fmla="*/ 932945 w 2016965"/>
                <a:gd name="connsiteY1-190" fmla="*/ 0 h 1550198"/>
                <a:gd name="connsiteX2-191" fmla="*/ 1921513 w 2016965"/>
                <a:gd name="connsiteY2-192" fmla="*/ 6761 h 1550198"/>
                <a:gd name="connsiteX3-193" fmla="*/ 2016965 w 2016965"/>
                <a:gd name="connsiteY3-194" fmla="*/ 100606 h 1550198"/>
                <a:gd name="connsiteX4-195" fmla="*/ 1019414 w 2016965"/>
                <a:gd name="connsiteY4-196" fmla="*/ 1548529 h 1550198"/>
                <a:gd name="connsiteX5-197" fmla="*/ 0 w 2016965"/>
                <a:gd name="connsiteY5-198" fmla="*/ 1550198 h 155019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16965" h="1550198">
                  <a:moveTo>
                    <a:pt x="0" y="1550198"/>
                  </a:moveTo>
                  <a:cubicBezTo>
                    <a:pt x="656072" y="156046"/>
                    <a:pt x="633613" y="123013"/>
                    <a:pt x="932945" y="0"/>
                  </a:cubicBezTo>
                  <a:lnTo>
                    <a:pt x="1921513" y="6761"/>
                  </a:lnTo>
                  <a:cubicBezTo>
                    <a:pt x="1975726" y="34055"/>
                    <a:pt x="1988721" y="50814"/>
                    <a:pt x="2016965" y="100606"/>
                  </a:cubicBezTo>
                  <a:cubicBezTo>
                    <a:pt x="1738135" y="-198728"/>
                    <a:pt x="1269541" y="1097480"/>
                    <a:pt x="1019414" y="1548529"/>
                  </a:cubicBezTo>
                  <a:lnTo>
                    <a:pt x="0" y="155019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cs typeface="+mn-ea"/>
              </a:endParaRPr>
            </a:p>
          </p:txBody>
        </p:sp>
        <p:sp>
          <p:nvSpPr>
            <p:cNvPr id="94" name="Freeform 16"/>
            <p:cNvSpPr>
              <a:spLocks noEditPoints="1"/>
            </p:cNvSpPr>
            <p:nvPr/>
          </p:nvSpPr>
          <p:spPr bwMode="auto">
            <a:xfrm>
              <a:off x="3429180" y="2167063"/>
              <a:ext cx="270813" cy="238389"/>
            </a:xfrm>
            <a:custGeom>
              <a:avLst/>
              <a:gdLst>
                <a:gd name="T0" fmla="*/ 683 w 735"/>
                <a:gd name="T1" fmla="*/ 536 h 647"/>
                <a:gd name="T2" fmla="*/ 648 w 735"/>
                <a:gd name="T3" fmla="*/ 114 h 647"/>
                <a:gd name="T4" fmla="*/ 90 w 735"/>
                <a:gd name="T5" fmla="*/ 536 h 647"/>
                <a:gd name="T6" fmla="*/ 55 w 735"/>
                <a:gd name="T7" fmla="*/ 114 h 647"/>
                <a:gd name="T8" fmla="*/ 36 w 735"/>
                <a:gd name="T9" fmla="*/ 0 h 647"/>
                <a:gd name="T10" fmla="*/ 735 w 735"/>
                <a:gd name="T11" fmla="*/ 114 h 647"/>
                <a:gd name="T12" fmla="*/ 683 w 735"/>
                <a:gd name="T13" fmla="*/ 114 h 647"/>
                <a:gd name="T14" fmla="*/ 334 w 735"/>
                <a:gd name="T15" fmla="*/ 217 h 647"/>
                <a:gd name="T16" fmla="*/ 284 w 735"/>
                <a:gd name="T17" fmla="*/ 291 h 647"/>
                <a:gd name="T18" fmla="*/ 334 w 735"/>
                <a:gd name="T19" fmla="*/ 340 h 647"/>
                <a:gd name="T20" fmla="*/ 404 w 735"/>
                <a:gd name="T21" fmla="*/ 291 h 647"/>
                <a:gd name="T22" fmla="*/ 456 w 735"/>
                <a:gd name="T23" fmla="*/ 217 h 647"/>
                <a:gd name="T24" fmla="*/ 404 w 735"/>
                <a:gd name="T25" fmla="*/ 168 h 647"/>
                <a:gd name="T26" fmla="*/ 334 w 735"/>
                <a:gd name="T27" fmla="*/ 168 h 647"/>
                <a:gd name="T28" fmla="*/ 279 w 735"/>
                <a:gd name="T29" fmla="*/ 565 h 647"/>
                <a:gd name="T30" fmla="*/ 15 w 735"/>
                <a:gd name="T31" fmla="*/ 647 h 647"/>
                <a:gd name="T32" fmla="*/ 215 w 735"/>
                <a:gd name="T33" fmla="*/ 624 h 647"/>
                <a:gd name="T34" fmla="*/ 237 w 735"/>
                <a:gd name="T35" fmla="*/ 600 h 647"/>
                <a:gd name="T36" fmla="*/ 256 w 735"/>
                <a:gd name="T37" fmla="*/ 576 h 647"/>
                <a:gd name="T38" fmla="*/ 475 w 735"/>
                <a:gd name="T39" fmla="*/ 600 h 647"/>
                <a:gd name="T40" fmla="*/ 499 w 735"/>
                <a:gd name="T41" fmla="*/ 624 h 647"/>
                <a:gd name="T42" fmla="*/ 518 w 735"/>
                <a:gd name="T43" fmla="*/ 647 h 647"/>
                <a:gd name="T44" fmla="*/ 723 w 735"/>
                <a:gd name="T45" fmla="*/ 565 h 647"/>
                <a:gd name="T46" fmla="*/ 452 w 735"/>
                <a:gd name="T47" fmla="*/ 395 h 647"/>
                <a:gd name="T48" fmla="*/ 279 w 735"/>
                <a:gd name="T49" fmla="*/ 395 h 647"/>
                <a:gd name="T50" fmla="*/ 513 w 735"/>
                <a:gd name="T51" fmla="*/ 484 h 647"/>
                <a:gd name="T52" fmla="*/ 589 w 735"/>
                <a:gd name="T53" fmla="*/ 395 h 647"/>
                <a:gd name="T54" fmla="*/ 513 w 735"/>
                <a:gd name="T55" fmla="*/ 395 h 647"/>
                <a:gd name="T56" fmla="*/ 513 w 735"/>
                <a:gd name="T57" fmla="*/ 314 h 647"/>
                <a:gd name="T58" fmla="*/ 589 w 735"/>
                <a:gd name="T59" fmla="*/ 225 h 647"/>
                <a:gd name="T60" fmla="*/ 513 w 735"/>
                <a:gd name="T61" fmla="*/ 225 h 647"/>
                <a:gd name="T62" fmla="*/ 142 w 735"/>
                <a:gd name="T63" fmla="*/ 314 h 647"/>
                <a:gd name="T64" fmla="*/ 218 w 735"/>
                <a:gd name="T65" fmla="*/ 225 h 647"/>
                <a:gd name="T66" fmla="*/ 142 w 735"/>
                <a:gd name="T67" fmla="*/ 225 h 647"/>
                <a:gd name="T68" fmla="*/ 142 w 735"/>
                <a:gd name="T69" fmla="*/ 484 h 647"/>
                <a:gd name="T70" fmla="*/ 218 w 735"/>
                <a:gd name="T71" fmla="*/ 395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35" h="647">
                  <a:moveTo>
                    <a:pt x="683" y="114"/>
                  </a:moveTo>
                  <a:lnTo>
                    <a:pt x="683" y="536"/>
                  </a:lnTo>
                  <a:lnTo>
                    <a:pt x="648" y="536"/>
                  </a:lnTo>
                  <a:lnTo>
                    <a:pt x="648" y="114"/>
                  </a:lnTo>
                  <a:lnTo>
                    <a:pt x="90" y="114"/>
                  </a:lnTo>
                  <a:lnTo>
                    <a:pt x="90" y="536"/>
                  </a:lnTo>
                  <a:lnTo>
                    <a:pt x="55" y="536"/>
                  </a:lnTo>
                  <a:lnTo>
                    <a:pt x="55" y="114"/>
                  </a:lnTo>
                  <a:lnTo>
                    <a:pt x="0" y="114"/>
                  </a:lnTo>
                  <a:lnTo>
                    <a:pt x="36" y="0"/>
                  </a:lnTo>
                  <a:lnTo>
                    <a:pt x="700" y="0"/>
                  </a:lnTo>
                  <a:lnTo>
                    <a:pt x="735" y="114"/>
                  </a:lnTo>
                  <a:lnTo>
                    <a:pt x="683" y="114"/>
                  </a:lnTo>
                  <a:lnTo>
                    <a:pt x="683" y="114"/>
                  </a:lnTo>
                  <a:close/>
                  <a:moveTo>
                    <a:pt x="334" y="168"/>
                  </a:moveTo>
                  <a:lnTo>
                    <a:pt x="334" y="217"/>
                  </a:lnTo>
                  <a:lnTo>
                    <a:pt x="284" y="217"/>
                  </a:lnTo>
                  <a:lnTo>
                    <a:pt x="284" y="291"/>
                  </a:lnTo>
                  <a:lnTo>
                    <a:pt x="334" y="291"/>
                  </a:lnTo>
                  <a:lnTo>
                    <a:pt x="334" y="340"/>
                  </a:lnTo>
                  <a:lnTo>
                    <a:pt x="404" y="340"/>
                  </a:lnTo>
                  <a:lnTo>
                    <a:pt x="404" y="291"/>
                  </a:lnTo>
                  <a:lnTo>
                    <a:pt x="456" y="291"/>
                  </a:lnTo>
                  <a:lnTo>
                    <a:pt x="456" y="217"/>
                  </a:lnTo>
                  <a:lnTo>
                    <a:pt x="404" y="217"/>
                  </a:lnTo>
                  <a:lnTo>
                    <a:pt x="404" y="168"/>
                  </a:lnTo>
                  <a:lnTo>
                    <a:pt x="334" y="168"/>
                  </a:lnTo>
                  <a:lnTo>
                    <a:pt x="334" y="168"/>
                  </a:lnTo>
                  <a:close/>
                  <a:moveTo>
                    <a:pt x="279" y="395"/>
                  </a:moveTo>
                  <a:lnTo>
                    <a:pt x="279" y="565"/>
                  </a:lnTo>
                  <a:lnTo>
                    <a:pt x="15" y="565"/>
                  </a:lnTo>
                  <a:lnTo>
                    <a:pt x="15" y="647"/>
                  </a:lnTo>
                  <a:lnTo>
                    <a:pt x="215" y="647"/>
                  </a:lnTo>
                  <a:lnTo>
                    <a:pt x="215" y="624"/>
                  </a:lnTo>
                  <a:lnTo>
                    <a:pt x="237" y="624"/>
                  </a:lnTo>
                  <a:lnTo>
                    <a:pt x="237" y="600"/>
                  </a:lnTo>
                  <a:lnTo>
                    <a:pt x="256" y="600"/>
                  </a:lnTo>
                  <a:lnTo>
                    <a:pt x="256" y="576"/>
                  </a:lnTo>
                  <a:lnTo>
                    <a:pt x="475" y="576"/>
                  </a:lnTo>
                  <a:lnTo>
                    <a:pt x="475" y="600"/>
                  </a:lnTo>
                  <a:lnTo>
                    <a:pt x="499" y="600"/>
                  </a:lnTo>
                  <a:lnTo>
                    <a:pt x="499" y="624"/>
                  </a:lnTo>
                  <a:lnTo>
                    <a:pt x="518" y="624"/>
                  </a:lnTo>
                  <a:lnTo>
                    <a:pt x="518" y="647"/>
                  </a:lnTo>
                  <a:lnTo>
                    <a:pt x="723" y="647"/>
                  </a:lnTo>
                  <a:lnTo>
                    <a:pt x="723" y="565"/>
                  </a:lnTo>
                  <a:lnTo>
                    <a:pt x="452" y="565"/>
                  </a:lnTo>
                  <a:lnTo>
                    <a:pt x="452" y="395"/>
                  </a:lnTo>
                  <a:lnTo>
                    <a:pt x="279" y="395"/>
                  </a:lnTo>
                  <a:lnTo>
                    <a:pt x="279" y="395"/>
                  </a:lnTo>
                  <a:close/>
                  <a:moveTo>
                    <a:pt x="513" y="395"/>
                  </a:moveTo>
                  <a:lnTo>
                    <a:pt x="513" y="484"/>
                  </a:lnTo>
                  <a:lnTo>
                    <a:pt x="589" y="484"/>
                  </a:lnTo>
                  <a:lnTo>
                    <a:pt x="589" y="395"/>
                  </a:lnTo>
                  <a:lnTo>
                    <a:pt x="513" y="395"/>
                  </a:lnTo>
                  <a:lnTo>
                    <a:pt x="513" y="395"/>
                  </a:lnTo>
                  <a:close/>
                  <a:moveTo>
                    <a:pt x="513" y="225"/>
                  </a:moveTo>
                  <a:lnTo>
                    <a:pt x="513" y="314"/>
                  </a:lnTo>
                  <a:lnTo>
                    <a:pt x="589" y="314"/>
                  </a:lnTo>
                  <a:lnTo>
                    <a:pt x="589" y="225"/>
                  </a:lnTo>
                  <a:lnTo>
                    <a:pt x="513" y="225"/>
                  </a:lnTo>
                  <a:lnTo>
                    <a:pt x="513" y="225"/>
                  </a:lnTo>
                  <a:close/>
                  <a:moveTo>
                    <a:pt x="142" y="225"/>
                  </a:moveTo>
                  <a:lnTo>
                    <a:pt x="142" y="314"/>
                  </a:lnTo>
                  <a:lnTo>
                    <a:pt x="218" y="314"/>
                  </a:lnTo>
                  <a:lnTo>
                    <a:pt x="218" y="225"/>
                  </a:lnTo>
                  <a:lnTo>
                    <a:pt x="142" y="225"/>
                  </a:lnTo>
                  <a:lnTo>
                    <a:pt x="142" y="225"/>
                  </a:lnTo>
                  <a:close/>
                  <a:moveTo>
                    <a:pt x="142" y="395"/>
                  </a:moveTo>
                  <a:lnTo>
                    <a:pt x="142" y="484"/>
                  </a:lnTo>
                  <a:lnTo>
                    <a:pt x="218" y="484"/>
                  </a:lnTo>
                  <a:lnTo>
                    <a:pt x="218" y="395"/>
                  </a:lnTo>
                  <a:lnTo>
                    <a:pt x="142" y="395"/>
                  </a:lnTo>
                  <a:close/>
                </a:path>
              </a:pathLst>
            </a:custGeom>
            <a:solidFill>
              <a:schemeClr val="bg1"/>
            </a:solidFill>
            <a:ln>
              <a:noFill/>
            </a:ln>
            <a:effectLst>
              <a:innerShdw blurRad="25400">
                <a:prstClr val="black">
                  <a:alpha val="36000"/>
                </a:prstClr>
              </a:innerShdw>
            </a:effectLst>
          </p:spPr>
          <p:txBody>
            <a:bodyPr vert="horz" wrap="square" lIns="121882" tIns="60941" rIns="121882" bIns="60941" numCol="1" anchor="t" anchorCtr="0" compatLnSpc="1"/>
            <a:lstStyle/>
            <a:p>
              <a:endParaRPr lang="zh-CN" altLang="en-US" sz="3200">
                <a:solidFill>
                  <a:schemeClr val="bg1">
                    <a:alpha val="99000"/>
                  </a:schemeClr>
                </a:solidFill>
                <a:latin typeface="微软雅黑" panose="020B0503020204020204" pitchFamily="34" charset="-122"/>
                <a:ea typeface="微软雅黑" panose="020B0503020204020204" pitchFamily="34" charset="-122"/>
                <a:cs typeface="+mn-ea"/>
              </a:endParaRPr>
            </a:p>
          </p:txBody>
        </p:sp>
      </p:grpSp>
      <p:grpSp>
        <p:nvGrpSpPr>
          <p:cNvPr id="20" name="组合 2"/>
          <p:cNvGrpSpPr/>
          <p:nvPr/>
        </p:nvGrpSpPr>
        <p:grpSpPr>
          <a:xfrm>
            <a:off x="3257032" y="3824614"/>
            <a:ext cx="2679281" cy="1573146"/>
            <a:chOff x="2442115" y="2868460"/>
            <a:chExt cx="2010081" cy="1179860"/>
          </a:xfrm>
        </p:grpSpPr>
        <p:sp>
          <p:nvSpPr>
            <p:cNvPr id="70" name="任意多边形 69"/>
            <p:cNvSpPr/>
            <p:nvPr/>
          </p:nvSpPr>
          <p:spPr>
            <a:xfrm flipV="1">
              <a:off x="4152127" y="3840631"/>
              <a:ext cx="300069" cy="173838"/>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rgbClr val="3434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cs typeface="+mn-ea"/>
              </a:endParaRPr>
            </a:p>
          </p:txBody>
        </p:sp>
        <p:sp>
          <p:nvSpPr>
            <p:cNvPr id="75" name="椭圆 74"/>
            <p:cNvSpPr/>
            <p:nvPr/>
          </p:nvSpPr>
          <p:spPr>
            <a:xfrm>
              <a:off x="2442115" y="2868460"/>
              <a:ext cx="1566174" cy="34289"/>
            </a:xfrm>
            <a:prstGeom prst="ellipse">
              <a:avLst/>
            </a:prstGeom>
            <a:gradFill>
              <a:gsLst>
                <a:gs pos="100000">
                  <a:schemeClr val="bg1">
                    <a:lumMod val="75000"/>
                    <a:alpha val="17000"/>
                  </a:schemeClr>
                </a:gs>
                <a:gs pos="24000">
                  <a:schemeClr val="bg1">
                    <a:lumMod val="95000"/>
                    <a:alpha val="0"/>
                  </a:schemeClr>
                </a:gs>
              </a:gsLst>
              <a:lin ang="5400000" scaled="1"/>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cs typeface="+mn-ea"/>
              </a:endParaRPr>
            </a:p>
          </p:txBody>
        </p:sp>
        <p:sp>
          <p:nvSpPr>
            <p:cNvPr id="79" name="任意多边形 78"/>
            <p:cNvSpPr/>
            <p:nvPr/>
          </p:nvSpPr>
          <p:spPr>
            <a:xfrm flipV="1">
              <a:off x="2921995" y="2880735"/>
              <a:ext cx="1515173" cy="1167585"/>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20231"/>
                <a:gd name="connsiteY0-176" fmla="*/ 1554978 h 1566371"/>
                <a:gd name="connsiteX1-177" fmla="*/ 940671 w 2020231"/>
                <a:gd name="connsiteY1-178" fmla="*/ 0 h 1566371"/>
                <a:gd name="connsiteX2-179" fmla="*/ 1924779 w 2020231"/>
                <a:gd name="connsiteY2-180" fmla="*/ 24603 h 1566371"/>
                <a:gd name="connsiteX3-181" fmla="*/ 2020231 w 2020231"/>
                <a:gd name="connsiteY3-182" fmla="*/ 118448 h 1566371"/>
                <a:gd name="connsiteX4-183" fmla="*/ 1022680 w 2020231"/>
                <a:gd name="connsiteY4-184" fmla="*/ 1566371 h 1566371"/>
                <a:gd name="connsiteX5-185" fmla="*/ 0 w 2020231"/>
                <a:gd name="connsiteY5-186" fmla="*/ 1554978 h 1566371"/>
                <a:gd name="connsiteX0-187" fmla="*/ 0 w 2020231"/>
                <a:gd name="connsiteY0-188" fmla="*/ 1545387 h 1556780"/>
                <a:gd name="connsiteX1-189" fmla="*/ 931079 w 2020231"/>
                <a:gd name="connsiteY1-190" fmla="*/ 0 h 1556780"/>
                <a:gd name="connsiteX2-191" fmla="*/ 1924779 w 2020231"/>
                <a:gd name="connsiteY2-192" fmla="*/ 15012 h 1556780"/>
                <a:gd name="connsiteX3-193" fmla="*/ 2020231 w 2020231"/>
                <a:gd name="connsiteY3-194" fmla="*/ 108857 h 1556780"/>
                <a:gd name="connsiteX4-195" fmla="*/ 1022680 w 2020231"/>
                <a:gd name="connsiteY4-196" fmla="*/ 1556780 h 1556780"/>
                <a:gd name="connsiteX5-197" fmla="*/ 0 w 2020231"/>
                <a:gd name="connsiteY5-198" fmla="*/ 1545387 h 15567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0231" h="1556780">
                  <a:moveTo>
                    <a:pt x="0" y="1545387"/>
                  </a:moveTo>
                  <a:cubicBezTo>
                    <a:pt x="656072" y="151235"/>
                    <a:pt x="631747" y="123013"/>
                    <a:pt x="931079" y="0"/>
                  </a:cubicBezTo>
                  <a:lnTo>
                    <a:pt x="1924779" y="15012"/>
                  </a:lnTo>
                  <a:cubicBezTo>
                    <a:pt x="1978992" y="42306"/>
                    <a:pt x="1991987" y="59065"/>
                    <a:pt x="2020231" y="108857"/>
                  </a:cubicBezTo>
                  <a:cubicBezTo>
                    <a:pt x="1741401" y="-190477"/>
                    <a:pt x="1272807" y="1105731"/>
                    <a:pt x="1022680" y="1556780"/>
                  </a:cubicBezTo>
                  <a:lnTo>
                    <a:pt x="0" y="154538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cs typeface="+mn-ea"/>
              </a:endParaRPr>
            </a:p>
          </p:txBody>
        </p:sp>
        <p:sp>
          <p:nvSpPr>
            <p:cNvPr id="83" name="Freeform 8"/>
            <p:cNvSpPr>
              <a:spLocks noEditPoints="1"/>
            </p:cNvSpPr>
            <p:nvPr/>
          </p:nvSpPr>
          <p:spPr bwMode="auto">
            <a:xfrm>
              <a:off x="3473389" y="3308737"/>
              <a:ext cx="277534" cy="235865"/>
            </a:xfrm>
            <a:custGeom>
              <a:avLst/>
              <a:gdLst>
                <a:gd name="T0" fmla="*/ 167 w 299"/>
                <a:gd name="T1" fmla="*/ 132 h 254"/>
                <a:gd name="T2" fmla="*/ 178 w 299"/>
                <a:gd name="T3" fmla="*/ 129 h 254"/>
                <a:gd name="T4" fmla="*/ 177 w 299"/>
                <a:gd name="T5" fmla="*/ 69 h 254"/>
                <a:gd name="T6" fmla="*/ 168 w 299"/>
                <a:gd name="T7" fmla="*/ 60 h 254"/>
                <a:gd name="T8" fmla="*/ 168 w 299"/>
                <a:gd name="T9" fmla="*/ 37 h 254"/>
                <a:gd name="T10" fmla="*/ 244 w 299"/>
                <a:gd name="T11" fmla="*/ 37 h 254"/>
                <a:gd name="T12" fmla="*/ 253 w 299"/>
                <a:gd name="T13" fmla="*/ 46 h 254"/>
                <a:gd name="T14" fmla="*/ 253 w 299"/>
                <a:gd name="T15" fmla="*/ 69 h 254"/>
                <a:gd name="T16" fmla="*/ 244 w 299"/>
                <a:gd name="T17" fmla="*/ 127 h 254"/>
                <a:gd name="T18" fmla="*/ 264 w 299"/>
                <a:gd name="T19" fmla="*/ 162 h 254"/>
                <a:gd name="T20" fmla="*/ 295 w 299"/>
                <a:gd name="T21" fmla="*/ 215 h 254"/>
                <a:gd name="T22" fmla="*/ 295 w 299"/>
                <a:gd name="T23" fmla="*/ 243 h 254"/>
                <a:gd name="T24" fmla="*/ 274 w 299"/>
                <a:gd name="T25" fmla="*/ 253 h 254"/>
                <a:gd name="T26" fmla="*/ 211 w 299"/>
                <a:gd name="T27" fmla="*/ 253 h 254"/>
                <a:gd name="T28" fmla="*/ 150 w 299"/>
                <a:gd name="T29" fmla="*/ 253 h 254"/>
                <a:gd name="T30" fmla="*/ 149 w 299"/>
                <a:gd name="T31" fmla="*/ 253 h 254"/>
                <a:gd name="T32" fmla="*/ 37 w 299"/>
                <a:gd name="T33" fmla="*/ 253 h 254"/>
                <a:gd name="T34" fmla="*/ 31 w 299"/>
                <a:gd name="T35" fmla="*/ 251 h 254"/>
                <a:gd name="T36" fmla="*/ 0 w 299"/>
                <a:gd name="T37" fmla="*/ 182 h 254"/>
                <a:gd name="T38" fmla="*/ 50 w 299"/>
                <a:gd name="T39" fmla="*/ 101 h 254"/>
                <a:gd name="T40" fmla="*/ 42 w 299"/>
                <a:gd name="T41" fmla="*/ 50 h 254"/>
                <a:gd name="T42" fmla="*/ 33 w 299"/>
                <a:gd name="T43" fmla="*/ 41 h 254"/>
                <a:gd name="T44" fmla="*/ 33 w 299"/>
                <a:gd name="T45" fmla="*/ 0 h 254"/>
                <a:gd name="T46" fmla="*/ 139 w 299"/>
                <a:gd name="T47" fmla="*/ 0 h 254"/>
                <a:gd name="T48" fmla="*/ 149 w 299"/>
                <a:gd name="T49" fmla="*/ 10 h 254"/>
                <a:gd name="T50" fmla="*/ 149 w 299"/>
                <a:gd name="T51" fmla="*/ 50 h 254"/>
                <a:gd name="T52" fmla="*/ 132 w 299"/>
                <a:gd name="T53" fmla="*/ 50 h 254"/>
                <a:gd name="T54" fmla="*/ 230 w 299"/>
                <a:gd name="T55" fmla="*/ 164 h 254"/>
                <a:gd name="T56" fmla="*/ 265 w 299"/>
                <a:gd name="T57" fmla="*/ 224 h 254"/>
                <a:gd name="T58" fmla="*/ 173 w 299"/>
                <a:gd name="T59" fmla="*/ 224 h 254"/>
                <a:gd name="T60" fmla="*/ 211 w 299"/>
                <a:gd name="T61" fmla="*/ 235 h 254"/>
                <a:gd name="T62" fmla="*/ 275 w 299"/>
                <a:gd name="T63" fmla="*/ 235 h 254"/>
                <a:gd name="T64" fmla="*/ 280 w 299"/>
                <a:gd name="T65" fmla="*/ 233 h 254"/>
                <a:gd name="T66" fmla="*/ 279 w 299"/>
                <a:gd name="T67" fmla="*/ 223 h 254"/>
                <a:gd name="T68" fmla="*/ 248 w 299"/>
                <a:gd name="T69" fmla="*/ 171 h 254"/>
                <a:gd name="T70" fmla="*/ 226 w 299"/>
                <a:gd name="T71" fmla="*/ 132 h 254"/>
                <a:gd name="T72" fmla="*/ 226 w 299"/>
                <a:gd name="T73" fmla="*/ 60 h 254"/>
                <a:gd name="T74" fmla="*/ 196 w 299"/>
                <a:gd name="T75" fmla="*/ 55 h 254"/>
                <a:gd name="T76" fmla="*/ 196 w 299"/>
                <a:gd name="T77" fmla="*/ 131 h 254"/>
                <a:gd name="T78" fmla="*/ 195 w 299"/>
                <a:gd name="T79" fmla="*/ 135 h 254"/>
                <a:gd name="T80" fmla="*/ 183 w 299"/>
                <a:gd name="T81" fmla="*/ 182 h 254"/>
                <a:gd name="T82" fmla="*/ 193 w 299"/>
                <a:gd name="T83" fmla="*/ 164 h 254"/>
                <a:gd name="T84" fmla="*/ 126 w 299"/>
                <a:gd name="T85" fmla="*/ 218 h 254"/>
                <a:gd name="T86" fmla="*/ 146 w 299"/>
                <a:gd name="T87" fmla="*/ 183 h 254"/>
                <a:gd name="T88" fmla="*/ 142 w 299"/>
                <a:gd name="T89" fmla="*/ 164 h 254"/>
                <a:gd name="T90" fmla="*/ 43 w 299"/>
                <a:gd name="T91" fmla="*/ 170 h 254"/>
                <a:gd name="T92" fmla="*/ 45 w 299"/>
                <a:gd name="T93" fmla="*/ 204 h 254"/>
                <a:gd name="T94" fmla="*/ 126 w 299"/>
                <a:gd name="T95" fmla="*/ 218 h 254"/>
                <a:gd name="T96" fmla="*/ 38 w 299"/>
                <a:gd name="T97" fmla="*/ 139 h 254"/>
                <a:gd name="T98" fmla="*/ 151 w 299"/>
                <a:gd name="T99" fmla="*/ 139 h 254"/>
                <a:gd name="T100" fmla="*/ 113 w 299"/>
                <a:gd name="T101" fmla="*/ 112 h 254"/>
                <a:gd name="T102" fmla="*/ 113 w 299"/>
                <a:gd name="T103" fmla="*/ 41 h 254"/>
                <a:gd name="T104" fmla="*/ 123 w 299"/>
                <a:gd name="T105" fmla="*/ 32 h 254"/>
                <a:gd name="T106" fmla="*/ 130 w 299"/>
                <a:gd name="T107" fmla="*/ 19 h 254"/>
                <a:gd name="T108" fmla="*/ 51 w 299"/>
                <a:gd name="T109" fmla="*/ 32 h 254"/>
                <a:gd name="T110" fmla="*/ 68 w 299"/>
                <a:gd name="T111" fmla="*/ 32 h 254"/>
                <a:gd name="T112" fmla="*/ 68 w 299"/>
                <a:gd name="T113" fmla="*/ 107 h 254"/>
                <a:gd name="T114" fmla="*/ 63 w 299"/>
                <a:gd name="T115" fmla="*/ 11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99" h="254">
                  <a:moveTo>
                    <a:pt x="132" y="100"/>
                  </a:moveTo>
                  <a:cubicBezTo>
                    <a:pt x="146" y="107"/>
                    <a:pt x="158" y="118"/>
                    <a:pt x="167" y="132"/>
                  </a:cubicBezTo>
                  <a:cubicBezTo>
                    <a:pt x="169" y="134"/>
                    <a:pt x="170" y="136"/>
                    <a:pt x="172" y="139"/>
                  </a:cubicBezTo>
                  <a:cubicBezTo>
                    <a:pt x="178" y="129"/>
                    <a:pt x="178" y="129"/>
                    <a:pt x="178" y="129"/>
                  </a:cubicBezTo>
                  <a:cubicBezTo>
                    <a:pt x="178" y="69"/>
                    <a:pt x="178" y="69"/>
                    <a:pt x="178" y="69"/>
                  </a:cubicBezTo>
                  <a:cubicBezTo>
                    <a:pt x="177" y="69"/>
                    <a:pt x="177" y="69"/>
                    <a:pt x="177" y="69"/>
                  </a:cubicBezTo>
                  <a:cubicBezTo>
                    <a:pt x="168" y="69"/>
                    <a:pt x="168" y="69"/>
                    <a:pt x="168" y="69"/>
                  </a:cubicBezTo>
                  <a:cubicBezTo>
                    <a:pt x="168" y="60"/>
                    <a:pt x="168" y="60"/>
                    <a:pt x="168" y="60"/>
                  </a:cubicBezTo>
                  <a:cubicBezTo>
                    <a:pt x="168" y="46"/>
                    <a:pt x="168" y="46"/>
                    <a:pt x="168" y="46"/>
                  </a:cubicBezTo>
                  <a:cubicBezTo>
                    <a:pt x="168" y="37"/>
                    <a:pt x="168" y="37"/>
                    <a:pt x="168" y="37"/>
                  </a:cubicBezTo>
                  <a:cubicBezTo>
                    <a:pt x="177" y="37"/>
                    <a:pt x="177" y="37"/>
                    <a:pt x="177" y="37"/>
                  </a:cubicBezTo>
                  <a:cubicBezTo>
                    <a:pt x="244" y="37"/>
                    <a:pt x="244" y="37"/>
                    <a:pt x="244" y="37"/>
                  </a:cubicBezTo>
                  <a:cubicBezTo>
                    <a:pt x="253" y="37"/>
                    <a:pt x="253" y="37"/>
                    <a:pt x="253" y="37"/>
                  </a:cubicBezTo>
                  <a:cubicBezTo>
                    <a:pt x="253" y="46"/>
                    <a:pt x="253" y="46"/>
                    <a:pt x="253" y="46"/>
                  </a:cubicBezTo>
                  <a:cubicBezTo>
                    <a:pt x="253" y="60"/>
                    <a:pt x="253" y="60"/>
                    <a:pt x="253" y="60"/>
                  </a:cubicBezTo>
                  <a:cubicBezTo>
                    <a:pt x="253" y="69"/>
                    <a:pt x="253" y="69"/>
                    <a:pt x="253" y="69"/>
                  </a:cubicBezTo>
                  <a:cubicBezTo>
                    <a:pt x="244" y="69"/>
                    <a:pt x="244" y="69"/>
                    <a:pt x="244" y="69"/>
                  </a:cubicBezTo>
                  <a:cubicBezTo>
                    <a:pt x="244" y="127"/>
                    <a:pt x="244" y="127"/>
                    <a:pt x="244" y="127"/>
                  </a:cubicBezTo>
                  <a:cubicBezTo>
                    <a:pt x="264" y="162"/>
                    <a:pt x="264" y="162"/>
                    <a:pt x="264" y="162"/>
                  </a:cubicBezTo>
                  <a:cubicBezTo>
                    <a:pt x="264" y="162"/>
                    <a:pt x="264" y="162"/>
                    <a:pt x="264" y="162"/>
                  </a:cubicBezTo>
                  <a:cubicBezTo>
                    <a:pt x="295" y="214"/>
                    <a:pt x="295" y="214"/>
                    <a:pt x="295" y="214"/>
                  </a:cubicBezTo>
                  <a:cubicBezTo>
                    <a:pt x="295" y="215"/>
                    <a:pt x="295" y="215"/>
                    <a:pt x="295" y="215"/>
                  </a:cubicBezTo>
                  <a:cubicBezTo>
                    <a:pt x="298" y="220"/>
                    <a:pt x="299" y="226"/>
                    <a:pt x="299" y="231"/>
                  </a:cubicBezTo>
                  <a:cubicBezTo>
                    <a:pt x="299" y="235"/>
                    <a:pt x="297" y="239"/>
                    <a:pt x="295" y="243"/>
                  </a:cubicBezTo>
                  <a:cubicBezTo>
                    <a:pt x="293" y="246"/>
                    <a:pt x="290" y="249"/>
                    <a:pt x="287" y="251"/>
                  </a:cubicBezTo>
                  <a:cubicBezTo>
                    <a:pt x="283" y="252"/>
                    <a:pt x="279" y="254"/>
                    <a:pt x="274" y="253"/>
                  </a:cubicBezTo>
                  <a:cubicBezTo>
                    <a:pt x="274" y="253"/>
                    <a:pt x="274" y="253"/>
                    <a:pt x="274" y="253"/>
                  </a:cubicBezTo>
                  <a:cubicBezTo>
                    <a:pt x="211" y="253"/>
                    <a:pt x="211" y="253"/>
                    <a:pt x="211" y="253"/>
                  </a:cubicBezTo>
                  <a:cubicBezTo>
                    <a:pt x="150" y="253"/>
                    <a:pt x="150" y="253"/>
                    <a:pt x="150" y="253"/>
                  </a:cubicBezTo>
                  <a:cubicBezTo>
                    <a:pt x="150" y="253"/>
                    <a:pt x="150" y="253"/>
                    <a:pt x="150" y="253"/>
                  </a:cubicBezTo>
                  <a:cubicBezTo>
                    <a:pt x="150" y="253"/>
                    <a:pt x="150" y="253"/>
                    <a:pt x="149" y="253"/>
                  </a:cubicBezTo>
                  <a:cubicBezTo>
                    <a:pt x="149" y="253"/>
                    <a:pt x="149" y="253"/>
                    <a:pt x="149" y="253"/>
                  </a:cubicBezTo>
                  <a:cubicBezTo>
                    <a:pt x="146" y="253"/>
                    <a:pt x="146" y="253"/>
                    <a:pt x="146" y="253"/>
                  </a:cubicBezTo>
                  <a:cubicBezTo>
                    <a:pt x="37" y="253"/>
                    <a:pt x="37" y="253"/>
                    <a:pt x="37" y="253"/>
                  </a:cubicBezTo>
                  <a:cubicBezTo>
                    <a:pt x="34" y="253"/>
                    <a:pt x="34" y="253"/>
                    <a:pt x="34" y="253"/>
                  </a:cubicBezTo>
                  <a:cubicBezTo>
                    <a:pt x="31" y="251"/>
                    <a:pt x="31" y="251"/>
                    <a:pt x="31" y="251"/>
                  </a:cubicBezTo>
                  <a:cubicBezTo>
                    <a:pt x="22" y="243"/>
                    <a:pt x="14" y="232"/>
                    <a:pt x="8" y="220"/>
                  </a:cubicBezTo>
                  <a:cubicBezTo>
                    <a:pt x="3" y="209"/>
                    <a:pt x="0" y="196"/>
                    <a:pt x="0" y="182"/>
                  </a:cubicBezTo>
                  <a:cubicBezTo>
                    <a:pt x="0" y="164"/>
                    <a:pt x="6" y="147"/>
                    <a:pt x="15" y="132"/>
                  </a:cubicBezTo>
                  <a:cubicBezTo>
                    <a:pt x="24" y="119"/>
                    <a:pt x="36" y="108"/>
                    <a:pt x="50" y="101"/>
                  </a:cubicBezTo>
                  <a:cubicBezTo>
                    <a:pt x="50" y="50"/>
                    <a:pt x="50" y="50"/>
                    <a:pt x="50" y="50"/>
                  </a:cubicBezTo>
                  <a:cubicBezTo>
                    <a:pt x="42" y="50"/>
                    <a:pt x="42" y="50"/>
                    <a:pt x="42" y="50"/>
                  </a:cubicBezTo>
                  <a:cubicBezTo>
                    <a:pt x="33" y="50"/>
                    <a:pt x="33" y="50"/>
                    <a:pt x="33" y="50"/>
                  </a:cubicBezTo>
                  <a:cubicBezTo>
                    <a:pt x="33" y="41"/>
                    <a:pt x="33" y="41"/>
                    <a:pt x="33" y="41"/>
                  </a:cubicBezTo>
                  <a:cubicBezTo>
                    <a:pt x="33" y="10"/>
                    <a:pt x="33" y="10"/>
                    <a:pt x="33" y="10"/>
                  </a:cubicBezTo>
                  <a:cubicBezTo>
                    <a:pt x="33" y="0"/>
                    <a:pt x="33" y="0"/>
                    <a:pt x="33" y="0"/>
                  </a:cubicBezTo>
                  <a:cubicBezTo>
                    <a:pt x="42" y="0"/>
                    <a:pt x="42" y="0"/>
                    <a:pt x="42" y="0"/>
                  </a:cubicBezTo>
                  <a:cubicBezTo>
                    <a:pt x="139" y="0"/>
                    <a:pt x="139" y="0"/>
                    <a:pt x="139" y="0"/>
                  </a:cubicBezTo>
                  <a:cubicBezTo>
                    <a:pt x="149" y="0"/>
                    <a:pt x="149" y="0"/>
                    <a:pt x="149" y="0"/>
                  </a:cubicBezTo>
                  <a:cubicBezTo>
                    <a:pt x="149" y="10"/>
                    <a:pt x="149" y="10"/>
                    <a:pt x="149" y="10"/>
                  </a:cubicBezTo>
                  <a:cubicBezTo>
                    <a:pt x="149" y="41"/>
                    <a:pt x="149" y="41"/>
                    <a:pt x="149" y="41"/>
                  </a:cubicBezTo>
                  <a:cubicBezTo>
                    <a:pt x="149" y="50"/>
                    <a:pt x="149" y="50"/>
                    <a:pt x="149" y="50"/>
                  </a:cubicBezTo>
                  <a:cubicBezTo>
                    <a:pt x="139" y="50"/>
                    <a:pt x="139" y="50"/>
                    <a:pt x="139" y="50"/>
                  </a:cubicBezTo>
                  <a:cubicBezTo>
                    <a:pt x="132" y="50"/>
                    <a:pt x="132" y="50"/>
                    <a:pt x="132" y="50"/>
                  </a:cubicBezTo>
                  <a:cubicBezTo>
                    <a:pt x="132" y="100"/>
                    <a:pt x="132" y="100"/>
                    <a:pt x="132" y="100"/>
                  </a:cubicBezTo>
                  <a:close/>
                  <a:moveTo>
                    <a:pt x="230" y="164"/>
                  </a:moveTo>
                  <a:cubicBezTo>
                    <a:pt x="238" y="178"/>
                    <a:pt x="238" y="178"/>
                    <a:pt x="238" y="178"/>
                  </a:cubicBezTo>
                  <a:cubicBezTo>
                    <a:pt x="265" y="224"/>
                    <a:pt x="265" y="224"/>
                    <a:pt x="265" y="224"/>
                  </a:cubicBezTo>
                  <a:cubicBezTo>
                    <a:pt x="212" y="224"/>
                    <a:pt x="212" y="224"/>
                    <a:pt x="212" y="224"/>
                  </a:cubicBezTo>
                  <a:cubicBezTo>
                    <a:pt x="173" y="224"/>
                    <a:pt x="173" y="224"/>
                    <a:pt x="173" y="224"/>
                  </a:cubicBezTo>
                  <a:cubicBezTo>
                    <a:pt x="171" y="228"/>
                    <a:pt x="169" y="232"/>
                    <a:pt x="166" y="235"/>
                  </a:cubicBezTo>
                  <a:cubicBezTo>
                    <a:pt x="211" y="235"/>
                    <a:pt x="211" y="235"/>
                    <a:pt x="211" y="235"/>
                  </a:cubicBezTo>
                  <a:cubicBezTo>
                    <a:pt x="274" y="235"/>
                    <a:pt x="274" y="235"/>
                    <a:pt x="274" y="235"/>
                  </a:cubicBezTo>
                  <a:cubicBezTo>
                    <a:pt x="275" y="235"/>
                    <a:pt x="275" y="235"/>
                    <a:pt x="275" y="235"/>
                  </a:cubicBezTo>
                  <a:cubicBezTo>
                    <a:pt x="276" y="235"/>
                    <a:pt x="277" y="235"/>
                    <a:pt x="278" y="234"/>
                  </a:cubicBezTo>
                  <a:cubicBezTo>
                    <a:pt x="279" y="234"/>
                    <a:pt x="279" y="233"/>
                    <a:pt x="280" y="233"/>
                  </a:cubicBezTo>
                  <a:cubicBezTo>
                    <a:pt x="280" y="232"/>
                    <a:pt x="281" y="231"/>
                    <a:pt x="281" y="230"/>
                  </a:cubicBezTo>
                  <a:cubicBezTo>
                    <a:pt x="281" y="228"/>
                    <a:pt x="280" y="226"/>
                    <a:pt x="279" y="223"/>
                  </a:cubicBezTo>
                  <a:cubicBezTo>
                    <a:pt x="248" y="171"/>
                    <a:pt x="248" y="171"/>
                    <a:pt x="248" y="171"/>
                  </a:cubicBezTo>
                  <a:cubicBezTo>
                    <a:pt x="248" y="171"/>
                    <a:pt x="248" y="171"/>
                    <a:pt x="248" y="171"/>
                  </a:cubicBezTo>
                  <a:cubicBezTo>
                    <a:pt x="227" y="134"/>
                    <a:pt x="227" y="134"/>
                    <a:pt x="227" y="134"/>
                  </a:cubicBezTo>
                  <a:cubicBezTo>
                    <a:pt x="226" y="132"/>
                    <a:pt x="226" y="132"/>
                    <a:pt x="226" y="132"/>
                  </a:cubicBezTo>
                  <a:cubicBezTo>
                    <a:pt x="226" y="130"/>
                    <a:pt x="226" y="130"/>
                    <a:pt x="226" y="130"/>
                  </a:cubicBezTo>
                  <a:cubicBezTo>
                    <a:pt x="226" y="60"/>
                    <a:pt x="226" y="60"/>
                    <a:pt x="226" y="60"/>
                  </a:cubicBezTo>
                  <a:cubicBezTo>
                    <a:pt x="226" y="55"/>
                    <a:pt x="226" y="55"/>
                    <a:pt x="226" y="55"/>
                  </a:cubicBezTo>
                  <a:cubicBezTo>
                    <a:pt x="196" y="55"/>
                    <a:pt x="196" y="55"/>
                    <a:pt x="196" y="55"/>
                  </a:cubicBezTo>
                  <a:cubicBezTo>
                    <a:pt x="196" y="60"/>
                    <a:pt x="196" y="60"/>
                    <a:pt x="196" y="60"/>
                  </a:cubicBezTo>
                  <a:cubicBezTo>
                    <a:pt x="196" y="131"/>
                    <a:pt x="196" y="131"/>
                    <a:pt x="196" y="131"/>
                  </a:cubicBezTo>
                  <a:cubicBezTo>
                    <a:pt x="196" y="133"/>
                    <a:pt x="196" y="133"/>
                    <a:pt x="196" y="133"/>
                  </a:cubicBezTo>
                  <a:cubicBezTo>
                    <a:pt x="195" y="135"/>
                    <a:pt x="195" y="135"/>
                    <a:pt x="195" y="135"/>
                  </a:cubicBezTo>
                  <a:cubicBezTo>
                    <a:pt x="180" y="160"/>
                    <a:pt x="180" y="160"/>
                    <a:pt x="180" y="160"/>
                  </a:cubicBezTo>
                  <a:cubicBezTo>
                    <a:pt x="182" y="167"/>
                    <a:pt x="183" y="174"/>
                    <a:pt x="183" y="182"/>
                  </a:cubicBezTo>
                  <a:cubicBezTo>
                    <a:pt x="185" y="178"/>
                    <a:pt x="185" y="178"/>
                    <a:pt x="185" y="178"/>
                  </a:cubicBezTo>
                  <a:cubicBezTo>
                    <a:pt x="193" y="164"/>
                    <a:pt x="193" y="164"/>
                    <a:pt x="193" y="164"/>
                  </a:cubicBezTo>
                  <a:cubicBezTo>
                    <a:pt x="230" y="164"/>
                    <a:pt x="230" y="164"/>
                    <a:pt x="230" y="164"/>
                  </a:cubicBezTo>
                  <a:close/>
                  <a:moveTo>
                    <a:pt x="126" y="218"/>
                  </a:moveTo>
                  <a:cubicBezTo>
                    <a:pt x="126" y="217"/>
                    <a:pt x="127" y="217"/>
                    <a:pt x="127" y="216"/>
                  </a:cubicBezTo>
                  <a:cubicBezTo>
                    <a:pt x="146" y="183"/>
                    <a:pt x="146" y="183"/>
                    <a:pt x="146" y="183"/>
                  </a:cubicBezTo>
                  <a:cubicBezTo>
                    <a:pt x="146" y="179"/>
                    <a:pt x="145" y="174"/>
                    <a:pt x="144" y="170"/>
                  </a:cubicBezTo>
                  <a:cubicBezTo>
                    <a:pt x="143" y="168"/>
                    <a:pt x="143" y="166"/>
                    <a:pt x="142" y="164"/>
                  </a:cubicBezTo>
                  <a:cubicBezTo>
                    <a:pt x="46" y="164"/>
                    <a:pt x="46" y="164"/>
                    <a:pt x="46" y="164"/>
                  </a:cubicBezTo>
                  <a:cubicBezTo>
                    <a:pt x="45" y="166"/>
                    <a:pt x="44" y="168"/>
                    <a:pt x="43" y="170"/>
                  </a:cubicBezTo>
                  <a:cubicBezTo>
                    <a:pt x="42" y="175"/>
                    <a:pt x="41" y="179"/>
                    <a:pt x="41" y="184"/>
                  </a:cubicBezTo>
                  <a:cubicBezTo>
                    <a:pt x="41" y="191"/>
                    <a:pt x="43" y="198"/>
                    <a:pt x="45" y="204"/>
                  </a:cubicBezTo>
                  <a:cubicBezTo>
                    <a:pt x="48" y="209"/>
                    <a:pt x="50" y="214"/>
                    <a:pt x="54" y="218"/>
                  </a:cubicBezTo>
                  <a:cubicBezTo>
                    <a:pt x="126" y="218"/>
                    <a:pt x="126" y="218"/>
                    <a:pt x="126" y="218"/>
                  </a:cubicBezTo>
                  <a:close/>
                  <a:moveTo>
                    <a:pt x="32" y="139"/>
                  </a:moveTo>
                  <a:cubicBezTo>
                    <a:pt x="38" y="139"/>
                    <a:pt x="38" y="139"/>
                    <a:pt x="38" y="139"/>
                  </a:cubicBezTo>
                  <a:cubicBezTo>
                    <a:pt x="149" y="139"/>
                    <a:pt x="149" y="139"/>
                    <a:pt x="149" y="139"/>
                  </a:cubicBezTo>
                  <a:cubicBezTo>
                    <a:pt x="151" y="139"/>
                    <a:pt x="151" y="139"/>
                    <a:pt x="151" y="139"/>
                  </a:cubicBezTo>
                  <a:cubicBezTo>
                    <a:pt x="143" y="128"/>
                    <a:pt x="132" y="120"/>
                    <a:pt x="119" y="115"/>
                  </a:cubicBezTo>
                  <a:cubicBezTo>
                    <a:pt x="113" y="112"/>
                    <a:pt x="113" y="112"/>
                    <a:pt x="113" y="112"/>
                  </a:cubicBezTo>
                  <a:cubicBezTo>
                    <a:pt x="113" y="106"/>
                    <a:pt x="113" y="106"/>
                    <a:pt x="113" y="106"/>
                  </a:cubicBezTo>
                  <a:cubicBezTo>
                    <a:pt x="113" y="41"/>
                    <a:pt x="113" y="41"/>
                    <a:pt x="113" y="41"/>
                  </a:cubicBezTo>
                  <a:cubicBezTo>
                    <a:pt x="113" y="32"/>
                    <a:pt x="113" y="32"/>
                    <a:pt x="113" y="32"/>
                  </a:cubicBezTo>
                  <a:cubicBezTo>
                    <a:pt x="123" y="32"/>
                    <a:pt x="123" y="32"/>
                    <a:pt x="123" y="32"/>
                  </a:cubicBezTo>
                  <a:cubicBezTo>
                    <a:pt x="130" y="32"/>
                    <a:pt x="130" y="32"/>
                    <a:pt x="130" y="32"/>
                  </a:cubicBezTo>
                  <a:cubicBezTo>
                    <a:pt x="130" y="19"/>
                    <a:pt x="130" y="19"/>
                    <a:pt x="130" y="19"/>
                  </a:cubicBezTo>
                  <a:cubicBezTo>
                    <a:pt x="51" y="19"/>
                    <a:pt x="51" y="19"/>
                    <a:pt x="51" y="19"/>
                  </a:cubicBezTo>
                  <a:cubicBezTo>
                    <a:pt x="51" y="32"/>
                    <a:pt x="51" y="32"/>
                    <a:pt x="51" y="32"/>
                  </a:cubicBezTo>
                  <a:cubicBezTo>
                    <a:pt x="59" y="32"/>
                    <a:pt x="59" y="32"/>
                    <a:pt x="59" y="32"/>
                  </a:cubicBezTo>
                  <a:cubicBezTo>
                    <a:pt x="68" y="32"/>
                    <a:pt x="68" y="32"/>
                    <a:pt x="68" y="32"/>
                  </a:cubicBezTo>
                  <a:cubicBezTo>
                    <a:pt x="68" y="41"/>
                    <a:pt x="68" y="41"/>
                    <a:pt x="68" y="41"/>
                  </a:cubicBezTo>
                  <a:cubicBezTo>
                    <a:pt x="68" y="107"/>
                    <a:pt x="68" y="107"/>
                    <a:pt x="68" y="107"/>
                  </a:cubicBezTo>
                  <a:cubicBezTo>
                    <a:pt x="68" y="113"/>
                    <a:pt x="68" y="113"/>
                    <a:pt x="68" y="113"/>
                  </a:cubicBezTo>
                  <a:cubicBezTo>
                    <a:pt x="63" y="115"/>
                    <a:pt x="63" y="115"/>
                    <a:pt x="63" y="115"/>
                  </a:cubicBezTo>
                  <a:cubicBezTo>
                    <a:pt x="51" y="120"/>
                    <a:pt x="40" y="129"/>
                    <a:pt x="32" y="139"/>
                  </a:cubicBezTo>
                  <a:close/>
                </a:path>
              </a:pathLst>
            </a:custGeom>
            <a:solidFill>
              <a:schemeClr val="bg1"/>
            </a:solidFill>
            <a:ln>
              <a:noFill/>
            </a:ln>
            <a:effectLst>
              <a:innerShdw blurRad="25400">
                <a:prstClr val="black">
                  <a:alpha val="36000"/>
                </a:prstClr>
              </a:innerShdw>
            </a:effectLst>
          </p:spPr>
          <p:txBody>
            <a:bodyPr vert="horz" wrap="square" lIns="121882" tIns="60941" rIns="121882" bIns="60941" numCol="1" anchor="t" anchorCtr="0" compatLnSpc="1"/>
            <a:lstStyle/>
            <a:p>
              <a:endParaRPr lang="zh-CN" altLang="en-US" sz="3200">
                <a:latin typeface="微软雅黑" panose="020B0503020204020204" pitchFamily="34" charset="-122"/>
                <a:ea typeface="微软雅黑" panose="020B0503020204020204" pitchFamily="34" charset="-122"/>
                <a:cs typeface="+mn-ea"/>
              </a:endParaRPr>
            </a:p>
          </p:txBody>
        </p:sp>
      </p:grpSp>
      <p:grpSp>
        <p:nvGrpSpPr>
          <p:cNvPr id="21" name="组合 3"/>
          <p:cNvGrpSpPr/>
          <p:nvPr/>
        </p:nvGrpSpPr>
        <p:grpSpPr>
          <a:xfrm>
            <a:off x="6267438" y="3854773"/>
            <a:ext cx="2043745" cy="1528783"/>
            <a:chOff x="4700618" y="2891079"/>
            <a:chExt cx="1533282" cy="1146587"/>
          </a:xfrm>
          <a:solidFill>
            <a:schemeClr val="accent2"/>
          </a:solidFill>
        </p:grpSpPr>
        <p:sp>
          <p:nvSpPr>
            <p:cNvPr id="69" name="任意多边形 68"/>
            <p:cNvSpPr/>
            <p:nvPr/>
          </p:nvSpPr>
          <p:spPr>
            <a:xfrm flipH="1" flipV="1">
              <a:off x="4700618" y="3840631"/>
              <a:ext cx="300069" cy="173838"/>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cs typeface="+mn-ea"/>
              </a:endParaRPr>
            </a:p>
          </p:txBody>
        </p:sp>
        <p:sp>
          <p:nvSpPr>
            <p:cNvPr id="78" name="任意多边形 77"/>
            <p:cNvSpPr/>
            <p:nvPr/>
          </p:nvSpPr>
          <p:spPr>
            <a:xfrm flipH="1" flipV="1">
              <a:off x="4716277" y="2891079"/>
              <a:ext cx="1517623" cy="1146587"/>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1994106"/>
                <a:gd name="connsiteY0-176" fmla="*/ 1564775 h 1566371"/>
                <a:gd name="connsiteX1-177" fmla="*/ 914546 w 1994106"/>
                <a:gd name="connsiteY1-178" fmla="*/ 0 h 1566371"/>
                <a:gd name="connsiteX2-179" fmla="*/ 1898654 w 1994106"/>
                <a:gd name="connsiteY2-180" fmla="*/ 24603 h 1566371"/>
                <a:gd name="connsiteX3-181" fmla="*/ 1994106 w 1994106"/>
                <a:gd name="connsiteY3-182" fmla="*/ 118448 h 1566371"/>
                <a:gd name="connsiteX4-183" fmla="*/ 996555 w 1994106"/>
                <a:gd name="connsiteY4-184" fmla="*/ 1566371 h 1566371"/>
                <a:gd name="connsiteX5-185" fmla="*/ 0 w 1994106"/>
                <a:gd name="connsiteY5-186" fmla="*/ 1564775 h 1566371"/>
                <a:gd name="connsiteX0-187" fmla="*/ 0 w 2010434"/>
                <a:gd name="connsiteY0-188" fmla="*/ 1564775 h 1566371"/>
                <a:gd name="connsiteX1-189" fmla="*/ 930874 w 2010434"/>
                <a:gd name="connsiteY1-190" fmla="*/ 0 h 1566371"/>
                <a:gd name="connsiteX2-191" fmla="*/ 1914982 w 2010434"/>
                <a:gd name="connsiteY2-192" fmla="*/ 24603 h 1566371"/>
                <a:gd name="connsiteX3-193" fmla="*/ 2010434 w 2010434"/>
                <a:gd name="connsiteY3-194" fmla="*/ 118448 h 1566371"/>
                <a:gd name="connsiteX4-195" fmla="*/ 1012883 w 2010434"/>
                <a:gd name="connsiteY4-196" fmla="*/ 1566371 h 1566371"/>
                <a:gd name="connsiteX5-197" fmla="*/ 0 w 2010434"/>
                <a:gd name="connsiteY5-198" fmla="*/ 1564775 h 1566371"/>
                <a:gd name="connsiteX0-199" fmla="*/ 0 w 2023497"/>
                <a:gd name="connsiteY0-200" fmla="*/ 1519055 h 1566371"/>
                <a:gd name="connsiteX1-201" fmla="*/ 943937 w 2023497"/>
                <a:gd name="connsiteY1-202" fmla="*/ 0 h 1566371"/>
                <a:gd name="connsiteX2-203" fmla="*/ 1928045 w 2023497"/>
                <a:gd name="connsiteY2-204" fmla="*/ 24603 h 1566371"/>
                <a:gd name="connsiteX3-205" fmla="*/ 2023497 w 2023497"/>
                <a:gd name="connsiteY3-206" fmla="*/ 118448 h 1566371"/>
                <a:gd name="connsiteX4-207" fmla="*/ 1025946 w 2023497"/>
                <a:gd name="connsiteY4-208" fmla="*/ 1566371 h 1566371"/>
                <a:gd name="connsiteX5-209" fmla="*/ 0 w 2023497"/>
                <a:gd name="connsiteY5-210" fmla="*/ 1519055 h 1566371"/>
                <a:gd name="connsiteX0-211" fmla="*/ 0 w 2023497"/>
                <a:gd name="connsiteY0-212" fmla="*/ 1519055 h 1519055"/>
                <a:gd name="connsiteX1-213" fmla="*/ 943937 w 2023497"/>
                <a:gd name="connsiteY1-214" fmla="*/ 0 h 1519055"/>
                <a:gd name="connsiteX2-215" fmla="*/ 1928045 w 2023497"/>
                <a:gd name="connsiteY2-216" fmla="*/ 24603 h 1519055"/>
                <a:gd name="connsiteX3-217" fmla="*/ 2023497 w 2023497"/>
                <a:gd name="connsiteY3-218" fmla="*/ 118448 h 1519055"/>
                <a:gd name="connsiteX4-219" fmla="*/ 1019415 w 2023497"/>
                <a:gd name="connsiteY4-220" fmla="*/ 1491259 h 1519055"/>
                <a:gd name="connsiteX5-221" fmla="*/ 0 w 2023497"/>
                <a:gd name="connsiteY5-222" fmla="*/ 1519055 h 1519055"/>
                <a:gd name="connsiteX0-223" fmla="*/ 0 w 2023497"/>
                <a:gd name="connsiteY0-224" fmla="*/ 1519055 h 1519055"/>
                <a:gd name="connsiteX1-225" fmla="*/ 943937 w 2023497"/>
                <a:gd name="connsiteY1-226" fmla="*/ 0 h 1519055"/>
                <a:gd name="connsiteX2-227" fmla="*/ 1928045 w 2023497"/>
                <a:gd name="connsiteY2-228" fmla="*/ 24603 h 1519055"/>
                <a:gd name="connsiteX3-229" fmla="*/ 2023497 w 2023497"/>
                <a:gd name="connsiteY3-230" fmla="*/ 118448 h 1519055"/>
                <a:gd name="connsiteX4-231" fmla="*/ 1019415 w 2023497"/>
                <a:gd name="connsiteY4-232" fmla="*/ 1504322 h 1519055"/>
                <a:gd name="connsiteX5-233" fmla="*/ 0 w 2023497"/>
                <a:gd name="connsiteY5-234" fmla="*/ 1519055 h 1519055"/>
                <a:gd name="connsiteX0-235" fmla="*/ 0 w 2023497"/>
                <a:gd name="connsiteY0-236" fmla="*/ 1519055 h 1519055"/>
                <a:gd name="connsiteX1-237" fmla="*/ 943937 w 2023497"/>
                <a:gd name="connsiteY1-238" fmla="*/ 0 h 1519055"/>
                <a:gd name="connsiteX2-239" fmla="*/ 1928045 w 2023497"/>
                <a:gd name="connsiteY2-240" fmla="*/ 24603 h 1519055"/>
                <a:gd name="connsiteX3-241" fmla="*/ 2023497 w 2023497"/>
                <a:gd name="connsiteY3-242" fmla="*/ 118448 h 1519055"/>
                <a:gd name="connsiteX4-243" fmla="*/ 1029212 w 2023497"/>
                <a:gd name="connsiteY4-244" fmla="*/ 1507588 h 1519055"/>
                <a:gd name="connsiteX5-245" fmla="*/ 0 w 2023497"/>
                <a:gd name="connsiteY5-246" fmla="*/ 1519055 h 1519055"/>
                <a:gd name="connsiteX0-247" fmla="*/ 0 w 2023497"/>
                <a:gd name="connsiteY0-248" fmla="*/ 1519055 h 1548476"/>
                <a:gd name="connsiteX1-249" fmla="*/ 943937 w 2023497"/>
                <a:gd name="connsiteY1-250" fmla="*/ 0 h 1548476"/>
                <a:gd name="connsiteX2-251" fmla="*/ 1928045 w 2023497"/>
                <a:gd name="connsiteY2-252" fmla="*/ 24603 h 1548476"/>
                <a:gd name="connsiteX3-253" fmla="*/ 2023497 w 2023497"/>
                <a:gd name="connsiteY3-254" fmla="*/ 118448 h 1548476"/>
                <a:gd name="connsiteX4-255" fmla="*/ 1025495 w 2023497"/>
                <a:gd name="connsiteY4-256" fmla="*/ 1548476 h 1548476"/>
                <a:gd name="connsiteX5-257" fmla="*/ 0 w 2023497"/>
                <a:gd name="connsiteY5-258" fmla="*/ 1519055 h 1548476"/>
                <a:gd name="connsiteX0-259" fmla="*/ 0 w 2023497"/>
                <a:gd name="connsiteY0-260" fmla="*/ 1537640 h 1548476"/>
                <a:gd name="connsiteX1-261" fmla="*/ 943937 w 2023497"/>
                <a:gd name="connsiteY1-262" fmla="*/ 0 h 1548476"/>
                <a:gd name="connsiteX2-263" fmla="*/ 1928045 w 2023497"/>
                <a:gd name="connsiteY2-264" fmla="*/ 24603 h 1548476"/>
                <a:gd name="connsiteX3-265" fmla="*/ 2023497 w 2023497"/>
                <a:gd name="connsiteY3-266" fmla="*/ 118448 h 1548476"/>
                <a:gd name="connsiteX4-267" fmla="*/ 1025495 w 2023497"/>
                <a:gd name="connsiteY4-268" fmla="*/ 1548476 h 1548476"/>
                <a:gd name="connsiteX5-269" fmla="*/ 0 w 2023497"/>
                <a:gd name="connsiteY5-270" fmla="*/ 1537640 h 1548476"/>
                <a:gd name="connsiteX0-271" fmla="*/ 0 w 2023497"/>
                <a:gd name="connsiteY0-272" fmla="*/ 1545841 h 1548476"/>
                <a:gd name="connsiteX1-273" fmla="*/ 943937 w 2023497"/>
                <a:gd name="connsiteY1-274" fmla="*/ 0 h 1548476"/>
                <a:gd name="connsiteX2-275" fmla="*/ 1928045 w 2023497"/>
                <a:gd name="connsiteY2-276" fmla="*/ 24603 h 1548476"/>
                <a:gd name="connsiteX3-277" fmla="*/ 2023497 w 2023497"/>
                <a:gd name="connsiteY3-278" fmla="*/ 118448 h 1548476"/>
                <a:gd name="connsiteX4-279" fmla="*/ 1025495 w 2023497"/>
                <a:gd name="connsiteY4-280" fmla="*/ 1548476 h 1548476"/>
                <a:gd name="connsiteX5-281" fmla="*/ 0 w 2023497"/>
                <a:gd name="connsiteY5-282" fmla="*/ 1545841 h 1548476"/>
                <a:gd name="connsiteX0-283" fmla="*/ 0 w 2023497"/>
                <a:gd name="connsiteY0-284" fmla="*/ 1545841 h 1560778"/>
                <a:gd name="connsiteX1-285" fmla="*/ 943937 w 2023497"/>
                <a:gd name="connsiteY1-286" fmla="*/ 0 h 1560778"/>
                <a:gd name="connsiteX2-287" fmla="*/ 1928045 w 2023497"/>
                <a:gd name="connsiteY2-288" fmla="*/ 24603 h 1560778"/>
                <a:gd name="connsiteX3-289" fmla="*/ 2023497 w 2023497"/>
                <a:gd name="connsiteY3-290" fmla="*/ 118448 h 1560778"/>
                <a:gd name="connsiteX4-291" fmla="*/ 1013194 w 2023497"/>
                <a:gd name="connsiteY4-292" fmla="*/ 1560778 h 1560778"/>
                <a:gd name="connsiteX5-293" fmla="*/ 0 w 2023497"/>
                <a:gd name="connsiteY5-294" fmla="*/ 1545841 h 1560778"/>
                <a:gd name="connsiteX0-295" fmla="*/ 0 w 2023497"/>
                <a:gd name="connsiteY0-296" fmla="*/ 1545841 h 1545841"/>
                <a:gd name="connsiteX1-297" fmla="*/ 943937 w 2023497"/>
                <a:gd name="connsiteY1-298" fmla="*/ 0 h 1545841"/>
                <a:gd name="connsiteX2-299" fmla="*/ 1928045 w 2023497"/>
                <a:gd name="connsiteY2-300" fmla="*/ 24603 h 1545841"/>
                <a:gd name="connsiteX3-301" fmla="*/ 2023497 w 2023497"/>
                <a:gd name="connsiteY3-302" fmla="*/ 118448 h 1545841"/>
                <a:gd name="connsiteX4-303" fmla="*/ 1013194 w 2023497"/>
                <a:gd name="connsiteY4-304" fmla="*/ 1544377 h 1545841"/>
                <a:gd name="connsiteX5-305" fmla="*/ 0 w 2023497"/>
                <a:gd name="connsiteY5-306" fmla="*/ 1545841 h 1545841"/>
                <a:gd name="connsiteX0-307" fmla="*/ 0 w 2023497"/>
                <a:gd name="connsiteY0-308" fmla="*/ 1545841 h 1552578"/>
                <a:gd name="connsiteX1-309" fmla="*/ 943937 w 2023497"/>
                <a:gd name="connsiteY1-310" fmla="*/ 0 h 1552578"/>
                <a:gd name="connsiteX2-311" fmla="*/ 1928045 w 2023497"/>
                <a:gd name="connsiteY2-312" fmla="*/ 24603 h 1552578"/>
                <a:gd name="connsiteX3-313" fmla="*/ 2023497 w 2023497"/>
                <a:gd name="connsiteY3-314" fmla="*/ 118448 h 1552578"/>
                <a:gd name="connsiteX4-315" fmla="*/ 1009093 w 2023497"/>
                <a:gd name="connsiteY4-316" fmla="*/ 1552578 h 1552578"/>
                <a:gd name="connsiteX5-317" fmla="*/ 0 w 2023497"/>
                <a:gd name="connsiteY5-318" fmla="*/ 1545841 h 1552578"/>
                <a:gd name="connsiteX0-319" fmla="*/ 0 w 2023497"/>
                <a:gd name="connsiteY0-320" fmla="*/ 1522046 h 1528783"/>
                <a:gd name="connsiteX1-321" fmla="*/ 930340 w 2023497"/>
                <a:gd name="connsiteY1-322" fmla="*/ 0 h 1528783"/>
                <a:gd name="connsiteX2-323" fmla="*/ 1928045 w 2023497"/>
                <a:gd name="connsiteY2-324" fmla="*/ 808 h 1528783"/>
                <a:gd name="connsiteX3-325" fmla="*/ 2023497 w 2023497"/>
                <a:gd name="connsiteY3-326" fmla="*/ 94653 h 1528783"/>
                <a:gd name="connsiteX4-327" fmla="*/ 1009093 w 2023497"/>
                <a:gd name="connsiteY4-328" fmla="*/ 1528783 h 1528783"/>
                <a:gd name="connsiteX5-329" fmla="*/ 0 w 2023497"/>
                <a:gd name="connsiteY5-330" fmla="*/ 1522046 h 15287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3497" h="1528783">
                  <a:moveTo>
                    <a:pt x="0" y="1522046"/>
                  </a:moveTo>
                  <a:cubicBezTo>
                    <a:pt x="656072" y="127894"/>
                    <a:pt x="631008" y="123013"/>
                    <a:pt x="930340" y="0"/>
                  </a:cubicBezTo>
                  <a:lnTo>
                    <a:pt x="1928045" y="808"/>
                  </a:lnTo>
                  <a:cubicBezTo>
                    <a:pt x="1982258" y="28102"/>
                    <a:pt x="1995253" y="44861"/>
                    <a:pt x="2023497" y="94653"/>
                  </a:cubicBezTo>
                  <a:cubicBezTo>
                    <a:pt x="1744667" y="-204681"/>
                    <a:pt x="1259220" y="1077734"/>
                    <a:pt x="1009093" y="1528783"/>
                  </a:cubicBezTo>
                  <a:lnTo>
                    <a:pt x="0" y="152204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cs typeface="+mn-ea"/>
              </a:endParaRPr>
            </a:p>
          </p:txBody>
        </p:sp>
        <p:sp>
          <p:nvSpPr>
            <p:cNvPr id="84" name="Freeform 7"/>
            <p:cNvSpPr>
              <a:spLocks noEditPoints="1"/>
            </p:cNvSpPr>
            <p:nvPr/>
          </p:nvSpPr>
          <p:spPr bwMode="auto">
            <a:xfrm>
              <a:off x="5557487" y="3298939"/>
              <a:ext cx="267551" cy="311628"/>
            </a:xfrm>
            <a:custGeom>
              <a:avLst/>
              <a:gdLst>
                <a:gd name="T0" fmla="*/ 153 w 293"/>
                <a:gd name="T1" fmla="*/ 41 h 341"/>
                <a:gd name="T2" fmla="*/ 183 w 293"/>
                <a:gd name="T3" fmla="*/ 224 h 341"/>
                <a:gd name="T4" fmla="*/ 29 w 293"/>
                <a:gd name="T5" fmla="*/ 254 h 341"/>
                <a:gd name="T6" fmla="*/ 0 w 293"/>
                <a:gd name="T7" fmla="*/ 70 h 341"/>
                <a:gd name="T8" fmla="*/ 99 w 293"/>
                <a:gd name="T9" fmla="*/ 279 h 341"/>
                <a:gd name="T10" fmla="*/ 110 w 293"/>
                <a:gd name="T11" fmla="*/ 260 h 341"/>
                <a:gd name="T12" fmla="*/ 70 w 293"/>
                <a:gd name="T13" fmla="*/ 279 h 341"/>
                <a:gd name="T14" fmla="*/ 93 w 293"/>
                <a:gd name="T15" fmla="*/ 317 h 341"/>
                <a:gd name="T16" fmla="*/ 148 w 293"/>
                <a:gd name="T17" fmla="*/ 338 h 341"/>
                <a:gd name="T18" fmla="*/ 207 w 293"/>
                <a:gd name="T19" fmla="*/ 288 h 341"/>
                <a:gd name="T20" fmla="*/ 278 w 293"/>
                <a:gd name="T21" fmla="*/ 284 h 341"/>
                <a:gd name="T22" fmla="*/ 239 w 293"/>
                <a:gd name="T23" fmla="*/ 233 h 341"/>
                <a:gd name="T24" fmla="*/ 184 w 293"/>
                <a:gd name="T25" fmla="*/ 291 h 341"/>
                <a:gd name="T26" fmla="*/ 122 w 293"/>
                <a:gd name="T27" fmla="*/ 321 h 341"/>
                <a:gd name="T28" fmla="*/ 99 w 293"/>
                <a:gd name="T29" fmla="*/ 279 h 341"/>
                <a:gd name="T30" fmla="*/ 39 w 293"/>
                <a:gd name="T31" fmla="*/ 11 h 341"/>
                <a:gd name="T32" fmla="*/ 139 w 293"/>
                <a:gd name="T33" fmla="*/ 0 h 341"/>
                <a:gd name="T34" fmla="*/ 140 w 293"/>
                <a:gd name="T35" fmla="*/ 37 h 341"/>
                <a:gd name="T36" fmla="*/ 123 w 293"/>
                <a:gd name="T37" fmla="*/ 17 h 341"/>
                <a:gd name="T38" fmla="*/ 61 w 293"/>
                <a:gd name="T39" fmla="*/ 37 h 341"/>
                <a:gd name="T40" fmla="*/ 21 w 293"/>
                <a:gd name="T41" fmla="*/ 210 h 341"/>
                <a:gd name="T42" fmla="*/ 55 w 293"/>
                <a:gd name="T43" fmla="*/ 217 h 341"/>
                <a:gd name="T44" fmla="*/ 21 w 293"/>
                <a:gd name="T45" fmla="*/ 210 h 341"/>
                <a:gd name="T46" fmla="*/ 21 w 293"/>
                <a:gd name="T47" fmla="*/ 93 h 341"/>
                <a:gd name="T48" fmla="*/ 38 w 293"/>
                <a:gd name="T49" fmla="*/ 90 h 341"/>
                <a:gd name="T50" fmla="*/ 21 w 293"/>
                <a:gd name="T51" fmla="*/ 136 h 341"/>
                <a:gd name="T52" fmla="*/ 38 w 293"/>
                <a:gd name="T53" fmla="*/ 140 h 341"/>
                <a:gd name="T54" fmla="*/ 21 w 293"/>
                <a:gd name="T55" fmla="*/ 136 h 341"/>
                <a:gd name="T56" fmla="*/ 21 w 293"/>
                <a:gd name="T57" fmla="*/ 130 h 341"/>
                <a:gd name="T58" fmla="*/ 38 w 293"/>
                <a:gd name="T59" fmla="*/ 127 h 341"/>
                <a:gd name="T60" fmla="*/ 21 w 293"/>
                <a:gd name="T61" fmla="*/ 118 h 341"/>
                <a:gd name="T62" fmla="*/ 38 w 293"/>
                <a:gd name="T63" fmla="*/ 121 h 341"/>
                <a:gd name="T64" fmla="*/ 21 w 293"/>
                <a:gd name="T65" fmla="*/ 118 h 341"/>
                <a:gd name="T66" fmla="*/ 21 w 293"/>
                <a:gd name="T67" fmla="*/ 112 h 341"/>
                <a:gd name="T68" fmla="*/ 38 w 293"/>
                <a:gd name="T69" fmla="*/ 108 h 341"/>
                <a:gd name="T70" fmla="*/ 21 w 293"/>
                <a:gd name="T71" fmla="*/ 99 h 341"/>
                <a:gd name="T72" fmla="*/ 38 w 293"/>
                <a:gd name="T73" fmla="*/ 103 h 341"/>
                <a:gd name="T74" fmla="*/ 21 w 293"/>
                <a:gd name="T75" fmla="*/ 99 h 341"/>
                <a:gd name="T76" fmla="*/ 21 w 293"/>
                <a:gd name="T77" fmla="*/ 158 h 341"/>
                <a:gd name="T78" fmla="*/ 38 w 293"/>
                <a:gd name="T79" fmla="*/ 155 h 341"/>
                <a:gd name="T80" fmla="*/ 21 w 293"/>
                <a:gd name="T81" fmla="*/ 201 h 341"/>
                <a:gd name="T82" fmla="*/ 38 w 293"/>
                <a:gd name="T83" fmla="*/ 205 h 341"/>
                <a:gd name="T84" fmla="*/ 21 w 293"/>
                <a:gd name="T85" fmla="*/ 201 h 341"/>
                <a:gd name="T86" fmla="*/ 21 w 293"/>
                <a:gd name="T87" fmla="*/ 195 h 341"/>
                <a:gd name="T88" fmla="*/ 38 w 293"/>
                <a:gd name="T89" fmla="*/ 192 h 341"/>
                <a:gd name="T90" fmla="*/ 21 w 293"/>
                <a:gd name="T91" fmla="*/ 183 h 341"/>
                <a:gd name="T92" fmla="*/ 38 w 293"/>
                <a:gd name="T93" fmla="*/ 186 h 341"/>
                <a:gd name="T94" fmla="*/ 21 w 293"/>
                <a:gd name="T95" fmla="*/ 183 h 341"/>
                <a:gd name="T96" fmla="*/ 21 w 293"/>
                <a:gd name="T97" fmla="*/ 177 h 341"/>
                <a:gd name="T98" fmla="*/ 38 w 293"/>
                <a:gd name="T99" fmla="*/ 173 h 341"/>
                <a:gd name="T100" fmla="*/ 21 w 293"/>
                <a:gd name="T101" fmla="*/ 164 h 341"/>
                <a:gd name="T102" fmla="*/ 38 w 293"/>
                <a:gd name="T103" fmla="*/ 168 h 341"/>
                <a:gd name="T104" fmla="*/ 21 w 293"/>
                <a:gd name="T105" fmla="*/ 164 h 341"/>
                <a:gd name="T106" fmla="*/ 21 w 293"/>
                <a:gd name="T107" fmla="*/ 86 h 341"/>
                <a:gd name="T108" fmla="*/ 55 w 293"/>
                <a:gd name="T109" fmla="*/ 80 h 341"/>
                <a:gd name="T110" fmla="*/ 21 w 293"/>
                <a:gd name="T111" fmla="*/ 144 h 341"/>
                <a:gd name="T112" fmla="*/ 55 w 293"/>
                <a:gd name="T113" fmla="*/ 151 h 341"/>
                <a:gd name="T114" fmla="*/ 21 w 293"/>
                <a:gd name="T115" fmla="*/ 144 h 341"/>
                <a:gd name="T116" fmla="*/ 153 w 293"/>
                <a:gd name="T117" fmla="*/ 178 h 341"/>
                <a:gd name="T118" fmla="*/ 67 w 293"/>
                <a:gd name="T119" fmla="*/ 178 h 341"/>
                <a:gd name="T120" fmla="*/ 134 w 293"/>
                <a:gd name="T121" fmla="*/ 15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3" h="341">
                  <a:moveTo>
                    <a:pt x="29" y="41"/>
                  </a:moveTo>
                  <a:cubicBezTo>
                    <a:pt x="128" y="41"/>
                    <a:pt x="85" y="41"/>
                    <a:pt x="153" y="41"/>
                  </a:cubicBezTo>
                  <a:cubicBezTo>
                    <a:pt x="169" y="41"/>
                    <a:pt x="183" y="54"/>
                    <a:pt x="183" y="70"/>
                  </a:cubicBezTo>
                  <a:cubicBezTo>
                    <a:pt x="183" y="224"/>
                    <a:pt x="183" y="224"/>
                    <a:pt x="183" y="224"/>
                  </a:cubicBezTo>
                  <a:cubicBezTo>
                    <a:pt x="183" y="240"/>
                    <a:pt x="169" y="254"/>
                    <a:pt x="153" y="254"/>
                  </a:cubicBezTo>
                  <a:cubicBezTo>
                    <a:pt x="29" y="254"/>
                    <a:pt x="29" y="254"/>
                    <a:pt x="29" y="254"/>
                  </a:cubicBezTo>
                  <a:cubicBezTo>
                    <a:pt x="13" y="254"/>
                    <a:pt x="0" y="240"/>
                    <a:pt x="0" y="224"/>
                  </a:cubicBezTo>
                  <a:cubicBezTo>
                    <a:pt x="0" y="70"/>
                    <a:pt x="0" y="70"/>
                    <a:pt x="0" y="70"/>
                  </a:cubicBezTo>
                  <a:cubicBezTo>
                    <a:pt x="0" y="54"/>
                    <a:pt x="13" y="41"/>
                    <a:pt x="29" y="41"/>
                  </a:cubicBezTo>
                  <a:close/>
                  <a:moveTo>
                    <a:pt x="99" y="279"/>
                  </a:moveTo>
                  <a:cubicBezTo>
                    <a:pt x="110" y="279"/>
                    <a:pt x="110" y="279"/>
                    <a:pt x="110" y="279"/>
                  </a:cubicBezTo>
                  <a:cubicBezTo>
                    <a:pt x="110" y="260"/>
                    <a:pt x="110" y="260"/>
                    <a:pt x="110" y="260"/>
                  </a:cubicBezTo>
                  <a:cubicBezTo>
                    <a:pt x="70" y="260"/>
                    <a:pt x="70" y="260"/>
                    <a:pt x="70" y="260"/>
                  </a:cubicBezTo>
                  <a:cubicBezTo>
                    <a:pt x="70" y="279"/>
                    <a:pt x="70" y="279"/>
                    <a:pt x="70" y="279"/>
                  </a:cubicBezTo>
                  <a:cubicBezTo>
                    <a:pt x="82" y="279"/>
                    <a:pt x="82" y="279"/>
                    <a:pt x="82" y="279"/>
                  </a:cubicBezTo>
                  <a:cubicBezTo>
                    <a:pt x="83" y="294"/>
                    <a:pt x="87" y="307"/>
                    <a:pt x="93" y="317"/>
                  </a:cubicBezTo>
                  <a:cubicBezTo>
                    <a:pt x="99" y="326"/>
                    <a:pt x="107" y="333"/>
                    <a:pt x="116" y="337"/>
                  </a:cubicBezTo>
                  <a:cubicBezTo>
                    <a:pt x="125" y="340"/>
                    <a:pt x="136" y="341"/>
                    <a:pt x="148" y="338"/>
                  </a:cubicBezTo>
                  <a:cubicBezTo>
                    <a:pt x="163" y="333"/>
                    <a:pt x="180" y="322"/>
                    <a:pt x="196" y="302"/>
                  </a:cubicBezTo>
                  <a:cubicBezTo>
                    <a:pt x="200" y="297"/>
                    <a:pt x="204" y="292"/>
                    <a:pt x="207" y="288"/>
                  </a:cubicBezTo>
                  <a:cubicBezTo>
                    <a:pt x="221" y="270"/>
                    <a:pt x="234" y="253"/>
                    <a:pt x="245" y="248"/>
                  </a:cubicBezTo>
                  <a:cubicBezTo>
                    <a:pt x="255" y="245"/>
                    <a:pt x="266" y="253"/>
                    <a:pt x="278" y="284"/>
                  </a:cubicBezTo>
                  <a:cubicBezTo>
                    <a:pt x="293" y="278"/>
                    <a:pt x="293" y="278"/>
                    <a:pt x="293" y="278"/>
                  </a:cubicBezTo>
                  <a:cubicBezTo>
                    <a:pt x="276" y="235"/>
                    <a:pt x="258" y="226"/>
                    <a:pt x="239" y="233"/>
                  </a:cubicBezTo>
                  <a:cubicBezTo>
                    <a:pt x="224" y="239"/>
                    <a:pt x="209" y="258"/>
                    <a:pt x="194" y="278"/>
                  </a:cubicBezTo>
                  <a:cubicBezTo>
                    <a:pt x="191" y="282"/>
                    <a:pt x="187" y="287"/>
                    <a:pt x="184" y="291"/>
                  </a:cubicBezTo>
                  <a:cubicBezTo>
                    <a:pt x="170" y="309"/>
                    <a:pt x="156" y="318"/>
                    <a:pt x="143" y="322"/>
                  </a:cubicBezTo>
                  <a:cubicBezTo>
                    <a:pt x="135" y="324"/>
                    <a:pt x="128" y="324"/>
                    <a:pt x="122" y="321"/>
                  </a:cubicBezTo>
                  <a:cubicBezTo>
                    <a:pt x="116" y="319"/>
                    <a:pt x="111" y="314"/>
                    <a:pt x="107" y="308"/>
                  </a:cubicBezTo>
                  <a:cubicBezTo>
                    <a:pt x="102" y="301"/>
                    <a:pt x="99" y="291"/>
                    <a:pt x="99" y="279"/>
                  </a:cubicBezTo>
                  <a:close/>
                  <a:moveTo>
                    <a:pt x="45" y="37"/>
                  </a:moveTo>
                  <a:cubicBezTo>
                    <a:pt x="39" y="11"/>
                    <a:pt x="39" y="11"/>
                    <a:pt x="39" y="11"/>
                  </a:cubicBezTo>
                  <a:cubicBezTo>
                    <a:pt x="46" y="0"/>
                    <a:pt x="46" y="0"/>
                    <a:pt x="46" y="0"/>
                  </a:cubicBezTo>
                  <a:cubicBezTo>
                    <a:pt x="139" y="0"/>
                    <a:pt x="139" y="0"/>
                    <a:pt x="139" y="0"/>
                  </a:cubicBezTo>
                  <a:cubicBezTo>
                    <a:pt x="146" y="11"/>
                    <a:pt x="146" y="11"/>
                    <a:pt x="146" y="11"/>
                  </a:cubicBezTo>
                  <a:cubicBezTo>
                    <a:pt x="140" y="37"/>
                    <a:pt x="140" y="37"/>
                    <a:pt x="140" y="37"/>
                  </a:cubicBezTo>
                  <a:cubicBezTo>
                    <a:pt x="125" y="37"/>
                    <a:pt x="125" y="37"/>
                    <a:pt x="125" y="37"/>
                  </a:cubicBezTo>
                  <a:cubicBezTo>
                    <a:pt x="123" y="17"/>
                    <a:pt x="123" y="17"/>
                    <a:pt x="123" y="17"/>
                  </a:cubicBezTo>
                  <a:cubicBezTo>
                    <a:pt x="63" y="17"/>
                    <a:pt x="63" y="17"/>
                    <a:pt x="63" y="17"/>
                  </a:cubicBezTo>
                  <a:cubicBezTo>
                    <a:pt x="61" y="37"/>
                    <a:pt x="61" y="37"/>
                    <a:pt x="61" y="37"/>
                  </a:cubicBezTo>
                  <a:cubicBezTo>
                    <a:pt x="45" y="37"/>
                    <a:pt x="45" y="37"/>
                    <a:pt x="45" y="37"/>
                  </a:cubicBezTo>
                  <a:close/>
                  <a:moveTo>
                    <a:pt x="21" y="210"/>
                  </a:moveTo>
                  <a:cubicBezTo>
                    <a:pt x="21" y="217"/>
                    <a:pt x="21" y="217"/>
                    <a:pt x="21" y="217"/>
                  </a:cubicBezTo>
                  <a:cubicBezTo>
                    <a:pt x="55" y="217"/>
                    <a:pt x="55" y="217"/>
                    <a:pt x="55" y="217"/>
                  </a:cubicBezTo>
                  <a:cubicBezTo>
                    <a:pt x="55" y="210"/>
                    <a:pt x="55" y="210"/>
                    <a:pt x="55" y="210"/>
                  </a:cubicBezTo>
                  <a:cubicBezTo>
                    <a:pt x="21" y="210"/>
                    <a:pt x="21" y="210"/>
                    <a:pt x="21" y="210"/>
                  </a:cubicBezTo>
                  <a:close/>
                  <a:moveTo>
                    <a:pt x="21" y="90"/>
                  </a:moveTo>
                  <a:cubicBezTo>
                    <a:pt x="21" y="93"/>
                    <a:pt x="21" y="93"/>
                    <a:pt x="21" y="93"/>
                  </a:cubicBezTo>
                  <a:cubicBezTo>
                    <a:pt x="38" y="93"/>
                    <a:pt x="38" y="93"/>
                    <a:pt x="38" y="93"/>
                  </a:cubicBezTo>
                  <a:cubicBezTo>
                    <a:pt x="38" y="90"/>
                    <a:pt x="38" y="90"/>
                    <a:pt x="38" y="90"/>
                  </a:cubicBezTo>
                  <a:cubicBezTo>
                    <a:pt x="21" y="90"/>
                    <a:pt x="21" y="90"/>
                    <a:pt x="21" y="90"/>
                  </a:cubicBezTo>
                  <a:close/>
                  <a:moveTo>
                    <a:pt x="21" y="136"/>
                  </a:moveTo>
                  <a:cubicBezTo>
                    <a:pt x="21" y="140"/>
                    <a:pt x="21" y="140"/>
                    <a:pt x="21" y="140"/>
                  </a:cubicBezTo>
                  <a:cubicBezTo>
                    <a:pt x="38" y="140"/>
                    <a:pt x="38" y="140"/>
                    <a:pt x="38" y="140"/>
                  </a:cubicBezTo>
                  <a:cubicBezTo>
                    <a:pt x="38" y="136"/>
                    <a:pt x="38" y="136"/>
                    <a:pt x="38" y="136"/>
                  </a:cubicBezTo>
                  <a:cubicBezTo>
                    <a:pt x="21" y="136"/>
                    <a:pt x="21" y="136"/>
                    <a:pt x="21" y="136"/>
                  </a:cubicBezTo>
                  <a:close/>
                  <a:moveTo>
                    <a:pt x="21" y="127"/>
                  </a:moveTo>
                  <a:cubicBezTo>
                    <a:pt x="21" y="128"/>
                    <a:pt x="21" y="129"/>
                    <a:pt x="21" y="130"/>
                  </a:cubicBezTo>
                  <a:cubicBezTo>
                    <a:pt x="26" y="130"/>
                    <a:pt x="32" y="130"/>
                    <a:pt x="38" y="130"/>
                  </a:cubicBezTo>
                  <a:cubicBezTo>
                    <a:pt x="38" y="129"/>
                    <a:pt x="38" y="128"/>
                    <a:pt x="38" y="127"/>
                  </a:cubicBezTo>
                  <a:cubicBezTo>
                    <a:pt x="32" y="127"/>
                    <a:pt x="26" y="127"/>
                    <a:pt x="21" y="127"/>
                  </a:cubicBezTo>
                  <a:close/>
                  <a:moveTo>
                    <a:pt x="21" y="118"/>
                  </a:moveTo>
                  <a:cubicBezTo>
                    <a:pt x="21" y="119"/>
                    <a:pt x="21" y="120"/>
                    <a:pt x="21" y="121"/>
                  </a:cubicBezTo>
                  <a:cubicBezTo>
                    <a:pt x="26" y="121"/>
                    <a:pt x="32" y="121"/>
                    <a:pt x="38" y="121"/>
                  </a:cubicBezTo>
                  <a:cubicBezTo>
                    <a:pt x="38" y="120"/>
                    <a:pt x="38" y="119"/>
                    <a:pt x="38" y="118"/>
                  </a:cubicBezTo>
                  <a:cubicBezTo>
                    <a:pt x="32" y="118"/>
                    <a:pt x="26" y="118"/>
                    <a:pt x="21" y="118"/>
                  </a:cubicBezTo>
                  <a:close/>
                  <a:moveTo>
                    <a:pt x="21" y="108"/>
                  </a:moveTo>
                  <a:cubicBezTo>
                    <a:pt x="21" y="110"/>
                    <a:pt x="21" y="111"/>
                    <a:pt x="21" y="112"/>
                  </a:cubicBezTo>
                  <a:cubicBezTo>
                    <a:pt x="26" y="112"/>
                    <a:pt x="32" y="112"/>
                    <a:pt x="38" y="112"/>
                  </a:cubicBezTo>
                  <a:cubicBezTo>
                    <a:pt x="38" y="111"/>
                    <a:pt x="38" y="110"/>
                    <a:pt x="38" y="108"/>
                  </a:cubicBezTo>
                  <a:cubicBezTo>
                    <a:pt x="32" y="108"/>
                    <a:pt x="26" y="108"/>
                    <a:pt x="21" y="108"/>
                  </a:cubicBezTo>
                  <a:close/>
                  <a:moveTo>
                    <a:pt x="21" y="99"/>
                  </a:moveTo>
                  <a:cubicBezTo>
                    <a:pt x="21" y="100"/>
                    <a:pt x="21" y="102"/>
                    <a:pt x="21" y="103"/>
                  </a:cubicBezTo>
                  <a:cubicBezTo>
                    <a:pt x="26" y="103"/>
                    <a:pt x="32" y="103"/>
                    <a:pt x="38" y="103"/>
                  </a:cubicBezTo>
                  <a:cubicBezTo>
                    <a:pt x="38" y="102"/>
                    <a:pt x="38" y="100"/>
                    <a:pt x="38" y="99"/>
                  </a:cubicBezTo>
                  <a:cubicBezTo>
                    <a:pt x="32" y="99"/>
                    <a:pt x="26" y="99"/>
                    <a:pt x="21" y="99"/>
                  </a:cubicBezTo>
                  <a:close/>
                  <a:moveTo>
                    <a:pt x="21" y="155"/>
                  </a:moveTo>
                  <a:cubicBezTo>
                    <a:pt x="21" y="158"/>
                    <a:pt x="21" y="158"/>
                    <a:pt x="21" y="158"/>
                  </a:cubicBezTo>
                  <a:cubicBezTo>
                    <a:pt x="38" y="158"/>
                    <a:pt x="38" y="158"/>
                    <a:pt x="38" y="158"/>
                  </a:cubicBezTo>
                  <a:cubicBezTo>
                    <a:pt x="38" y="155"/>
                    <a:pt x="38" y="155"/>
                    <a:pt x="38" y="155"/>
                  </a:cubicBezTo>
                  <a:cubicBezTo>
                    <a:pt x="21" y="155"/>
                    <a:pt x="21" y="155"/>
                    <a:pt x="21" y="155"/>
                  </a:cubicBezTo>
                  <a:close/>
                  <a:moveTo>
                    <a:pt x="21" y="201"/>
                  </a:moveTo>
                  <a:cubicBezTo>
                    <a:pt x="21" y="205"/>
                    <a:pt x="21" y="205"/>
                    <a:pt x="21" y="205"/>
                  </a:cubicBezTo>
                  <a:cubicBezTo>
                    <a:pt x="38" y="205"/>
                    <a:pt x="38" y="205"/>
                    <a:pt x="38" y="205"/>
                  </a:cubicBezTo>
                  <a:cubicBezTo>
                    <a:pt x="38" y="201"/>
                    <a:pt x="38" y="201"/>
                    <a:pt x="38" y="201"/>
                  </a:cubicBezTo>
                  <a:cubicBezTo>
                    <a:pt x="21" y="201"/>
                    <a:pt x="21" y="201"/>
                    <a:pt x="21" y="201"/>
                  </a:cubicBezTo>
                  <a:close/>
                  <a:moveTo>
                    <a:pt x="21" y="192"/>
                  </a:moveTo>
                  <a:cubicBezTo>
                    <a:pt x="21" y="193"/>
                    <a:pt x="21" y="194"/>
                    <a:pt x="21" y="195"/>
                  </a:cubicBezTo>
                  <a:cubicBezTo>
                    <a:pt x="26" y="195"/>
                    <a:pt x="32" y="195"/>
                    <a:pt x="38" y="195"/>
                  </a:cubicBezTo>
                  <a:cubicBezTo>
                    <a:pt x="38" y="194"/>
                    <a:pt x="38" y="193"/>
                    <a:pt x="38" y="192"/>
                  </a:cubicBezTo>
                  <a:cubicBezTo>
                    <a:pt x="32" y="192"/>
                    <a:pt x="26" y="192"/>
                    <a:pt x="21" y="192"/>
                  </a:cubicBezTo>
                  <a:close/>
                  <a:moveTo>
                    <a:pt x="21" y="183"/>
                  </a:moveTo>
                  <a:cubicBezTo>
                    <a:pt x="21" y="184"/>
                    <a:pt x="21" y="185"/>
                    <a:pt x="21" y="186"/>
                  </a:cubicBezTo>
                  <a:cubicBezTo>
                    <a:pt x="26" y="186"/>
                    <a:pt x="32" y="186"/>
                    <a:pt x="38" y="186"/>
                  </a:cubicBezTo>
                  <a:cubicBezTo>
                    <a:pt x="38" y="185"/>
                    <a:pt x="38" y="184"/>
                    <a:pt x="38" y="183"/>
                  </a:cubicBezTo>
                  <a:cubicBezTo>
                    <a:pt x="32" y="183"/>
                    <a:pt x="26" y="183"/>
                    <a:pt x="21" y="183"/>
                  </a:cubicBezTo>
                  <a:close/>
                  <a:moveTo>
                    <a:pt x="21" y="173"/>
                  </a:moveTo>
                  <a:cubicBezTo>
                    <a:pt x="21" y="175"/>
                    <a:pt x="21" y="176"/>
                    <a:pt x="21" y="177"/>
                  </a:cubicBezTo>
                  <a:cubicBezTo>
                    <a:pt x="26" y="177"/>
                    <a:pt x="32" y="177"/>
                    <a:pt x="38" y="177"/>
                  </a:cubicBezTo>
                  <a:cubicBezTo>
                    <a:pt x="38" y="176"/>
                    <a:pt x="38" y="175"/>
                    <a:pt x="38" y="173"/>
                  </a:cubicBezTo>
                  <a:cubicBezTo>
                    <a:pt x="32" y="173"/>
                    <a:pt x="26" y="173"/>
                    <a:pt x="21" y="173"/>
                  </a:cubicBezTo>
                  <a:close/>
                  <a:moveTo>
                    <a:pt x="21" y="164"/>
                  </a:moveTo>
                  <a:cubicBezTo>
                    <a:pt x="21" y="165"/>
                    <a:pt x="21" y="166"/>
                    <a:pt x="21" y="168"/>
                  </a:cubicBezTo>
                  <a:cubicBezTo>
                    <a:pt x="26" y="168"/>
                    <a:pt x="32" y="168"/>
                    <a:pt x="38" y="168"/>
                  </a:cubicBezTo>
                  <a:cubicBezTo>
                    <a:pt x="38" y="166"/>
                    <a:pt x="38" y="165"/>
                    <a:pt x="38" y="164"/>
                  </a:cubicBezTo>
                  <a:cubicBezTo>
                    <a:pt x="32" y="164"/>
                    <a:pt x="26" y="164"/>
                    <a:pt x="21" y="164"/>
                  </a:cubicBezTo>
                  <a:close/>
                  <a:moveTo>
                    <a:pt x="21" y="80"/>
                  </a:moveTo>
                  <a:cubicBezTo>
                    <a:pt x="21" y="86"/>
                    <a:pt x="21" y="86"/>
                    <a:pt x="21" y="86"/>
                  </a:cubicBezTo>
                  <a:cubicBezTo>
                    <a:pt x="55" y="86"/>
                    <a:pt x="55" y="86"/>
                    <a:pt x="55" y="86"/>
                  </a:cubicBezTo>
                  <a:cubicBezTo>
                    <a:pt x="55" y="80"/>
                    <a:pt x="55" y="80"/>
                    <a:pt x="55" y="80"/>
                  </a:cubicBezTo>
                  <a:cubicBezTo>
                    <a:pt x="21" y="80"/>
                    <a:pt x="21" y="80"/>
                    <a:pt x="21" y="80"/>
                  </a:cubicBezTo>
                  <a:close/>
                  <a:moveTo>
                    <a:pt x="21" y="144"/>
                  </a:moveTo>
                  <a:cubicBezTo>
                    <a:pt x="21" y="151"/>
                    <a:pt x="21" y="151"/>
                    <a:pt x="21" y="151"/>
                  </a:cubicBezTo>
                  <a:cubicBezTo>
                    <a:pt x="55" y="151"/>
                    <a:pt x="55" y="151"/>
                    <a:pt x="55" y="151"/>
                  </a:cubicBezTo>
                  <a:cubicBezTo>
                    <a:pt x="55" y="144"/>
                    <a:pt x="55" y="144"/>
                    <a:pt x="55" y="144"/>
                  </a:cubicBezTo>
                  <a:cubicBezTo>
                    <a:pt x="21" y="144"/>
                    <a:pt x="21" y="144"/>
                    <a:pt x="21" y="144"/>
                  </a:cubicBezTo>
                  <a:close/>
                  <a:moveTo>
                    <a:pt x="67" y="178"/>
                  </a:moveTo>
                  <a:cubicBezTo>
                    <a:pt x="74" y="220"/>
                    <a:pt x="145" y="228"/>
                    <a:pt x="153" y="178"/>
                  </a:cubicBezTo>
                  <a:cubicBezTo>
                    <a:pt x="158" y="143"/>
                    <a:pt x="110" y="84"/>
                    <a:pt x="110" y="84"/>
                  </a:cubicBezTo>
                  <a:cubicBezTo>
                    <a:pt x="110" y="84"/>
                    <a:pt x="60" y="135"/>
                    <a:pt x="67" y="178"/>
                  </a:cubicBezTo>
                  <a:close/>
                  <a:moveTo>
                    <a:pt x="106" y="201"/>
                  </a:moveTo>
                  <a:cubicBezTo>
                    <a:pt x="130" y="203"/>
                    <a:pt x="147" y="187"/>
                    <a:pt x="134" y="150"/>
                  </a:cubicBezTo>
                  <a:lnTo>
                    <a:pt x="106" y="201"/>
                  </a:lnTo>
                  <a:close/>
                </a:path>
              </a:pathLst>
            </a:custGeom>
            <a:solidFill>
              <a:schemeClr val="bg1"/>
            </a:solidFill>
            <a:ln>
              <a:noFill/>
            </a:ln>
            <a:effectLst>
              <a:innerShdw blurRad="25400">
                <a:prstClr val="black">
                  <a:alpha val="36000"/>
                </a:prstClr>
              </a:innerShdw>
            </a:effectLst>
          </p:spPr>
          <p:txBody>
            <a:bodyPr vert="horz" wrap="square" lIns="121882" tIns="60941" rIns="121882" bIns="60941" numCol="1" anchor="t" anchorCtr="0" compatLnSpc="1"/>
            <a:lstStyle/>
            <a:p>
              <a:endParaRPr lang="zh-CN" altLang="en-US" sz="3200">
                <a:latin typeface="微软雅黑" panose="020B0503020204020204" pitchFamily="34" charset="-122"/>
                <a:ea typeface="微软雅黑" panose="020B0503020204020204" pitchFamily="34" charset="-122"/>
                <a:cs typeface="+mn-ea"/>
              </a:endParaRPr>
            </a:p>
          </p:txBody>
        </p:sp>
      </p:grpSp>
      <p:grpSp>
        <p:nvGrpSpPr>
          <p:cNvPr id="22" name="Group 14"/>
          <p:cNvGrpSpPr/>
          <p:nvPr/>
        </p:nvGrpSpPr>
        <p:grpSpPr>
          <a:xfrm>
            <a:off x="5729907" y="3479467"/>
            <a:ext cx="845998" cy="717619"/>
            <a:chOff x="4130294" y="1070076"/>
            <a:chExt cx="635754" cy="539115"/>
          </a:xfrm>
          <a:solidFill>
            <a:schemeClr val="accent1"/>
          </a:solidFill>
        </p:grpSpPr>
        <p:sp>
          <p:nvSpPr>
            <p:cNvPr id="87" name="Freeform 15"/>
            <p:cNvSpPr>
              <a:spLocks noEditPoints="1"/>
            </p:cNvSpPr>
            <p:nvPr/>
          </p:nvSpPr>
          <p:spPr bwMode="black">
            <a:xfrm>
              <a:off x="4130294" y="1070076"/>
              <a:ext cx="635754" cy="539115"/>
            </a:xfrm>
            <a:custGeom>
              <a:avLst/>
              <a:gdLst/>
              <a:ahLst/>
              <a:cxnLst>
                <a:cxn ang="0">
                  <a:pos x="494" y="0"/>
                </a:cxn>
                <a:cxn ang="0">
                  <a:pos x="17" y="0"/>
                </a:cxn>
                <a:cxn ang="0">
                  <a:pos x="0" y="16"/>
                </a:cxn>
                <a:cxn ang="0">
                  <a:pos x="0" y="361"/>
                </a:cxn>
                <a:cxn ang="0">
                  <a:pos x="17" y="377"/>
                </a:cxn>
                <a:cxn ang="0">
                  <a:pos x="174" y="377"/>
                </a:cxn>
                <a:cxn ang="0">
                  <a:pos x="174" y="402"/>
                </a:cxn>
                <a:cxn ang="0">
                  <a:pos x="139" y="435"/>
                </a:cxn>
                <a:cxn ang="0">
                  <a:pos x="380" y="435"/>
                </a:cxn>
                <a:cxn ang="0">
                  <a:pos x="346" y="402"/>
                </a:cxn>
                <a:cxn ang="0">
                  <a:pos x="346" y="377"/>
                </a:cxn>
                <a:cxn ang="0">
                  <a:pos x="494" y="377"/>
                </a:cxn>
                <a:cxn ang="0">
                  <a:pos x="510" y="361"/>
                </a:cxn>
                <a:cxn ang="0">
                  <a:pos x="510" y="16"/>
                </a:cxn>
                <a:cxn ang="0">
                  <a:pos x="494" y="0"/>
                </a:cxn>
                <a:cxn ang="0">
                  <a:pos x="481" y="335"/>
                </a:cxn>
                <a:cxn ang="0">
                  <a:pos x="467" y="349"/>
                </a:cxn>
                <a:cxn ang="0">
                  <a:pos x="44" y="349"/>
                </a:cxn>
                <a:cxn ang="0">
                  <a:pos x="30" y="335"/>
                </a:cxn>
                <a:cxn ang="0">
                  <a:pos x="30" y="42"/>
                </a:cxn>
                <a:cxn ang="0">
                  <a:pos x="44" y="28"/>
                </a:cxn>
                <a:cxn ang="0">
                  <a:pos x="467" y="28"/>
                </a:cxn>
                <a:cxn ang="0">
                  <a:pos x="481" y="42"/>
                </a:cxn>
                <a:cxn ang="0">
                  <a:pos x="481" y="335"/>
                </a:cxn>
              </a:cxnLst>
              <a:rect l="0" t="0" r="r" b="b"/>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en-US" sz="3200" dirty="0">
                <a:latin typeface="微软雅黑" panose="020B0503020204020204" pitchFamily="34" charset="-122"/>
                <a:ea typeface="微软雅黑" panose="020B0503020204020204" pitchFamily="34" charset="-122"/>
                <a:cs typeface="+mn-ea"/>
              </a:endParaRPr>
            </a:p>
          </p:txBody>
        </p:sp>
        <p:sp>
          <p:nvSpPr>
            <p:cNvPr id="88" name="Freeform 23"/>
            <p:cNvSpPr>
              <a:spLocks noEditPoints="1"/>
            </p:cNvSpPr>
            <p:nvPr/>
          </p:nvSpPr>
          <p:spPr bwMode="black">
            <a:xfrm>
              <a:off x="4320559" y="1189182"/>
              <a:ext cx="255224" cy="255154"/>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en-US" sz="3200">
                <a:latin typeface="微软雅黑" panose="020B0503020204020204" pitchFamily="34" charset="-122"/>
                <a:ea typeface="微软雅黑" panose="020B0503020204020204" pitchFamily="34" charset="-122"/>
                <a:cs typeface="+mn-ea"/>
              </a:endParaRPr>
            </a:p>
          </p:txBody>
        </p:sp>
      </p:grpSp>
      <p:grpSp>
        <p:nvGrpSpPr>
          <p:cNvPr id="23" name="组合 4"/>
          <p:cNvGrpSpPr/>
          <p:nvPr/>
        </p:nvGrpSpPr>
        <p:grpSpPr>
          <a:xfrm>
            <a:off x="6267438" y="2302071"/>
            <a:ext cx="2043295" cy="1557881"/>
            <a:chOff x="4700618" y="1726553"/>
            <a:chExt cx="1532944" cy="1168410"/>
          </a:xfrm>
          <a:solidFill>
            <a:schemeClr val="accent2"/>
          </a:solidFill>
        </p:grpSpPr>
        <p:sp>
          <p:nvSpPr>
            <p:cNvPr id="71" name="任意多边形 70"/>
            <p:cNvSpPr/>
            <p:nvPr/>
          </p:nvSpPr>
          <p:spPr>
            <a:xfrm flipH="1">
              <a:off x="4700618" y="1754495"/>
              <a:ext cx="300069" cy="173838"/>
            </a:xfrm>
            <a:custGeom>
              <a:avLst/>
              <a:gdLst>
                <a:gd name="connsiteX0" fmla="*/ 367678 w 370875"/>
                <a:gd name="connsiteY0" fmla="*/ 140677 h 140677"/>
                <a:gd name="connsiteX1" fmla="*/ 370875 w 370875"/>
                <a:gd name="connsiteY1" fmla="*/ 0 h 140677"/>
                <a:gd name="connsiteX2" fmla="*/ 0 w 370875"/>
                <a:gd name="connsiteY2" fmla="*/ 134282 h 140677"/>
                <a:gd name="connsiteX3" fmla="*/ 367678 w 370875"/>
                <a:gd name="connsiteY3" fmla="*/ 140677 h 140677"/>
                <a:gd name="connsiteX0-1" fmla="*/ 367678 w 370875"/>
                <a:gd name="connsiteY0-2" fmla="*/ 232793 h 232793"/>
                <a:gd name="connsiteX1-3" fmla="*/ 370875 w 370875"/>
                <a:gd name="connsiteY1-4" fmla="*/ 92116 h 232793"/>
                <a:gd name="connsiteX2-5" fmla="*/ 0 w 370875"/>
                <a:gd name="connsiteY2-6" fmla="*/ 226398 h 232793"/>
                <a:gd name="connsiteX3-7" fmla="*/ 367678 w 370875"/>
                <a:gd name="connsiteY3-8" fmla="*/ 232793 h 232793"/>
                <a:gd name="connsiteX0-9" fmla="*/ 367678 w 370875"/>
                <a:gd name="connsiteY0-10" fmla="*/ 233290 h 233290"/>
                <a:gd name="connsiteX1-11" fmla="*/ 370875 w 370875"/>
                <a:gd name="connsiteY1-12" fmla="*/ 92613 h 233290"/>
                <a:gd name="connsiteX2-13" fmla="*/ 0 w 370875"/>
                <a:gd name="connsiteY2-14" fmla="*/ 226895 h 233290"/>
                <a:gd name="connsiteX3-15" fmla="*/ 367678 w 370875"/>
                <a:gd name="connsiteY3-16" fmla="*/ 233290 h 233290"/>
                <a:gd name="connsiteX0-17" fmla="*/ 367678 w 370875"/>
                <a:gd name="connsiteY0-18" fmla="*/ 229170 h 229170"/>
                <a:gd name="connsiteX1-19" fmla="*/ 370875 w 370875"/>
                <a:gd name="connsiteY1-20" fmla="*/ 88493 h 229170"/>
                <a:gd name="connsiteX2-21" fmla="*/ 0 w 370875"/>
                <a:gd name="connsiteY2-22" fmla="*/ 222775 h 229170"/>
                <a:gd name="connsiteX3-23" fmla="*/ 367678 w 370875"/>
                <a:gd name="connsiteY3-24" fmla="*/ 229170 h 229170"/>
                <a:gd name="connsiteX0-25" fmla="*/ 386861 w 390058"/>
                <a:gd name="connsiteY0-26" fmla="*/ 227542 h 230739"/>
                <a:gd name="connsiteX1-27" fmla="*/ 390058 w 390058"/>
                <a:gd name="connsiteY1-28" fmla="*/ 86865 h 230739"/>
                <a:gd name="connsiteX2-29" fmla="*/ 0 w 390058"/>
                <a:gd name="connsiteY2-30" fmla="*/ 230739 h 230739"/>
                <a:gd name="connsiteX3-31" fmla="*/ 386861 w 390058"/>
                <a:gd name="connsiteY3-32" fmla="*/ 227542 h 230739"/>
                <a:gd name="connsiteX0-33" fmla="*/ 386861 w 390058"/>
                <a:gd name="connsiteY0-34" fmla="*/ 231640 h 234837"/>
                <a:gd name="connsiteX1-35" fmla="*/ 390058 w 390058"/>
                <a:gd name="connsiteY1-36" fmla="*/ 90963 h 234837"/>
                <a:gd name="connsiteX2-37" fmla="*/ 0 w 390058"/>
                <a:gd name="connsiteY2-38" fmla="*/ 234837 h 234837"/>
                <a:gd name="connsiteX3-39" fmla="*/ 386861 w 390058"/>
                <a:gd name="connsiteY3-40" fmla="*/ 231640 h 234837"/>
                <a:gd name="connsiteX0-41" fmla="*/ 386861 w 397219"/>
                <a:gd name="connsiteY0-42" fmla="*/ 231640 h 234837"/>
                <a:gd name="connsiteX1-43" fmla="*/ 390058 w 397219"/>
                <a:gd name="connsiteY1-44" fmla="*/ 90963 h 234837"/>
                <a:gd name="connsiteX2-45" fmla="*/ 0 w 397219"/>
                <a:gd name="connsiteY2-46" fmla="*/ 234837 h 234837"/>
                <a:gd name="connsiteX3-47" fmla="*/ 386861 w 397219"/>
                <a:gd name="connsiteY3-48" fmla="*/ 231640 h 234837"/>
                <a:gd name="connsiteX0-49" fmla="*/ 386861 w 401264"/>
                <a:gd name="connsiteY0-50" fmla="*/ 231640 h 234837"/>
                <a:gd name="connsiteX1-51" fmla="*/ 390058 w 401264"/>
                <a:gd name="connsiteY1-52" fmla="*/ 90963 h 234837"/>
                <a:gd name="connsiteX2-53" fmla="*/ 0 w 401264"/>
                <a:gd name="connsiteY2-54" fmla="*/ 234837 h 234837"/>
                <a:gd name="connsiteX3-55" fmla="*/ 386861 w 401264"/>
                <a:gd name="connsiteY3-56" fmla="*/ 231640 h 234837"/>
                <a:gd name="connsiteX0-57" fmla="*/ 386861 w 406990"/>
                <a:gd name="connsiteY0-58" fmla="*/ 231640 h 234837"/>
                <a:gd name="connsiteX1-59" fmla="*/ 390058 w 406990"/>
                <a:gd name="connsiteY1-60" fmla="*/ 90963 h 234837"/>
                <a:gd name="connsiteX2-61" fmla="*/ 0 w 406990"/>
                <a:gd name="connsiteY2-62" fmla="*/ 234837 h 234837"/>
                <a:gd name="connsiteX3-63" fmla="*/ 386861 w 406990"/>
                <a:gd name="connsiteY3-64" fmla="*/ 231640 h 234837"/>
                <a:gd name="connsiteX0-65" fmla="*/ 386861 w 400092"/>
                <a:gd name="connsiteY0-66" fmla="*/ 231640 h 234837"/>
                <a:gd name="connsiteX1-67" fmla="*/ 390058 w 400092"/>
                <a:gd name="connsiteY1-68" fmla="*/ 90963 h 234837"/>
                <a:gd name="connsiteX2-69" fmla="*/ 0 w 400092"/>
                <a:gd name="connsiteY2-70" fmla="*/ 234837 h 234837"/>
                <a:gd name="connsiteX3-71" fmla="*/ 386861 w 400092"/>
                <a:gd name="connsiteY3-72" fmla="*/ 231640 h 234837"/>
                <a:gd name="connsiteX0-73" fmla="*/ 386861 w 400092"/>
                <a:gd name="connsiteY0-74" fmla="*/ 231640 h 234837"/>
                <a:gd name="connsiteX1-75" fmla="*/ 390058 w 400092"/>
                <a:gd name="connsiteY1-76" fmla="*/ 90963 h 234837"/>
                <a:gd name="connsiteX2-77" fmla="*/ 0 w 400092"/>
                <a:gd name="connsiteY2-78" fmla="*/ 234837 h 234837"/>
                <a:gd name="connsiteX3-79" fmla="*/ 386861 w 400092"/>
                <a:gd name="connsiteY3-80" fmla="*/ 231640 h 234837"/>
                <a:gd name="connsiteX0-81" fmla="*/ 386861 w 400092"/>
                <a:gd name="connsiteY0-82" fmla="*/ 228587 h 231784"/>
                <a:gd name="connsiteX1-83" fmla="*/ 390058 w 400092"/>
                <a:gd name="connsiteY1-84" fmla="*/ 87910 h 231784"/>
                <a:gd name="connsiteX2-85" fmla="*/ 0 w 400092"/>
                <a:gd name="connsiteY2-86" fmla="*/ 231784 h 231784"/>
                <a:gd name="connsiteX3-87" fmla="*/ 386861 w 400092"/>
                <a:gd name="connsiteY3-88" fmla="*/ 228587 h 231784"/>
              </a:gdLst>
              <a:ahLst/>
              <a:cxnLst>
                <a:cxn ang="0">
                  <a:pos x="connsiteX0-1" y="connsiteY0-2"/>
                </a:cxn>
                <a:cxn ang="0">
                  <a:pos x="connsiteX1-3" y="connsiteY1-4"/>
                </a:cxn>
                <a:cxn ang="0">
                  <a:pos x="connsiteX2-5" y="connsiteY2-6"/>
                </a:cxn>
                <a:cxn ang="0">
                  <a:pos x="connsiteX3-7" y="connsiteY3-8"/>
                </a:cxn>
              </a:cxnLst>
              <a:rect l="l" t="t" r="r" b="b"/>
              <a:pathLst>
                <a:path w="400092" h="231784">
                  <a:moveTo>
                    <a:pt x="386861" y="228587"/>
                  </a:moveTo>
                  <a:cubicBezTo>
                    <a:pt x="399561" y="220066"/>
                    <a:pt x="407403" y="162418"/>
                    <a:pt x="390058" y="87910"/>
                  </a:cubicBezTo>
                  <a:cubicBezTo>
                    <a:pt x="295691" y="-157526"/>
                    <a:pt x="37301" y="183825"/>
                    <a:pt x="0" y="231784"/>
                  </a:cubicBezTo>
                  <a:lnTo>
                    <a:pt x="386861" y="228587"/>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cs typeface="+mn-ea"/>
              </a:endParaRPr>
            </a:p>
          </p:txBody>
        </p:sp>
        <p:sp>
          <p:nvSpPr>
            <p:cNvPr id="73" name="任意多边形 72"/>
            <p:cNvSpPr/>
            <p:nvPr/>
          </p:nvSpPr>
          <p:spPr>
            <a:xfrm flipH="1">
              <a:off x="4716277" y="1726553"/>
              <a:ext cx="1517285" cy="1168410"/>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1" fmla="*/ 0 w 2029722"/>
                <a:gd name="connsiteY0-2" fmla="*/ 1574572 h 1574572"/>
                <a:gd name="connsiteX1-3" fmla="*/ 947203 w 2029722"/>
                <a:gd name="connsiteY1-4" fmla="*/ 0 h 1574572"/>
                <a:gd name="connsiteX2-5" fmla="*/ 1931311 w 2029722"/>
                <a:gd name="connsiteY2-6" fmla="*/ 24603 h 1574572"/>
                <a:gd name="connsiteX3-7" fmla="*/ 2029722 w 2029722"/>
                <a:gd name="connsiteY3-8" fmla="*/ 106612 h 1574572"/>
                <a:gd name="connsiteX4-9" fmla="*/ 1008710 w 2029722"/>
                <a:gd name="connsiteY4-10" fmla="*/ 1570472 h 1574572"/>
                <a:gd name="connsiteX5-11" fmla="*/ 0 w 2029722"/>
                <a:gd name="connsiteY5-12" fmla="*/ 1574572 h 1574572"/>
                <a:gd name="connsiteX0-13" fmla="*/ 0 w 2029722"/>
                <a:gd name="connsiteY0-14" fmla="*/ 1574572 h 1574572"/>
                <a:gd name="connsiteX1-15" fmla="*/ 947203 w 2029722"/>
                <a:gd name="connsiteY1-16" fmla="*/ 0 h 1574572"/>
                <a:gd name="connsiteX2-17" fmla="*/ 1931311 w 2029722"/>
                <a:gd name="connsiteY2-18" fmla="*/ 24603 h 1574572"/>
                <a:gd name="connsiteX3-19" fmla="*/ 2029722 w 2029722"/>
                <a:gd name="connsiteY3-20" fmla="*/ 106612 h 1574572"/>
                <a:gd name="connsiteX4-21" fmla="*/ 1008710 w 2029722"/>
                <a:gd name="connsiteY4-22" fmla="*/ 1570472 h 1574572"/>
                <a:gd name="connsiteX5-23" fmla="*/ 0 w 2029722"/>
                <a:gd name="connsiteY5-24" fmla="*/ 1574572 h 1574572"/>
                <a:gd name="connsiteX0-25" fmla="*/ 0 w 2029722"/>
                <a:gd name="connsiteY0-26" fmla="*/ 1574572 h 1574572"/>
                <a:gd name="connsiteX1-27" fmla="*/ 947203 w 2029722"/>
                <a:gd name="connsiteY1-28" fmla="*/ 0 h 1574572"/>
                <a:gd name="connsiteX2-29" fmla="*/ 1931311 w 2029722"/>
                <a:gd name="connsiteY2-30" fmla="*/ 24603 h 1574572"/>
                <a:gd name="connsiteX3-31" fmla="*/ 2029722 w 2029722"/>
                <a:gd name="connsiteY3-32" fmla="*/ 106612 h 1574572"/>
                <a:gd name="connsiteX4-33" fmla="*/ 1008710 w 2029722"/>
                <a:gd name="connsiteY4-34" fmla="*/ 1570472 h 1574572"/>
                <a:gd name="connsiteX5-35" fmla="*/ 0 w 2029722"/>
                <a:gd name="connsiteY5-36" fmla="*/ 1574572 h 1574572"/>
                <a:gd name="connsiteX0-37" fmla="*/ 0 w 2029722"/>
                <a:gd name="connsiteY0-38" fmla="*/ 1574572 h 1574572"/>
                <a:gd name="connsiteX1-39" fmla="*/ 947203 w 2029722"/>
                <a:gd name="connsiteY1-40" fmla="*/ 0 h 1574572"/>
                <a:gd name="connsiteX2-41" fmla="*/ 1931311 w 2029722"/>
                <a:gd name="connsiteY2-42" fmla="*/ 24603 h 1574572"/>
                <a:gd name="connsiteX3-43" fmla="*/ 2029722 w 2029722"/>
                <a:gd name="connsiteY3-44" fmla="*/ 106612 h 1574572"/>
                <a:gd name="connsiteX4-45" fmla="*/ 1008710 w 2029722"/>
                <a:gd name="connsiteY4-46" fmla="*/ 1570472 h 1574572"/>
                <a:gd name="connsiteX5-47" fmla="*/ 0 w 2029722"/>
                <a:gd name="connsiteY5-48" fmla="*/ 1574572 h 1574572"/>
                <a:gd name="connsiteX0-49" fmla="*/ 0 w 2029722"/>
                <a:gd name="connsiteY0-50" fmla="*/ 1574572 h 1574572"/>
                <a:gd name="connsiteX1-51" fmla="*/ 947203 w 2029722"/>
                <a:gd name="connsiteY1-52" fmla="*/ 0 h 1574572"/>
                <a:gd name="connsiteX2-53" fmla="*/ 1931311 w 2029722"/>
                <a:gd name="connsiteY2-54" fmla="*/ 24603 h 1574572"/>
                <a:gd name="connsiteX3-55" fmla="*/ 2029722 w 2029722"/>
                <a:gd name="connsiteY3-56" fmla="*/ 106612 h 1574572"/>
                <a:gd name="connsiteX4-57" fmla="*/ 1008710 w 2029722"/>
                <a:gd name="connsiteY4-58" fmla="*/ 1570472 h 1574572"/>
                <a:gd name="connsiteX5-59" fmla="*/ 0 w 2029722"/>
                <a:gd name="connsiteY5-60" fmla="*/ 1574572 h 1574572"/>
                <a:gd name="connsiteX0-61" fmla="*/ 0 w 2029722"/>
                <a:gd name="connsiteY0-62" fmla="*/ 1574572 h 1574572"/>
                <a:gd name="connsiteX1-63" fmla="*/ 947203 w 2029722"/>
                <a:gd name="connsiteY1-64" fmla="*/ 0 h 1574572"/>
                <a:gd name="connsiteX2-65" fmla="*/ 1931311 w 2029722"/>
                <a:gd name="connsiteY2-66" fmla="*/ 24603 h 1574572"/>
                <a:gd name="connsiteX3-67" fmla="*/ 2009219 w 2029722"/>
                <a:gd name="connsiteY3-68" fmla="*/ 57406 h 1574572"/>
                <a:gd name="connsiteX4-69" fmla="*/ 2029722 w 2029722"/>
                <a:gd name="connsiteY4-70" fmla="*/ 106612 h 1574572"/>
                <a:gd name="connsiteX5-71" fmla="*/ 1008710 w 2029722"/>
                <a:gd name="connsiteY5-72" fmla="*/ 1570472 h 1574572"/>
                <a:gd name="connsiteX6" fmla="*/ 0 w 2029722"/>
                <a:gd name="connsiteY6" fmla="*/ 1574572 h 1574572"/>
                <a:gd name="connsiteX0-73" fmla="*/ 0 w 2029722"/>
                <a:gd name="connsiteY0-74" fmla="*/ 1574572 h 1574572"/>
                <a:gd name="connsiteX1-75" fmla="*/ 947203 w 2029722"/>
                <a:gd name="connsiteY1-76" fmla="*/ 0 h 1574572"/>
                <a:gd name="connsiteX2-77" fmla="*/ 1931311 w 2029722"/>
                <a:gd name="connsiteY2-78" fmla="*/ 24603 h 1574572"/>
                <a:gd name="connsiteX3-79" fmla="*/ 2009219 w 2029722"/>
                <a:gd name="connsiteY3-80" fmla="*/ 57406 h 1574572"/>
                <a:gd name="connsiteX4-81" fmla="*/ 2029722 w 2029722"/>
                <a:gd name="connsiteY4-82" fmla="*/ 106612 h 1574572"/>
                <a:gd name="connsiteX5-83" fmla="*/ 1008710 w 2029722"/>
                <a:gd name="connsiteY5-84" fmla="*/ 1570472 h 1574572"/>
                <a:gd name="connsiteX6-85" fmla="*/ 0 w 2029722"/>
                <a:gd name="connsiteY6-86" fmla="*/ 1574572 h 1574572"/>
                <a:gd name="connsiteX0-87" fmla="*/ 0 w 2029722"/>
                <a:gd name="connsiteY0-88" fmla="*/ 1574572 h 1574572"/>
                <a:gd name="connsiteX1-89" fmla="*/ 947203 w 2029722"/>
                <a:gd name="connsiteY1-90" fmla="*/ 0 h 1574572"/>
                <a:gd name="connsiteX2-91" fmla="*/ 1931311 w 2029722"/>
                <a:gd name="connsiteY2-92" fmla="*/ 24603 h 1574572"/>
                <a:gd name="connsiteX3-93" fmla="*/ 2009219 w 2029722"/>
                <a:gd name="connsiteY3-94" fmla="*/ 57406 h 1574572"/>
                <a:gd name="connsiteX4-95" fmla="*/ 2029722 w 2029722"/>
                <a:gd name="connsiteY4-96" fmla="*/ 106612 h 1574572"/>
                <a:gd name="connsiteX5-97" fmla="*/ 1029212 w 2029722"/>
                <a:gd name="connsiteY5-98" fmla="*/ 1566371 h 1574572"/>
                <a:gd name="connsiteX6-99" fmla="*/ 0 w 2029722"/>
                <a:gd name="connsiteY6-100" fmla="*/ 1574572 h 1574572"/>
                <a:gd name="connsiteX0-101" fmla="*/ 0 w 2029722"/>
                <a:gd name="connsiteY0-102" fmla="*/ 1574572 h 1574572"/>
                <a:gd name="connsiteX1-103" fmla="*/ 947203 w 2029722"/>
                <a:gd name="connsiteY1-104" fmla="*/ 0 h 1574572"/>
                <a:gd name="connsiteX2-105" fmla="*/ 1931311 w 2029722"/>
                <a:gd name="connsiteY2-106" fmla="*/ 24603 h 1574572"/>
                <a:gd name="connsiteX3-107" fmla="*/ 2009219 w 2029722"/>
                <a:gd name="connsiteY3-108" fmla="*/ 57406 h 1574572"/>
                <a:gd name="connsiteX4-109" fmla="*/ 2029722 w 2029722"/>
                <a:gd name="connsiteY4-110" fmla="*/ 106612 h 1574572"/>
                <a:gd name="connsiteX5-111" fmla="*/ 1029212 w 2029722"/>
                <a:gd name="connsiteY5-112" fmla="*/ 1566371 h 1574572"/>
                <a:gd name="connsiteX6-113" fmla="*/ 0 w 2029722"/>
                <a:gd name="connsiteY6-114" fmla="*/ 1574572 h 1574572"/>
                <a:gd name="connsiteX0-115" fmla="*/ 0 w 2112234"/>
                <a:gd name="connsiteY0-116" fmla="*/ 1602749 h 1602749"/>
                <a:gd name="connsiteX1-117" fmla="*/ 947203 w 2112234"/>
                <a:gd name="connsiteY1-118" fmla="*/ 28177 h 1602749"/>
                <a:gd name="connsiteX2-119" fmla="*/ 1931311 w 2112234"/>
                <a:gd name="connsiteY2-120" fmla="*/ 52780 h 1602749"/>
                <a:gd name="connsiteX3-121" fmla="*/ 2029722 w 2112234"/>
                <a:gd name="connsiteY3-122" fmla="*/ 134789 h 1602749"/>
                <a:gd name="connsiteX4-123" fmla="*/ 1029212 w 2112234"/>
                <a:gd name="connsiteY4-124" fmla="*/ 1594548 h 1602749"/>
                <a:gd name="connsiteX5-125" fmla="*/ 0 w 2112234"/>
                <a:gd name="connsiteY5-126" fmla="*/ 1602749 h 1602749"/>
                <a:gd name="connsiteX0-127" fmla="*/ 0 w 2094991"/>
                <a:gd name="connsiteY0-128" fmla="*/ 1602749 h 1602749"/>
                <a:gd name="connsiteX1-129" fmla="*/ 947203 w 2094991"/>
                <a:gd name="connsiteY1-130" fmla="*/ 28177 h 1602749"/>
                <a:gd name="connsiteX2-131" fmla="*/ 1931311 w 2094991"/>
                <a:gd name="connsiteY2-132" fmla="*/ 52780 h 1602749"/>
                <a:gd name="connsiteX3-133" fmla="*/ 2029722 w 2094991"/>
                <a:gd name="connsiteY3-134" fmla="*/ 134789 h 1602749"/>
                <a:gd name="connsiteX4-135" fmla="*/ 1029212 w 2094991"/>
                <a:gd name="connsiteY4-136" fmla="*/ 1594548 h 1602749"/>
                <a:gd name="connsiteX5-137" fmla="*/ 0 w 2094991"/>
                <a:gd name="connsiteY5-138" fmla="*/ 1602749 h 1602749"/>
                <a:gd name="connsiteX0-139" fmla="*/ 0 w 2029722"/>
                <a:gd name="connsiteY0-140" fmla="*/ 1574572 h 1574572"/>
                <a:gd name="connsiteX1-141" fmla="*/ 947203 w 2029722"/>
                <a:gd name="connsiteY1-142" fmla="*/ 0 h 1574572"/>
                <a:gd name="connsiteX2-143" fmla="*/ 1931311 w 2029722"/>
                <a:gd name="connsiteY2-144" fmla="*/ 24603 h 1574572"/>
                <a:gd name="connsiteX3-145" fmla="*/ 2029722 w 2029722"/>
                <a:gd name="connsiteY3-146" fmla="*/ 106612 h 1574572"/>
                <a:gd name="connsiteX4-147" fmla="*/ 1029212 w 2029722"/>
                <a:gd name="connsiteY4-148" fmla="*/ 1566371 h 1574572"/>
                <a:gd name="connsiteX5-149" fmla="*/ 0 w 2029722"/>
                <a:gd name="connsiteY5-150" fmla="*/ 1574572 h 1574572"/>
                <a:gd name="connsiteX0-151" fmla="*/ 0 w 2029722"/>
                <a:gd name="connsiteY0-152" fmla="*/ 1574572 h 1574572"/>
                <a:gd name="connsiteX1-153" fmla="*/ 947203 w 2029722"/>
                <a:gd name="connsiteY1-154" fmla="*/ 0 h 1574572"/>
                <a:gd name="connsiteX2-155" fmla="*/ 1931311 w 2029722"/>
                <a:gd name="connsiteY2-156" fmla="*/ 24603 h 1574572"/>
                <a:gd name="connsiteX3-157" fmla="*/ 2029722 w 2029722"/>
                <a:gd name="connsiteY3-158" fmla="*/ 106612 h 1574572"/>
                <a:gd name="connsiteX4-159" fmla="*/ 1029212 w 2029722"/>
                <a:gd name="connsiteY4-160" fmla="*/ 1566371 h 1574572"/>
                <a:gd name="connsiteX5-161" fmla="*/ 0 w 2029722"/>
                <a:gd name="connsiteY5-162" fmla="*/ 1574572 h 1574572"/>
                <a:gd name="connsiteX0-163" fmla="*/ 0 w 2026763"/>
                <a:gd name="connsiteY0-164" fmla="*/ 1574572 h 1574572"/>
                <a:gd name="connsiteX1-165" fmla="*/ 947203 w 2026763"/>
                <a:gd name="connsiteY1-166" fmla="*/ 0 h 1574572"/>
                <a:gd name="connsiteX2-167" fmla="*/ 1931311 w 2026763"/>
                <a:gd name="connsiteY2-168" fmla="*/ 24603 h 1574572"/>
                <a:gd name="connsiteX3-169" fmla="*/ 2026763 w 2026763"/>
                <a:gd name="connsiteY3-170" fmla="*/ 118448 h 1574572"/>
                <a:gd name="connsiteX4-171" fmla="*/ 1029212 w 2026763"/>
                <a:gd name="connsiteY4-172" fmla="*/ 1566371 h 1574572"/>
                <a:gd name="connsiteX5-173" fmla="*/ 0 w 2026763"/>
                <a:gd name="connsiteY5-174" fmla="*/ 1574572 h 1574572"/>
                <a:gd name="connsiteX0-175" fmla="*/ 0 w 2026763"/>
                <a:gd name="connsiteY0-176" fmla="*/ 1574572 h 1589231"/>
                <a:gd name="connsiteX1-177" fmla="*/ 947203 w 2026763"/>
                <a:gd name="connsiteY1-178" fmla="*/ 0 h 1589231"/>
                <a:gd name="connsiteX2-179" fmla="*/ 1931311 w 2026763"/>
                <a:gd name="connsiteY2-180" fmla="*/ 24603 h 1589231"/>
                <a:gd name="connsiteX3-181" fmla="*/ 2026763 w 2026763"/>
                <a:gd name="connsiteY3-182" fmla="*/ 118448 h 1589231"/>
                <a:gd name="connsiteX4-183" fmla="*/ 1029212 w 2026763"/>
                <a:gd name="connsiteY4-184" fmla="*/ 1589231 h 1589231"/>
                <a:gd name="connsiteX5-185" fmla="*/ 0 w 2026763"/>
                <a:gd name="connsiteY5-186" fmla="*/ 1574572 h 1589231"/>
                <a:gd name="connsiteX0-187" fmla="*/ 0 w 2026763"/>
                <a:gd name="connsiteY0-188" fmla="*/ 1574572 h 1601616"/>
                <a:gd name="connsiteX1-189" fmla="*/ 947203 w 2026763"/>
                <a:gd name="connsiteY1-190" fmla="*/ 0 h 1601616"/>
                <a:gd name="connsiteX2-191" fmla="*/ 1931311 w 2026763"/>
                <a:gd name="connsiteY2-192" fmla="*/ 24603 h 1601616"/>
                <a:gd name="connsiteX3-193" fmla="*/ 2026763 w 2026763"/>
                <a:gd name="connsiteY3-194" fmla="*/ 118448 h 1601616"/>
                <a:gd name="connsiteX4-195" fmla="*/ 1029212 w 2026763"/>
                <a:gd name="connsiteY4-196" fmla="*/ 1589231 h 1601616"/>
                <a:gd name="connsiteX5-197" fmla="*/ 0 w 2026763"/>
                <a:gd name="connsiteY5-198" fmla="*/ 1574572 h 1601616"/>
                <a:gd name="connsiteX0-199" fmla="*/ 0 w 2026763"/>
                <a:gd name="connsiteY0-200" fmla="*/ 1574572 h 1593194"/>
                <a:gd name="connsiteX1-201" fmla="*/ 947203 w 2026763"/>
                <a:gd name="connsiteY1-202" fmla="*/ 0 h 1593194"/>
                <a:gd name="connsiteX2-203" fmla="*/ 1931311 w 2026763"/>
                <a:gd name="connsiteY2-204" fmla="*/ 24603 h 1593194"/>
                <a:gd name="connsiteX3-205" fmla="*/ 2026763 w 2026763"/>
                <a:gd name="connsiteY3-206" fmla="*/ 118448 h 1593194"/>
                <a:gd name="connsiteX4-207" fmla="*/ 1029212 w 2026763"/>
                <a:gd name="connsiteY4-208" fmla="*/ 1589231 h 1593194"/>
                <a:gd name="connsiteX5-209" fmla="*/ 0 w 2026763"/>
                <a:gd name="connsiteY5-210" fmla="*/ 1574572 h 1593194"/>
                <a:gd name="connsiteX0-211" fmla="*/ 0 w 2023046"/>
                <a:gd name="connsiteY0-212" fmla="*/ 1563421 h 1589231"/>
                <a:gd name="connsiteX1-213" fmla="*/ 943486 w 2023046"/>
                <a:gd name="connsiteY1-214" fmla="*/ 0 h 1589231"/>
                <a:gd name="connsiteX2-215" fmla="*/ 1927594 w 2023046"/>
                <a:gd name="connsiteY2-216" fmla="*/ 24603 h 1589231"/>
                <a:gd name="connsiteX3-217" fmla="*/ 2023046 w 2023046"/>
                <a:gd name="connsiteY3-218" fmla="*/ 118448 h 1589231"/>
                <a:gd name="connsiteX4-219" fmla="*/ 1025495 w 2023046"/>
                <a:gd name="connsiteY4-220" fmla="*/ 1589231 h 1589231"/>
                <a:gd name="connsiteX5-221" fmla="*/ 0 w 2023046"/>
                <a:gd name="connsiteY5-222" fmla="*/ 1563421 h 1589231"/>
                <a:gd name="connsiteX0-223" fmla="*/ 0 w 2023046"/>
                <a:gd name="connsiteY0-224" fmla="*/ 1563421 h 1574847"/>
                <a:gd name="connsiteX1-225" fmla="*/ 943486 w 2023046"/>
                <a:gd name="connsiteY1-226" fmla="*/ 0 h 1574847"/>
                <a:gd name="connsiteX2-227" fmla="*/ 1927594 w 2023046"/>
                <a:gd name="connsiteY2-228" fmla="*/ 24603 h 1574847"/>
                <a:gd name="connsiteX3-229" fmla="*/ 2023046 w 2023046"/>
                <a:gd name="connsiteY3-230" fmla="*/ 118448 h 1574847"/>
                <a:gd name="connsiteX4-231" fmla="*/ 1029212 w 2023046"/>
                <a:gd name="connsiteY4-232" fmla="*/ 1548343 h 1574847"/>
                <a:gd name="connsiteX5-233" fmla="*/ 0 w 2023046"/>
                <a:gd name="connsiteY5-234" fmla="*/ 1563421 h 1574847"/>
                <a:gd name="connsiteX0-235" fmla="*/ 0 w 2023046"/>
                <a:gd name="connsiteY0-236" fmla="*/ 1563421 h 1563421"/>
                <a:gd name="connsiteX1-237" fmla="*/ 943486 w 2023046"/>
                <a:gd name="connsiteY1-238" fmla="*/ 0 h 1563421"/>
                <a:gd name="connsiteX2-239" fmla="*/ 1927594 w 2023046"/>
                <a:gd name="connsiteY2-240" fmla="*/ 24603 h 1563421"/>
                <a:gd name="connsiteX3-241" fmla="*/ 2023046 w 2023046"/>
                <a:gd name="connsiteY3-242" fmla="*/ 118448 h 1563421"/>
                <a:gd name="connsiteX4-243" fmla="*/ 1029212 w 2023046"/>
                <a:gd name="connsiteY4-244" fmla="*/ 1548343 h 1563421"/>
                <a:gd name="connsiteX5-245" fmla="*/ 0 w 2023046"/>
                <a:gd name="connsiteY5-246" fmla="*/ 1563421 h 1563421"/>
                <a:gd name="connsiteX0-247" fmla="*/ 0 w 2023046"/>
                <a:gd name="connsiteY0-248" fmla="*/ 1563421 h 1568845"/>
                <a:gd name="connsiteX1-249" fmla="*/ 943486 w 2023046"/>
                <a:gd name="connsiteY1-250" fmla="*/ 0 h 1568845"/>
                <a:gd name="connsiteX2-251" fmla="*/ 1927594 w 2023046"/>
                <a:gd name="connsiteY2-252" fmla="*/ 24603 h 1568845"/>
                <a:gd name="connsiteX3-253" fmla="*/ 2023046 w 2023046"/>
                <a:gd name="connsiteY3-254" fmla="*/ 118448 h 1568845"/>
                <a:gd name="connsiteX4-255" fmla="*/ 1012811 w 2023046"/>
                <a:gd name="connsiteY4-256" fmla="*/ 1568845 h 1568845"/>
                <a:gd name="connsiteX5-257" fmla="*/ 0 w 2023046"/>
                <a:gd name="connsiteY5-258" fmla="*/ 1563421 h 1568845"/>
                <a:gd name="connsiteX0-259" fmla="*/ 0 w 2023046"/>
                <a:gd name="connsiteY0-260" fmla="*/ 1575722 h 1575722"/>
                <a:gd name="connsiteX1-261" fmla="*/ 943486 w 2023046"/>
                <a:gd name="connsiteY1-262" fmla="*/ 0 h 1575722"/>
                <a:gd name="connsiteX2-263" fmla="*/ 1927594 w 2023046"/>
                <a:gd name="connsiteY2-264" fmla="*/ 24603 h 1575722"/>
                <a:gd name="connsiteX3-265" fmla="*/ 2023046 w 2023046"/>
                <a:gd name="connsiteY3-266" fmla="*/ 118448 h 1575722"/>
                <a:gd name="connsiteX4-267" fmla="*/ 1012811 w 2023046"/>
                <a:gd name="connsiteY4-268" fmla="*/ 1568845 h 1575722"/>
                <a:gd name="connsiteX5-269" fmla="*/ 0 w 2023046"/>
                <a:gd name="connsiteY5-270" fmla="*/ 1575722 h 1575722"/>
                <a:gd name="connsiteX0-271" fmla="*/ 0 w 2023046"/>
                <a:gd name="connsiteY0-272" fmla="*/ 1557880 h 1557880"/>
                <a:gd name="connsiteX1-273" fmla="*/ 947947 w 2023046"/>
                <a:gd name="connsiteY1-274" fmla="*/ 0 h 1557880"/>
                <a:gd name="connsiteX2-275" fmla="*/ 1927594 w 2023046"/>
                <a:gd name="connsiteY2-276" fmla="*/ 6761 h 1557880"/>
                <a:gd name="connsiteX3-277" fmla="*/ 2023046 w 2023046"/>
                <a:gd name="connsiteY3-278" fmla="*/ 100606 h 1557880"/>
                <a:gd name="connsiteX4-279" fmla="*/ 1012811 w 2023046"/>
                <a:gd name="connsiteY4-280" fmla="*/ 1551003 h 1557880"/>
                <a:gd name="connsiteX5-281" fmla="*/ 0 w 2023046"/>
                <a:gd name="connsiteY5-282" fmla="*/ 1557880 h 15578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023046" h="1557880">
                  <a:moveTo>
                    <a:pt x="0" y="1557880"/>
                  </a:moveTo>
                  <a:cubicBezTo>
                    <a:pt x="656072" y="163728"/>
                    <a:pt x="648615" y="123013"/>
                    <a:pt x="947947" y="0"/>
                  </a:cubicBezTo>
                  <a:lnTo>
                    <a:pt x="1927594" y="6761"/>
                  </a:lnTo>
                  <a:cubicBezTo>
                    <a:pt x="1981807" y="34055"/>
                    <a:pt x="1994802" y="50814"/>
                    <a:pt x="2023046" y="100606"/>
                  </a:cubicBezTo>
                  <a:cubicBezTo>
                    <a:pt x="1744216" y="-198728"/>
                    <a:pt x="1262938" y="1099954"/>
                    <a:pt x="1012811" y="1551003"/>
                  </a:cubicBezTo>
                  <a:lnTo>
                    <a:pt x="0" y="155788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微软雅黑" panose="020B0503020204020204" pitchFamily="34" charset="-122"/>
                <a:ea typeface="微软雅黑" panose="020B0503020204020204" pitchFamily="34" charset="-122"/>
                <a:cs typeface="+mn-ea"/>
              </a:endParaRPr>
            </a:p>
          </p:txBody>
        </p:sp>
        <p:sp>
          <p:nvSpPr>
            <p:cNvPr id="86" name="Freeform 21"/>
            <p:cNvSpPr>
              <a:spLocks noEditPoints="1"/>
            </p:cNvSpPr>
            <p:nvPr/>
          </p:nvSpPr>
          <p:spPr bwMode="auto">
            <a:xfrm>
              <a:off x="5475074" y="2110807"/>
              <a:ext cx="227135" cy="306633"/>
            </a:xfrm>
            <a:custGeom>
              <a:avLst/>
              <a:gdLst>
                <a:gd name="T0" fmla="*/ 94 w 237"/>
                <a:gd name="T1" fmla="*/ 124 h 320"/>
                <a:gd name="T2" fmla="*/ 26 w 237"/>
                <a:gd name="T3" fmla="*/ 197 h 320"/>
                <a:gd name="T4" fmla="*/ 118 w 237"/>
                <a:gd name="T5" fmla="*/ 291 h 320"/>
                <a:gd name="T6" fmla="*/ 26 w 237"/>
                <a:gd name="T7" fmla="*/ 281 h 320"/>
                <a:gd name="T8" fmla="*/ 118 w 237"/>
                <a:gd name="T9" fmla="*/ 291 h 320"/>
                <a:gd name="T10" fmla="*/ 110 w 237"/>
                <a:gd name="T11" fmla="*/ 220 h 320"/>
                <a:gd name="T12" fmla="*/ 26 w 237"/>
                <a:gd name="T13" fmla="*/ 230 h 320"/>
                <a:gd name="T14" fmla="*/ 126 w 237"/>
                <a:gd name="T15" fmla="*/ 250 h 320"/>
                <a:gd name="T16" fmla="*/ 26 w 237"/>
                <a:gd name="T17" fmla="*/ 240 h 320"/>
                <a:gd name="T18" fmla="*/ 126 w 237"/>
                <a:gd name="T19" fmla="*/ 250 h 320"/>
                <a:gd name="T20" fmla="*/ 78 w 237"/>
                <a:gd name="T21" fmla="*/ 261 h 320"/>
                <a:gd name="T22" fmla="*/ 26 w 237"/>
                <a:gd name="T23" fmla="*/ 271 h 320"/>
                <a:gd name="T24" fmla="*/ 125 w 237"/>
                <a:gd name="T25" fmla="*/ 165 h 320"/>
                <a:gd name="T26" fmla="*/ 141 w 237"/>
                <a:gd name="T27" fmla="*/ 152 h 320"/>
                <a:gd name="T28" fmla="*/ 153 w 237"/>
                <a:gd name="T29" fmla="*/ 137 h 320"/>
                <a:gd name="T30" fmla="*/ 141 w 237"/>
                <a:gd name="T31" fmla="*/ 124 h 320"/>
                <a:gd name="T32" fmla="*/ 125 w 237"/>
                <a:gd name="T33" fmla="*/ 137 h 320"/>
                <a:gd name="T34" fmla="*/ 113 w 237"/>
                <a:gd name="T35" fmla="*/ 152 h 320"/>
                <a:gd name="T36" fmla="*/ 125 w 237"/>
                <a:gd name="T37" fmla="*/ 165 h 320"/>
                <a:gd name="T38" fmla="*/ 119 w 237"/>
                <a:gd name="T39" fmla="*/ 95 h 320"/>
                <a:gd name="T40" fmla="*/ 122 w 237"/>
                <a:gd name="T41" fmla="*/ 72 h 320"/>
                <a:gd name="T42" fmla="*/ 119 w 237"/>
                <a:gd name="T43" fmla="*/ 87 h 320"/>
                <a:gd name="T44" fmla="*/ 115 w 237"/>
                <a:gd name="T45" fmla="*/ 84 h 320"/>
                <a:gd name="T46" fmla="*/ 107 w 237"/>
                <a:gd name="T47" fmla="*/ 83 h 320"/>
                <a:gd name="T48" fmla="*/ 29 w 237"/>
                <a:gd name="T49" fmla="*/ 58 h 320"/>
                <a:gd name="T50" fmla="*/ 115 w 237"/>
                <a:gd name="T51" fmla="*/ 3 h 320"/>
                <a:gd name="T52" fmla="*/ 119 w 237"/>
                <a:gd name="T53" fmla="*/ 0 h 320"/>
                <a:gd name="T54" fmla="*/ 122 w 237"/>
                <a:gd name="T55" fmla="*/ 58 h 320"/>
                <a:gd name="T56" fmla="*/ 171 w 237"/>
                <a:gd name="T57" fmla="*/ 320 h 320"/>
                <a:gd name="T58" fmla="*/ 0 w 237"/>
                <a:gd name="T59" fmla="*/ 292 h 320"/>
                <a:gd name="T60" fmla="*/ 60 w 237"/>
                <a:gd name="T61" fmla="*/ 162 h 320"/>
                <a:gd name="T62" fmla="*/ 60 w 237"/>
                <a:gd name="T63" fmla="*/ 138 h 320"/>
                <a:gd name="T64" fmla="*/ 60 w 237"/>
                <a:gd name="T65" fmla="*/ 162 h 320"/>
                <a:gd name="T66" fmla="*/ 88 w 237"/>
                <a:gd name="T67" fmla="*/ 180 h 320"/>
                <a:gd name="T68" fmla="*/ 78 w 237"/>
                <a:gd name="T69" fmla="*/ 191 h 320"/>
                <a:gd name="T70" fmla="*/ 75 w 237"/>
                <a:gd name="T71" fmla="*/ 184 h 320"/>
                <a:gd name="T72" fmla="*/ 45 w 237"/>
                <a:gd name="T73" fmla="*/ 191 h 320"/>
                <a:gd name="T74" fmla="*/ 42 w 237"/>
                <a:gd name="T75" fmla="*/ 184 h 320"/>
                <a:gd name="T76" fmla="*/ 32 w 237"/>
                <a:gd name="T77" fmla="*/ 191 h 320"/>
                <a:gd name="T78" fmla="*/ 47 w 237"/>
                <a:gd name="T79" fmla="*/ 165 h 320"/>
                <a:gd name="T80" fmla="*/ 197 w 237"/>
                <a:gd name="T81" fmla="*/ 58 h 320"/>
                <a:gd name="T82" fmla="*/ 237 w 237"/>
                <a:gd name="T83" fmla="*/ 87 h 320"/>
                <a:gd name="T84" fmla="*/ 209 w 237"/>
                <a:gd name="T85" fmla="*/ 320 h 320"/>
                <a:gd name="T86" fmla="*/ 197 w 237"/>
                <a:gd name="T87" fmla="*/ 5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7" h="320">
                  <a:moveTo>
                    <a:pt x="94" y="197"/>
                  </a:moveTo>
                  <a:cubicBezTo>
                    <a:pt x="94" y="124"/>
                    <a:pt x="94" y="124"/>
                    <a:pt x="94" y="124"/>
                  </a:cubicBezTo>
                  <a:cubicBezTo>
                    <a:pt x="26" y="124"/>
                    <a:pt x="26" y="124"/>
                    <a:pt x="26" y="124"/>
                  </a:cubicBezTo>
                  <a:cubicBezTo>
                    <a:pt x="26" y="197"/>
                    <a:pt x="26" y="197"/>
                    <a:pt x="26" y="197"/>
                  </a:cubicBezTo>
                  <a:cubicBezTo>
                    <a:pt x="94" y="197"/>
                    <a:pt x="94" y="197"/>
                    <a:pt x="94" y="197"/>
                  </a:cubicBezTo>
                  <a:close/>
                  <a:moveTo>
                    <a:pt x="118" y="291"/>
                  </a:moveTo>
                  <a:cubicBezTo>
                    <a:pt x="118" y="281"/>
                    <a:pt x="118" y="281"/>
                    <a:pt x="118" y="281"/>
                  </a:cubicBezTo>
                  <a:cubicBezTo>
                    <a:pt x="26" y="281"/>
                    <a:pt x="26" y="281"/>
                    <a:pt x="26" y="281"/>
                  </a:cubicBezTo>
                  <a:cubicBezTo>
                    <a:pt x="26" y="291"/>
                    <a:pt x="26" y="291"/>
                    <a:pt x="26" y="291"/>
                  </a:cubicBezTo>
                  <a:cubicBezTo>
                    <a:pt x="118" y="291"/>
                    <a:pt x="118" y="291"/>
                    <a:pt x="118" y="291"/>
                  </a:cubicBezTo>
                  <a:close/>
                  <a:moveTo>
                    <a:pt x="110" y="230"/>
                  </a:moveTo>
                  <a:cubicBezTo>
                    <a:pt x="110" y="220"/>
                    <a:pt x="110" y="220"/>
                    <a:pt x="110" y="220"/>
                  </a:cubicBezTo>
                  <a:cubicBezTo>
                    <a:pt x="26" y="220"/>
                    <a:pt x="26" y="220"/>
                    <a:pt x="26" y="220"/>
                  </a:cubicBezTo>
                  <a:cubicBezTo>
                    <a:pt x="26" y="230"/>
                    <a:pt x="26" y="230"/>
                    <a:pt x="26" y="230"/>
                  </a:cubicBezTo>
                  <a:cubicBezTo>
                    <a:pt x="110" y="230"/>
                    <a:pt x="110" y="230"/>
                    <a:pt x="110" y="230"/>
                  </a:cubicBezTo>
                  <a:close/>
                  <a:moveTo>
                    <a:pt x="126" y="250"/>
                  </a:moveTo>
                  <a:cubicBezTo>
                    <a:pt x="126" y="240"/>
                    <a:pt x="126" y="240"/>
                    <a:pt x="126" y="240"/>
                  </a:cubicBezTo>
                  <a:cubicBezTo>
                    <a:pt x="26" y="240"/>
                    <a:pt x="26" y="240"/>
                    <a:pt x="26" y="240"/>
                  </a:cubicBezTo>
                  <a:cubicBezTo>
                    <a:pt x="26" y="250"/>
                    <a:pt x="26" y="250"/>
                    <a:pt x="26" y="250"/>
                  </a:cubicBezTo>
                  <a:cubicBezTo>
                    <a:pt x="126" y="250"/>
                    <a:pt x="126" y="250"/>
                    <a:pt x="126" y="250"/>
                  </a:cubicBezTo>
                  <a:close/>
                  <a:moveTo>
                    <a:pt x="78" y="271"/>
                  </a:moveTo>
                  <a:cubicBezTo>
                    <a:pt x="78" y="261"/>
                    <a:pt x="78" y="261"/>
                    <a:pt x="78" y="261"/>
                  </a:cubicBezTo>
                  <a:cubicBezTo>
                    <a:pt x="26" y="261"/>
                    <a:pt x="26" y="261"/>
                    <a:pt x="26" y="261"/>
                  </a:cubicBezTo>
                  <a:cubicBezTo>
                    <a:pt x="26" y="271"/>
                    <a:pt x="26" y="271"/>
                    <a:pt x="26" y="271"/>
                  </a:cubicBezTo>
                  <a:cubicBezTo>
                    <a:pt x="78" y="271"/>
                    <a:pt x="78" y="271"/>
                    <a:pt x="78" y="271"/>
                  </a:cubicBezTo>
                  <a:close/>
                  <a:moveTo>
                    <a:pt x="125" y="165"/>
                  </a:moveTo>
                  <a:cubicBezTo>
                    <a:pt x="141" y="165"/>
                    <a:pt x="141" y="165"/>
                    <a:pt x="141" y="165"/>
                  </a:cubicBezTo>
                  <a:cubicBezTo>
                    <a:pt x="141" y="152"/>
                    <a:pt x="141" y="152"/>
                    <a:pt x="141" y="152"/>
                  </a:cubicBezTo>
                  <a:cubicBezTo>
                    <a:pt x="153" y="152"/>
                    <a:pt x="153" y="152"/>
                    <a:pt x="153" y="152"/>
                  </a:cubicBezTo>
                  <a:cubicBezTo>
                    <a:pt x="153" y="137"/>
                    <a:pt x="153" y="137"/>
                    <a:pt x="153" y="137"/>
                  </a:cubicBezTo>
                  <a:cubicBezTo>
                    <a:pt x="141" y="137"/>
                    <a:pt x="141" y="137"/>
                    <a:pt x="141" y="137"/>
                  </a:cubicBezTo>
                  <a:cubicBezTo>
                    <a:pt x="141" y="124"/>
                    <a:pt x="141" y="124"/>
                    <a:pt x="141" y="124"/>
                  </a:cubicBezTo>
                  <a:cubicBezTo>
                    <a:pt x="125" y="124"/>
                    <a:pt x="125" y="124"/>
                    <a:pt x="125" y="124"/>
                  </a:cubicBezTo>
                  <a:cubicBezTo>
                    <a:pt x="125" y="137"/>
                    <a:pt x="125" y="137"/>
                    <a:pt x="125" y="137"/>
                  </a:cubicBezTo>
                  <a:cubicBezTo>
                    <a:pt x="113" y="137"/>
                    <a:pt x="113" y="137"/>
                    <a:pt x="113" y="137"/>
                  </a:cubicBezTo>
                  <a:cubicBezTo>
                    <a:pt x="113" y="152"/>
                    <a:pt x="113" y="152"/>
                    <a:pt x="113" y="152"/>
                  </a:cubicBezTo>
                  <a:cubicBezTo>
                    <a:pt x="125" y="152"/>
                    <a:pt x="125" y="152"/>
                    <a:pt x="125" y="152"/>
                  </a:cubicBezTo>
                  <a:cubicBezTo>
                    <a:pt x="125" y="165"/>
                    <a:pt x="125" y="165"/>
                    <a:pt x="125" y="165"/>
                  </a:cubicBezTo>
                  <a:close/>
                  <a:moveTo>
                    <a:pt x="107" y="83"/>
                  </a:moveTo>
                  <a:cubicBezTo>
                    <a:pt x="107" y="90"/>
                    <a:pt x="112" y="95"/>
                    <a:pt x="119" y="95"/>
                  </a:cubicBezTo>
                  <a:cubicBezTo>
                    <a:pt x="125" y="95"/>
                    <a:pt x="131" y="90"/>
                    <a:pt x="131" y="83"/>
                  </a:cubicBezTo>
                  <a:cubicBezTo>
                    <a:pt x="131" y="78"/>
                    <a:pt x="127" y="73"/>
                    <a:pt x="122" y="72"/>
                  </a:cubicBezTo>
                  <a:cubicBezTo>
                    <a:pt x="122" y="84"/>
                    <a:pt x="122" y="84"/>
                    <a:pt x="122" y="84"/>
                  </a:cubicBezTo>
                  <a:cubicBezTo>
                    <a:pt x="122" y="86"/>
                    <a:pt x="121" y="87"/>
                    <a:pt x="119" y="87"/>
                  </a:cubicBezTo>
                  <a:cubicBezTo>
                    <a:pt x="118" y="87"/>
                    <a:pt x="118" y="87"/>
                    <a:pt x="118" y="87"/>
                  </a:cubicBezTo>
                  <a:cubicBezTo>
                    <a:pt x="117" y="87"/>
                    <a:pt x="115" y="86"/>
                    <a:pt x="115" y="84"/>
                  </a:cubicBezTo>
                  <a:cubicBezTo>
                    <a:pt x="115" y="72"/>
                    <a:pt x="115" y="72"/>
                    <a:pt x="115" y="72"/>
                  </a:cubicBezTo>
                  <a:cubicBezTo>
                    <a:pt x="111" y="73"/>
                    <a:pt x="107" y="78"/>
                    <a:pt x="107" y="83"/>
                  </a:cubicBezTo>
                  <a:close/>
                  <a:moveTo>
                    <a:pt x="0" y="87"/>
                  </a:moveTo>
                  <a:cubicBezTo>
                    <a:pt x="0" y="71"/>
                    <a:pt x="13" y="58"/>
                    <a:pt x="29" y="58"/>
                  </a:cubicBezTo>
                  <a:cubicBezTo>
                    <a:pt x="115" y="58"/>
                    <a:pt x="115" y="58"/>
                    <a:pt x="115" y="58"/>
                  </a:cubicBezTo>
                  <a:cubicBezTo>
                    <a:pt x="115" y="3"/>
                    <a:pt x="115" y="3"/>
                    <a:pt x="115" y="3"/>
                  </a:cubicBezTo>
                  <a:cubicBezTo>
                    <a:pt x="115" y="1"/>
                    <a:pt x="117" y="0"/>
                    <a:pt x="118" y="0"/>
                  </a:cubicBezTo>
                  <a:cubicBezTo>
                    <a:pt x="119" y="0"/>
                    <a:pt x="119" y="0"/>
                    <a:pt x="119" y="0"/>
                  </a:cubicBezTo>
                  <a:cubicBezTo>
                    <a:pt x="121" y="0"/>
                    <a:pt x="122" y="1"/>
                    <a:pt x="122" y="3"/>
                  </a:cubicBezTo>
                  <a:cubicBezTo>
                    <a:pt x="122" y="58"/>
                    <a:pt x="122" y="58"/>
                    <a:pt x="122" y="58"/>
                  </a:cubicBezTo>
                  <a:cubicBezTo>
                    <a:pt x="171" y="58"/>
                    <a:pt x="171" y="58"/>
                    <a:pt x="171" y="58"/>
                  </a:cubicBezTo>
                  <a:cubicBezTo>
                    <a:pt x="171" y="320"/>
                    <a:pt x="171" y="320"/>
                    <a:pt x="171" y="320"/>
                  </a:cubicBezTo>
                  <a:cubicBezTo>
                    <a:pt x="29" y="320"/>
                    <a:pt x="29" y="320"/>
                    <a:pt x="29" y="320"/>
                  </a:cubicBezTo>
                  <a:cubicBezTo>
                    <a:pt x="13" y="320"/>
                    <a:pt x="0" y="308"/>
                    <a:pt x="0" y="292"/>
                  </a:cubicBezTo>
                  <a:cubicBezTo>
                    <a:pt x="0" y="87"/>
                    <a:pt x="0" y="87"/>
                    <a:pt x="0" y="87"/>
                  </a:cubicBezTo>
                  <a:close/>
                  <a:moveTo>
                    <a:pt x="60" y="162"/>
                  </a:moveTo>
                  <a:cubicBezTo>
                    <a:pt x="53" y="162"/>
                    <a:pt x="48" y="157"/>
                    <a:pt x="48" y="150"/>
                  </a:cubicBezTo>
                  <a:cubicBezTo>
                    <a:pt x="48" y="144"/>
                    <a:pt x="53" y="138"/>
                    <a:pt x="60" y="138"/>
                  </a:cubicBezTo>
                  <a:cubicBezTo>
                    <a:pt x="66" y="138"/>
                    <a:pt x="72" y="144"/>
                    <a:pt x="72" y="150"/>
                  </a:cubicBezTo>
                  <a:cubicBezTo>
                    <a:pt x="72" y="157"/>
                    <a:pt x="66" y="162"/>
                    <a:pt x="60" y="162"/>
                  </a:cubicBezTo>
                  <a:close/>
                  <a:moveTo>
                    <a:pt x="73" y="165"/>
                  </a:moveTo>
                  <a:cubicBezTo>
                    <a:pt x="81" y="165"/>
                    <a:pt x="88" y="172"/>
                    <a:pt x="88" y="180"/>
                  </a:cubicBezTo>
                  <a:cubicBezTo>
                    <a:pt x="88" y="191"/>
                    <a:pt x="88" y="191"/>
                    <a:pt x="88" y="191"/>
                  </a:cubicBezTo>
                  <a:cubicBezTo>
                    <a:pt x="78" y="191"/>
                    <a:pt x="78" y="191"/>
                    <a:pt x="78" y="191"/>
                  </a:cubicBezTo>
                  <a:cubicBezTo>
                    <a:pt x="78" y="184"/>
                    <a:pt x="78" y="184"/>
                    <a:pt x="78" y="184"/>
                  </a:cubicBezTo>
                  <a:cubicBezTo>
                    <a:pt x="75" y="184"/>
                    <a:pt x="75" y="184"/>
                    <a:pt x="75" y="184"/>
                  </a:cubicBezTo>
                  <a:cubicBezTo>
                    <a:pt x="75" y="191"/>
                    <a:pt x="75" y="191"/>
                    <a:pt x="75" y="191"/>
                  </a:cubicBezTo>
                  <a:cubicBezTo>
                    <a:pt x="45" y="191"/>
                    <a:pt x="45" y="191"/>
                    <a:pt x="45" y="191"/>
                  </a:cubicBezTo>
                  <a:cubicBezTo>
                    <a:pt x="45" y="184"/>
                    <a:pt x="45" y="184"/>
                    <a:pt x="45" y="184"/>
                  </a:cubicBezTo>
                  <a:cubicBezTo>
                    <a:pt x="42" y="184"/>
                    <a:pt x="42" y="184"/>
                    <a:pt x="42" y="184"/>
                  </a:cubicBezTo>
                  <a:cubicBezTo>
                    <a:pt x="42" y="191"/>
                    <a:pt x="42" y="191"/>
                    <a:pt x="42" y="191"/>
                  </a:cubicBezTo>
                  <a:cubicBezTo>
                    <a:pt x="32" y="191"/>
                    <a:pt x="32" y="191"/>
                    <a:pt x="32" y="191"/>
                  </a:cubicBezTo>
                  <a:cubicBezTo>
                    <a:pt x="32" y="180"/>
                    <a:pt x="32" y="180"/>
                    <a:pt x="32" y="180"/>
                  </a:cubicBezTo>
                  <a:cubicBezTo>
                    <a:pt x="32" y="172"/>
                    <a:pt x="39" y="165"/>
                    <a:pt x="47" y="165"/>
                  </a:cubicBezTo>
                  <a:cubicBezTo>
                    <a:pt x="73" y="165"/>
                    <a:pt x="73" y="165"/>
                    <a:pt x="73" y="165"/>
                  </a:cubicBezTo>
                  <a:close/>
                  <a:moveTo>
                    <a:pt x="197" y="58"/>
                  </a:moveTo>
                  <a:cubicBezTo>
                    <a:pt x="209" y="58"/>
                    <a:pt x="209" y="58"/>
                    <a:pt x="209" y="58"/>
                  </a:cubicBezTo>
                  <a:cubicBezTo>
                    <a:pt x="225" y="58"/>
                    <a:pt x="237" y="71"/>
                    <a:pt x="237" y="87"/>
                  </a:cubicBezTo>
                  <a:cubicBezTo>
                    <a:pt x="237" y="292"/>
                    <a:pt x="237" y="292"/>
                    <a:pt x="237" y="292"/>
                  </a:cubicBezTo>
                  <a:cubicBezTo>
                    <a:pt x="237" y="308"/>
                    <a:pt x="225" y="320"/>
                    <a:pt x="209" y="320"/>
                  </a:cubicBezTo>
                  <a:cubicBezTo>
                    <a:pt x="197" y="320"/>
                    <a:pt x="197" y="320"/>
                    <a:pt x="197" y="320"/>
                  </a:cubicBezTo>
                  <a:cubicBezTo>
                    <a:pt x="197" y="58"/>
                    <a:pt x="197" y="58"/>
                    <a:pt x="197" y="58"/>
                  </a:cubicBezTo>
                  <a:close/>
                </a:path>
              </a:pathLst>
            </a:custGeom>
            <a:solidFill>
              <a:schemeClr val="bg1"/>
            </a:solidFill>
            <a:ln>
              <a:noFill/>
            </a:ln>
            <a:effectLst>
              <a:innerShdw blurRad="25400">
                <a:prstClr val="black">
                  <a:alpha val="36000"/>
                </a:prstClr>
              </a:innerShdw>
            </a:effectLst>
          </p:spPr>
          <p:txBody>
            <a:bodyPr vert="horz" wrap="square" lIns="121882" tIns="60941" rIns="121882" bIns="60941" numCol="1" anchor="t" anchorCtr="0" compatLnSpc="1"/>
            <a:lstStyle/>
            <a:p>
              <a:endParaRPr lang="zh-CN" altLang="en-US" sz="3200">
                <a:latin typeface="微软雅黑" panose="020B0503020204020204" pitchFamily="34" charset="-122"/>
                <a:ea typeface="微软雅黑" panose="020B0503020204020204" pitchFamily="34" charset="-122"/>
                <a:cs typeface="+mn-ea"/>
              </a:endParaRPr>
            </a:p>
          </p:txBody>
        </p:sp>
      </p:grpSp>
      <p:grpSp>
        <p:nvGrpSpPr>
          <p:cNvPr id="39" name="组合 38"/>
          <p:cNvGrpSpPr/>
          <p:nvPr/>
        </p:nvGrpSpPr>
        <p:grpSpPr>
          <a:xfrm>
            <a:off x="8945450" y="2387986"/>
            <a:ext cx="2281228" cy="1326742"/>
            <a:chOff x="11884" y="3191"/>
            <a:chExt cx="1638" cy="2090"/>
          </a:xfrm>
        </p:grpSpPr>
        <p:sp>
          <p:nvSpPr>
            <p:cNvPr id="40" name="文本框 39"/>
            <p:cNvSpPr txBox="1"/>
            <p:nvPr/>
          </p:nvSpPr>
          <p:spPr>
            <a:xfrm>
              <a:off x="11884" y="3744"/>
              <a:ext cx="1638" cy="1537"/>
            </a:xfrm>
            <a:prstGeom prst="rect">
              <a:avLst/>
            </a:prstGeom>
            <a:noFill/>
          </p:spPr>
          <p:txBody>
            <a:bodyPr wrap="square" rtlCol="0">
              <a:spAutoFit/>
            </a:bodyPr>
            <a:lstStyle/>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mn-ea"/>
                </a:rPr>
                <a:t>您的内容打在这里，或者通过复制您的文本后，在此框中选择粘贴。</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1" name="TextBox 76"/>
            <p:cNvSpPr txBox="1"/>
            <p:nvPr/>
          </p:nvSpPr>
          <p:spPr>
            <a:xfrm>
              <a:off x="11884" y="3191"/>
              <a:ext cx="1465" cy="725"/>
            </a:xfrm>
            <a:prstGeom prst="rect">
              <a:avLst/>
            </a:prstGeom>
            <a:noFill/>
          </p:spPr>
          <p:txBody>
            <a:bodyPr wrap="square" rtlCol="0">
              <a:spAutoFit/>
            </a:bodyPr>
            <a:lstStyle/>
            <a:p>
              <a:pPr algn="l"/>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mn-ea"/>
                </a:rPr>
                <a:t>小标题</a:t>
              </a:r>
            </a:p>
          </p:txBody>
        </p:sp>
      </p:grpSp>
      <p:grpSp>
        <p:nvGrpSpPr>
          <p:cNvPr id="42" name="组合 41"/>
          <p:cNvGrpSpPr/>
          <p:nvPr/>
        </p:nvGrpSpPr>
        <p:grpSpPr>
          <a:xfrm>
            <a:off x="8945450" y="4360321"/>
            <a:ext cx="2281228" cy="1326742"/>
            <a:chOff x="11884" y="3191"/>
            <a:chExt cx="1638" cy="2090"/>
          </a:xfrm>
        </p:grpSpPr>
        <p:sp>
          <p:nvSpPr>
            <p:cNvPr id="43" name="文本框 42"/>
            <p:cNvSpPr txBox="1"/>
            <p:nvPr/>
          </p:nvSpPr>
          <p:spPr>
            <a:xfrm>
              <a:off x="11884" y="3744"/>
              <a:ext cx="1638" cy="1537"/>
            </a:xfrm>
            <a:prstGeom prst="rect">
              <a:avLst/>
            </a:prstGeom>
            <a:noFill/>
          </p:spPr>
          <p:txBody>
            <a:bodyPr wrap="square" rtlCol="0">
              <a:spAutoFit/>
            </a:bodyPr>
            <a:lstStyle/>
            <a:p>
              <a:pP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mn-ea"/>
                </a:rPr>
                <a:t>您的内容打在这里，或者通过复制您的文本后，在此框中选择粘贴。</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4" name="TextBox 76"/>
            <p:cNvSpPr txBox="1"/>
            <p:nvPr/>
          </p:nvSpPr>
          <p:spPr>
            <a:xfrm>
              <a:off x="11884" y="3191"/>
              <a:ext cx="1465" cy="725"/>
            </a:xfrm>
            <a:prstGeom prst="rect">
              <a:avLst/>
            </a:prstGeom>
            <a:noFill/>
          </p:spPr>
          <p:txBody>
            <a:bodyPr wrap="square" rtlCol="0">
              <a:spAutoFit/>
            </a:bodyPr>
            <a:lstStyle/>
            <a:p>
              <a:pPr algn="l"/>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mn-ea"/>
                </a:rPr>
                <a:t>小标题</a:t>
              </a:r>
            </a:p>
          </p:txBody>
        </p:sp>
      </p:grpSp>
      <p:grpSp>
        <p:nvGrpSpPr>
          <p:cNvPr id="45" name="组合 44"/>
          <p:cNvGrpSpPr/>
          <p:nvPr/>
        </p:nvGrpSpPr>
        <p:grpSpPr>
          <a:xfrm>
            <a:off x="1104986" y="2387986"/>
            <a:ext cx="2282621" cy="1326742"/>
            <a:chOff x="11884" y="3191"/>
            <a:chExt cx="1639" cy="2090"/>
          </a:xfrm>
        </p:grpSpPr>
        <p:sp>
          <p:nvSpPr>
            <p:cNvPr id="46" name="文本框 45"/>
            <p:cNvSpPr txBox="1"/>
            <p:nvPr/>
          </p:nvSpPr>
          <p:spPr>
            <a:xfrm>
              <a:off x="11884" y="3744"/>
              <a:ext cx="1638" cy="1537"/>
            </a:xfrm>
            <a:prstGeom prst="rect">
              <a:avLst/>
            </a:prstGeom>
            <a:noFill/>
          </p:spPr>
          <p:txBody>
            <a:bodyPr wrap="square" rtlCol="0">
              <a:spAutoFit/>
            </a:bodyPr>
            <a:lstStyle/>
            <a:p>
              <a:pPr algn="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mn-ea"/>
                </a:rPr>
                <a:t>您的内容打在这里，或者通过复制您的文本后，在此框中选择粘贴。</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7" name="TextBox 76"/>
            <p:cNvSpPr txBox="1"/>
            <p:nvPr/>
          </p:nvSpPr>
          <p:spPr>
            <a:xfrm>
              <a:off x="11884" y="3191"/>
              <a:ext cx="1639" cy="725"/>
            </a:xfrm>
            <a:prstGeom prst="rect">
              <a:avLst/>
            </a:prstGeom>
            <a:noFill/>
          </p:spPr>
          <p:txBody>
            <a:bodyPr wrap="square" rtlCol="0">
              <a:spAutoFit/>
            </a:bodyPr>
            <a:lstStyle/>
            <a:p>
              <a:pPr algn="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mn-ea"/>
                </a:rPr>
                <a:t>小标题</a:t>
              </a:r>
            </a:p>
          </p:txBody>
        </p:sp>
      </p:grpSp>
      <p:grpSp>
        <p:nvGrpSpPr>
          <p:cNvPr id="48" name="组合 47"/>
          <p:cNvGrpSpPr/>
          <p:nvPr/>
        </p:nvGrpSpPr>
        <p:grpSpPr>
          <a:xfrm>
            <a:off x="1104986" y="4360321"/>
            <a:ext cx="2282621" cy="1326742"/>
            <a:chOff x="11884" y="3191"/>
            <a:chExt cx="1639" cy="2090"/>
          </a:xfrm>
        </p:grpSpPr>
        <p:sp>
          <p:nvSpPr>
            <p:cNvPr id="49" name="文本框 48"/>
            <p:cNvSpPr txBox="1"/>
            <p:nvPr/>
          </p:nvSpPr>
          <p:spPr>
            <a:xfrm>
              <a:off x="11884" y="3744"/>
              <a:ext cx="1638" cy="1537"/>
            </a:xfrm>
            <a:prstGeom prst="rect">
              <a:avLst/>
            </a:prstGeom>
            <a:noFill/>
          </p:spPr>
          <p:txBody>
            <a:bodyPr wrap="square" rtlCol="0">
              <a:spAutoFit/>
            </a:bodyPr>
            <a:lstStyle/>
            <a:p>
              <a:pPr algn="r">
                <a:lnSpc>
                  <a:spcPct val="12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mn-ea"/>
                </a:rPr>
                <a:t>您的内容打在这里，或者通过复制您的文本后，在此框中选择粘贴。</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0" name="TextBox 76"/>
            <p:cNvSpPr txBox="1"/>
            <p:nvPr/>
          </p:nvSpPr>
          <p:spPr>
            <a:xfrm>
              <a:off x="11884" y="3191"/>
              <a:ext cx="1639" cy="725"/>
            </a:xfrm>
            <a:prstGeom prst="rect">
              <a:avLst/>
            </a:prstGeom>
            <a:noFill/>
          </p:spPr>
          <p:txBody>
            <a:bodyPr wrap="square" rtlCol="0">
              <a:spAutoFit/>
            </a:bodyPr>
            <a:lstStyle/>
            <a:p>
              <a:pPr algn="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mn-ea"/>
                </a:rPr>
                <a:t>小标题</a:t>
              </a: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高端绿色大气商务立体企业招聘展架（效果图）"/>
          <p:cNvPicPr>
            <a:picLocks noChangeAspect="1"/>
          </p:cNvPicPr>
          <p:nvPr/>
        </p:nvPicPr>
        <p:blipFill>
          <a:blip r:embed="rId4"/>
          <a:srcRect l="1393"/>
          <a:stretch>
            <a:fillRect/>
          </a:stretch>
        </p:blipFill>
        <p:spPr>
          <a:xfrm>
            <a:off x="0" y="635"/>
            <a:ext cx="12183745" cy="6857365"/>
          </a:xfrm>
          <a:prstGeom prst="rect">
            <a:avLst/>
          </a:prstGeom>
        </p:spPr>
      </p:pic>
      <p:grpSp>
        <p:nvGrpSpPr>
          <p:cNvPr id="6" name="组合 5"/>
          <p:cNvGrpSpPr/>
          <p:nvPr/>
        </p:nvGrpSpPr>
        <p:grpSpPr>
          <a:xfrm>
            <a:off x="4709871" y="3784836"/>
            <a:ext cx="6593692" cy="113805"/>
            <a:chOff x="966541" y="4244363"/>
            <a:chExt cx="6743418" cy="45719"/>
          </a:xfrm>
        </p:grpSpPr>
        <p:sp>
          <p:nvSpPr>
            <p:cNvPr id="7" name="矩形 6"/>
            <p:cNvSpPr/>
            <p:nvPr/>
          </p:nvSpPr>
          <p:spPr>
            <a:xfrm>
              <a:off x="966541" y="4244363"/>
              <a:ext cx="720000" cy="45719"/>
            </a:xfrm>
            <a:prstGeom prst="rect">
              <a:avLst/>
            </a:prstGeom>
            <a:solidFill>
              <a:schemeClr val="accent2"/>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FZHei-B01S" panose="02010601030101010101" pitchFamily="2" charset="-122"/>
                <a:ea typeface="FZHei-B01S" panose="02010601030101010101" pitchFamily="2" charset="-122"/>
                <a:sym typeface="FZHei-B01S" panose="02010601030101010101" pitchFamily="2" charset="-122"/>
              </a:endParaRPr>
            </a:p>
          </p:txBody>
        </p:sp>
        <p:cxnSp>
          <p:nvCxnSpPr>
            <p:cNvPr id="8" name="直接连接符 11"/>
            <p:cNvCxnSpPr>
              <a:stCxn id="7" idx="3"/>
            </p:cNvCxnSpPr>
            <p:nvPr/>
          </p:nvCxnSpPr>
          <p:spPr>
            <a:xfrm>
              <a:off x="1686541" y="4267223"/>
              <a:ext cx="602341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 name="矩形 8"/>
          <p:cNvSpPr/>
          <p:nvPr/>
        </p:nvSpPr>
        <p:spPr>
          <a:xfrm>
            <a:off x="5641253" y="2581141"/>
            <a:ext cx="3524518" cy="583565"/>
          </a:xfrm>
          <a:prstGeom prst="rect">
            <a:avLst/>
          </a:prstGeom>
        </p:spPr>
        <p:txBody>
          <a:bodyPr wrap="square">
            <a:spAutoFit/>
          </a:bodyPr>
          <a:lstStyle/>
          <a:p>
            <a:pPr algn="dist"/>
            <a:r>
              <a:rPr lang="zh-CN" altLang="en-US" sz="3200" b="1" spc="6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输入您的标题</a:t>
            </a:r>
            <a:endParaRPr kumimoji="1" lang="zh-CN" altLang="en-US" sz="3200" b="1"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 name="文本框 9"/>
          <p:cNvSpPr txBox="1"/>
          <p:nvPr/>
        </p:nvSpPr>
        <p:spPr>
          <a:xfrm>
            <a:off x="5641253" y="1875837"/>
            <a:ext cx="2238375" cy="706755"/>
          </a:xfrm>
          <a:prstGeom prst="rect">
            <a:avLst/>
          </a:prstGeom>
          <a:noFill/>
        </p:spPr>
        <p:txBody>
          <a:bodyPr wrap="square" rtlCol="0">
            <a:spAutoFit/>
          </a:bodyPr>
          <a:lstStyle/>
          <a:p>
            <a:pPr algn="l"/>
            <a:r>
              <a:rPr lang="en-US" altLang="zh-CN" sz="4000" dirty="0">
                <a:solidFill>
                  <a:schemeClr val="tx1">
                    <a:lumMod val="75000"/>
                    <a:lumOff val="25000"/>
                  </a:schemeClr>
                </a:solidFill>
                <a:latin typeface="微软雅黑" panose="020B0503020204020204" pitchFamily="34" charset="-122"/>
                <a:ea typeface="微软雅黑" panose="020B0503020204020204" pitchFamily="34" charset="-122"/>
              </a:rPr>
              <a:t>PART 02</a:t>
            </a:r>
          </a:p>
        </p:txBody>
      </p:sp>
      <p:sp>
        <p:nvSpPr>
          <p:cNvPr id="11" name="文本框 10"/>
          <p:cNvSpPr txBox="1"/>
          <p:nvPr/>
        </p:nvSpPr>
        <p:spPr>
          <a:xfrm>
            <a:off x="5641254" y="3233249"/>
            <a:ext cx="4394215" cy="338554"/>
          </a:xfrm>
          <a:prstGeom prst="rect">
            <a:avLst/>
          </a:prstGeom>
          <a:noFill/>
        </p:spPr>
        <p:txBody>
          <a:bodyPr wrap="square"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PLEASE ADD YOUR TITTLE HERE</a:t>
            </a:r>
          </a:p>
        </p:txBody>
      </p:sp>
      <p:sp>
        <p:nvSpPr>
          <p:cNvPr id="12" name="PA-文本框 9"/>
          <p:cNvSpPr txBox="1"/>
          <p:nvPr>
            <p:custDataLst>
              <p:tags r:id="rId1"/>
            </p:custDataLst>
          </p:nvPr>
        </p:nvSpPr>
        <p:spPr>
          <a:xfrm>
            <a:off x="5641253" y="4083408"/>
            <a:ext cx="4990823" cy="1014765"/>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16"/>
          <p:cNvCxnSpPr/>
          <p:nvPr/>
        </p:nvCxnSpPr>
        <p:spPr>
          <a:xfrm>
            <a:off x="6664325" y="1759585"/>
            <a:ext cx="0" cy="1112520"/>
          </a:xfrm>
          <a:prstGeom prst="line">
            <a:avLst/>
          </a:prstGeom>
          <a:noFill/>
          <a:ln w="28575" cap="flat" cmpd="sng" algn="ctr">
            <a:solidFill>
              <a:schemeClr val="bg1">
                <a:lumMod val="75000"/>
              </a:schemeClr>
            </a:solidFill>
            <a:prstDash val="solid"/>
            <a:miter lim="800000"/>
          </a:ln>
          <a:effectLst/>
        </p:spPr>
      </p:cxnSp>
      <p:cxnSp>
        <p:nvCxnSpPr>
          <p:cNvPr id="4" name="Straight Connector 17"/>
          <p:cNvCxnSpPr/>
          <p:nvPr/>
        </p:nvCxnSpPr>
        <p:spPr>
          <a:xfrm>
            <a:off x="6664325" y="3383280"/>
            <a:ext cx="0" cy="1112520"/>
          </a:xfrm>
          <a:prstGeom prst="line">
            <a:avLst/>
          </a:prstGeom>
          <a:noFill/>
          <a:ln w="28575" cap="flat" cmpd="sng" algn="ctr">
            <a:solidFill>
              <a:schemeClr val="bg1">
                <a:lumMod val="75000"/>
              </a:schemeClr>
            </a:solidFill>
            <a:prstDash val="solid"/>
            <a:miter lim="800000"/>
          </a:ln>
          <a:effectLst/>
        </p:spPr>
      </p:cxnSp>
      <p:cxnSp>
        <p:nvCxnSpPr>
          <p:cNvPr id="5" name="Straight Connector 18"/>
          <p:cNvCxnSpPr/>
          <p:nvPr/>
        </p:nvCxnSpPr>
        <p:spPr>
          <a:xfrm>
            <a:off x="6664325" y="5021580"/>
            <a:ext cx="0" cy="1112520"/>
          </a:xfrm>
          <a:prstGeom prst="line">
            <a:avLst/>
          </a:prstGeom>
          <a:noFill/>
          <a:ln w="28575" cap="flat" cmpd="sng" algn="ctr">
            <a:solidFill>
              <a:schemeClr val="bg1">
                <a:lumMod val="75000"/>
              </a:schemeClr>
            </a:solidFill>
            <a:prstDash val="solid"/>
            <a:miter lim="800000"/>
          </a:ln>
          <a:effectLst/>
        </p:spPr>
      </p:cxnSp>
      <p:grpSp>
        <p:nvGrpSpPr>
          <p:cNvPr id="25" name="组合 24"/>
          <p:cNvGrpSpPr/>
          <p:nvPr/>
        </p:nvGrpSpPr>
        <p:grpSpPr>
          <a:xfrm>
            <a:off x="1463040" y="2186305"/>
            <a:ext cx="3607435" cy="3658870"/>
            <a:chOff x="2326" y="2771"/>
            <a:chExt cx="6408" cy="6499"/>
          </a:xfrm>
        </p:grpSpPr>
        <p:sp>
          <p:nvSpPr>
            <p:cNvPr id="6" name="Freeform 5"/>
            <p:cNvSpPr/>
            <p:nvPr/>
          </p:nvSpPr>
          <p:spPr bwMode="auto">
            <a:xfrm>
              <a:off x="5244" y="2771"/>
              <a:ext cx="3491" cy="4687"/>
            </a:xfrm>
            <a:custGeom>
              <a:avLst/>
              <a:gdLst>
                <a:gd name="T0" fmla="*/ 506 w 506"/>
                <a:gd name="T1" fmla="*/ 472 h 680"/>
                <a:gd name="T2" fmla="*/ 488 w 506"/>
                <a:gd name="T3" fmla="*/ 600 h 680"/>
                <a:gd name="T4" fmla="*/ 488 w 506"/>
                <a:gd name="T5" fmla="*/ 600 h 680"/>
                <a:gd name="T6" fmla="*/ 314 w 506"/>
                <a:gd name="T7" fmla="*/ 680 h 680"/>
                <a:gd name="T8" fmla="*/ 259 w 506"/>
                <a:gd name="T9" fmla="*/ 562 h 680"/>
                <a:gd name="T10" fmla="*/ 276 w 506"/>
                <a:gd name="T11" fmla="*/ 472 h 680"/>
                <a:gd name="T12" fmla="*/ 54 w 506"/>
                <a:gd name="T13" fmla="*/ 230 h 680"/>
                <a:gd name="T14" fmla="*/ 142 w 506"/>
                <a:gd name="T15" fmla="*/ 141 h 680"/>
                <a:gd name="T16" fmla="*/ 0 w 506"/>
                <a:gd name="T17" fmla="*/ 1 h 680"/>
                <a:gd name="T18" fmla="*/ 34 w 506"/>
                <a:gd name="T19" fmla="*/ 0 h 680"/>
                <a:gd name="T20" fmla="*/ 506 w 506"/>
                <a:gd name="T21" fmla="*/ 472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6" h="680">
                  <a:moveTo>
                    <a:pt x="506" y="472"/>
                  </a:moveTo>
                  <a:cubicBezTo>
                    <a:pt x="506" y="516"/>
                    <a:pt x="500" y="559"/>
                    <a:pt x="488" y="600"/>
                  </a:cubicBezTo>
                  <a:cubicBezTo>
                    <a:pt x="488" y="600"/>
                    <a:pt x="488" y="600"/>
                    <a:pt x="488" y="600"/>
                  </a:cubicBezTo>
                  <a:cubicBezTo>
                    <a:pt x="314" y="680"/>
                    <a:pt x="314" y="680"/>
                    <a:pt x="314" y="680"/>
                  </a:cubicBezTo>
                  <a:cubicBezTo>
                    <a:pt x="259" y="562"/>
                    <a:pt x="259" y="562"/>
                    <a:pt x="259" y="562"/>
                  </a:cubicBezTo>
                  <a:cubicBezTo>
                    <a:pt x="270" y="534"/>
                    <a:pt x="276" y="504"/>
                    <a:pt x="276" y="472"/>
                  </a:cubicBezTo>
                  <a:cubicBezTo>
                    <a:pt x="276" y="345"/>
                    <a:pt x="179" y="240"/>
                    <a:pt x="54" y="230"/>
                  </a:cubicBezTo>
                  <a:cubicBezTo>
                    <a:pt x="142" y="141"/>
                    <a:pt x="142" y="141"/>
                    <a:pt x="142" y="141"/>
                  </a:cubicBezTo>
                  <a:cubicBezTo>
                    <a:pt x="0" y="1"/>
                    <a:pt x="0" y="1"/>
                    <a:pt x="0" y="1"/>
                  </a:cubicBezTo>
                  <a:cubicBezTo>
                    <a:pt x="11" y="0"/>
                    <a:pt x="23" y="0"/>
                    <a:pt x="34" y="0"/>
                  </a:cubicBezTo>
                  <a:cubicBezTo>
                    <a:pt x="295" y="0"/>
                    <a:pt x="506" y="211"/>
                    <a:pt x="506" y="472"/>
                  </a:cubicBezTo>
                  <a:close/>
                </a:path>
              </a:pathLst>
            </a:custGeom>
            <a:solidFill>
              <a:schemeClr val="accent1">
                <a:alpha val="73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7" name="Freeform 5"/>
            <p:cNvSpPr/>
            <p:nvPr/>
          </p:nvSpPr>
          <p:spPr bwMode="auto">
            <a:xfrm>
              <a:off x="5632" y="4217"/>
              <a:ext cx="2146" cy="3231"/>
            </a:xfrm>
            <a:custGeom>
              <a:avLst/>
              <a:gdLst>
                <a:gd name="connsiteX0" fmla="*/ 130432 w 2180836"/>
                <a:gd name="connsiteY0" fmla="*/ 0 h 3283202"/>
                <a:gd name="connsiteX1" fmla="*/ 286434 w 2180836"/>
                <a:gd name="connsiteY1" fmla="*/ 7878 h 3283202"/>
                <a:gd name="connsiteX2" fmla="*/ 2180836 w 2180836"/>
                <a:gd name="connsiteY2" fmla="*/ 2107137 h 3283202"/>
                <a:gd name="connsiteX3" fmla="*/ 1926152 w 2180836"/>
                <a:gd name="connsiteY3" fmla="*/ 3112962 h 3283202"/>
                <a:gd name="connsiteX4" fmla="*/ 1822728 w 2180836"/>
                <a:gd name="connsiteY4" fmla="*/ 3283202 h 3283202"/>
                <a:gd name="connsiteX5" fmla="*/ 1755028 w 2180836"/>
                <a:gd name="connsiteY5" fmla="*/ 3138103 h 3283202"/>
                <a:gd name="connsiteX6" fmla="*/ 1437292 w 2180836"/>
                <a:gd name="connsiteY6" fmla="*/ 2457110 h 3283202"/>
                <a:gd name="connsiteX7" fmla="*/ 1556482 w 2180836"/>
                <a:gd name="connsiteY7" fmla="*/ 1826749 h 3283202"/>
                <a:gd name="connsiteX8" fmla="*/ 0 w 2180836"/>
                <a:gd name="connsiteY8" fmla="*/ 131779 h 3283202"/>
                <a:gd name="connsiteX9" fmla="*/ 108604 w 2180836"/>
                <a:gd name="connsiteY9" fmla="*/ 22053 h 3283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80836" h="3283202">
                  <a:moveTo>
                    <a:pt x="130432" y="0"/>
                  </a:moveTo>
                  <a:lnTo>
                    <a:pt x="286434" y="7878"/>
                  </a:lnTo>
                  <a:cubicBezTo>
                    <a:pt x="1350492" y="115939"/>
                    <a:pt x="2180836" y="1014569"/>
                    <a:pt x="2180836" y="2107137"/>
                  </a:cubicBezTo>
                  <a:cubicBezTo>
                    <a:pt x="2180836" y="2471327"/>
                    <a:pt x="2088576" y="2813967"/>
                    <a:pt x="1926152" y="3112962"/>
                  </a:cubicBezTo>
                  <a:lnTo>
                    <a:pt x="1822728" y="3283202"/>
                  </a:lnTo>
                  <a:lnTo>
                    <a:pt x="1755028" y="3138103"/>
                  </a:lnTo>
                  <a:cubicBezTo>
                    <a:pt x="1437292" y="2457110"/>
                    <a:pt x="1437292" y="2457110"/>
                    <a:pt x="1437292" y="2457110"/>
                  </a:cubicBezTo>
                  <a:cubicBezTo>
                    <a:pt x="1514416" y="2260998"/>
                    <a:pt x="1556482" y="2050878"/>
                    <a:pt x="1556482" y="1826749"/>
                  </a:cubicBezTo>
                  <a:cubicBezTo>
                    <a:pt x="1556482" y="937240"/>
                    <a:pt x="876398" y="201819"/>
                    <a:pt x="0" y="131779"/>
                  </a:cubicBezTo>
                  <a:cubicBezTo>
                    <a:pt x="38562" y="92820"/>
                    <a:pt x="74712" y="56295"/>
                    <a:pt x="108604" y="22053"/>
                  </a:cubicBezTo>
                  <a:close/>
                </a:path>
              </a:pathLst>
            </a:custGeom>
            <a:solidFill>
              <a:schemeClr val="accent1"/>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8" name="Freeform 7"/>
            <p:cNvSpPr/>
            <p:nvPr/>
          </p:nvSpPr>
          <p:spPr bwMode="auto">
            <a:xfrm>
              <a:off x="2326" y="2930"/>
              <a:ext cx="3337" cy="4978"/>
            </a:xfrm>
            <a:custGeom>
              <a:avLst/>
              <a:gdLst>
                <a:gd name="T0" fmla="*/ 484 w 484"/>
                <a:gd name="T1" fmla="*/ 126 h 722"/>
                <a:gd name="T2" fmla="*/ 379 w 484"/>
                <a:gd name="T3" fmla="*/ 233 h 722"/>
                <a:gd name="T4" fmla="*/ 230 w 484"/>
                <a:gd name="T5" fmla="*/ 457 h 722"/>
                <a:gd name="T6" fmla="*/ 245 w 484"/>
                <a:gd name="T7" fmla="*/ 543 h 722"/>
                <a:gd name="T8" fmla="*/ 74 w 484"/>
                <a:gd name="T9" fmla="*/ 550 h 722"/>
                <a:gd name="T10" fmla="*/ 82 w 484"/>
                <a:gd name="T11" fmla="*/ 722 h 722"/>
                <a:gd name="T12" fmla="*/ 0 w 484"/>
                <a:gd name="T13" fmla="*/ 457 h 722"/>
                <a:gd name="T14" fmla="*/ 355 w 484"/>
                <a:gd name="T15" fmla="*/ 0 h 722"/>
                <a:gd name="T16" fmla="*/ 484 w 484"/>
                <a:gd name="T17" fmla="*/ 126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4" h="722">
                  <a:moveTo>
                    <a:pt x="484" y="126"/>
                  </a:moveTo>
                  <a:cubicBezTo>
                    <a:pt x="379" y="233"/>
                    <a:pt x="379" y="233"/>
                    <a:pt x="379" y="233"/>
                  </a:cubicBezTo>
                  <a:cubicBezTo>
                    <a:pt x="291" y="269"/>
                    <a:pt x="230" y="356"/>
                    <a:pt x="230" y="457"/>
                  </a:cubicBezTo>
                  <a:cubicBezTo>
                    <a:pt x="230" y="487"/>
                    <a:pt x="235" y="516"/>
                    <a:pt x="245" y="543"/>
                  </a:cubicBezTo>
                  <a:cubicBezTo>
                    <a:pt x="74" y="550"/>
                    <a:pt x="74" y="550"/>
                    <a:pt x="74" y="550"/>
                  </a:cubicBezTo>
                  <a:cubicBezTo>
                    <a:pt x="82" y="722"/>
                    <a:pt x="82" y="722"/>
                    <a:pt x="82" y="722"/>
                  </a:cubicBezTo>
                  <a:cubicBezTo>
                    <a:pt x="30" y="646"/>
                    <a:pt x="0" y="555"/>
                    <a:pt x="0" y="457"/>
                  </a:cubicBezTo>
                  <a:cubicBezTo>
                    <a:pt x="0" y="237"/>
                    <a:pt x="151" y="52"/>
                    <a:pt x="355" y="0"/>
                  </a:cubicBezTo>
                  <a:lnTo>
                    <a:pt x="484" y="126"/>
                  </a:lnTo>
                  <a:close/>
                </a:path>
              </a:pathLst>
            </a:custGeom>
            <a:solidFill>
              <a:schemeClr val="accent1">
                <a:alpha val="73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9" name="Freeform 11"/>
            <p:cNvSpPr/>
            <p:nvPr/>
          </p:nvSpPr>
          <p:spPr bwMode="auto">
            <a:xfrm>
              <a:off x="3433" y="3752"/>
              <a:ext cx="2246" cy="2936"/>
            </a:xfrm>
            <a:custGeom>
              <a:avLst/>
              <a:gdLst>
                <a:gd name="connsiteX0" fmla="*/ 2110154 w 2282381"/>
                <a:gd name="connsiteY0" fmla="*/ 0 h 2983301"/>
                <a:gd name="connsiteX1" fmla="*/ 2243506 w 2282381"/>
                <a:gd name="connsiteY1" fmla="*/ 6734 h 2983301"/>
                <a:gd name="connsiteX2" fmla="*/ 2282381 w 2282381"/>
                <a:gd name="connsiteY2" fmla="*/ 44704 h 2983301"/>
                <a:gd name="connsiteX3" fmla="*/ 1546737 w 2282381"/>
                <a:gd name="connsiteY3" fmla="*/ 794351 h 2983301"/>
                <a:gd name="connsiteX4" fmla="*/ 502824 w 2282381"/>
                <a:gd name="connsiteY4" fmla="*/ 2363705 h 2983301"/>
                <a:gd name="connsiteX5" fmla="*/ 607916 w 2282381"/>
                <a:gd name="connsiteY5" fmla="*/ 2966225 h 2983301"/>
                <a:gd name="connsiteX6" fmla="*/ 212467 w 2282381"/>
                <a:gd name="connsiteY6" fmla="*/ 2982413 h 2983301"/>
                <a:gd name="connsiteX7" fmla="*/ 190770 w 2282381"/>
                <a:gd name="connsiteY7" fmla="*/ 2983301 h 2983301"/>
                <a:gd name="connsiteX8" fmla="*/ 165827 w 2282381"/>
                <a:gd name="connsiteY8" fmla="*/ 2931521 h 2983301"/>
                <a:gd name="connsiteX9" fmla="*/ 0 w 2282381"/>
                <a:gd name="connsiteY9" fmla="*/ 2110154 h 2983301"/>
                <a:gd name="connsiteX10" fmla="*/ 2110154 w 2282381"/>
                <a:gd name="connsiteY10" fmla="*/ 0 h 2983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82381" h="2983301">
                  <a:moveTo>
                    <a:pt x="2110154" y="0"/>
                  </a:moveTo>
                  <a:lnTo>
                    <a:pt x="2243506" y="6734"/>
                  </a:lnTo>
                  <a:lnTo>
                    <a:pt x="2282381" y="44704"/>
                  </a:lnTo>
                  <a:cubicBezTo>
                    <a:pt x="1546737" y="794351"/>
                    <a:pt x="1546737" y="794351"/>
                    <a:pt x="1546737" y="794351"/>
                  </a:cubicBezTo>
                  <a:cubicBezTo>
                    <a:pt x="930198" y="1046568"/>
                    <a:pt x="502824" y="1656094"/>
                    <a:pt x="502824" y="2363705"/>
                  </a:cubicBezTo>
                  <a:cubicBezTo>
                    <a:pt x="502824" y="2573886"/>
                    <a:pt x="537855" y="2777062"/>
                    <a:pt x="607916" y="2966225"/>
                  </a:cubicBezTo>
                  <a:cubicBezTo>
                    <a:pt x="458160" y="2972355"/>
                    <a:pt x="327124" y="2977719"/>
                    <a:pt x="212467" y="2982413"/>
                  </a:cubicBezTo>
                  <a:lnTo>
                    <a:pt x="190770" y="2983301"/>
                  </a:lnTo>
                  <a:lnTo>
                    <a:pt x="165827" y="2931521"/>
                  </a:lnTo>
                  <a:cubicBezTo>
                    <a:pt x="59047" y="2679066"/>
                    <a:pt x="0" y="2401505"/>
                    <a:pt x="0" y="2110154"/>
                  </a:cubicBezTo>
                  <a:cubicBezTo>
                    <a:pt x="0" y="944748"/>
                    <a:pt x="944748" y="0"/>
                    <a:pt x="2110154" y="0"/>
                  </a:cubicBezTo>
                  <a:close/>
                </a:path>
              </a:pathLst>
            </a:custGeom>
            <a:solidFill>
              <a:schemeClr val="accent1"/>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0" name="Freeform 6"/>
            <p:cNvSpPr/>
            <p:nvPr/>
          </p:nvSpPr>
          <p:spPr bwMode="auto">
            <a:xfrm>
              <a:off x="3231" y="7080"/>
              <a:ext cx="5124" cy="2191"/>
            </a:xfrm>
            <a:custGeom>
              <a:avLst/>
              <a:gdLst>
                <a:gd name="T0" fmla="*/ 743 w 743"/>
                <a:gd name="T1" fmla="*/ 67 h 318"/>
                <a:gd name="T2" fmla="*/ 326 w 743"/>
                <a:gd name="T3" fmla="*/ 318 h 318"/>
                <a:gd name="T4" fmla="*/ 7 w 743"/>
                <a:gd name="T5" fmla="*/ 195 h 318"/>
                <a:gd name="T6" fmla="*/ 0 w 743"/>
                <a:gd name="T7" fmla="*/ 5 h 318"/>
                <a:gd name="T8" fmla="*/ 138 w 743"/>
                <a:gd name="T9" fmla="*/ 0 h 318"/>
                <a:gd name="T10" fmla="*/ 326 w 743"/>
                <a:gd name="T11" fmla="*/ 89 h 318"/>
                <a:gd name="T12" fmla="*/ 508 w 743"/>
                <a:gd name="T13" fmla="*/ 7 h 318"/>
                <a:gd name="T14" fmla="*/ 572 w 743"/>
                <a:gd name="T15" fmla="*/ 146 h 318"/>
                <a:gd name="T16" fmla="*/ 743 w 743"/>
                <a:gd name="T17" fmla="*/ 67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3" h="318">
                  <a:moveTo>
                    <a:pt x="743" y="67"/>
                  </a:moveTo>
                  <a:cubicBezTo>
                    <a:pt x="664" y="216"/>
                    <a:pt x="507" y="318"/>
                    <a:pt x="326" y="318"/>
                  </a:cubicBezTo>
                  <a:cubicBezTo>
                    <a:pt x="203" y="318"/>
                    <a:pt x="91" y="272"/>
                    <a:pt x="7" y="195"/>
                  </a:cubicBezTo>
                  <a:cubicBezTo>
                    <a:pt x="0" y="5"/>
                    <a:pt x="0" y="5"/>
                    <a:pt x="0" y="5"/>
                  </a:cubicBezTo>
                  <a:cubicBezTo>
                    <a:pt x="138" y="0"/>
                    <a:pt x="138" y="0"/>
                    <a:pt x="138" y="0"/>
                  </a:cubicBezTo>
                  <a:cubicBezTo>
                    <a:pt x="183" y="54"/>
                    <a:pt x="250" y="89"/>
                    <a:pt x="326" y="89"/>
                  </a:cubicBezTo>
                  <a:cubicBezTo>
                    <a:pt x="398" y="89"/>
                    <a:pt x="463" y="57"/>
                    <a:pt x="508" y="7"/>
                  </a:cubicBezTo>
                  <a:cubicBezTo>
                    <a:pt x="572" y="146"/>
                    <a:pt x="572" y="146"/>
                    <a:pt x="572" y="146"/>
                  </a:cubicBezTo>
                  <a:lnTo>
                    <a:pt x="743" y="67"/>
                  </a:lnTo>
                  <a:close/>
                </a:path>
              </a:pathLst>
            </a:custGeom>
            <a:solidFill>
              <a:schemeClr val="accent1">
                <a:alpha val="73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1" name="Freeform 9"/>
            <p:cNvSpPr/>
            <p:nvPr/>
          </p:nvSpPr>
          <p:spPr bwMode="auto">
            <a:xfrm>
              <a:off x="3231" y="7080"/>
              <a:ext cx="3643" cy="1290"/>
            </a:xfrm>
            <a:custGeom>
              <a:avLst/>
              <a:gdLst>
                <a:gd name="connsiteX0" fmla="*/ 966472 w 3701696"/>
                <a:gd name="connsiteY0" fmla="*/ 0 h 1311275"/>
                <a:gd name="connsiteX1" fmla="*/ 2283784 w 3701696"/>
                <a:gd name="connsiteY1" fmla="*/ 623043 h 1311275"/>
                <a:gd name="connsiteX2" fmla="*/ 3559054 w 3701696"/>
                <a:gd name="connsiteY2" fmla="*/ 49003 h 1311275"/>
                <a:gd name="connsiteX3" fmla="*/ 3637992 w 3701696"/>
                <a:gd name="connsiteY3" fmla="*/ 220288 h 1311275"/>
                <a:gd name="connsiteX4" fmla="*/ 3701696 w 3701696"/>
                <a:gd name="connsiteY4" fmla="*/ 358517 h 1311275"/>
                <a:gd name="connsiteX5" fmla="*/ 3688081 w 3701696"/>
                <a:gd name="connsiteY5" fmla="*/ 380928 h 1311275"/>
                <a:gd name="connsiteX6" fmla="*/ 1938308 w 3701696"/>
                <a:gd name="connsiteY6" fmla="*/ 1311275 h 1311275"/>
                <a:gd name="connsiteX7" fmla="*/ 82839 w 3701696"/>
                <a:gd name="connsiteY7" fmla="*/ 206946 h 1311275"/>
                <a:gd name="connsiteX8" fmla="*/ 0 w 3701696"/>
                <a:gd name="connsiteY8" fmla="*/ 34984 h 1311275"/>
                <a:gd name="connsiteX9" fmla="*/ 169719 w 3701696"/>
                <a:gd name="connsiteY9" fmla="*/ 28841 h 1311275"/>
                <a:gd name="connsiteX10" fmla="*/ 966472 w 3701696"/>
                <a:gd name="connsiteY10" fmla="*/ 0 h 1311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01696" h="1311275">
                  <a:moveTo>
                    <a:pt x="966472" y="0"/>
                  </a:moveTo>
                  <a:cubicBezTo>
                    <a:pt x="1281786" y="378026"/>
                    <a:pt x="1751254" y="623043"/>
                    <a:pt x="2283784" y="623043"/>
                  </a:cubicBezTo>
                  <a:cubicBezTo>
                    <a:pt x="2788287" y="623043"/>
                    <a:pt x="3243740" y="399028"/>
                    <a:pt x="3559054" y="49003"/>
                  </a:cubicBezTo>
                  <a:cubicBezTo>
                    <a:pt x="3587082" y="109820"/>
                    <a:pt x="3613358" y="166835"/>
                    <a:pt x="3637992" y="220288"/>
                  </a:cubicBezTo>
                  <a:lnTo>
                    <a:pt x="3701696" y="358517"/>
                  </a:lnTo>
                  <a:lnTo>
                    <a:pt x="3688081" y="380928"/>
                  </a:lnTo>
                  <a:cubicBezTo>
                    <a:pt x="3308871" y="942233"/>
                    <a:pt x="2666687" y="1311275"/>
                    <a:pt x="1938308" y="1311275"/>
                  </a:cubicBezTo>
                  <a:cubicBezTo>
                    <a:pt x="1137092" y="1311275"/>
                    <a:pt x="440170" y="864734"/>
                    <a:pt x="82839" y="206946"/>
                  </a:cubicBezTo>
                  <a:lnTo>
                    <a:pt x="0" y="34984"/>
                  </a:lnTo>
                  <a:lnTo>
                    <a:pt x="169719" y="28841"/>
                  </a:lnTo>
                  <a:cubicBezTo>
                    <a:pt x="966472" y="0"/>
                    <a:pt x="966472" y="0"/>
                    <a:pt x="966472" y="0"/>
                  </a:cubicBezTo>
                  <a:close/>
                </a:path>
              </a:pathLst>
            </a:custGeom>
            <a:solidFill>
              <a:schemeClr val="accent1"/>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2" name="Freeform 26"/>
            <p:cNvSpPr>
              <a:spLocks noEditPoints="1"/>
            </p:cNvSpPr>
            <p:nvPr/>
          </p:nvSpPr>
          <p:spPr bwMode="auto">
            <a:xfrm>
              <a:off x="2613" y="5526"/>
              <a:ext cx="575" cy="697"/>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ysClr val="window" lastClr="FFFFFF"/>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3" name="Freeform 27"/>
            <p:cNvSpPr>
              <a:spLocks noEditPoints="1"/>
            </p:cNvSpPr>
            <p:nvPr/>
          </p:nvSpPr>
          <p:spPr bwMode="auto">
            <a:xfrm>
              <a:off x="6508" y="3370"/>
              <a:ext cx="503" cy="794"/>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ysClr val="window" lastClr="FFFFFF"/>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4" name="Freeform 28"/>
            <p:cNvSpPr>
              <a:spLocks noEditPoints="1"/>
            </p:cNvSpPr>
            <p:nvPr/>
          </p:nvSpPr>
          <p:spPr bwMode="auto">
            <a:xfrm>
              <a:off x="6089" y="8126"/>
              <a:ext cx="815" cy="659"/>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ysClr val="window" lastClr="FFFFFF"/>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grpSp>
      <p:sp>
        <p:nvSpPr>
          <p:cNvPr id="15" name="文本框 14"/>
          <p:cNvSpPr txBox="1"/>
          <p:nvPr/>
        </p:nvSpPr>
        <p:spPr>
          <a:xfrm>
            <a:off x="6825615" y="2102485"/>
            <a:ext cx="4277360" cy="706755"/>
          </a:xfrm>
          <a:prstGeom prst="rect">
            <a:avLst/>
          </a:prstGeom>
          <a:noFill/>
        </p:spPr>
        <p:txBody>
          <a:bodyPr wrap="square" rtlCol="0">
            <a:spAutoFit/>
          </a:bodyPr>
          <a:lstStyle/>
          <a:p>
            <a:pPr marL="0" marR="0" lvl="0" indent="0" defTabSz="914400" eaLnBrk="1" fontAlgn="auto" latinLnBrk="0" hangingPunct="1">
              <a:lnSpc>
                <a:spcPct val="125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16" name="文本框 15"/>
          <p:cNvSpPr txBox="1"/>
          <p:nvPr/>
        </p:nvSpPr>
        <p:spPr>
          <a:xfrm>
            <a:off x="6825615" y="1787525"/>
            <a:ext cx="1687195" cy="39878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编辑标题</a:t>
            </a:r>
          </a:p>
        </p:txBody>
      </p:sp>
      <p:sp>
        <p:nvSpPr>
          <p:cNvPr id="17" name="文本框 16"/>
          <p:cNvSpPr txBox="1"/>
          <p:nvPr/>
        </p:nvSpPr>
        <p:spPr>
          <a:xfrm>
            <a:off x="6825615" y="3714115"/>
            <a:ext cx="4277360" cy="706755"/>
          </a:xfrm>
          <a:prstGeom prst="rect">
            <a:avLst/>
          </a:prstGeom>
          <a:noFill/>
        </p:spPr>
        <p:txBody>
          <a:bodyPr wrap="square" rtlCol="0">
            <a:spAutoFit/>
          </a:bodyPr>
          <a:lstStyle/>
          <a:p>
            <a:pPr marL="0" marR="0" lvl="0" indent="0" defTabSz="914400" eaLnBrk="1" fontAlgn="auto" latinLnBrk="0" hangingPunct="1">
              <a:lnSpc>
                <a:spcPct val="125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18" name="文本框 17"/>
          <p:cNvSpPr txBox="1"/>
          <p:nvPr/>
        </p:nvSpPr>
        <p:spPr>
          <a:xfrm>
            <a:off x="6825615" y="3399155"/>
            <a:ext cx="1687195" cy="39878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编辑标题</a:t>
            </a:r>
          </a:p>
        </p:txBody>
      </p:sp>
      <p:sp>
        <p:nvSpPr>
          <p:cNvPr id="19" name="文本框 18"/>
          <p:cNvSpPr txBox="1"/>
          <p:nvPr/>
        </p:nvSpPr>
        <p:spPr>
          <a:xfrm>
            <a:off x="6825615" y="5387340"/>
            <a:ext cx="4277360" cy="706755"/>
          </a:xfrm>
          <a:prstGeom prst="rect">
            <a:avLst/>
          </a:prstGeom>
          <a:noFill/>
        </p:spPr>
        <p:txBody>
          <a:bodyPr wrap="square" rtlCol="0">
            <a:spAutoFit/>
          </a:bodyPr>
          <a:lstStyle/>
          <a:p>
            <a:pPr marL="0" marR="0" lvl="0" indent="0" defTabSz="914400" eaLnBrk="1" fontAlgn="auto" latinLnBrk="0" hangingPunct="1">
              <a:lnSpc>
                <a:spcPct val="125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点击文本框即可进行编辑输入相关内容点击文本框即可进行编辑输入相关内容</a:t>
            </a:r>
          </a:p>
        </p:txBody>
      </p:sp>
      <p:sp>
        <p:nvSpPr>
          <p:cNvPr id="20" name="文本框 19"/>
          <p:cNvSpPr txBox="1"/>
          <p:nvPr/>
        </p:nvSpPr>
        <p:spPr>
          <a:xfrm>
            <a:off x="6825615" y="5072380"/>
            <a:ext cx="1687195" cy="39878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编辑标题</a:t>
            </a:r>
          </a:p>
        </p:txBody>
      </p:sp>
      <p:sp>
        <p:nvSpPr>
          <p:cNvPr id="23" name="文本框 22"/>
          <p:cNvSpPr txBox="1"/>
          <p:nvPr/>
        </p:nvSpPr>
        <p:spPr>
          <a:xfrm>
            <a:off x="186729" y="158136"/>
            <a:ext cx="4682692" cy="583565"/>
          </a:xfrm>
          <a:prstGeom prst="rect">
            <a:avLst/>
          </a:prstGeom>
          <a:noFill/>
        </p:spPr>
        <p:txBody>
          <a:bodyPr wrap="square" rtlCol="0">
            <a:spAutoFit/>
          </a:bodyPr>
          <a:lstStyle>
            <a:defPPr>
              <a:defRPr lang="zh-CN"/>
            </a:defPPr>
            <a:lvl1pPr>
              <a:defRPr sz="8000" spc="300">
                <a:solidFill>
                  <a:schemeClr val="bg1">
                    <a:lumMod val="95000"/>
                  </a:schemeClr>
                </a:solidFill>
                <a:latin typeface="Roboto Medium" panose="02000000000000000000" pitchFamily="2" charset="0"/>
                <a:ea typeface="Roboto Medium" panose="02000000000000000000" pitchFamily="2" charset="0"/>
              </a:defRPr>
            </a:lvl1pPr>
          </a:lstStyle>
          <a:p>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sym typeface="+mn-lt"/>
              </a:rPr>
              <a:t>请输入标题内容</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179557" y="3020945"/>
            <a:ext cx="4985923" cy="2733947"/>
            <a:chOff x="4716016" y="1595102"/>
            <a:chExt cx="4263236" cy="2337673"/>
          </a:xfrm>
        </p:grpSpPr>
        <p:sp>
          <p:nvSpPr>
            <p:cNvPr id="3" name="矩形 2"/>
            <p:cNvSpPr/>
            <p:nvPr/>
          </p:nvSpPr>
          <p:spPr>
            <a:xfrm>
              <a:off x="4716016" y="1595102"/>
              <a:ext cx="1078632" cy="10792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 name="矩形 3"/>
            <p:cNvSpPr/>
            <p:nvPr/>
          </p:nvSpPr>
          <p:spPr>
            <a:xfrm>
              <a:off x="5813699" y="1595102"/>
              <a:ext cx="2862758" cy="10792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 name="Rectangle 24"/>
            <p:cNvSpPr>
              <a:spLocks noChangeArrowheads="1"/>
            </p:cNvSpPr>
            <p:nvPr/>
          </p:nvSpPr>
          <p:spPr bwMode="auto">
            <a:xfrm>
              <a:off x="5957714" y="1695025"/>
              <a:ext cx="3021537" cy="1010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您的内容打在这里，或者通过复制您的文本后，在此框中选择粘贴，并选择只保留文字。您的内容打在这里，或者通过复制您的文本后，在此框中选择粘贴，并选择只保留文字。</a:t>
              </a:r>
            </a:p>
            <a:p>
              <a:pPr>
                <a:lnSpc>
                  <a:spcPct val="130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4716016" y="2822680"/>
              <a:ext cx="1078632" cy="10792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7" name="矩形 6"/>
            <p:cNvSpPr/>
            <p:nvPr/>
          </p:nvSpPr>
          <p:spPr>
            <a:xfrm>
              <a:off x="5813699" y="2822680"/>
              <a:ext cx="2862758" cy="10792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8" name="Rectangle 24"/>
            <p:cNvSpPr>
              <a:spLocks noChangeArrowheads="1"/>
            </p:cNvSpPr>
            <p:nvPr/>
          </p:nvSpPr>
          <p:spPr bwMode="auto">
            <a:xfrm>
              <a:off x="5957714" y="2922602"/>
              <a:ext cx="3021538" cy="1010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您的内容打在这里，或者通过复制您的文本后，在此框中选择粘贴，并选择只保留文字。您的内容打在这里，或者通过复制您的文本后，在此框中选择粘贴，并选择只保留文字。</a:t>
              </a:r>
            </a:p>
            <a:p>
              <a:pPr>
                <a:lnSpc>
                  <a:spcPct val="130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9" name="Freeform 14"/>
            <p:cNvSpPr>
              <a:spLocks noEditPoints="1"/>
            </p:cNvSpPr>
            <p:nvPr/>
          </p:nvSpPr>
          <p:spPr bwMode="auto">
            <a:xfrm>
              <a:off x="5144747" y="2001078"/>
              <a:ext cx="221171" cy="267346"/>
            </a:xfrm>
            <a:custGeom>
              <a:avLst/>
              <a:gdLst>
                <a:gd name="T0" fmla="*/ 75 w 116"/>
                <a:gd name="T1" fmla="*/ 56 h 140"/>
                <a:gd name="T2" fmla="*/ 97 w 116"/>
                <a:gd name="T3" fmla="*/ 56 h 140"/>
                <a:gd name="T4" fmla="*/ 103 w 116"/>
                <a:gd name="T5" fmla="*/ 61 h 140"/>
                <a:gd name="T6" fmla="*/ 100 w 116"/>
                <a:gd name="T7" fmla="*/ 66 h 140"/>
                <a:gd name="T8" fmla="*/ 9 w 116"/>
                <a:gd name="T9" fmla="*/ 138 h 140"/>
                <a:gd name="T10" fmla="*/ 1 w 116"/>
                <a:gd name="T11" fmla="*/ 137 h 140"/>
                <a:gd name="T12" fmla="*/ 1 w 116"/>
                <a:gd name="T13" fmla="*/ 131 h 140"/>
                <a:gd name="T14" fmla="*/ 36 w 116"/>
                <a:gd name="T15" fmla="*/ 67 h 140"/>
                <a:gd name="T16" fmla="*/ 15 w 116"/>
                <a:gd name="T17" fmla="*/ 67 h 140"/>
                <a:gd name="T18" fmla="*/ 10 w 116"/>
                <a:gd name="T19" fmla="*/ 61 h 140"/>
                <a:gd name="T20" fmla="*/ 11 w 116"/>
                <a:gd name="T21" fmla="*/ 58 h 140"/>
                <a:gd name="T22" fmla="*/ 49 w 116"/>
                <a:gd name="T23" fmla="*/ 3 h 140"/>
                <a:gd name="T24" fmla="*/ 54 w 116"/>
                <a:gd name="T25" fmla="*/ 1 h 140"/>
                <a:gd name="T26" fmla="*/ 54 w 116"/>
                <a:gd name="T27" fmla="*/ 0 h 140"/>
                <a:gd name="T28" fmla="*/ 111 w 116"/>
                <a:gd name="T29" fmla="*/ 0 h 140"/>
                <a:gd name="T30" fmla="*/ 116 w 116"/>
                <a:gd name="T31" fmla="*/ 6 h 140"/>
                <a:gd name="T32" fmla="*/ 114 w 116"/>
                <a:gd name="T33" fmla="*/ 10 h 140"/>
                <a:gd name="T34" fmla="*/ 75 w 116"/>
                <a:gd name="T35" fmla="*/ 56 h 140"/>
                <a:gd name="T36" fmla="*/ 81 w 116"/>
                <a:gd name="T37" fmla="*/ 67 h 140"/>
                <a:gd name="T38" fmla="*/ 81 w 116"/>
                <a:gd name="T39" fmla="*/ 67 h 140"/>
                <a:gd name="T40" fmla="*/ 63 w 116"/>
                <a:gd name="T41" fmla="*/ 67 h 140"/>
                <a:gd name="T42" fmla="*/ 63 w 116"/>
                <a:gd name="T43" fmla="*/ 67 h 140"/>
                <a:gd name="T44" fmla="*/ 60 w 116"/>
                <a:gd name="T45" fmla="*/ 65 h 140"/>
                <a:gd name="T46" fmla="*/ 59 w 116"/>
                <a:gd name="T47" fmla="*/ 58 h 140"/>
                <a:gd name="T48" fmla="*/ 99 w 116"/>
                <a:gd name="T49" fmla="*/ 11 h 140"/>
                <a:gd name="T50" fmla="*/ 57 w 116"/>
                <a:gd name="T51" fmla="*/ 11 h 140"/>
                <a:gd name="T52" fmla="*/ 26 w 116"/>
                <a:gd name="T53" fmla="*/ 56 h 140"/>
                <a:gd name="T54" fmla="*/ 45 w 116"/>
                <a:gd name="T55" fmla="*/ 56 h 140"/>
                <a:gd name="T56" fmla="*/ 45 w 116"/>
                <a:gd name="T57" fmla="*/ 56 h 140"/>
                <a:gd name="T58" fmla="*/ 48 w 116"/>
                <a:gd name="T59" fmla="*/ 56 h 140"/>
                <a:gd name="T60" fmla="*/ 50 w 116"/>
                <a:gd name="T61" fmla="*/ 64 h 140"/>
                <a:gd name="T62" fmla="*/ 23 w 116"/>
                <a:gd name="T63" fmla="*/ 113 h 140"/>
                <a:gd name="T64" fmla="*/ 81 w 116"/>
                <a:gd name="T65"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140">
                  <a:moveTo>
                    <a:pt x="75" y="56"/>
                  </a:moveTo>
                  <a:cubicBezTo>
                    <a:pt x="97" y="56"/>
                    <a:pt x="97" y="56"/>
                    <a:pt x="97" y="56"/>
                  </a:cubicBezTo>
                  <a:cubicBezTo>
                    <a:pt x="100" y="56"/>
                    <a:pt x="103" y="58"/>
                    <a:pt x="103" y="61"/>
                  </a:cubicBezTo>
                  <a:cubicBezTo>
                    <a:pt x="103" y="63"/>
                    <a:pt x="102" y="65"/>
                    <a:pt x="100" y="66"/>
                  </a:cubicBezTo>
                  <a:cubicBezTo>
                    <a:pt x="9" y="138"/>
                    <a:pt x="9" y="138"/>
                    <a:pt x="9" y="138"/>
                  </a:cubicBezTo>
                  <a:cubicBezTo>
                    <a:pt x="6" y="140"/>
                    <a:pt x="3" y="140"/>
                    <a:pt x="1" y="137"/>
                  </a:cubicBezTo>
                  <a:cubicBezTo>
                    <a:pt x="0" y="136"/>
                    <a:pt x="0" y="133"/>
                    <a:pt x="1" y="131"/>
                  </a:cubicBezTo>
                  <a:cubicBezTo>
                    <a:pt x="36" y="67"/>
                    <a:pt x="36" y="67"/>
                    <a:pt x="36" y="67"/>
                  </a:cubicBezTo>
                  <a:cubicBezTo>
                    <a:pt x="15" y="67"/>
                    <a:pt x="15" y="67"/>
                    <a:pt x="15" y="67"/>
                  </a:cubicBezTo>
                  <a:cubicBezTo>
                    <a:pt x="12" y="67"/>
                    <a:pt x="10" y="64"/>
                    <a:pt x="10" y="61"/>
                  </a:cubicBezTo>
                  <a:cubicBezTo>
                    <a:pt x="10" y="60"/>
                    <a:pt x="10" y="59"/>
                    <a:pt x="11" y="58"/>
                  </a:cubicBezTo>
                  <a:cubicBezTo>
                    <a:pt x="49" y="3"/>
                    <a:pt x="49" y="3"/>
                    <a:pt x="49" y="3"/>
                  </a:cubicBezTo>
                  <a:cubicBezTo>
                    <a:pt x="50" y="1"/>
                    <a:pt x="52" y="1"/>
                    <a:pt x="54" y="1"/>
                  </a:cubicBezTo>
                  <a:cubicBezTo>
                    <a:pt x="54" y="0"/>
                    <a:pt x="54" y="0"/>
                    <a:pt x="54" y="0"/>
                  </a:cubicBezTo>
                  <a:cubicBezTo>
                    <a:pt x="111" y="0"/>
                    <a:pt x="111" y="0"/>
                    <a:pt x="111" y="0"/>
                  </a:cubicBezTo>
                  <a:cubicBezTo>
                    <a:pt x="114" y="0"/>
                    <a:pt x="116" y="3"/>
                    <a:pt x="116" y="6"/>
                  </a:cubicBezTo>
                  <a:cubicBezTo>
                    <a:pt x="116" y="7"/>
                    <a:pt x="115" y="9"/>
                    <a:pt x="114" y="10"/>
                  </a:cubicBezTo>
                  <a:cubicBezTo>
                    <a:pt x="75" y="56"/>
                    <a:pt x="75" y="56"/>
                    <a:pt x="75" y="56"/>
                  </a:cubicBezTo>
                  <a:close/>
                  <a:moveTo>
                    <a:pt x="81" y="67"/>
                  </a:moveTo>
                  <a:cubicBezTo>
                    <a:pt x="81" y="67"/>
                    <a:pt x="81" y="67"/>
                    <a:pt x="81" y="67"/>
                  </a:cubicBezTo>
                  <a:cubicBezTo>
                    <a:pt x="63" y="67"/>
                    <a:pt x="63" y="67"/>
                    <a:pt x="63" y="67"/>
                  </a:cubicBezTo>
                  <a:cubicBezTo>
                    <a:pt x="63" y="67"/>
                    <a:pt x="63" y="67"/>
                    <a:pt x="63" y="67"/>
                  </a:cubicBezTo>
                  <a:cubicBezTo>
                    <a:pt x="62" y="67"/>
                    <a:pt x="61" y="66"/>
                    <a:pt x="60" y="65"/>
                  </a:cubicBezTo>
                  <a:cubicBezTo>
                    <a:pt x="57" y="63"/>
                    <a:pt x="57" y="60"/>
                    <a:pt x="59" y="58"/>
                  </a:cubicBezTo>
                  <a:cubicBezTo>
                    <a:pt x="99" y="11"/>
                    <a:pt x="99" y="11"/>
                    <a:pt x="99" y="11"/>
                  </a:cubicBezTo>
                  <a:cubicBezTo>
                    <a:pt x="57" y="11"/>
                    <a:pt x="57" y="11"/>
                    <a:pt x="57" y="11"/>
                  </a:cubicBezTo>
                  <a:cubicBezTo>
                    <a:pt x="26" y="56"/>
                    <a:pt x="26" y="56"/>
                    <a:pt x="26" y="56"/>
                  </a:cubicBezTo>
                  <a:cubicBezTo>
                    <a:pt x="45" y="56"/>
                    <a:pt x="45" y="56"/>
                    <a:pt x="45" y="56"/>
                  </a:cubicBezTo>
                  <a:cubicBezTo>
                    <a:pt x="45" y="56"/>
                    <a:pt x="45" y="56"/>
                    <a:pt x="45" y="56"/>
                  </a:cubicBezTo>
                  <a:cubicBezTo>
                    <a:pt x="46" y="56"/>
                    <a:pt x="47" y="56"/>
                    <a:pt x="48" y="56"/>
                  </a:cubicBezTo>
                  <a:cubicBezTo>
                    <a:pt x="51" y="58"/>
                    <a:pt x="52" y="61"/>
                    <a:pt x="50" y="64"/>
                  </a:cubicBezTo>
                  <a:cubicBezTo>
                    <a:pt x="23" y="113"/>
                    <a:pt x="23" y="113"/>
                    <a:pt x="23" y="113"/>
                  </a:cubicBezTo>
                  <a:cubicBezTo>
                    <a:pt x="81" y="67"/>
                    <a:pt x="81" y="67"/>
                    <a:pt x="81"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0" name="Freeform 19"/>
            <p:cNvSpPr>
              <a:spLocks noEditPoints="1"/>
            </p:cNvSpPr>
            <p:nvPr/>
          </p:nvSpPr>
          <p:spPr bwMode="auto">
            <a:xfrm>
              <a:off x="5122146" y="3227444"/>
              <a:ext cx="267181" cy="269769"/>
            </a:xfrm>
            <a:custGeom>
              <a:avLst/>
              <a:gdLst>
                <a:gd name="T0" fmla="*/ 116 w 140"/>
                <a:gd name="T1" fmla="*/ 2 h 141"/>
                <a:gd name="T2" fmla="*/ 122 w 140"/>
                <a:gd name="T3" fmla="*/ 3 h 141"/>
                <a:gd name="T4" fmla="*/ 122 w 140"/>
                <a:gd name="T5" fmla="*/ 3 h 141"/>
                <a:gd name="T6" fmla="*/ 138 w 140"/>
                <a:gd name="T7" fmla="*/ 19 h 141"/>
                <a:gd name="T8" fmla="*/ 138 w 140"/>
                <a:gd name="T9" fmla="*/ 19 h 141"/>
                <a:gd name="T10" fmla="*/ 139 w 140"/>
                <a:gd name="T11" fmla="*/ 25 h 141"/>
                <a:gd name="T12" fmla="*/ 118 w 140"/>
                <a:gd name="T13" fmla="*/ 43 h 141"/>
                <a:gd name="T14" fmla="*/ 103 w 140"/>
                <a:gd name="T15" fmla="*/ 46 h 141"/>
                <a:gd name="T16" fmla="*/ 99 w 140"/>
                <a:gd name="T17" fmla="*/ 102 h 141"/>
                <a:gd name="T18" fmla="*/ 69 w 140"/>
                <a:gd name="T19" fmla="*/ 115 h 141"/>
                <a:gd name="T20" fmla="*/ 26 w 140"/>
                <a:gd name="T21" fmla="*/ 72 h 141"/>
                <a:gd name="T22" fmla="*/ 69 w 140"/>
                <a:gd name="T23" fmla="*/ 29 h 141"/>
                <a:gd name="T24" fmla="*/ 100 w 140"/>
                <a:gd name="T25" fmla="*/ 33 h 141"/>
                <a:gd name="T26" fmla="*/ 98 w 140"/>
                <a:gd name="T27" fmla="*/ 20 h 141"/>
                <a:gd name="T28" fmla="*/ 124 w 140"/>
                <a:gd name="T29" fmla="*/ 55 h 141"/>
                <a:gd name="T30" fmla="*/ 135 w 140"/>
                <a:gd name="T31" fmla="*/ 52 h 141"/>
                <a:gd name="T32" fmla="*/ 138 w 140"/>
                <a:gd name="T33" fmla="*/ 72 h 141"/>
                <a:gd name="T34" fmla="*/ 69 w 140"/>
                <a:gd name="T35" fmla="*/ 141 h 141"/>
                <a:gd name="T36" fmla="*/ 0 w 140"/>
                <a:gd name="T37" fmla="*/ 72 h 141"/>
                <a:gd name="T38" fmla="*/ 69 w 140"/>
                <a:gd name="T39" fmla="*/ 3 h 141"/>
                <a:gd name="T40" fmla="*/ 89 w 140"/>
                <a:gd name="T41" fmla="*/ 6 h 141"/>
                <a:gd name="T42" fmla="*/ 86 w 140"/>
                <a:gd name="T43" fmla="*/ 16 h 141"/>
                <a:gd name="T44" fmla="*/ 69 w 140"/>
                <a:gd name="T45" fmla="*/ 14 h 141"/>
                <a:gd name="T46" fmla="*/ 11 w 140"/>
                <a:gd name="T47" fmla="*/ 72 h 141"/>
                <a:gd name="T48" fmla="*/ 69 w 140"/>
                <a:gd name="T49" fmla="*/ 130 h 141"/>
                <a:gd name="T50" fmla="*/ 127 w 140"/>
                <a:gd name="T51" fmla="*/ 72 h 141"/>
                <a:gd name="T52" fmla="*/ 124 w 140"/>
                <a:gd name="T53" fmla="*/ 55 h 141"/>
                <a:gd name="T54" fmla="*/ 69 w 140"/>
                <a:gd name="T55" fmla="*/ 52 h 141"/>
                <a:gd name="T56" fmla="*/ 90 w 140"/>
                <a:gd name="T57" fmla="*/ 43 h 141"/>
                <a:gd name="T58" fmla="*/ 43 w 140"/>
                <a:gd name="T59" fmla="*/ 46 h 141"/>
                <a:gd name="T60" fmla="*/ 43 w 140"/>
                <a:gd name="T61" fmla="*/ 46 h 141"/>
                <a:gd name="T62" fmla="*/ 43 w 140"/>
                <a:gd name="T63" fmla="*/ 98 h 141"/>
                <a:gd name="T64" fmla="*/ 94 w 140"/>
                <a:gd name="T65" fmla="*/ 98 h 141"/>
                <a:gd name="T66" fmla="*/ 105 w 140"/>
                <a:gd name="T67" fmla="*/ 72 h 141"/>
                <a:gd name="T68" fmla="*/ 86 w 140"/>
                <a:gd name="T69" fmla="*/ 62 h 141"/>
                <a:gd name="T70" fmla="*/ 83 w 140"/>
                <a:gd name="T71" fmla="*/ 86 h 141"/>
                <a:gd name="T72" fmla="*/ 69 w 140"/>
                <a:gd name="T73" fmla="*/ 92 h 141"/>
                <a:gd name="T74" fmla="*/ 55 w 140"/>
                <a:gd name="T75" fmla="*/ 86 h 141"/>
                <a:gd name="T76" fmla="*/ 55 w 140"/>
                <a:gd name="T77" fmla="*/ 58 h 141"/>
                <a:gd name="T78" fmla="*/ 69 w 140"/>
                <a:gd name="T79" fmla="*/ 52 h 141"/>
                <a:gd name="T80" fmla="*/ 73 w 140"/>
                <a:gd name="T81" fmla="*/ 60 h 141"/>
                <a:gd name="T82" fmla="*/ 60 w 140"/>
                <a:gd name="T83" fmla="*/ 63 h 141"/>
                <a:gd name="T84" fmla="*/ 56 w 140"/>
                <a:gd name="T85" fmla="*/ 72 h 141"/>
                <a:gd name="T86" fmla="*/ 69 w 140"/>
                <a:gd name="T87" fmla="*/ 85 h 141"/>
                <a:gd name="T88" fmla="*/ 78 w 140"/>
                <a:gd name="T89" fmla="*/ 81 h 141"/>
                <a:gd name="T90" fmla="*/ 81 w 140"/>
                <a:gd name="T91" fmla="*/ 68 h 141"/>
                <a:gd name="T92" fmla="*/ 65 w 140"/>
                <a:gd name="T93" fmla="*/ 76 h 141"/>
                <a:gd name="T94" fmla="*/ 73 w 140"/>
                <a:gd name="T95" fmla="*/ 60 h 141"/>
                <a:gd name="T96" fmla="*/ 117 w 140"/>
                <a:gd name="T97" fmla="*/ 10 h 141"/>
                <a:gd name="T98" fmla="*/ 106 w 140"/>
                <a:gd name="T99" fmla="*/ 30 h 141"/>
                <a:gd name="T100" fmla="*/ 117 w 140"/>
                <a:gd name="T101" fmla="*/ 10 h 141"/>
                <a:gd name="T102" fmla="*/ 123 w 140"/>
                <a:gd name="T103" fmla="*/ 22 h 141"/>
                <a:gd name="T104" fmla="*/ 118 w 140"/>
                <a:gd name="T105" fmla="*/ 37 h 141"/>
                <a:gd name="T106" fmla="*/ 123 w 140"/>
                <a:gd name="T107" fmla="*/ 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41">
                  <a:moveTo>
                    <a:pt x="98" y="20"/>
                  </a:moveTo>
                  <a:cubicBezTo>
                    <a:pt x="116" y="2"/>
                    <a:pt x="116" y="2"/>
                    <a:pt x="116" y="2"/>
                  </a:cubicBezTo>
                  <a:cubicBezTo>
                    <a:pt x="118" y="0"/>
                    <a:pt x="120" y="0"/>
                    <a:pt x="121" y="2"/>
                  </a:cubicBezTo>
                  <a:cubicBezTo>
                    <a:pt x="121" y="2"/>
                    <a:pt x="122" y="3"/>
                    <a:pt x="122" y="3"/>
                  </a:cubicBezTo>
                  <a:cubicBezTo>
                    <a:pt x="122" y="3"/>
                    <a:pt x="122" y="3"/>
                    <a:pt x="122" y="3"/>
                  </a:cubicBezTo>
                  <a:cubicBezTo>
                    <a:pt x="122" y="3"/>
                    <a:pt x="122" y="3"/>
                    <a:pt x="122" y="3"/>
                  </a:cubicBezTo>
                  <a:cubicBezTo>
                    <a:pt x="125" y="16"/>
                    <a:pt x="125" y="16"/>
                    <a:pt x="125" y="16"/>
                  </a:cubicBezTo>
                  <a:cubicBezTo>
                    <a:pt x="138" y="19"/>
                    <a:pt x="138" y="19"/>
                    <a:pt x="138" y="19"/>
                  </a:cubicBezTo>
                  <a:cubicBezTo>
                    <a:pt x="138" y="19"/>
                    <a:pt x="138" y="19"/>
                    <a:pt x="138" y="19"/>
                  </a:cubicBezTo>
                  <a:cubicBezTo>
                    <a:pt x="138" y="19"/>
                    <a:pt x="138" y="19"/>
                    <a:pt x="138" y="19"/>
                  </a:cubicBezTo>
                  <a:cubicBezTo>
                    <a:pt x="138" y="19"/>
                    <a:pt x="139" y="19"/>
                    <a:pt x="139" y="20"/>
                  </a:cubicBezTo>
                  <a:cubicBezTo>
                    <a:pt x="140" y="21"/>
                    <a:pt x="140" y="23"/>
                    <a:pt x="139" y="25"/>
                  </a:cubicBezTo>
                  <a:cubicBezTo>
                    <a:pt x="121" y="43"/>
                    <a:pt x="121" y="43"/>
                    <a:pt x="121" y="43"/>
                  </a:cubicBezTo>
                  <a:cubicBezTo>
                    <a:pt x="120" y="43"/>
                    <a:pt x="119" y="44"/>
                    <a:pt x="118" y="43"/>
                  </a:cubicBezTo>
                  <a:cubicBezTo>
                    <a:pt x="108" y="41"/>
                    <a:pt x="108" y="41"/>
                    <a:pt x="108" y="41"/>
                  </a:cubicBezTo>
                  <a:cubicBezTo>
                    <a:pt x="103" y="46"/>
                    <a:pt x="103" y="46"/>
                    <a:pt x="103" y="46"/>
                  </a:cubicBezTo>
                  <a:cubicBezTo>
                    <a:pt x="108" y="53"/>
                    <a:pt x="112" y="62"/>
                    <a:pt x="112" y="72"/>
                  </a:cubicBezTo>
                  <a:cubicBezTo>
                    <a:pt x="112" y="84"/>
                    <a:pt x="107" y="95"/>
                    <a:pt x="99" y="102"/>
                  </a:cubicBezTo>
                  <a:cubicBezTo>
                    <a:pt x="99" y="102"/>
                    <a:pt x="99" y="102"/>
                    <a:pt x="99" y="102"/>
                  </a:cubicBezTo>
                  <a:cubicBezTo>
                    <a:pt x="91" y="110"/>
                    <a:pt x="81" y="115"/>
                    <a:pt x="69" y="115"/>
                  </a:cubicBezTo>
                  <a:cubicBezTo>
                    <a:pt x="57" y="115"/>
                    <a:pt x="46" y="110"/>
                    <a:pt x="39" y="102"/>
                  </a:cubicBezTo>
                  <a:cubicBezTo>
                    <a:pt x="31" y="95"/>
                    <a:pt x="26" y="84"/>
                    <a:pt x="26" y="72"/>
                  </a:cubicBezTo>
                  <a:cubicBezTo>
                    <a:pt x="26" y="60"/>
                    <a:pt x="31" y="50"/>
                    <a:pt x="39" y="42"/>
                  </a:cubicBezTo>
                  <a:cubicBezTo>
                    <a:pt x="46" y="34"/>
                    <a:pt x="57" y="29"/>
                    <a:pt x="69" y="29"/>
                  </a:cubicBezTo>
                  <a:cubicBezTo>
                    <a:pt x="79" y="29"/>
                    <a:pt x="88" y="33"/>
                    <a:pt x="95" y="38"/>
                  </a:cubicBezTo>
                  <a:cubicBezTo>
                    <a:pt x="100" y="33"/>
                    <a:pt x="100" y="33"/>
                    <a:pt x="100" y="33"/>
                  </a:cubicBezTo>
                  <a:cubicBezTo>
                    <a:pt x="98" y="23"/>
                    <a:pt x="98" y="23"/>
                    <a:pt x="98" y="23"/>
                  </a:cubicBezTo>
                  <a:cubicBezTo>
                    <a:pt x="97" y="22"/>
                    <a:pt x="98" y="21"/>
                    <a:pt x="98" y="20"/>
                  </a:cubicBezTo>
                  <a:close/>
                  <a:moveTo>
                    <a:pt x="124" y="55"/>
                  </a:moveTo>
                  <a:cubicBezTo>
                    <a:pt x="124" y="55"/>
                    <a:pt x="124" y="55"/>
                    <a:pt x="124" y="55"/>
                  </a:cubicBezTo>
                  <a:cubicBezTo>
                    <a:pt x="124" y="52"/>
                    <a:pt x="125" y="49"/>
                    <a:pt x="128" y="48"/>
                  </a:cubicBezTo>
                  <a:cubicBezTo>
                    <a:pt x="131" y="47"/>
                    <a:pt x="134" y="49"/>
                    <a:pt x="135" y="52"/>
                  </a:cubicBezTo>
                  <a:cubicBezTo>
                    <a:pt x="136" y="55"/>
                    <a:pt x="137" y="58"/>
                    <a:pt x="137" y="62"/>
                  </a:cubicBezTo>
                  <a:cubicBezTo>
                    <a:pt x="138" y="65"/>
                    <a:pt x="138" y="69"/>
                    <a:pt x="138" y="72"/>
                  </a:cubicBezTo>
                  <a:cubicBezTo>
                    <a:pt x="138" y="91"/>
                    <a:pt x="130" y="108"/>
                    <a:pt x="118" y="121"/>
                  </a:cubicBezTo>
                  <a:cubicBezTo>
                    <a:pt x="105" y="133"/>
                    <a:pt x="88" y="141"/>
                    <a:pt x="69" y="141"/>
                  </a:cubicBezTo>
                  <a:cubicBezTo>
                    <a:pt x="50" y="141"/>
                    <a:pt x="33" y="133"/>
                    <a:pt x="20" y="121"/>
                  </a:cubicBezTo>
                  <a:cubicBezTo>
                    <a:pt x="8" y="108"/>
                    <a:pt x="0" y="91"/>
                    <a:pt x="0" y="72"/>
                  </a:cubicBezTo>
                  <a:cubicBezTo>
                    <a:pt x="0" y="53"/>
                    <a:pt x="8" y="36"/>
                    <a:pt x="20" y="23"/>
                  </a:cubicBezTo>
                  <a:cubicBezTo>
                    <a:pt x="33" y="11"/>
                    <a:pt x="50" y="3"/>
                    <a:pt x="69" y="3"/>
                  </a:cubicBezTo>
                  <a:cubicBezTo>
                    <a:pt x="72" y="3"/>
                    <a:pt x="76" y="3"/>
                    <a:pt x="79" y="4"/>
                  </a:cubicBezTo>
                  <a:cubicBezTo>
                    <a:pt x="82" y="4"/>
                    <a:pt x="86" y="5"/>
                    <a:pt x="89" y="6"/>
                  </a:cubicBezTo>
                  <a:cubicBezTo>
                    <a:pt x="92" y="7"/>
                    <a:pt x="93" y="10"/>
                    <a:pt x="93" y="13"/>
                  </a:cubicBezTo>
                  <a:cubicBezTo>
                    <a:pt x="92" y="16"/>
                    <a:pt x="89" y="17"/>
                    <a:pt x="86" y="16"/>
                  </a:cubicBezTo>
                  <a:cubicBezTo>
                    <a:pt x="83" y="16"/>
                    <a:pt x="80" y="15"/>
                    <a:pt x="77" y="15"/>
                  </a:cubicBezTo>
                  <a:cubicBezTo>
                    <a:pt x="75" y="14"/>
                    <a:pt x="72" y="14"/>
                    <a:pt x="69" y="14"/>
                  </a:cubicBezTo>
                  <a:cubicBezTo>
                    <a:pt x="53" y="14"/>
                    <a:pt x="38" y="21"/>
                    <a:pt x="28" y="31"/>
                  </a:cubicBezTo>
                  <a:cubicBezTo>
                    <a:pt x="17" y="42"/>
                    <a:pt x="11" y="56"/>
                    <a:pt x="11" y="72"/>
                  </a:cubicBezTo>
                  <a:cubicBezTo>
                    <a:pt x="11" y="88"/>
                    <a:pt x="17" y="103"/>
                    <a:pt x="28" y="113"/>
                  </a:cubicBezTo>
                  <a:cubicBezTo>
                    <a:pt x="38" y="124"/>
                    <a:pt x="53" y="130"/>
                    <a:pt x="69" y="130"/>
                  </a:cubicBezTo>
                  <a:cubicBezTo>
                    <a:pt x="85" y="130"/>
                    <a:pt x="99" y="124"/>
                    <a:pt x="110" y="113"/>
                  </a:cubicBezTo>
                  <a:cubicBezTo>
                    <a:pt x="120" y="103"/>
                    <a:pt x="127" y="88"/>
                    <a:pt x="127" y="72"/>
                  </a:cubicBezTo>
                  <a:cubicBezTo>
                    <a:pt x="127" y="69"/>
                    <a:pt x="127" y="66"/>
                    <a:pt x="126" y="64"/>
                  </a:cubicBezTo>
                  <a:cubicBezTo>
                    <a:pt x="126" y="61"/>
                    <a:pt x="125" y="58"/>
                    <a:pt x="124" y="55"/>
                  </a:cubicBezTo>
                  <a:close/>
                  <a:moveTo>
                    <a:pt x="69" y="52"/>
                  </a:moveTo>
                  <a:cubicBezTo>
                    <a:pt x="69" y="52"/>
                    <a:pt x="69" y="52"/>
                    <a:pt x="69" y="52"/>
                  </a:cubicBezTo>
                  <a:cubicBezTo>
                    <a:pt x="72" y="52"/>
                    <a:pt x="76" y="53"/>
                    <a:pt x="78" y="55"/>
                  </a:cubicBezTo>
                  <a:cubicBezTo>
                    <a:pt x="90" y="43"/>
                    <a:pt x="90" y="43"/>
                    <a:pt x="90" y="43"/>
                  </a:cubicBezTo>
                  <a:cubicBezTo>
                    <a:pt x="84" y="38"/>
                    <a:pt x="77" y="36"/>
                    <a:pt x="69" y="36"/>
                  </a:cubicBezTo>
                  <a:cubicBezTo>
                    <a:pt x="59" y="36"/>
                    <a:pt x="50" y="40"/>
                    <a:pt x="43" y="46"/>
                  </a:cubicBezTo>
                  <a:cubicBezTo>
                    <a:pt x="43" y="46"/>
                    <a:pt x="43" y="46"/>
                    <a:pt x="43" y="46"/>
                  </a:cubicBezTo>
                  <a:cubicBezTo>
                    <a:pt x="43" y="46"/>
                    <a:pt x="43" y="46"/>
                    <a:pt x="43" y="46"/>
                  </a:cubicBezTo>
                  <a:cubicBezTo>
                    <a:pt x="37" y="53"/>
                    <a:pt x="33" y="62"/>
                    <a:pt x="33" y="72"/>
                  </a:cubicBezTo>
                  <a:cubicBezTo>
                    <a:pt x="33" y="82"/>
                    <a:pt x="37" y="91"/>
                    <a:pt x="43" y="98"/>
                  </a:cubicBezTo>
                  <a:cubicBezTo>
                    <a:pt x="50" y="104"/>
                    <a:pt x="59" y="108"/>
                    <a:pt x="69" y="108"/>
                  </a:cubicBezTo>
                  <a:cubicBezTo>
                    <a:pt x="79" y="108"/>
                    <a:pt x="88" y="104"/>
                    <a:pt x="94" y="98"/>
                  </a:cubicBezTo>
                  <a:cubicBezTo>
                    <a:pt x="95" y="98"/>
                    <a:pt x="95" y="98"/>
                    <a:pt x="95" y="98"/>
                  </a:cubicBezTo>
                  <a:cubicBezTo>
                    <a:pt x="101" y="91"/>
                    <a:pt x="105" y="82"/>
                    <a:pt x="105" y="72"/>
                  </a:cubicBezTo>
                  <a:cubicBezTo>
                    <a:pt x="105" y="64"/>
                    <a:pt x="103" y="57"/>
                    <a:pt x="98" y="51"/>
                  </a:cubicBezTo>
                  <a:cubicBezTo>
                    <a:pt x="86" y="62"/>
                    <a:pt x="86" y="62"/>
                    <a:pt x="86" y="62"/>
                  </a:cubicBezTo>
                  <a:cubicBezTo>
                    <a:pt x="88" y="65"/>
                    <a:pt x="89" y="69"/>
                    <a:pt x="89" y="72"/>
                  </a:cubicBezTo>
                  <a:cubicBezTo>
                    <a:pt x="89" y="77"/>
                    <a:pt x="86" y="82"/>
                    <a:pt x="83" y="86"/>
                  </a:cubicBezTo>
                  <a:cubicBezTo>
                    <a:pt x="83" y="86"/>
                    <a:pt x="83" y="86"/>
                    <a:pt x="83" y="86"/>
                  </a:cubicBezTo>
                  <a:cubicBezTo>
                    <a:pt x="79" y="90"/>
                    <a:pt x="74" y="92"/>
                    <a:pt x="69" y="92"/>
                  </a:cubicBezTo>
                  <a:cubicBezTo>
                    <a:pt x="63" y="92"/>
                    <a:pt x="59" y="90"/>
                    <a:pt x="55" y="86"/>
                  </a:cubicBezTo>
                  <a:cubicBezTo>
                    <a:pt x="55" y="86"/>
                    <a:pt x="55" y="86"/>
                    <a:pt x="55" y="86"/>
                  </a:cubicBezTo>
                  <a:cubicBezTo>
                    <a:pt x="51" y="82"/>
                    <a:pt x="49" y="78"/>
                    <a:pt x="49" y="72"/>
                  </a:cubicBezTo>
                  <a:cubicBezTo>
                    <a:pt x="49" y="67"/>
                    <a:pt x="51" y="62"/>
                    <a:pt x="55" y="58"/>
                  </a:cubicBezTo>
                  <a:cubicBezTo>
                    <a:pt x="55" y="58"/>
                    <a:pt x="55" y="58"/>
                    <a:pt x="55" y="58"/>
                  </a:cubicBezTo>
                  <a:cubicBezTo>
                    <a:pt x="59" y="55"/>
                    <a:pt x="63" y="52"/>
                    <a:pt x="69" y="52"/>
                  </a:cubicBezTo>
                  <a:close/>
                  <a:moveTo>
                    <a:pt x="73" y="60"/>
                  </a:moveTo>
                  <a:cubicBezTo>
                    <a:pt x="73" y="60"/>
                    <a:pt x="73" y="60"/>
                    <a:pt x="73" y="60"/>
                  </a:cubicBezTo>
                  <a:cubicBezTo>
                    <a:pt x="72" y="59"/>
                    <a:pt x="71" y="59"/>
                    <a:pt x="69" y="59"/>
                  </a:cubicBezTo>
                  <a:cubicBezTo>
                    <a:pt x="65" y="59"/>
                    <a:pt x="62" y="60"/>
                    <a:pt x="60" y="63"/>
                  </a:cubicBezTo>
                  <a:cubicBezTo>
                    <a:pt x="60" y="63"/>
                    <a:pt x="60" y="63"/>
                    <a:pt x="60" y="63"/>
                  </a:cubicBezTo>
                  <a:cubicBezTo>
                    <a:pt x="57" y="65"/>
                    <a:pt x="56" y="68"/>
                    <a:pt x="56" y="72"/>
                  </a:cubicBezTo>
                  <a:cubicBezTo>
                    <a:pt x="56" y="76"/>
                    <a:pt x="57" y="79"/>
                    <a:pt x="60" y="81"/>
                  </a:cubicBezTo>
                  <a:cubicBezTo>
                    <a:pt x="62" y="84"/>
                    <a:pt x="65" y="85"/>
                    <a:pt x="69" y="85"/>
                  </a:cubicBezTo>
                  <a:cubicBezTo>
                    <a:pt x="73" y="85"/>
                    <a:pt x="76" y="84"/>
                    <a:pt x="78" y="81"/>
                  </a:cubicBezTo>
                  <a:cubicBezTo>
                    <a:pt x="78" y="81"/>
                    <a:pt x="78" y="81"/>
                    <a:pt x="78" y="81"/>
                  </a:cubicBezTo>
                  <a:cubicBezTo>
                    <a:pt x="81" y="79"/>
                    <a:pt x="82" y="76"/>
                    <a:pt x="82" y="72"/>
                  </a:cubicBezTo>
                  <a:cubicBezTo>
                    <a:pt x="82" y="70"/>
                    <a:pt x="82" y="69"/>
                    <a:pt x="81" y="68"/>
                  </a:cubicBezTo>
                  <a:cubicBezTo>
                    <a:pt x="73" y="76"/>
                    <a:pt x="73" y="76"/>
                    <a:pt x="73" y="76"/>
                  </a:cubicBezTo>
                  <a:cubicBezTo>
                    <a:pt x="71" y="78"/>
                    <a:pt x="67" y="78"/>
                    <a:pt x="65" y="76"/>
                  </a:cubicBezTo>
                  <a:cubicBezTo>
                    <a:pt x="63" y="74"/>
                    <a:pt x="63" y="70"/>
                    <a:pt x="65" y="68"/>
                  </a:cubicBezTo>
                  <a:cubicBezTo>
                    <a:pt x="73" y="60"/>
                    <a:pt x="73" y="60"/>
                    <a:pt x="73" y="60"/>
                  </a:cubicBezTo>
                  <a:close/>
                  <a:moveTo>
                    <a:pt x="117" y="10"/>
                  </a:moveTo>
                  <a:cubicBezTo>
                    <a:pt x="117" y="10"/>
                    <a:pt x="117" y="10"/>
                    <a:pt x="117" y="10"/>
                  </a:cubicBezTo>
                  <a:cubicBezTo>
                    <a:pt x="104" y="23"/>
                    <a:pt x="104" y="23"/>
                    <a:pt x="104" y="23"/>
                  </a:cubicBezTo>
                  <a:cubicBezTo>
                    <a:pt x="106" y="30"/>
                    <a:pt x="106" y="30"/>
                    <a:pt x="106" y="30"/>
                  </a:cubicBezTo>
                  <a:cubicBezTo>
                    <a:pt x="119" y="17"/>
                    <a:pt x="119" y="17"/>
                    <a:pt x="119" y="17"/>
                  </a:cubicBezTo>
                  <a:cubicBezTo>
                    <a:pt x="117" y="10"/>
                    <a:pt x="117" y="10"/>
                    <a:pt x="117" y="10"/>
                  </a:cubicBezTo>
                  <a:close/>
                  <a:moveTo>
                    <a:pt x="123" y="22"/>
                  </a:moveTo>
                  <a:cubicBezTo>
                    <a:pt x="123" y="22"/>
                    <a:pt x="123" y="22"/>
                    <a:pt x="123" y="22"/>
                  </a:cubicBezTo>
                  <a:cubicBezTo>
                    <a:pt x="111" y="35"/>
                    <a:pt x="111" y="35"/>
                    <a:pt x="111" y="35"/>
                  </a:cubicBezTo>
                  <a:cubicBezTo>
                    <a:pt x="118" y="37"/>
                    <a:pt x="118" y="37"/>
                    <a:pt x="118" y="37"/>
                  </a:cubicBezTo>
                  <a:cubicBezTo>
                    <a:pt x="131" y="24"/>
                    <a:pt x="131" y="24"/>
                    <a:pt x="131" y="24"/>
                  </a:cubicBezTo>
                  <a:cubicBezTo>
                    <a:pt x="123" y="22"/>
                    <a:pt x="123" y="22"/>
                    <a:pt x="12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12" name="PA-文本框 9"/>
          <p:cNvSpPr txBox="1"/>
          <p:nvPr>
            <p:custDataLst>
              <p:tags r:id="rId1"/>
            </p:custDataLst>
          </p:nvPr>
        </p:nvSpPr>
        <p:spPr>
          <a:xfrm>
            <a:off x="4926405" y="1458072"/>
            <a:ext cx="6239074" cy="909095"/>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p>
        </p:txBody>
      </p:sp>
      <p:sp>
        <p:nvSpPr>
          <p:cNvPr id="13" name="PA-文本框 7"/>
          <p:cNvSpPr txBox="1"/>
          <p:nvPr>
            <p:custDataLst>
              <p:tags r:id="rId2"/>
            </p:custDataLst>
          </p:nvPr>
        </p:nvSpPr>
        <p:spPr>
          <a:xfrm>
            <a:off x="1260444" y="1428543"/>
            <a:ext cx="4092488" cy="1077218"/>
          </a:xfrm>
          <a:prstGeom prst="rect">
            <a:avLst/>
          </a:prstGeom>
          <a:noFill/>
        </p:spPr>
        <p:txBody>
          <a:bodyPr wrap="square" rtlCol="0">
            <a:spAutoFit/>
          </a:bodyPr>
          <a:lstStyle/>
          <a:p>
            <a:r>
              <a:rPr lang="en-US" altLang="zh-CN" sz="3200" spc="300" dirty="0">
                <a:solidFill>
                  <a:schemeClr val="tx1">
                    <a:lumMod val="75000"/>
                    <a:lumOff val="25000"/>
                  </a:schemeClr>
                </a:solidFill>
                <a:latin typeface="微软雅黑" panose="020B0503020204020204" pitchFamily="34" charset="-122"/>
                <a:ea typeface="微软雅黑" panose="020B0503020204020204" pitchFamily="34" charset="-122"/>
              </a:rPr>
              <a:t>GREAT </a:t>
            </a:r>
          </a:p>
          <a:p>
            <a:r>
              <a:rPr lang="en-US" altLang="zh-CN" sz="3200" spc="300" dirty="0">
                <a:solidFill>
                  <a:schemeClr val="tx1">
                    <a:lumMod val="75000"/>
                    <a:lumOff val="25000"/>
                  </a:schemeClr>
                </a:solidFill>
                <a:latin typeface="微软雅黑" panose="020B0503020204020204" pitchFamily="34" charset="-122"/>
                <a:ea typeface="微软雅黑" panose="020B0503020204020204" pitchFamily="34" charset="-122"/>
              </a:rPr>
              <a:t>CREATIVE</a:t>
            </a:r>
          </a:p>
        </p:txBody>
      </p:sp>
      <p:sp>
        <p:nvSpPr>
          <p:cNvPr id="14" name="Rectangle 44"/>
          <p:cNvSpPr/>
          <p:nvPr/>
        </p:nvSpPr>
        <p:spPr>
          <a:xfrm>
            <a:off x="692150" y="2985135"/>
            <a:ext cx="4926330" cy="2769235"/>
          </a:xfrm>
          <a:prstGeom prst="rect">
            <a:avLst/>
          </a:prstGeom>
          <a:blipFill>
            <a:blip r:embed="rId5"/>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sz="132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组合 4"/>
          <p:cNvGrpSpPr/>
          <p:nvPr>
            <p:custDataLst>
              <p:tags r:id="rId1"/>
            </p:custDataLst>
          </p:nvPr>
        </p:nvGrpSpPr>
        <p:grpSpPr>
          <a:xfrm>
            <a:off x="856213" y="2672176"/>
            <a:ext cx="4782588" cy="3235653"/>
            <a:chOff x="856213" y="2672176"/>
            <a:chExt cx="4782588" cy="3235653"/>
          </a:xfrm>
        </p:grpSpPr>
        <p:sp>
          <p:nvSpPr>
            <p:cNvPr id="3" name="PA-矩形: 圆角 13"/>
            <p:cNvSpPr/>
            <p:nvPr>
              <p:custDataLst>
                <p:tags r:id="rId18"/>
              </p:custDataLst>
            </p:nvPr>
          </p:nvSpPr>
          <p:spPr>
            <a:xfrm>
              <a:off x="856213" y="2672176"/>
              <a:ext cx="4782588" cy="3235653"/>
            </a:xfrm>
            <a:prstGeom prst="roundRect">
              <a:avLst>
                <a:gd name="adj" fmla="val 699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PA-矩形 9"/>
            <p:cNvSpPr/>
            <p:nvPr>
              <p:custDataLst>
                <p:tags r:id="rId19"/>
              </p:custDataLst>
            </p:nvPr>
          </p:nvSpPr>
          <p:spPr>
            <a:xfrm>
              <a:off x="1286901" y="3976023"/>
              <a:ext cx="3921211" cy="1384995"/>
            </a:xfrm>
            <a:prstGeom prst="rect">
              <a:avLst/>
            </a:prstGeom>
          </p:spPr>
          <p:txBody>
            <a:bodyPr wrap="square">
              <a:spAutoFit/>
            </a:bodyPr>
            <a:lstStyle/>
            <a:p>
              <a:pP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您的内容打在这里，或者通过复制您的文本后，在此框中选择粘贴，并选择只保留文字。在此录入上述图表的综合描述说明，在此录入上述图综合容表的打在这里</a:t>
              </a:r>
            </a:p>
          </p:txBody>
        </p:sp>
      </p:grpSp>
      <p:grpSp>
        <p:nvGrpSpPr>
          <p:cNvPr id="5" name="PA-组合 6"/>
          <p:cNvGrpSpPr/>
          <p:nvPr>
            <p:custDataLst>
              <p:tags r:id="rId2"/>
            </p:custDataLst>
          </p:nvPr>
        </p:nvGrpSpPr>
        <p:grpSpPr>
          <a:xfrm>
            <a:off x="6503251" y="2672176"/>
            <a:ext cx="4782588" cy="3235653"/>
            <a:chOff x="6503251" y="2672176"/>
            <a:chExt cx="4782588" cy="3235653"/>
          </a:xfrm>
        </p:grpSpPr>
        <p:sp>
          <p:nvSpPr>
            <p:cNvPr id="6" name="PA-矩形: 圆角 13"/>
            <p:cNvSpPr/>
            <p:nvPr>
              <p:custDataLst>
                <p:tags r:id="rId16"/>
              </p:custDataLst>
            </p:nvPr>
          </p:nvSpPr>
          <p:spPr>
            <a:xfrm>
              <a:off x="6503251" y="2672176"/>
              <a:ext cx="4782588" cy="3235653"/>
            </a:xfrm>
            <a:prstGeom prst="roundRect">
              <a:avLst>
                <a:gd name="adj" fmla="val 699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PA-矩形 15"/>
            <p:cNvSpPr/>
            <p:nvPr>
              <p:custDataLst>
                <p:tags r:id="rId17"/>
              </p:custDataLst>
            </p:nvPr>
          </p:nvSpPr>
          <p:spPr>
            <a:xfrm>
              <a:off x="6933939" y="3976023"/>
              <a:ext cx="3921211" cy="1384995"/>
            </a:xfrm>
            <a:prstGeom prst="rect">
              <a:avLst/>
            </a:prstGeom>
          </p:spPr>
          <p:txBody>
            <a:bodyPr wrap="square">
              <a:spAutoFit/>
            </a:bodyPr>
            <a:lstStyle/>
            <a:p>
              <a:pP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您的内容打在这里，或者通过复制您的文本后，在此框中选择粘贴，并选择只保留文字。在此录入上述图表的综合描述说明，在此录入上述图综合容表的打在这里</a:t>
              </a:r>
            </a:p>
          </p:txBody>
        </p:sp>
      </p:grpSp>
      <p:sp>
        <p:nvSpPr>
          <p:cNvPr id="8" name="PA-矩形 1"/>
          <p:cNvSpPr/>
          <p:nvPr>
            <p:custDataLst>
              <p:tags r:id="rId3"/>
            </p:custDataLst>
          </p:nvPr>
        </p:nvSpPr>
        <p:spPr>
          <a:xfrm>
            <a:off x="0" y="6499860"/>
            <a:ext cx="12192000" cy="358346"/>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pitchFamily="34" charset="-122"/>
              <a:ea typeface="思源黑体 CN Normal" panose="020B0400000000000000" pitchFamily="34" charset="-122"/>
            </a:endParaRPr>
          </a:p>
        </p:txBody>
      </p:sp>
      <p:grpSp>
        <p:nvGrpSpPr>
          <p:cNvPr id="9" name="PA-组合 12"/>
          <p:cNvGrpSpPr/>
          <p:nvPr>
            <p:custDataLst>
              <p:tags r:id="rId4"/>
            </p:custDataLst>
          </p:nvPr>
        </p:nvGrpSpPr>
        <p:grpSpPr>
          <a:xfrm>
            <a:off x="856212" y="2259358"/>
            <a:ext cx="2219498" cy="1463858"/>
            <a:chOff x="856212" y="2259358"/>
            <a:chExt cx="2219498" cy="1463858"/>
          </a:xfrm>
        </p:grpSpPr>
        <p:sp>
          <p:nvSpPr>
            <p:cNvPr id="10" name="PA-矩形: 圆角 1"/>
            <p:cNvSpPr/>
            <p:nvPr>
              <p:custDataLst>
                <p:tags r:id="rId12"/>
              </p:custDataLst>
            </p:nvPr>
          </p:nvSpPr>
          <p:spPr>
            <a:xfrm>
              <a:off x="856212" y="2259358"/>
              <a:ext cx="2219498" cy="1463858"/>
            </a:xfrm>
            <a:prstGeom prst="roundRect">
              <a:avLst>
                <a:gd name="adj" fmla="val 6999"/>
              </a:avLst>
            </a:prstGeom>
            <a:solidFill>
              <a:srgbClr val="0E59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1" name="PA-任意多边形 5"/>
            <p:cNvSpPr/>
            <p:nvPr>
              <p:custDataLst>
                <p:tags r:id="rId13"/>
              </p:custDataLst>
            </p:nvPr>
          </p:nvSpPr>
          <p:spPr bwMode="auto">
            <a:xfrm>
              <a:off x="2082072" y="2910805"/>
              <a:ext cx="820737" cy="623761"/>
            </a:xfrm>
            <a:custGeom>
              <a:avLst/>
              <a:gdLst>
                <a:gd name="T0" fmla="*/ 466 w 851"/>
                <a:gd name="T1" fmla="*/ 8 h 641"/>
                <a:gd name="T2" fmla="*/ 518 w 851"/>
                <a:gd name="T3" fmla="*/ 62 h 641"/>
                <a:gd name="T4" fmla="*/ 511 w 851"/>
                <a:gd name="T5" fmla="*/ 156 h 641"/>
                <a:gd name="T6" fmla="*/ 462 w 851"/>
                <a:gd name="T7" fmla="*/ 244 h 641"/>
                <a:gd name="T8" fmla="*/ 502 w 851"/>
                <a:gd name="T9" fmla="*/ 355 h 641"/>
                <a:gd name="T10" fmla="*/ 600 w 851"/>
                <a:gd name="T11" fmla="*/ 408 h 641"/>
                <a:gd name="T12" fmla="*/ 687 w 851"/>
                <a:gd name="T13" fmla="*/ 366 h 641"/>
                <a:gd name="T14" fmla="*/ 735 w 851"/>
                <a:gd name="T15" fmla="*/ 276 h 641"/>
                <a:gd name="T16" fmla="*/ 686 w 851"/>
                <a:gd name="T17" fmla="*/ 199 h 641"/>
                <a:gd name="T18" fmla="*/ 710 w 851"/>
                <a:gd name="T19" fmla="*/ 140 h 641"/>
                <a:gd name="T20" fmla="*/ 769 w 851"/>
                <a:gd name="T21" fmla="*/ 115 h 641"/>
                <a:gd name="T22" fmla="*/ 827 w 851"/>
                <a:gd name="T23" fmla="*/ 140 h 641"/>
                <a:gd name="T24" fmla="*/ 851 w 851"/>
                <a:gd name="T25" fmla="*/ 199 h 641"/>
                <a:gd name="T26" fmla="*/ 804 w 851"/>
                <a:gd name="T27" fmla="*/ 276 h 641"/>
                <a:gd name="T28" fmla="*/ 772 w 851"/>
                <a:gd name="T29" fmla="*/ 440 h 641"/>
                <a:gd name="T30" fmla="*/ 709 w 851"/>
                <a:gd name="T31" fmla="*/ 590 h 641"/>
                <a:gd name="T32" fmla="*/ 425 w 851"/>
                <a:gd name="T33" fmla="*/ 641 h 641"/>
                <a:gd name="T34" fmla="*/ 141 w 851"/>
                <a:gd name="T35" fmla="*/ 590 h 641"/>
                <a:gd name="T36" fmla="*/ 78 w 851"/>
                <a:gd name="T37" fmla="*/ 440 h 641"/>
                <a:gd name="T38" fmla="*/ 46 w 851"/>
                <a:gd name="T39" fmla="*/ 276 h 641"/>
                <a:gd name="T40" fmla="*/ 0 w 851"/>
                <a:gd name="T41" fmla="*/ 199 h 641"/>
                <a:gd name="T42" fmla="*/ 24 w 851"/>
                <a:gd name="T43" fmla="*/ 140 h 641"/>
                <a:gd name="T44" fmla="*/ 81 w 851"/>
                <a:gd name="T45" fmla="*/ 115 h 641"/>
                <a:gd name="T46" fmla="*/ 139 w 851"/>
                <a:gd name="T47" fmla="*/ 140 h 641"/>
                <a:gd name="T48" fmla="*/ 163 w 851"/>
                <a:gd name="T49" fmla="*/ 199 h 641"/>
                <a:gd name="T50" fmla="*/ 114 w 851"/>
                <a:gd name="T51" fmla="*/ 276 h 641"/>
                <a:gd name="T52" fmla="*/ 163 w 851"/>
                <a:gd name="T53" fmla="*/ 367 h 641"/>
                <a:gd name="T54" fmla="*/ 250 w 851"/>
                <a:gd name="T55" fmla="*/ 410 h 641"/>
                <a:gd name="T56" fmla="*/ 348 w 851"/>
                <a:gd name="T57" fmla="*/ 357 h 641"/>
                <a:gd name="T58" fmla="*/ 389 w 851"/>
                <a:gd name="T59" fmla="*/ 244 h 641"/>
                <a:gd name="T60" fmla="*/ 341 w 851"/>
                <a:gd name="T61" fmla="*/ 153 h 641"/>
                <a:gd name="T62" fmla="*/ 335 w 851"/>
                <a:gd name="T63" fmla="*/ 62 h 641"/>
                <a:gd name="T64" fmla="*/ 388 w 851"/>
                <a:gd name="T65" fmla="*/ 8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51" h="641">
                  <a:moveTo>
                    <a:pt x="427" y="0"/>
                  </a:moveTo>
                  <a:cubicBezTo>
                    <a:pt x="441" y="0"/>
                    <a:pt x="453" y="2"/>
                    <a:pt x="466" y="8"/>
                  </a:cubicBezTo>
                  <a:cubicBezTo>
                    <a:pt x="478" y="13"/>
                    <a:pt x="488" y="20"/>
                    <a:pt x="497" y="30"/>
                  </a:cubicBezTo>
                  <a:cubicBezTo>
                    <a:pt x="506" y="39"/>
                    <a:pt x="513" y="50"/>
                    <a:pt x="518" y="62"/>
                  </a:cubicBezTo>
                  <a:cubicBezTo>
                    <a:pt x="524" y="74"/>
                    <a:pt x="526" y="87"/>
                    <a:pt x="526" y="101"/>
                  </a:cubicBezTo>
                  <a:cubicBezTo>
                    <a:pt x="526" y="121"/>
                    <a:pt x="521" y="140"/>
                    <a:pt x="511" y="156"/>
                  </a:cubicBezTo>
                  <a:cubicBezTo>
                    <a:pt x="500" y="172"/>
                    <a:pt x="487" y="184"/>
                    <a:pt x="470" y="192"/>
                  </a:cubicBezTo>
                  <a:cubicBezTo>
                    <a:pt x="465" y="209"/>
                    <a:pt x="462" y="226"/>
                    <a:pt x="462" y="244"/>
                  </a:cubicBezTo>
                  <a:cubicBezTo>
                    <a:pt x="462" y="263"/>
                    <a:pt x="465" y="283"/>
                    <a:pt x="472" y="302"/>
                  </a:cubicBezTo>
                  <a:cubicBezTo>
                    <a:pt x="480" y="322"/>
                    <a:pt x="489" y="339"/>
                    <a:pt x="502" y="355"/>
                  </a:cubicBezTo>
                  <a:cubicBezTo>
                    <a:pt x="515" y="371"/>
                    <a:pt x="529" y="384"/>
                    <a:pt x="546" y="394"/>
                  </a:cubicBezTo>
                  <a:cubicBezTo>
                    <a:pt x="563" y="403"/>
                    <a:pt x="581" y="408"/>
                    <a:pt x="600" y="408"/>
                  </a:cubicBezTo>
                  <a:cubicBezTo>
                    <a:pt x="617" y="408"/>
                    <a:pt x="632" y="404"/>
                    <a:pt x="647" y="396"/>
                  </a:cubicBezTo>
                  <a:cubicBezTo>
                    <a:pt x="661" y="388"/>
                    <a:pt x="675" y="378"/>
                    <a:pt x="687" y="366"/>
                  </a:cubicBezTo>
                  <a:cubicBezTo>
                    <a:pt x="699" y="353"/>
                    <a:pt x="709" y="339"/>
                    <a:pt x="717" y="323"/>
                  </a:cubicBezTo>
                  <a:cubicBezTo>
                    <a:pt x="725" y="307"/>
                    <a:pt x="731" y="292"/>
                    <a:pt x="735" y="276"/>
                  </a:cubicBezTo>
                  <a:cubicBezTo>
                    <a:pt x="721" y="269"/>
                    <a:pt x="709" y="259"/>
                    <a:pt x="700" y="245"/>
                  </a:cubicBezTo>
                  <a:cubicBezTo>
                    <a:pt x="691" y="231"/>
                    <a:pt x="686" y="216"/>
                    <a:pt x="686" y="199"/>
                  </a:cubicBezTo>
                  <a:cubicBezTo>
                    <a:pt x="686" y="187"/>
                    <a:pt x="689" y="176"/>
                    <a:pt x="693" y="166"/>
                  </a:cubicBezTo>
                  <a:cubicBezTo>
                    <a:pt x="697" y="156"/>
                    <a:pt x="703" y="147"/>
                    <a:pt x="710" y="140"/>
                  </a:cubicBezTo>
                  <a:cubicBezTo>
                    <a:pt x="718" y="132"/>
                    <a:pt x="727" y="126"/>
                    <a:pt x="737" y="122"/>
                  </a:cubicBezTo>
                  <a:cubicBezTo>
                    <a:pt x="747" y="117"/>
                    <a:pt x="758" y="115"/>
                    <a:pt x="769" y="115"/>
                  </a:cubicBezTo>
                  <a:cubicBezTo>
                    <a:pt x="780" y="115"/>
                    <a:pt x="791" y="117"/>
                    <a:pt x="801" y="122"/>
                  </a:cubicBezTo>
                  <a:cubicBezTo>
                    <a:pt x="811" y="126"/>
                    <a:pt x="820" y="132"/>
                    <a:pt x="827" y="140"/>
                  </a:cubicBezTo>
                  <a:cubicBezTo>
                    <a:pt x="835" y="147"/>
                    <a:pt x="841" y="156"/>
                    <a:pt x="845" y="166"/>
                  </a:cubicBezTo>
                  <a:cubicBezTo>
                    <a:pt x="849" y="176"/>
                    <a:pt x="851" y="187"/>
                    <a:pt x="851" y="199"/>
                  </a:cubicBezTo>
                  <a:cubicBezTo>
                    <a:pt x="851" y="216"/>
                    <a:pt x="847" y="231"/>
                    <a:pt x="838" y="245"/>
                  </a:cubicBezTo>
                  <a:cubicBezTo>
                    <a:pt x="829" y="258"/>
                    <a:pt x="818" y="269"/>
                    <a:pt x="804" y="276"/>
                  </a:cubicBezTo>
                  <a:cubicBezTo>
                    <a:pt x="801" y="302"/>
                    <a:pt x="797" y="329"/>
                    <a:pt x="792" y="357"/>
                  </a:cubicBezTo>
                  <a:cubicBezTo>
                    <a:pt x="787" y="385"/>
                    <a:pt x="780" y="413"/>
                    <a:pt x="772" y="440"/>
                  </a:cubicBezTo>
                  <a:cubicBezTo>
                    <a:pt x="764" y="467"/>
                    <a:pt x="755" y="494"/>
                    <a:pt x="744" y="520"/>
                  </a:cubicBezTo>
                  <a:cubicBezTo>
                    <a:pt x="733" y="545"/>
                    <a:pt x="722" y="569"/>
                    <a:pt x="709" y="590"/>
                  </a:cubicBezTo>
                  <a:cubicBezTo>
                    <a:pt x="665" y="607"/>
                    <a:pt x="619" y="619"/>
                    <a:pt x="571" y="628"/>
                  </a:cubicBezTo>
                  <a:cubicBezTo>
                    <a:pt x="524" y="637"/>
                    <a:pt x="475" y="641"/>
                    <a:pt x="425" y="641"/>
                  </a:cubicBezTo>
                  <a:cubicBezTo>
                    <a:pt x="375" y="641"/>
                    <a:pt x="326" y="637"/>
                    <a:pt x="279" y="628"/>
                  </a:cubicBezTo>
                  <a:cubicBezTo>
                    <a:pt x="232" y="619"/>
                    <a:pt x="186" y="607"/>
                    <a:pt x="141" y="590"/>
                  </a:cubicBezTo>
                  <a:cubicBezTo>
                    <a:pt x="128" y="569"/>
                    <a:pt x="116" y="545"/>
                    <a:pt x="106" y="520"/>
                  </a:cubicBezTo>
                  <a:cubicBezTo>
                    <a:pt x="95" y="494"/>
                    <a:pt x="86" y="467"/>
                    <a:pt x="78" y="440"/>
                  </a:cubicBezTo>
                  <a:cubicBezTo>
                    <a:pt x="70" y="413"/>
                    <a:pt x="63" y="385"/>
                    <a:pt x="57" y="357"/>
                  </a:cubicBezTo>
                  <a:cubicBezTo>
                    <a:pt x="52" y="329"/>
                    <a:pt x="48" y="302"/>
                    <a:pt x="46" y="276"/>
                  </a:cubicBezTo>
                  <a:cubicBezTo>
                    <a:pt x="32" y="269"/>
                    <a:pt x="21" y="258"/>
                    <a:pt x="12" y="245"/>
                  </a:cubicBezTo>
                  <a:cubicBezTo>
                    <a:pt x="4" y="231"/>
                    <a:pt x="0" y="216"/>
                    <a:pt x="0" y="199"/>
                  </a:cubicBezTo>
                  <a:cubicBezTo>
                    <a:pt x="0" y="187"/>
                    <a:pt x="2" y="176"/>
                    <a:pt x="6" y="166"/>
                  </a:cubicBezTo>
                  <a:cubicBezTo>
                    <a:pt x="11" y="156"/>
                    <a:pt x="16" y="147"/>
                    <a:pt x="24" y="140"/>
                  </a:cubicBezTo>
                  <a:cubicBezTo>
                    <a:pt x="31" y="132"/>
                    <a:pt x="39" y="126"/>
                    <a:pt x="49" y="122"/>
                  </a:cubicBezTo>
                  <a:cubicBezTo>
                    <a:pt x="59" y="117"/>
                    <a:pt x="70" y="115"/>
                    <a:pt x="81" y="115"/>
                  </a:cubicBezTo>
                  <a:cubicBezTo>
                    <a:pt x="92" y="115"/>
                    <a:pt x="103" y="117"/>
                    <a:pt x="113" y="122"/>
                  </a:cubicBezTo>
                  <a:cubicBezTo>
                    <a:pt x="123" y="126"/>
                    <a:pt x="132" y="132"/>
                    <a:pt x="139" y="140"/>
                  </a:cubicBezTo>
                  <a:cubicBezTo>
                    <a:pt x="147" y="147"/>
                    <a:pt x="153" y="156"/>
                    <a:pt x="157" y="166"/>
                  </a:cubicBezTo>
                  <a:cubicBezTo>
                    <a:pt x="161" y="176"/>
                    <a:pt x="163" y="187"/>
                    <a:pt x="163" y="199"/>
                  </a:cubicBezTo>
                  <a:cubicBezTo>
                    <a:pt x="163" y="216"/>
                    <a:pt x="159" y="232"/>
                    <a:pt x="150" y="246"/>
                  </a:cubicBezTo>
                  <a:cubicBezTo>
                    <a:pt x="141" y="260"/>
                    <a:pt x="129" y="270"/>
                    <a:pt x="114" y="276"/>
                  </a:cubicBezTo>
                  <a:cubicBezTo>
                    <a:pt x="118" y="292"/>
                    <a:pt x="124" y="308"/>
                    <a:pt x="132" y="324"/>
                  </a:cubicBezTo>
                  <a:cubicBezTo>
                    <a:pt x="141" y="340"/>
                    <a:pt x="151" y="354"/>
                    <a:pt x="163" y="367"/>
                  </a:cubicBezTo>
                  <a:cubicBezTo>
                    <a:pt x="175" y="380"/>
                    <a:pt x="188" y="390"/>
                    <a:pt x="203" y="398"/>
                  </a:cubicBezTo>
                  <a:cubicBezTo>
                    <a:pt x="217" y="406"/>
                    <a:pt x="233" y="410"/>
                    <a:pt x="250" y="410"/>
                  </a:cubicBezTo>
                  <a:cubicBezTo>
                    <a:pt x="269" y="410"/>
                    <a:pt x="287" y="405"/>
                    <a:pt x="304" y="395"/>
                  </a:cubicBezTo>
                  <a:cubicBezTo>
                    <a:pt x="320" y="385"/>
                    <a:pt x="335" y="373"/>
                    <a:pt x="348" y="357"/>
                  </a:cubicBezTo>
                  <a:cubicBezTo>
                    <a:pt x="361" y="341"/>
                    <a:pt x="371" y="323"/>
                    <a:pt x="378" y="304"/>
                  </a:cubicBezTo>
                  <a:cubicBezTo>
                    <a:pt x="385" y="284"/>
                    <a:pt x="389" y="264"/>
                    <a:pt x="389" y="244"/>
                  </a:cubicBezTo>
                  <a:cubicBezTo>
                    <a:pt x="389" y="226"/>
                    <a:pt x="385" y="208"/>
                    <a:pt x="378" y="190"/>
                  </a:cubicBezTo>
                  <a:cubicBezTo>
                    <a:pt x="363" y="181"/>
                    <a:pt x="351" y="169"/>
                    <a:pt x="341" y="153"/>
                  </a:cubicBezTo>
                  <a:cubicBezTo>
                    <a:pt x="332" y="137"/>
                    <a:pt x="327" y="120"/>
                    <a:pt x="327" y="101"/>
                  </a:cubicBezTo>
                  <a:cubicBezTo>
                    <a:pt x="327" y="87"/>
                    <a:pt x="330" y="74"/>
                    <a:pt x="335" y="62"/>
                  </a:cubicBezTo>
                  <a:cubicBezTo>
                    <a:pt x="341" y="50"/>
                    <a:pt x="348" y="39"/>
                    <a:pt x="357" y="30"/>
                  </a:cubicBezTo>
                  <a:cubicBezTo>
                    <a:pt x="366" y="20"/>
                    <a:pt x="376" y="13"/>
                    <a:pt x="388" y="8"/>
                  </a:cubicBezTo>
                  <a:cubicBezTo>
                    <a:pt x="400" y="2"/>
                    <a:pt x="413" y="0"/>
                    <a:pt x="427" y="0"/>
                  </a:cubicBezTo>
                  <a:close/>
                </a:path>
              </a:pathLst>
            </a:custGeom>
            <a:solidFill>
              <a:schemeClr val="bg1">
                <a:alpha val="54000"/>
              </a:schemeClr>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2" name="PA-文本框 5"/>
            <p:cNvSpPr txBox="1"/>
            <p:nvPr>
              <p:custDataLst>
                <p:tags r:id="rId14"/>
              </p:custDataLst>
            </p:nvPr>
          </p:nvSpPr>
          <p:spPr>
            <a:xfrm>
              <a:off x="1139987" y="3011346"/>
              <a:ext cx="1340316" cy="523220"/>
            </a:xfrm>
            <a:prstGeom prst="rect">
              <a:avLst/>
            </a:prstGeom>
            <a:noFill/>
          </p:spPr>
          <p:txBody>
            <a:bodyPr wrap="square" rtlCol="0">
              <a:spAutoFit/>
            </a:bodyPr>
            <a:lstStyle/>
            <a:p>
              <a:r>
                <a:rPr lang="en-US" altLang="zh-CN" sz="2800" spc="300">
                  <a:solidFill>
                    <a:schemeClr val="bg1"/>
                  </a:solidFill>
                  <a:latin typeface="微软雅黑" panose="020B0503020204020204" pitchFamily="34" charset="-122"/>
                  <a:ea typeface="微软雅黑" panose="020B0503020204020204" pitchFamily="34" charset="-122"/>
                </a:rPr>
                <a:t>18</a:t>
              </a:r>
            </a:p>
          </p:txBody>
        </p:sp>
        <p:sp>
          <p:nvSpPr>
            <p:cNvPr id="13" name="PA-矩形 8"/>
            <p:cNvSpPr/>
            <p:nvPr>
              <p:custDataLst>
                <p:tags r:id="rId15"/>
              </p:custDataLst>
            </p:nvPr>
          </p:nvSpPr>
          <p:spPr>
            <a:xfrm>
              <a:off x="1139987" y="2485524"/>
              <a:ext cx="1415772" cy="338554"/>
            </a:xfrm>
            <a:prstGeom prst="rect">
              <a:avLst/>
            </a:prstGeom>
          </p:spPr>
          <p:txBody>
            <a:bodyPr wrap="none">
              <a:spAutoFit/>
            </a:bodyPr>
            <a:lstStyle/>
            <a:p>
              <a:pPr algn="ctr"/>
              <a:r>
                <a:rPr lang="zh-CN" altLang="en-US" sz="16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输入您的标题</a:t>
              </a:r>
            </a:p>
          </p:txBody>
        </p:sp>
      </p:grpSp>
      <p:grpSp>
        <p:nvGrpSpPr>
          <p:cNvPr id="14" name="PA-组合 19"/>
          <p:cNvGrpSpPr/>
          <p:nvPr>
            <p:custDataLst>
              <p:tags r:id="rId5"/>
            </p:custDataLst>
          </p:nvPr>
        </p:nvGrpSpPr>
        <p:grpSpPr>
          <a:xfrm>
            <a:off x="6503250" y="2259358"/>
            <a:ext cx="2219498" cy="1463858"/>
            <a:chOff x="6503250" y="2259358"/>
            <a:chExt cx="2219498" cy="1463858"/>
          </a:xfrm>
        </p:grpSpPr>
        <p:sp>
          <p:nvSpPr>
            <p:cNvPr id="15" name="PA-矩形: 圆角 1"/>
            <p:cNvSpPr/>
            <p:nvPr>
              <p:custDataLst>
                <p:tags r:id="rId8"/>
              </p:custDataLst>
            </p:nvPr>
          </p:nvSpPr>
          <p:spPr>
            <a:xfrm>
              <a:off x="6503250" y="2259358"/>
              <a:ext cx="2219498" cy="1463858"/>
            </a:xfrm>
            <a:prstGeom prst="roundRect">
              <a:avLst>
                <a:gd name="adj" fmla="val 6999"/>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6" name="PA-文本框 13"/>
            <p:cNvSpPr txBox="1"/>
            <p:nvPr>
              <p:custDataLst>
                <p:tags r:id="rId9"/>
              </p:custDataLst>
            </p:nvPr>
          </p:nvSpPr>
          <p:spPr>
            <a:xfrm>
              <a:off x="6787025" y="3011346"/>
              <a:ext cx="1340316" cy="523220"/>
            </a:xfrm>
            <a:prstGeom prst="rect">
              <a:avLst/>
            </a:prstGeom>
            <a:noFill/>
          </p:spPr>
          <p:txBody>
            <a:bodyPr wrap="square" rtlCol="0">
              <a:spAutoFit/>
            </a:bodyPr>
            <a:lstStyle/>
            <a:p>
              <a:r>
                <a:rPr lang="en-US" altLang="zh-CN" sz="2800" spc="300">
                  <a:solidFill>
                    <a:schemeClr val="bg1"/>
                  </a:solidFill>
                  <a:latin typeface="微软雅黑" panose="020B0503020204020204" pitchFamily="34" charset="-122"/>
                  <a:ea typeface="微软雅黑" panose="020B0503020204020204" pitchFamily="34" charset="-122"/>
                </a:rPr>
                <a:t>18</a:t>
              </a:r>
            </a:p>
          </p:txBody>
        </p:sp>
        <p:sp>
          <p:nvSpPr>
            <p:cNvPr id="17" name="PA-矩形 14"/>
            <p:cNvSpPr/>
            <p:nvPr>
              <p:custDataLst>
                <p:tags r:id="rId10"/>
              </p:custDataLst>
            </p:nvPr>
          </p:nvSpPr>
          <p:spPr>
            <a:xfrm>
              <a:off x="6787025" y="2485524"/>
              <a:ext cx="1415772" cy="338554"/>
            </a:xfrm>
            <a:prstGeom prst="rect">
              <a:avLst/>
            </a:prstGeom>
          </p:spPr>
          <p:txBody>
            <a:bodyPr wrap="none">
              <a:spAutoFit/>
            </a:bodyPr>
            <a:lstStyle/>
            <a:p>
              <a:pPr algn="ctr"/>
              <a:r>
                <a:rPr lang="zh-CN" altLang="en-US" sz="16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输入您的标题</a:t>
              </a:r>
            </a:p>
          </p:txBody>
        </p:sp>
        <p:sp>
          <p:nvSpPr>
            <p:cNvPr id="18" name="PA-任意多边形 9"/>
            <p:cNvSpPr/>
            <p:nvPr>
              <p:custDataLst>
                <p:tags r:id="rId11"/>
              </p:custDataLst>
            </p:nvPr>
          </p:nvSpPr>
          <p:spPr bwMode="auto">
            <a:xfrm>
              <a:off x="7849892" y="2852534"/>
              <a:ext cx="705810" cy="740304"/>
            </a:xfrm>
            <a:custGeom>
              <a:avLst/>
              <a:gdLst>
                <a:gd name="T0" fmla="*/ 650 w 672"/>
                <a:gd name="T1" fmla="*/ 374 h 700"/>
                <a:gd name="T2" fmla="*/ 581 w 672"/>
                <a:gd name="T3" fmla="*/ 320 h 700"/>
                <a:gd name="T4" fmla="*/ 506 w 672"/>
                <a:gd name="T5" fmla="*/ 376 h 700"/>
                <a:gd name="T6" fmla="*/ 433 w 672"/>
                <a:gd name="T7" fmla="*/ 320 h 700"/>
                <a:gd name="T8" fmla="*/ 371 w 672"/>
                <a:gd name="T9" fmla="*/ 370 h 700"/>
                <a:gd name="T10" fmla="*/ 371 w 672"/>
                <a:gd name="T11" fmla="*/ 583 h 700"/>
                <a:gd name="T12" fmla="*/ 362 w 672"/>
                <a:gd name="T13" fmla="*/ 637 h 700"/>
                <a:gd name="T14" fmla="*/ 337 w 672"/>
                <a:gd name="T15" fmla="*/ 673 h 700"/>
                <a:gd name="T16" fmla="*/ 301 w 672"/>
                <a:gd name="T17" fmla="*/ 695 h 700"/>
                <a:gd name="T18" fmla="*/ 261 w 672"/>
                <a:gd name="T19" fmla="*/ 700 h 700"/>
                <a:gd name="T20" fmla="*/ 220 w 672"/>
                <a:gd name="T21" fmla="*/ 693 h 700"/>
                <a:gd name="T22" fmla="*/ 189 w 672"/>
                <a:gd name="T23" fmla="*/ 673 h 700"/>
                <a:gd name="T24" fmla="*/ 170 w 672"/>
                <a:gd name="T25" fmla="*/ 642 h 700"/>
                <a:gd name="T26" fmla="*/ 164 w 672"/>
                <a:gd name="T27" fmla="*/ 596 h 700"/>
                <a:gd name="T28" fmla="*/ 164 w 672"/>
                <a:gd name="T29" fmla="*/ 575 h 700"/>
                <a:gd name="T30" fmla="*/ 222 w 672"/>
                <a:gd name="T31" fmla="*/ 575 h 700"/>
                <a:gd name="T32" fmla="*/ 229 w 672"/>
                <a:gd name="T33" fmla="*/ 635 h 700"/>
                <a:gd name="T34" fmla="*/ 261 w 672"/>
                <a:gd name="T35" fmla="*/ 650 h 700"/>
                <a:gd name="T36" fmla="*/ 284 w 672"/>
                <a:gd name="T37" fmla="*/ 644 h 700"/>
                <a:gd name="T38" fmla="*/ 296 w 672"/>
                <a:gd name="T39" fmla="*/ 628 h 700"/>
                <a:gd name="T40" fmla="*/ 299 w 672"/>
                <a:gd name="T41" fmla="*/ 611 h 700"/>
                <a:gd name="T42" fmla="*/ 300 w 672"/>
                <a:gd name="T43" fmla="*/ 584 h 700"/>
                <a:gd name="T44" fmla="*/ 300 w 672"/>
                <a:gd name="T45" fmla="*/ 367 h 700"/>
                <a:gd name="T46" fmla="*/ 236 w 672"/>
                <a:gd name="T47" fmla="*/ 319 h 700"/>
                <a:gd name="T48" fmla="*/ 157 w 672"/>
                <a:gd name="T49" fmla="*/ 374 h 700"/>
                <a:gd name="T50" fmla="*/ 84 w 672"/>
                <a:gd name="T51" fmla="*/ 319 h 700"/>
                <a:gd name="T52" fmla="*/ 13 w 672"/>
                <a:gd name="T53" fmla="*/ 374 h 700"/>
                <a:gd name="T54" fmla="*/ 290 w 672"/>
                <a:gd name="T55" fmla="*/ 58 h 700"/>
                <a:gd name="T56" fmla="*/ 332 w 672"/>
                <a:gd name="T57" fmla="*/ 0 h 700"/>
                <a:gd name="T58" fmla="*/ 373 w 672"/>
                <a:gd name="T59" fmla="*/ 58 h 700"/>
                <a:gd name="T60" fmla="*/ 650 w 672"/>
                <a:gd name="T61" fmla="*/ 374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72" h="700">
                  <a:moveTo>
                    <a:pt x="650" y="374"/>
                  </a:moveTo>
                  <a:cubicBezTo>
                    <a:pt x="650" y="374"/>
                    <a:pt x="617" y="320"/>
                    <a:pt x="581" y="320"/>
                  </a:cubicBezTo>
                  <a:cubicBezTo>
                    <a:pt x="544" y="320"/>
                    <a:pt x="506" y="376"/>
                    <a:pt x="506" y="376"/>
                  </a:cubicBezTo>
                  <a:cubicBezTo>
                    <a:pt x="506" y="376"/>
                    <a:pt x="471" y="319"/>
                    <a:pt x="433" y="320"/>
                  </a:cubicBezTo>
                  <a:cubicBezTo>
                    <a:pt x="405" y="321"/>
                    <a:pt x="384" y="344"/>
                    <a:pt x="371" y="370"/>
                  </a:cubicBezTo>
                  <a:cubicBezTo>
                    <a:pt x="371" y="583"/>
                    <a:pt x="371" y="583"/>
                    <a:pt x="371" y="583"/>
                  </a:cubicBezTo>
                  <a:cubicBezTo>
                    <a:pt x="368" y="612"/>
                    <a:pt x="367" y="623"/>
                    <a:pt x="362" y="637"/>
                  </a:cubicBezTo>
                  <a:cubicBezTo>
                    <a:pt x="356" y="653"/>
                    <a:pt x="346" y="665"/>
                    <a:pt x="337" y="673"/>
                  </a:cubicBezTo>
                  <a:cubicBezTo>
                    <a:pt x="326" y="683"/>
                    <a:pt x="314" y="690"/>
                    <a:pt x="301" y="695"/>
                  </a:cubicBezTo>
                  <a:cubicBezTo>
                    <a:pt x="288" y="699"/>
                    <a:pt x="278" y="700"/>
                    <a:pt x="261" y="700"/>
                  </a:cubicBezTo>
                  <a:cubicBezTo>
                    <a:pt x="246" y="700"/>
                    <a:pt x="232" y="697"/>
                    <a:pt x="220" y="693"/>
                  </a:cubicBezTo>
                  <a:cubicBezTo>
                    <a:pt x="208" y="688"/>
                    <a:pt x="198" y="681"/>
                    <a:pt x="189" y="673"/>
                  </a:cubicBezTo>
                  <a:cubicBezTo>
                    <a:pt x="181" y="664"/>
                    <a:pt x="175" y="654"/>
                    <a:pt x="170" y="642"/>
                  </a:cubicBezTo>
                  <a:cubicBezTo>
                    <a:pt x="166" y="630"/>
                    <a:pt x="164" y="611"/>
                    <a:pt x="164" y="596"/>
                  </a:cubicBezTo>
                  <a:cubicBezTo>
                    <a:pt x="164" y="575"/>
                    <a:pt x="164" y="575"/>
                    <a:pt x="164" y="575"/>
                  </a:cubicBezTo>
                  <a:cubicBezTo>
                    <a:pt x="222" y="575"/>
                    <a:pt x="222" y="575"/>
                    <a:pt x="222" y="575"/>
                  </a:cubicBezTo>
                  <a:cubicBezTo>
                    <a:pt x="222" y="595"/>
                    <a:pt x="222" y="626"/>
                    <a:pt x="229" y="635"/>
                  </a:cubicBezTo>
                  <a:cubicBezTo>
                    <a:pt x="236" y="645"/>
                    <a:pt x="246" y="650"/>
                    <a:pt x="261" y="650"/>
                  </a:cubicBezTo>
                  <a:cubicBezTo>
                    <a:pt x="274" y="651"/>
                    <a:pt x="284" y="644"/>
                    <a:pt x="284" y="644"/>
                  </a:cubicBezTo>
                  <a:cubicBezTo>
                    <a:pt x="284" y="644"/>
                    <a:pt x="294" y="636"/>
                    <a:pt x="296" y="628"/>
                  </a:cubicBezTo>
                  <a:cubicBezTo>
                    <a:pt x="298" y="622"/>
                    <a:pt x="299" y="611"/>
                    <a:pt x="299" y="611"/>
                  </a:cubicBezTo>
                  <a:cubicBezTo>
                    <a:pt x="299" y="611"/>
                    <a:pt x="300" y="594"/>
                    <a:pt x="300" y="584"/>
                  </a:cubicBezTo>
                  <a:cubicBezTo>
                    <a:pt x="300" y="367"/>
                    <a:pt x="300" y="367"/>
                    <a:pt x="300" y="367"/>
                  </a:cubicBezTo>
                  <a:cubicBezTo>
                    <a:pt x="287" y="352"/>
                    <a:pt x="266" y="318"/>
                    <a:pt x="236" y="319"/>
                  </a:cubicBezTo>
                  <a:cubicBezTo>
                    <a:pt x="193" y="320"/>
                    <a:pt x="157" y="374"/>
                    <a:pt x="157" y="374"/>
                  </a:cubicBezTo>
                  <a:cubicBezTo>
                    <a:pt x="157" y="374"/>
                    <a:pt x="113" y="319"/>
                    <a:pt x="84" y="319"/>
                  </a:cubicBezTo>
                  <a:cubicBezTo>
                    <a:pt x="55" y="319"/>
                    <a:pt x="13" y="374"/>
                    <a:pt x="13" y="374"/>
                  </a:cubicBezTo>
                  <a:cubicBezTo>
                    <a:pt x="13" y="374"/>
                    <a:pt x="0" y="87"/>
                    <a:pt x="290" y="58"/>
                  </a:cubicBezTo>
                  <a:cubicBezTo>
                    <a:pt x="332" y="0"/>
                    <a:pt x="332" y="0"/>
                    <a:pt x="332" y="0"/>
                  </a:cubicBezTo>
                  <a:cubicBezTo>
                    <a:pt x="373" y="58"/>
                    <a:pt x="373" y="58"/>
                    <a:pt x="373" y="58"/>
                  </a:cubicBezTo>
                  <a:cubicBezTo>
                    <a:pt x="672" y="77"/>
                    <a:pt x="650" y="374"/>
                    <a:pt x="650" y="374"/>
                  </a:cubicBezTo>
                  <a:close/>
                </a:path>
              </a:pathLst>
            </a:custGeom>
            <a:solidFill>
              <a:schemeClr val="bg1">
                <a:alpha val="54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sp>
        <p:nvSpPr>
          <p:cNvPr id="19" name="PA-文本框 6"/>
          <p:cNvSpPr txBox="1"/>
          <p:nvPr>
            <p:custDataLst>
              <p:tags r:id="rId6"/>
            </p:custDataLst>
          </p:nvPr>
        </p:nvSpPr>
        <p:spPr>
          <a:xfrm>
            <a:off x="1286901" y="929156"/>
            <a:ext cx="2972303" cy="892552"/>
          </a:xfrm>
          <a:prstGeom prst="rect">
            <a:avLst/>
          </a:prstGeom>
          <a:noFill/>
        </p:spPr>
        <p:txBody>
          <a:bodyPr wrap="square" rtlCol="0">
            <a:spAutoFit/>
          </a:bodyPr>
          <a:lstStyle/>
          <a:p>
            <a:r>
              <a:rPr lang="zh-CN" altLang="en-US" sz="2800" b="1" dirty="0">
                <a:solidFill>
                  <a:schemeClr val="tx1">
                    <a:lumMod val="75000"/>
                    <a:lumOff val="25000"/>
                  </a:schemeClr>
                </a:solidFill>
                <a:latin typeface="思源黑体 CN Normal" panose="020B0400000000000000" pitchFamily="34" charset="-122"/>
                <a:ea typeface="思源黑体 CN Normal" panose="020B0400000000000000" pitchFamily="34" charset="-122"/>
                <a:sym typeface="微软雅黑" panose="020B0503020204020204" pitchFamily="34" charset="-122"/>
              </a:rPr>
              <a:t>输入您的标题</a:t>
            </a:r>
            <a:endParaRPr lang="en-US" sz="2800" b="1" dirty="0">
              <a:solidFill>
                <a:schemeClr val="tx1">
                  <a:lumMod val="75000"/>
                  <a:lumOff val="25000"/>
                </a:schemeClr>
              </a:solidFill>
              <a:latin typeface="思源黑体 CN Normal" panose="020B0400000000000000" pitchFamily="34" charset="-122"/>
              <a:ea typeface="思源黑体 CN Normal" panose="020B0400000000000000" pitchFamily="34" charset="-122"/>
              <a:sym typeface="微软雅黑" panose="020B0503020204020204" pitchFamily="34" charset="-122"/>
            </a:endParaRPr>
          </a:p>
          <a:p>
            <a:r>
              <a:rPr lang="en-US" sz="2400" b="1" dirty="0">
                <a:solidFill>
                  <a:schemeClr val="bg1">
                    <a:lumMod val="75000"/>
                  </a:schemeClr>
                </a:solidFill>
                <a:latin typeface="思源黑体 CN Normal" panose="020B0400000000000000" pitchFamily="34" charset="-122"/>
                <a:ea typeface="思源黑体 CN Normal" panose="020B0400000000000000" pitchFamily="34" charset="-122"/>
                <a:sym typeface="微软雅黑" panose="020B0503020204020204" pitchFamily="34" charset="-122"/>
              </a:rPr>
              <a:t>OUR COMPANY</a:t>
            </a:r>
          </a:p>
        </p:txBody>
      </p:sp>
      <p:sp>
        <p:nvSpPr>
          <p:cNvPr id="20" name="PA-椭圆 18"/>
          <p:cNvSpPr/>
          <p:nvPr>
            <p:custDataLst>
              <p:tags r:id="rId7"/>
            </p:custDataLst>
          </p:nvPr>
        </p:nvSpPr>
        <p:spPr>
          <a:xfrm>
            <a:off x="768749" y="1196676"/>
            <a:ext cx="224352" cy="22435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pitchFamily="34" charset="-122"/>
              <a:ea typeface="思源黑体 CN Normal" panose="020B0400000000000000" pitchFamily="34" charset="-122"/>
            </a:endParaRPr>
          </a:p>
        </p:txBody>
      </p:sp>
      <p:sp>
        <p:nvSpPr>
          <p:cNvPr id="23" name="文本框 22"/>
          <p:cNvSpPr txBox="1"/>
          <p:nvPr/>
        </p:nvSpPr>
        <p:spPr>
          <a:xfrm>
            <a:off x="186729" y="158136"/>
            <a:ext cx="4682692" cy="583565"/>
          </a:xfrm>
          <a:prstGeom prst="rect">
            <a:avLst/>
          </a:prstGeom>
          <a:noFill/>
        </p:spPr>
        <p:txBody>
          <a:bodyPr wrap="square" rtlCol="0">
            <a:spAutoFit/>
          </a:bodyPr>
          <a:lstStyle>
            <a:defPPr>
              <a:defRPr lang="zh-CN"/>
            </a:defPPr>
            <a:lvl1pPr>
              <a:defRPr sz="8000" spc="300">
                <a:solidFill>
                  <a:schemeClr val="bg1">
                    <a:lumMod val="95000"/>
                  </a:schemeClr>
                </a:solidFill>
                <a:latin typeface="Roboto Medium" panose="02000000000000000000" pitchFamily="2" charset="0"/>
                <a:ea typeface="Roboto Medium" panose="02000000000000000000" pitchFamily="2" charset="0"/>
              </a:defRPr>
            </a:lvl1pPr>
          </a:lstStyle>
          <a:p>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sym typeface="+mn-lt"/>
              </a:rPr>
              <a:t>请输入标题内容</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60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000" fill="hold"/>
                                        <p:tgtEl>
                                          <p:spTgt spid="20"/>
                                        </p:tgtEl>
                                        <p:attrNameLst>
                                          <p:attrName>ppt_x</p:attrName>
                                        </p:attrNameLst>
                                      </p:cBhvr>
                                      <p:tavLst>
                                        <p:tav tm="0">
                                          <p:val>
                                            <p:strVal val="0-#ppt_w/2"/>
                                          </p:val>
                                        </p:tav>
                                        <p:tav tm="100000">
                                          <p:val>
                                            <p:strVal val="#ppt_x"/>
                                          </p:val>
                                        </p:tav>
                                      </p:tavLst>
                                    </p:anim>
                                    <p:anim calcmode="lin" valueType="num">
                                      <p:cBhvr additive="base">
                                        <p:cTn id="12" dur="10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800" fill="hold"/>
                                        <p:tgtEl>
                                          <p:spTgt spid="19"/>
                                        </p:tgtEl>
                                        <p:attrNameLst>
                                          <p:attrName>ppt_x</p:attrName>
                                        </p:attrNameLst>
                                      </p:cBhvr>
                                      <p:tavLst>
                                        <p:tav tm="0">
                                          <p:val>
                                            <p:strVal val="1+#ppt_w/2"/>
                                          </p:val>
                                        </p:tav>
                                        <p:tav tm="100000">
                                          <p:val>
                                            <p:strVal val="#ppt_x"/>
                                          </p:val>
                                        </p:tav>
                                      </p:tavLst>
                                    </p:anim>
                                    <p:anim calcmode="lin" valueType="num">
                                      <p:cBhvr additive="base">
                                        <p:cTn id="16" dur="8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autoUpdateAnimBg="0"/>
      <p:bldP spid="19" grpId="0"/>
      <p:bldP spid="20"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高端绿色大气商务立体企业招聘展架（效果图）"/>
          <p:cNvPicPr>
            <a:picLocks noChangeAspect="1"/>
          </p:cNvPicPr>
          <p:nvPr/>
        </p:nvPicPr>
        <p:blipFill>
          <a:blip r:embed="rId4"/>
          <a:srcRect l="1393"/>
          <a:stretch>
            <a:fillRect/>
          </a:stretch>
        </p:blipFill>
        <p:spPr>
          <a:xfrm>
            <a:off x="0" y="635"/>
            <a:ext cx="12183745" cy="6857365"/>
          </a:xfrm>
          <a:prstGeom prst="rect">
            <a:avLst/>
          </a:prstGeom>
        </p:spPr>
      </p:pic>
      <p:grpSp>
        <p:nvGrpSpPr>
          <p:cNvPr id="6" name="组合 5"/>
          <p:cNvGrpSpPr/>
          <p:nvPr/>
        </p:nvGrpSpPr>
        <p:grpSpPr>
          <a:xfrm>
            <a:off x="4709871" y="3784836"/>
            <a:ext cx="6593692" cy="113805"/>
            <a:chOff x="966541" y="4244363"/>
            <a:chExt cx="6743418" cy="45719"/>
          </a:xfrm>
        </p:grpSpPr>
        <p:sp>
          <p:nvSpPr>
            <p:cNvPr id="7" name="矩形 6"/>
            <p:cNvSpPr/>
            <p:nvPr/>
          </p:nvSpPr>
          <p:spPr>
            <a:xfrm>
              <a:off x="966541" y="4244363"/>
              <a:ext cx="720000" cy="45719"/>
            </a:xfrm>
            <a:prstGeom prst="rect">
              <a:avLst/>
            </a:prstGeom>
            <a:solidFill>
              <a:schemeClr val="accent2"/>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FZHei-B01S" panose="02010601030101010101" pitchFamily="2" charset="-122"/>
                <a:ea typeface="FZHei-B01S" panose="02010601030101010101" pitchFamily="2" charset="-122"/>
                <a:sym typeface="FZHei-B01S" panose="02010601030101010101" pitchFamily="2" charset="-122"/>
              </a:endParaRPr>
            </a:p>
          </p:txBody>
        </p:sp>
        <p:cxnSp>
          <p:nvCxnSpPr>
            <p:cNvPr id="8" name="直接连接符 11"/>
            <p:cNvCxnSpPr>
              <a:stCxn id="7" idx="3"/>
            </p:cNvCxnSpPr>
            <p:nvPr/>
          </p:nvCxnSpPr>
          <p:spPr>
            <a:xfrm>
              <a:off x="1686541" y="4267223"/>
              <a:ext cx="602341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 name="矩形 8"/>
          <p:cNvSpPr/>
          <p:nvPr/>
        </p:nvSpPr>
        <p:spPr>
          <a:xfrm>
            <a:off x="5641253" y="2581141"/>
            <a:ext cx="3524518" cy="583565"/>
          </a:xfrm>
          <a:prstGeom prst="rect">
            <a:avLst/>
          </a:prstGeom>
        </p:spPr>
        <p:txBody>
          <a:bodyPr wrap="square">
            <a:spAutoFit/>
          </a:bodyPr>
          <a:lstStyle/>
          <a:p>
            <a:pPr algn="dist"/>
            <a:r>
              <a:rPr lang="zh-CN" altLang="en-US" sz="3200" b="1" spc="6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输入您的标题</a:t>
            </a:r>
            <a:endParaRPr kumimoji="1" lang="zh-CN" altLang="en-US" sz="3200" b="1"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 name="文本框 9"/>
          <p:cNvSpPr txBox="1"/>
          <p:nvPr/>
        </p:nvSpPr>
        <p:spPr>
          <a:xfrm>
            <a:off x="5641253" y="1875837"/>
            <a:ext cx="2238375" cy="706755"/>
          </a:xfrm>
          <a:prstGeom prst="rect">
            <a:avLst/>
          </a:prstGeom>
          <a:noFill/>
        </p:spPr>
        <p:txBody>
          <a:bodyPr wrap="square" rtlCol="0">
            <a:spAutoFit/>
          </a:bodyPr>
          <a:lstStyle/>
          <a:p>
            <a:pPr algn="l"/>
            <a:r>
              <a:rPr lang="en-US" altLang="zh-CN" sz="4000" dirty="0">
                <a:solidFill>
                  <a:schemeClr val="tx1">
                    <a:lumMod val="75000"/>
                    <a:lumOff val="25000"/>
                  </a:schemeClr>
                </a:solidFill>
                <a:latin typeface="微软雅黑" panose="020B0503020204020204" pitchFamily="34" charset="-122"/>
                <a:ea typeface="微软雅黑" panose="020B0503020204020204" pitchFamily="34" charset="-122"/>
              </a:rPr>
              <a:t>PART 03</a:t>
            </a:r>
          </a:p>
        </p:txBody>
      </p:sp>
      <p:sp>
        <p:nvSpPr>
          <p:cNvPr id="11" name="文本框 10"/>
          <p:cNvSpPr txBox="1"/>
          <p:nvPr/>
        </p:nvSpPr>
        <p:spPr>
          <a:xfrm>
            <a:off x="5641254" y="3233249"/>
            <a:ext cx="4394215" cy="338554"/>
          </a:xfrm>
          <a:prstGeom prst="rect">
            <a:avLst/>
          </a:prstGeom>
          <a:noFill/>
        </p:spPr>
        <p:txBody>
          <a:bodyPr wrap="square"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PLEASE ADD YOUR TITTLE HERE</a:t>
            </a:r>
          </a:p>
        </p:txBody>
      </p:sp>
      <p:sp>
        <p:nvSpPr>
          <p:cNvPr id="12" name="PA-文本框 9"/>
          <p:cNvSpPr txBox="1"/>
          <p:nvPr>
            <p:custDataLst>
              <p:tags r:id="rId1"/>
            </p:custDataLst>
          </p:nvPr>
        </p:nvSpPr>
        <p:spPr>
          <a:xfrm>
            <a:off x="5641253" y="4083408"/>
            <a:ext cx="4990823" cy="1014765"/>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p:nvPr/>
        </p:nvSpPr>
        <p:spPr>
          <a:xfrm>
            <a:off x="186729" y="158136"/>
            <a:ext cx="4682692" cy="583565"/>
          </a:xfrm>
          <a:prstGeom prst="rect">
            <a:avLst/>
          </a:prstGeom>
          <a:noFill/>
        </p:spPr>
        <p:txBody>
          <a:bodyPr wrap="square" rtlCol="0">
            <a:spAutoFit/>
          </a:bodyPr>
          <a:lstStyle>
            <a:defPPr>
              <a:defRPr lang="zh-CN"/>
            </a:defPPr>
            <a:lvl1pPr>
              <a:defRPr sz="8000" spc="300">
                <a:solidFill>
                  <a:schemeClr val="bg1">
                    <a:lumMod val="95000"/>
                  </a:schemeClr>
                </a:solidFill>
                <a:latin typeface="Roboto Medium" panose="02000000000000000000" pitchFamily="2" charset="0"/>
                <a:ea typeface="Roboto Medium" panose="02000000000000000000" pitchFamily="2" charset="0"/>
              </a:defRPr>
            </a:lvl1pPr>
          </a:lstStyle>
          <a:p>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sym typeface="+mn-lt"/>
              </a:rPr>
              <a:t>请输入标题内容</a:t>
            </a:r>
          </a:p>
        </p:txBody>
      </p:sp>
      <p:grpSp>
        <p:nvGrpSpPr>
          <p:cNvPr id="29" name="Group 19"/>
          <p:cNvGrpSpPr/>
          <p:nvPr/>
        </p:nvGrpSpPr>
        <p:grpSpPr>
          <a:xfrm>
            <a:off x="8198350" y="3113567"/>
            <a:ext cx="1106423" cy="1283451"/>
            <a:chOff x="8074978" y="3021037"/>
            <a:chExt cx="1106424" cy="1283451"/>
          </a:xfrm>
        </p:grpSpPr>
        <p:sp>
          <p:nvSpPr>
            <p:cNvPr id="30" name="Hexagon 8"/>
            <p:cNvSpPr/>
            <p:nvPr/>
          </p:nvSpPr>
          <p:spPr>
            <a:xfrm rot="16200000">
              <a:off x="7986464" y="3109551"/>
              <a:ext cx="1283451" cy="1106424"/>
            </a:xfrm>
            <a:prstGeom prst="hexagon">
              <a:avLst/>
            </a:prstGeom>
            <a:solidFill>
              <a:srgbClr val="0E5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Freeform 10"/>
            <p:cNvSpPr>
              <a:spLocks noEditPoints="1"/>
            </p:cNvSpPr>
            <p:nvPr/>
          </p:nvSpPr>
          <p:spPr bwMode="auto">
            <a:xfrm>
              <a:off x="8434230" y="3407614"/>
              <a:ext cx="387918" cy="438717"/>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2" name="Group 17"/>
          <p:cNvGrpSpPr/>
          <p:nvPr/>
        </p:nvGrpSpPr>
        <p:grpSpPr>
          <a:xfrm>
            <a:off x="6932255" y="3113567"/>
            <a:ext cx="1106423" cy="1283451"/>
            <a:chOff x="6808883" y="3021037"/>
            <a:chExt cx="1106424" cy="1283451"/>
          </a:xfrm>
        </p:grpSpPr>
        <p:sp>
          <p:nvSpPr>
            <p:cNvPr id="33" name="Hexagon 7"/>
            <p:cNvSpPr/>
            <p:nvPr/>
          </p:nvSpPr>
          <p:spPr>
            <a:xfrm rot="16200000">
              <a:off x="6720369" y="3109551"/>
              <a:ext cx="1283451" cy="1106424"/>
            </a:xfrm>
            <a:prstGeom prst="hexagon">
              <a:avLst/>
            </a:prstGeom>
            <a:solidFill>
              <a:srgbClr val="558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Freeform 11"/>
            <p:cNvSpPr>
              <a:spLocks noEditPoints="1"/>
            </p:cNvSpPr>
            <p:nvPr/>
          </p:nvSpPr>
          <p:spPr bwMode="auto">
            <a:xfrm>
              <a:off x="7146406" y="3391452"/>
              <a:ext cx="443335" cy="471043"/>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5" name="Group 15"/>
          <p:cNvGrpSpPr/>
          <p:nvPr/>
        </p:nvGrpSpPr>
        <p:grpSpPr>
          <a:xfrm>
            <a:off x="5666161" y="3113567"/>
            <a:ext cx="1106423" cy="1283451"/>
            <a:chOff x="5542788" y="3021037"/>
            <a:chExt cx="1106424" cy="1283451"/>
          </a:xfrm>
        </p:grpSpPr>
        <p:sp>
          <p:nvSpPr>
            <p:cNvPr id="36" name="Hexagon 5"/>
            <p:cNvSpPr/>
            <p:nvPr/>
          </p:nvSpPr>
          <p:spPr>
            <a:xfrm rot="16200000">
              <a:off x="5454274" y="3109551"/>
              <a:ext cx="1283451" cy="1106424"/>
            </a:xfrm>
            <a:prstGeom prst="hexagon">
              <a:avLst/>
            </a:prstGeom>
            <a:solidFill>
              <a:srgbClr val="0E5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Freeform 12"/>
            <p:cNvSpPr>
              <a:spLocks noEditPoints="1"/>
            </p:cNvSpPr>
            <p:nvPr/>
          </p:nvSpPr>
          <p:spPr bwMode="auto">
            <a:xfrm>
              <a:off x="5824688" y="3412555"/>
              <a:ext cx="542623" cy="438717"/>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8" name="Group 9"/>
          <p:cNvGrpSpPr/>
          <p:nvPr/>
        </p:nvGrpSpPr>
        <p:grpSpPr>
          <a:xfrm>
            <a:off x="4400066" y="3113567"/>
            <a:ext cx="1106423" cy="1283451"/>
            <a:chOff x="4276693" y="3021037"/>
            <a:chExt cx="1106424" cy="1283451"/>
          </a:xfrm>
        </p:grpSpPr>
        <p:sp>
          <p:nvSpPr>
            <p:cNvPr id="39" name="Hexagon 4"/>
            <p:cNvSpPr/>
            <p:nvPr/>
          </p:nvSpPr>
          <p:spPr>
            <a:xfrm rot="16200000">
              <a:off x="4188179" y="3109551"/>
              <a:ext cx="1283451" cy="1106424"/>
            </a:xfrm>
            <a:prstGeom prst="hexagon">
              <a:avLst/>
            </a:prstGeom>
            <a:solidFill>
              <a:srgbClr val="558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 name="Freeform 13"/>
            <p:cNvSpPr>
              <a:spLocks noEditPoints="1"/>
            </p:cNvSpPr>
            <p:nvPr/>
          </p:nvSpPr>
          <p:spPr bwMode="auto">
            <a:xfrm>
              <a:off x="4648645" y="3397222"/>
              <a:ext cx="362518" cy="531079"/>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1" name="Group 6"/>
          <p:cNvGrpSpPr/>
          <p:nvPr/>
        </p:nvGrpSpPr>
        <p:grpSpPr>
          <a:xfrm>
            <a:off x="3133971" y="3113567"/>
            <a:ext cx="1106423" cy="1283451"/>
            <a:chOff x="3010598" y="3021037"/>
            <a:chExt cx="1106424" cy="1283451"/>
          </a:xfrm>
        </p:grpSpPr>
        <p:sp>
          <p:nvSpPr>
            <p:cNvPr id="42" name="Hexagon 3"/>
            <p:cNvSpPr/>
            <p:nvPr/>
          </p:nvSpPr>
          <p:spPr>
            <a:xfrm rot="16200000">
              <a:off x="2922084" y="3109551"/>
              <a:ext cx="1283451" cy="1106424"/>
            </a:xfrm>
            <a:prstGeom prst="hexagon">
              <a:avLst/>
            </a:prstGeom>
            <a:solidFill>
              <a:srgbClr val="0E5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Freeform 14"/>
            <p:cNvSpPr>
              <a:spLocks noEditPoints="1"/>
            </p:cNvSpPr>
            <p:nvPr/>
          </p:nvSpPr>
          <p:spPr bwMode="auto">
            <a:xfrm>
              <a:off x="3359459" y="3463030"/>
              <a:ext cx="408700" cy="399465"/>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4" name="Group 20"/>
          <p:cNvGrpSpPr/>
          <p:nvPr/>
        </p:nvGrpSpPr>
        <p:grpSpPr>
          <a:xfrm>
            <a:off x="798621" y="4152127"/>
            <a:ext cx="2888560" cy="434802"/>
            <a:chOff x="7258929" y="1631852"/>
            <a:chExt cx="1674056" cy="464234"/>
          </a:xfrm>
        </p:grpSpPr>
        <p:cxnSp>
          <p:nvCxnSpPr>
            <p:cNvPr id="45" name="Straight Connector 16"/>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Straight Connector 18"/>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47" name="Group 23"/>
          <p:cNvGrpSpPr/>
          <p:nvPr/>
        </p:nvGrpSpPr>
        <p:grpSpPr>
          <a:xfrm>
            <a:off x="702143" y="3011748"/>
            <a:ext cx="2272157" cy="1447441"/>
            <a:chOff x="578770" y="2919219"/>
            <a:chExt cx="2272157" cy="1447442"/>
          </a:xfrm>
        </p:grpSpPr>
        <p:sp>
          <p:nvSpPr>
            <p:cNvPr id="48" name="TextBox 21"/>
            <p:cNvSpPr txBox="1"/>
            <p:nvPr/>
          </p:nvSpPr>
          <p:spPr>
            <a:xfrm>
              <a:off x="578770" y="2919219"/>
              <a:ext cx="1249680" cy="414020"/>
            </a:xfrm>
            <a:prstGeom prst="rect">
              <a:avLst/>
            </a:prstGeom>
            <a:noFill/>
          </p:spPr>
          <p:txBody>
            <a:bodyPr wrap="none" rtlCol="0">
              <a:spAutoFit/>
            </a:bodyPr>
            <a:lstStyle/>
            <a:p>
              <a:pPr lvl="0">
                <a:lnSpc>
                  <a:spcPct val="150000"/>
                </a:lnSpc>
                <a:defRPr/>
              </a:pPr>
              <a:r>
                <a:rPr lang="zh-CN" altLang="en-US" sz="1400" b="1" kern="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49" name="Rectangle 22"/>
            <p:cNvSpPr/>
            <p:nvPr/>
          </p:nvSpPr>
          <p:spPr>
            <a:xfrm>
              <a:off x="581767" y="3351930"/>
              <a:ext cx="2269160" cy="1014731"/>
            </a:xfrm>
            <a:prstGeom prst="rect">
              <a:avLst/>
            </a:prstGeom>
          </p:spPr>
          <p:txBody>
            <a:bodyPr wrap="square">
              <a:spAutoFit/>
            </a:bodyPr>
            <a:lstStyle/>
            <a:p>
              <a:r>
                <a:rPr lang="zh-CN" altLang="en-US" sz="1200" spc="301"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zh-CN" altLang="en-US" sz="1200" spc="30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0" name="Group 24"/>
          <p:cNvGrpSpPr/>
          <p:nvPr/>
        </p:nvGrpSpPr>
        <p:grpSpPr>
          <a:xfrm flipH="1">
            <a:off x="4240392" y="4505027"/>
            <a:ext cx="708196" cy="905091"/>
            <a:chOff x="7258929" y="1631852"/>
            <a:chExt cx="1674056" cy="464234"/>
          </a:xfrm>
        </p:grpSpPr>
        <p:cxnSp>
          <p:nvCxnSpPr>
            <p:cNvPr id="51" name="Straight Connector 25"/>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2" name="Straight Connector 26"/>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53" name="Group 27"/>
          <p:cNvGrpSpPr/>
          <p:nvPr/>
        </p:nvGrpSpPr>
        <p:grpSpPr>
          <a:xfrm>
            <a:off x="2651177" y="5127071"/>
            <a:ext cx="3296882" cy="1064527"/>
            <a:chOff x="258645" y="2918049"/>
            <a:chExt cx="3296883" cy="1064527"/>
          </a:xfrm>
        </p:grpSpPr>
        <p:sp>
          <p:nvSpPr>
            <p:cNvPr id="54" name="TextBox 28"/>
            <p:cNvSpPr txBox="1"/>
            <p:nvPr/>
          </p:nvSpPr>
          <p:spPr>
            <a:xfrm>
              <a:off x="282329" y="2918049"/>
              <a:ext cx="2085571" cy="414020"/>
            </a:xfrm>
            <a:prstGeom prst="rect">
              <a:avLst/>
            </a:prstGeom>
            <a:noFill/>
          </p:spPr>
          <p:txBody>
            <a:bodyPr wrap="square" rtlCol="0">
              <a:spAutoFit/>
            </a:bodyPr>
            <a:lstStyle/>
            <a:p>
              <a:pPr lvl="0">
                <a:lnSpc>
                  <a:spcPct val="150000"/>
                </a:lnSpc>
                <a:defRPr/>
              </a:pPr>
              <a:r>
                <a:rPr lang="zh-CN" altLang="en-US" sz="1400" b="1" kern="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55" name="Rectangle 29"/>
            <p:cNvSpPr/>
            <p:nvPr/>
          </p:nvSpPr>
          <p:spPr>
            <a:xfrm>
              <a:off x="258645" y="3337416"/>
              <a:ext cx="3296883" cy="645160"/>
            </a:xfrm>
            <a:prstGeom prst="rect">
              <a:avLst/>
            </a:prstGeom>
          </p:spPr>
          <p:txBody>
            <a:bodyPr wrap="square">
              <a:spAutoFit/>
            </a:bodyPr>
            <a:lstStyle/>
            <a:p>
              <a:r>
                <a:rPr lang="zh-CN" altLang="en-US" sz="1200" spc="301"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zh-CN" altLang="en-US" sz="1200" spc="30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6" name="Group 33"/>
          <p:cNvGrpSpPr/>
          <p:nvPr/>
        </p:nvGrpSpPr>
        <p:grpSpPr>
          <a:xfrm flipH="1" flipV="1">
            <a:off x="5134533" y="2509437"/>
            <a:ext cx="1084836" cy="477880"/>
            <a:chOff x="7258929" y="1631852"/>
            <a:chExt cx="1674056" cy="464234"/>
          </a:xfrm>
        </p:grpSpPr>
        <p:cxnSp>
          <p:nvCxnSpPr>
            <p:cNvPr id="57" name="Straight Connector 34"/>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8" name="Straight Connector 35"/>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59" name="Group 36"/>
          <p:cNvGrpSpPr/>
          <p:nvPr/>
        </p:nvGrpSpPr>
        <p:grpSpPr>
          <a:xfrm>
            <a:off x="2854330" y="1608489"/>
            <a:ext cx="2269161" cy="1431480"/>
            <a:chOff x="581767" y="2935179"/>
            <a:chExt cx="2269160" cy="1431479"/>
          </a:xfrm>
        </p:grpSpPr>
        <p:sp>
          <p:nvSpPr>
            <p:cNvPr id="60" name="TextBox 37"/>
            <p:cNvSpPr txBox="1"/>
            <p:nvPr/>
          </p:nvSpPr>
          <p:spPr>
            <a:xfrm>
              <a:off x="581767" y="2935179"/>
              <a:ext cx="1249679" cy="414020"/>
            </a:xfrm>
            <a:prstGeom prst="rect">
              <a:avLst/>
            </a:prstGeom>
            <a:noFill/>
          </p:spPr>
          <p:txBody>
            <a:bodyPr wrap="none" rtlCol="0">
              <a:spAutoFit/>
            </a:bodyPr>
            <a:lstStyle/>
            <a:p>
              <a:pPr lvl="0">
                <a:lnSpc>
                  <a:spcPct val="150000"/>
                </a:lnSpc>
                <a:defRPr/>
              </a:pPr>
              <a:r>
                <a:rPr lang="zh-CN" altLang="en-US" sz="1400" b="1" kern="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61" name="Rectangle 38"/>
            <p:cNvSpPr/>
            <p:nvPr/>
          </p:nvSpPr>
          <p:spPr>
            <a:xfrm>
              <a:off x="581767" y="3351929"/>
              <a:ext cx="2269160" cy="1014729"/>
            </a:xfrm>
            <a:prstGeom prst="rect">
              <a:avLst/>
            </a:prstGeom>
          </p:spPr>
          <p:txBody>
            <a:bodyPr wrap="square">
              <a:spAutoFit/>
            </a:bodyPr>
            <a:lstStyle/>
            <a:p>
              <a:r>
                <a:rPr lang="zh-CN" altLang="en-US" sz="1200" spc="301"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zh-CN" altLang="en-US" sz="1200" spc="30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2" name="Group 39"/>
          <p:cNvGrpSpPr/>
          <p:nvPr/>
        </p:nvGrpSpPr>
        <p:grpSpPr>
          <a:xfrm flipV="1">
            <a:off x="7482193" y="2506702"/>
            <a:ext cx="716157" cy="477880"/>
            <a:chOff x="7258929" y="1631852"/>
            <a:chExt cx="1674056" cy="464234"/>
          </a:xfrm>
        </p:grpSpPr>
        <p:cxnSp>
          <p:nvCxnSpPr>
            <p:cNvPr id="63" name="Straight Connector 40"/>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64" name="Straight Connector 41"/>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65" name="Group 42"/>
          <p:cNvGrpSpPr/>
          <p:nvPr/>
        </p:nvGrpSpPr>
        <p:grpSpPr>
          <a:xfrm>
            <a:off x="8326594" y="1572211"/>
            <a:ext cx="2798607" cy="1282977"/>
            <a:chOff x="581767" y="2898896"/>
            <a:chExt cx="2798606" cy="1282976"/>
          </a:xfrm>
        </p:grpSpPr>
        <p:sp>
          <p:nvSpPr>
            <p:cNvPr id="66" name="TextBox 43"/>
            <p:cNvSpPr txBox="1"/>
            <p:nvPr/>
          </p:nvSpPr>
          <p:spPr>
            <a:xfrm>
              <a:off x="581767" y="2898896"/>
              <a:ext cx="1249680" cy="414020"/>
            </a:xfrm>
            <a:prstGeom prst="rect">
              <a:avLst/>
            </a:prstGeom>
            <a:noFill/>
          </p:spPr>
          <p:txBody>
            <a:bodyPr wrap="none" rtlCol="0">
              <a:spAutoFit/>
            </a:bodyPr>
            <a:lstStyle/>
            <a:p>
              <a:pPr lvl="0">
                <a:lnSpc>
                  <a:spcPct val="150000"/>
                </a:lnSpc>
                <a:defRPr/>
              </a:pPr>
              <a:r>
                <a:rPr lang="zh-CN" altLang="en-US" sz="1400" b="1" kern="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67" name="Rectangle 44"/>
            <p:cNvSpPr/>
            <p:nvPr/>
          </p:nvSpPr>
          <p:spPr>
            <a:xfrm>
              <a:off x="581767" y="3351928"/>
              <a:ext cx="2798606" cy="829944"/>
            </a:xfrm>
            <a:prstGeom prst="rect">
              <a:avLst/>
            </a:prstGeom>
          </p:spPr>
          <p:txBody>
            <a:bodyPr wrap="square">
              <a:spAutoFit/>
            </a:bodyPr>
            <a:lstStyle/>
            <a:p>
              <a:r>
                <a:rPr lang="zh-CN" altLang="en-US" sz="1200" spc="301"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zh-CN" altLang="en-US" sz="1200" spc="30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8" name="Group 48"/>
          <p:cNvGrpSpPr/>
          <p:nvPr/>
        </p:nvGrpSpPr>
        <p:grpSpPr>
          <a:xfrm flipH="1" flipV="1">
            <a:off x="8775002" y="2984583"/>
            <a:ext cx="1069910" cy="477880"/>
            <a:chOff x="7258929" y="1631852"/>
            <a:chExt cx="1674056" cy="464234"/>
          </a:xfrm>
        </p:grpSpPr>
        <p:cxnSp>
          <p:nvCxnSpPr>
            <p:cNvPr id="69" name="Straight Connector 49"/>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70" name="Straight Connector 50"/>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71" name="Group 51"/>
          <p:cNvGrpSpPr/>
          <p:nvPr/>
        </p:nvGrpSpPr>
        <p:grpSpPr>
          <a:xfrm>
            <a:off x="9706231" y="3423068"/>
            <a:ext cx="2269161" cy="1251505"/>
            <a:chOff x="581767" y="2930369"/>
            <a:chExt cx="2269160" cy="1251504"/>
          </a:xfrm>
        </p:grpSpPr>
        <p:sp>
          <p:nvSpPr>
            <p:cNvPr id="72" name="TextBox 52"/>
            <p:cNvSpPr txBox="1"/>
            <p:nvPr/>
          </p:nvSpPr>
          <p:spPr>
            <a:xfrm>
              <a:off x="581767" y="2930369"/>
              <a:ext cx="1249679" cy="414020"/>
            </a:xfrm>
            <a:prstGeom prst="rect">
              <a:avLst/>
            </a:prstGeom>
            <a:noFill/>
          </p:spPr>
          <p:txBody>
            <a:bodyPr wrap="none" rtlCol="0">
              <a:spAutoFit/>
            </a:bodyPr>
            <a:lstStyle/>
            <a:p>
              <a:pPr lvl="0">
                <a:lnSpc>
                  <a:spcPct val="150000"/>
                </a:lnSpc>
                <a:defRPr/>
              </a:pPr>
              <a:r>
                <a:rPr lang="zh-CN" altLang="en-US" sz="1400" b="1" kern="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73" name="Rectangle 53"/>
            <p:cNvSpPr/>
            <p:nvPr/>
          </p:nvSpPr>
          <p:spPr>
            <a:xfrm>
              <a:off x="581767" y="3351929"/>
              <a:ext cx="2269160" cy="829944"/>
            </a:xfrm>
            <a:prstGeom prst="rect">
              <a:avLst/>
            </a:prstGeom>
          </p:spPr>
          <p:txBody>
            <a:bodyPr wrap="square">
              <a:spAutoFit/>
            </a:bodyPr>
            <a:lstStyle/>
            <a:p>
              <a:r>
                <a:rPr lang="zh-CN" altLang="en-US" sz="1200" spc="301"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点击输入本栏的具体文字，简明扼要的说明分项内容，此为概念图解情修改</a:t>
              </a:r>
              <a:endParaRPr lang="zh-CN" altLang="en-US" sz="1200" spc="30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74" name="TextBox 54"/>
          <p:cNvSpPr txBox="1"/>
          <p:nvPr/>
        </p:nvSpPr>
        <p:spPr>
          <a:xfrm>
            <a:off x="6087896" y="4890763"/>
            <a:ext cx="1249680" cy="414020"/>
          </a:xfrm>
          <a:prstGeom prst="rect">
            <a:avLst/>
          </a:prstGeom>
          <a:noFill/>
        </p:spPr>
        <p:txBody>
          <a:bodyPr wrap="none" rtlCol="0">
            <a:spAutoFit/>
          </a:bodyPr>
          <a:lstStyle/>
          <a:p>
            <a:pPr lvl="0">
              <a:lnSpc>
                <a:spcPct val="150000"/>
              </a:lnSpc>
              <a:defRPr/>
            </a:pPr>
            <a:r>
              <a:rPr lang="zh-CN" altLang="en-US" sz="1400" b="1" kern="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75" name="Rectangle 55"/>
          <p:cNvSpPr/>
          <p:nvPr/>
        </p:nvSpPr>
        <p:spPr>
          <a:xfrm>
            <a:off x="6087343" y="5370896"/>
            <a:ext cx="5222212" cy="460375"/>
          </a:xfrm>
          <a:prstGeom prst="rect">
            <a:avLst/>
          </a:prstGeom>
        </p:spPr>
        <p:txBody>
          <a:bodyPr wrap="square">
            <a:spAutoFit/>
          </a:bodyPr>
          <a:lstStyle/>
          <a:p>
            <a:r>
              <a:rPr lang="zh-CN" altLang="en-US" sz="1200" spc="301" dirty="0">
                <a:solidFill>
                  <a:schemeClr val="tx1">
                    <a:lumMod val="75000"/>
                    <a:lumOff val="25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zh-CN" altLang="en-US" sz="1200" spc="30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p:nvPr/>
        </p:nvSpPr>
        <p:spPr>
          <a:xfrm>
            <a:off x="186729" y="158136"/>
            <a:ext cx="4682692" cy="583565"/>
          </a:xfrm>
          <a:prstGeom prst="rect">
            <a:avLst/>
          </a:prstGeom>
          <a:noFill/>
        </p:spPr>
        <p:txBody>
          <a:bodyPr wrap="square" rtlCol="0">
            <a:spAutoFit/>
          </a:bodyPr>
          <a:lstStyle>
            <a:defPPr>
              <a:defRPr lang="zh-CN"/>
            </a:defPPr>
            <a:lvl1pPr>
              <a:defRPr sz="8000" spc="300">
                <a:solidFill>
                  <a:schemeClr val="bg1">
                    <a:lumMod val="95000"/>
                  </a:schemeClr>
                </a:solidFill>
                <a:latin typeface="Roboto Medium" panose="02000000000000000000" pitchFamily="2" charset="0"/>
                <a:ea typeface="Roboto Medium" panose="02000000000000000000" pitchFamily="2" charset="0"/>
              </a:defRPr>
            </a:lvl1pPr>
          </a:lstStyle>
          <a:p>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sym typeface="+mn-lt"/>
              </a:rPr>
              <a:t>请输入标题内容</a:t>
            </a:r>
          </a:p>
        </p:txBody>
      </p:sp>
      <p:grpSp>
        <p:nvGrpSpPr>
          <p:cNvPr id="15" name="组合 14"/>
          <p:cNvGrpSpPr/>
          <p:nvPr/>
        </p:nvGrpSpPr>
        <p:grpSpPr>
          <a:xfrm>
            <a:off x="6260465" y="1968500"/>
            <a:ext cx="5134610" cy="3640455"/>
            <a:chOff x="6564881" y="2144229"/>
            <a:chExt cx="4538549" cy="3217318"/>
          </a:xfrm>
        </p:grpSpPr>
        <p:sp>
          <p:nvSpPr>
            <p:cNvPr id="16" name="圆角矩形 15"/>
            <p:cNvSpPr/>
            <p:nvPr/>
          </p:nvSpPr>
          <p:spPr>
            <a:xfrm>
              <a:off x="6564881" y="2144229"/>
              <a:ext cx="1424594" cy="974722"/>
            </a:xfrm>
            <a:prstGeom prst="round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圆角矩形 16"/>
            <p:cNvSpPr/>
            <p:nvPr/>
          </p:nvSpPr>
          <p:spPr>
            <a:xfrm>
              <a:off x="6564881" y="3247038"/>
              <a:ext cx="1424594" cy="974722"/>
            </a:xfrm>
            <a:prstGeom prst="round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圆角矩形 17"/>
            <p:cNvSpPr/>
            <p:nvPr/>
          </p:nvSpPr>
          <p:spPr>
            <a:xfrm>
              <a:off x="9678836" y="4346725"/>
              <a:ext cx="1424594" cy="974722"/>
            </a:xfrm>
            <a:prstGeom prst="round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6564881" y="2181205"/>
              <a:ext cx="4470086" cy="3180342"/>
              <a:chOff x="2362994" y="476522"/>
              <a:chExt cx="4542904" cy="3232151"/>
            </a:xfrm>
            <a:solidFill>
              <a:srgbClr val="6AC5F0"/>
            </a:solidFill>
          </p:grpSpPr>
          <p:sp>
            <p:nvSpPr>
              <p:cNvPr id="20" name="圆角矩形 19"/>
              <p:cNvSpPr/>
              <p:nvPr/>
            </p:nvSpPr>
            <p:spPr>
              <a:xfrm>
                <a:off x="2362994" y="2718073"/>
                <a:ext cx="1447800" cy="990600"/>
              </a:xfrm>
              <a:prstGeom prst="roundRect">
                <a:avLst/>
              </a:prstGeom>
              <a:solidFill>
                <a:srgbClr val="558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5458098" y="476522"/>
                <a:ext cx="1447800" cy="990600"/>
              </a:xfrm>
              <a:prstGeom prst="roundRect">
                <a:avLst/>
              </a:prstGeom>
              <a:solidFill>
                <a:srgbClr val="558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圆角矩形 21"/>
              <p:cNvSpPr/>
              <p:nvPr/>
            </p:nvSpPr>
            <p:spPr>
              <a:xfrm>
                <a:off x="3882504" y="1597297"/>
                <a:ext cx="1447800" cy="990600"/>
              </a:xfrm>
              <a:prstGeom prst="roundRect">
                <a:avLst/>
              </a:prstGeom>
              <a:solidFill>
                <a:srgbClr val="558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8060037" y="3247038"/>
              <a:ext cx="2975712" cy="2074408"/>
              <a:chOff x="3882505" y="1559719"/>
              <a:chExt cx="3024186" cy="2108200"/>
            </a:xfrm>
            <a:solidFill>
              <a:srgbClr val="6AC5F0"/>
            </a:solidFill>
          </p:grpSpPr>
          <p:sp>
            <p:nvSpPr>
              <p:cNvPr id="24" name="圆角矩形 23"/>
              <p:cNvSpPr/>
              <p:nvPr/>
            </p:nvSpPr>
            <p:spPr>
              <a:xfrm>
                <a:off x="5458891" y="1559719"/>
                <a:ext cx="1447800" cy="990600"/>
              </a:xfrm>
              <a:prstGeom prst="roundRect">
                <a:avLst/>
              </a:prstGeom>
              <a:solidFill>
                <a:srgbClr val="0E5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圆角矩形 24"/>
              <p:cNvSpPr/>
              <p:nvPr/>
            </p:nvSpPr>
            <p:spPr>
              <a:xfrm>
                <a:off x="3882505" y="2677319"/>
                <a:ext cx="1447800" cy="990600"/>
              </a:xfrm>
              <a:prstGeom prst="roundRect">
                <a:avLst/>
              </a:prstGeom>
              <a:solidFill>
                <a:srgbClr val="0E5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6" name="圆角矩形 25"/>
            <p:cNvSpPr/>
            <p:nvPr/>
          </p:nvSpPr>
          <p:spPr>
            <a:xfrm>
              <a:off x="8116783" y="2144229"/>
              <a:ext cx="1424594" cy="974722"/>
            </a:xfrm>
            <a:prstGeom prst="roundRect">
              <a:avLst/>
            </a:prstGeom>
            <a:blipFill rotWithShape="1">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5">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7" name="TextBox 30"/>
          <p:cNvSpPr txBox="1"/>
          <p:nvPr/>
        </p:nvSpPr>
        <p:spPr>
          <a:xfrm>
            <a:off x="1002629" y="2142017"/>
            <a:ext cx="1659890" cy="374650"/>
          </a:xfrm>
          <a:prstGeom prst="rect">
            <a:avLst/>
          </a:prstGeom>
          <a:noFill/>
        </p:spPr>
        <p:txBody>
          <a:bodyPr wrap="none" lIns="68572" tIns="34285" rIns="68572" bIns="34285" rtlCol="0">
            <a:spAutoFit/>
          </a:bodyPr>
          <a:lstStyle/>
          <a:p>
            <a:pPr defTabSz="914400">
              <a:defRPr/>
            </a:pPr>
            <a:r>
              <a:rPr lang="zh-CN" altLang="en-US" sz="2000" b="1" kern="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p>
        </p:txBody>
      </p:sp>
      <p:sp>
        <p:nvSpPr>
          <p:cNvPr id="29" name="TextBox 31"/>
          <p:cNvSpPr txBox="1"/>
          <p:nvPr/>
        </p:nvSpPr>
        <p:spPr>
          <a:xfrm>
            <a:off x="1049801" y="3526021"/>
            <a:ext cx="1659890" cy="374650"/>
          </a:xfrm>
          <a:prstGeom prst="rect">
            <a:avLst/>
          </a:prstGeom>
          <a:noFill/>
        </p:spPr>
        <p:txBody>
          <a:bodyPr wrap="none" lIns="68572" tIns="34285" rIns="68572"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1B323D"/>
                </a:solidFill>
                <a:effectLst/>
                <a:uLnTx/>
                <a:uFillTx/>
                <a:latin typeface="微软雅黑" panose="020B0503020204020204" pitchFamily="34" charset="-122"/>
                <a:ea typeface="微软雅黑" panose="020B0503020204020204" pitchFamily="34" charset="-122"/>
              </a:defRPr>
            </a:lvl1pPr>
          </a:lstStyle>
          <a:p>
            <a:pPr algn="l" defTabSz="914400">
              <a:defRPr/>
            </a:pPr>
            <a:r>
              <a:rPr lang="zh-CN" altLang="en-US" b="1" dirty="0">
                <a:solidFill>
                  <a:schemeClr val="tx1">
                    <a:lumMod val="75000"/>
                    <a:lumOff val="25000"/>
                  </a:schemeClr>
                </a:solidFill>
                <a:sym typeface="+mn-ea"/>
              </a:rPr>
              <a:t>输入标题内容</a:t>
            </a:r>
            <a:endParaRPr lang="zh-CN" altLang="en-US" b="1" dirty="0">
              <a:solidFill>
                <a:schemeClr val="tx1">
                  <a:lumMod val="75000"/>
                  <a:lumOff val="25000"/>
                </a:schemeClr>
              </a:solidFill>
            </a:endParaRPr>
          </a:p>
        </p:txBody>
      </p:sp>
      <p:sp>
        <p:nvSpPr>
          <p:cNvPr id="30" name="TextBox 32"/>
          <p:cNvSpPr txBox="1"/>
          <p:nvPr/>
        </p:nvSpPr>
        <p:spPr>
          <a:xfrm>
            <a:off x="1023199" y="4732817"/>
            <a:ext cx="1659890" cy="374650"/>
          </a:xfrm>
          <a:prstGeom prst="rect">
            <a:avLst/>
          </a:prstGeom>
          <a:noFill/>
        </p:spPr>
        <p:txBody>
          <a:bodyPr wrap="none" lIns="68572" tIns="34285" rIns="68572"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FF9900"/>
                </a:solidFill>
                <a:effectLst/>
                <a:uLnTx/>
                <a:uFillTx/>
                <a:latin typeface="微软雅黑" panose="020B0503020204020204" pitchFamily="34" charset="-122"/>
                <a:ea typeface="微软雅黑" panose="020B0503020204020204" pitchFamily="34" charset="-122"/>
              </a:defRPr>
            </a:lvl1pPr>
          </a:lstStyle>
          <a:p>
            <a:pPr algn="l" defTabSz="914400">
              <a:defRPr/>
            </a:pPr>
            <a:r>
              <a:rPr lang="zh-CN" altLang="en-US" b="1" dirty="0">
                <a:solidFill>
                  <a:schemeClr val="tx1">
                    <a:lumMod val="75000"/>
                    <a:lumOff val="25000"/>
                  </a:schemeClr>
                </a:solidFill>
                <a:sym typeface="+mn-ea"/>
              </a:rPr>
              <a:t>输入标题内容</a:t>
            </a:r>
            <a:endParaRPr lang="zh-CN" altLang="en-US" b="1" dirty="0">
              <a:solidFill>
                <a:schemeClr val="tx1">
                  <a:lumMod val="75000"/>
                  <a:lumOff val="25000"/>
                </a:schemeClr>
              </a:solidFill>
            </a:endParaRPr>
          </a:p>
        </p:txBody>
      </p:sp>
      <p:sp>
        <p:nvSpPr>
          <p:cNvPr id="31" name="TextBox 33"/>
          <p:cNvSpPr txBox="1"/>
          <p:nvPr/>
        </p:nvSpPr>
        <p:spPr>
          <a:xfrm>
            <a:off x="1031475" y="2588861"/>
            <a:ext cx="4181897" cy="530904"/>
          </a:xfrm>
          <a:prstGeom prst="rect">
            <a:avLst/>
          </a:prstGeom>
          <a:noFill/>
        </p:spPr>
        <p:txBody>
          <a:bodyPr wrap="square" lIns="68572" tIns="34285" rIns="68572" bIns="34285" rtlCol="0">
            <a:spAutoFit/>
          </a:bodyPr>
          <a:lstStyle/>
          <a:p>
            <a:pPr defTabSz="914400">
              <a:defRPr/>
            </a:pPr>
            <a:r>
              <a:rPr lang="zh-CN" altLang="en-US" sz="1000" kern="0" dirty="0">
                <a:solidFill>
                  <a:schemeClr val="tx1">
                    <a:lumMod val="75000"/>
                    <a:lumOff val="25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这里可以添加主要内容这里可以添加主要内容这里可以添加主要内容这里可以添加主要内容可以添加主要内容这里可以添加主要内容可以添加主要内容这里可以添加主要内容</a:t>
            </a:r>
          </a:p>
        </p:txBody>
      </p:sp>
      <p:sp>
        <p:nvSpPr>
          <p:cNvPr id="32" name="TextBox 34"/>
          <p:cNvSpPr txBox="1"/>
          <p:nvPr/>
        </p:nvSpPr>
        <p:spPr>
          <a:xfrm>
            <a:off x="1031475" y="3983807"/>
            <a:ext cx="4181897" cy="377016"/>
          </a:xfrm>
          <a:prstGeom prst="rect">
            <a:avLst/>
          </a:prstGeom>
          <a:noFill/>
        </p:spPr>
        <p:txBody>
          <a:bodyPr wrap="square" lIns="68572" tIns="34285" rIns="68572" bIns="34285" rtlCol="0">
            <a:spAutoFit/>
          </a:bodyPr>
          <a:lstStyle/>
          <a:p>
            <a:pPr defTabSz="914400">
              <a:defRPr/>
            </a:pPr>
            <a:r>
              <a:rPr lang="zh-CN" altLang="en-US" sz="1000" kern="0" dirty="0">
                <a:solidFill>
                  <a:schemeClr val="tx1">
                    <a:lumMod val="75000"/>
                    <a:lumOff val="25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a:t>
            </a:r>
          </a:p>
        </p:txBody>
      </p:sp>
      <p:sp>
        <p:nvSpPr>
          <p:cNvPr id="33" name="TextBox 35"/>
          <p:cNvSpPr txBox="1"/>
          <p:nvPr/>
        </p:nvSpPr>
        <p:spPr>
          <a:xfrm>
            <a:off x="1044209" y="5144808"/>
            <a:ext cx="4096594" cy="377016"/>
          </a:xfrm>
          <a:prstGeom prst="rect">
            <a:avLst/>
          </a:prstGeom>
          <a:noFill/>
        </p:spPr>
        <p:txBody>
          <a:bodyPr wrap="square" lIns="68572" tIns="34285" rIns="68572" bIns="34285" rtlCol="0">
            <a:spAutoFit/>
          </a:bodyPr>
          <a:lstStyle/>
          <a:p>
            <a:pPr defTabSz="914400">
              <a:defRPr/>
            </a:pPr>
            <a:r>
              <a:rPr lang="zh-CN" altLang="en-US" sz="1000" kern="0" dirty="0">
                <a:solidFill>
                  <a:schemeClr val="tx1">
                    <a:lumMod val="75000"/>
                    <a:lumOff val="25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8"/>
          <p:cNvSpPr/>
          <p:nvPr/>
        </p:nvSpPr>
        <p:spPr bwMode="auto">
          <a:xfrm flipV="1">
            <a:off x="7175500" y="2820988"/>
            <a:ext cx="3857625" cy="1995487"/>
          </a:xfrm>
          <a:custGeom>
            <a:avLst/>
            <a:gdLst>
              <a:gd name="T0" fmla="*/ 2183 w 2183"/>
              <a:gd name="T1" fmla="*/ 320 h 1231"/>
              <a:gd name="T2" fmla="*/ 0 w 2183"/>
              <a:gd name="T3" fmla="*/ 1231 h 1231"/>
              <a:gd name="T4" fmla="*/ 0 w 2183"/>
              <a:gd name="T5" fmla="*/ 898 h 1231"/>
              <a:gd name="T6" fmla="*/ 2183 w 2183"/>
              <a:gd name="T7" fmla="*/ 0 h 1231"/>
              <a:gd name="T8" fmla="*/ 2183 w 2183"/>
              <a:gd name="T9" fmla="*/ 320 h 1231"/>
            </a:gdLst>
            <a:ahLst/>
            <a:cxnLst>
              <a:cxn ang="0">
                <a:pos x="T0" y="T1"/>
              </a:cxn>
              <a:cxn ang="0">
                <a:pos x="T2" y="T3"/>
              </a:cxn>
              <a:cxn ang="0">
                <a:pos x="T4" y="T5"/>
              </a:cxn>
              <a:cxn ang="0">
                <a:pos x="T6" y="T7"/>
              </a:cxn>
              <a:cxn ang="0">
                <a:pos x="T8" y="T9"/>
              </a:cxn>
            </a:cxnLst>
            <a:rect l="0" t="0" r="r" b="b"/>
            <a:pathLst>
              <a:path w="2183" h="1231">
                <a:moveTo>
                  <a:pt x="2183" y="320"/>
                </a:moveTo>
                <a:lnTo>
                  <a:pt x="0" y="1231"/>
                </a:lnTo>
                <a:lnTo>
                  <a:pt x="0" y="898"/>
                </a:lnTo>
                <a:lnTo>
                  <a:pt x="2183" y="0"/>
                </a:lnTo>
                <a:lnTo>
                  <a:pt x="2183" y="320"/>
                </a:lnTo>
                <a:close/>
              </a:path>
            </a:pathLst>
          </a:custGeom>
          <a:solidFill>
            <a:schemeClr val="accent1">
              <a:alpha val="60000"/>
            </a:schemeClr>
          </a:solidFill>
          <a:ln>
            <a:noFill/>
          </a:ln>
        </p:spPr>
        <p:txBody>
          <a:bodyPr/>
          <a:lstStyle/>
          <a:p>
            <a:pPr eaLnBrk="1" fontAlgn="auto" hangingPunct="1">
              <a:spcBef>
                <a:spcPts val="0"/>
              </a:spcBef>
              <a:spcAft>
                <a:spcPts val="0"/>
              </a:spcAft>
              <a:defRPr/>
            </a:pPr>
            <a:endParaRPr lang="id-ID">
              <a:latin typeface="Source Han Sans CN" panose="020B0500000000000000" pitchFamily="34" charset="-128"/>
              <a:ea typeface="Source Han Sans CN" panose="020B0500000000000000" pitchFamily="34" charset="-128"/>
            </a:endParaRPr>
          </a:p>
        </p:txBody>
      </p:sp>
      <p:sp>
        <p:nvSpPr>
          <p:cNvPr id="3" name="Freeform 9"/>
          <p:cNvSpPr/>
          <p:nvPr/>
        </p:nvSpPr>
        <p:spPr bwMode="auto">
          <a:xfrm flipV="1">
            <a:off x="7175500" y="3235325"/>
            <a:ext cx="3206750" cy="1673225"/>
          </a:xfrm>
          <a:custGeom>
            <a:avLst/>
            <a:gdLst>
              <a:gd name="T0" fmla="*/ 0 w 2183"/>
              <a:gd name="T1" fmla="*/ 939 h 1232"/>
              <a:gd name="T2" fmla="*/ 2183 w 2183"/>
              <a:gd name="T3" fmla="*/ 0 h 1232"/>
              <a:gd name="T4" fmla="*/ 2183 w 2183"/>
              <a:gd name="T5" fmla="*/ 334 h 1232"/>
              <a:gd name="T6" fmla="*/ 0 w 2183"/>
              <a:gd name="T7" fmla="*/ 1232 h 1232"/>
              <a:gd name="T8" fmla="*/ 0 w 2183"/>
              <a:gd name="T9" fmla="*/ 939 h 1232"/>
            </a:gdLst>
            <a:ahLst/>
            <a:cxnLst>
              <a:cxn ang="0">
                <a:pos x="T0" y="T1"/>
              </a:cxn>
              <a:cxn ang="0">
                <a:pos x="T2" y="T3"/>
              </a:cxn>
              <a:cxn ang="0">
                <a:pos x="T4" y="T5"/>
              </a:cxn>
              <a:cxn ang="0">
                <a:pos x="T6" y="T7"/>
              </a:cxn>
              <a:cxn ang="0">
                <a:pos x="T8" y="T9"/>
              </a:cxn>
            </a:cxnLst>
            <a:rect l="0" t="0" r="r" b="b"/>
            <a:pathLst>
              <a:path w="2183" h="1232">
                <a:moveTo>
                  <a:pt x="0" y="939"/>
                </a:moveTo>
                <a:lnTo>
                  <a:pt x="2183" y="0"/>
                </a:lnTo>
                <a:lnTo>
                  <a:pt x="2183" y="334"/>
                </a:lnTo>
                <a:lnTo>
                  <a:pt x="0" y="1232"/>
                </a:lnTo>
                <a:lnTo>
                  <a:pt x="0" y="939"/>
                </a:lnTo>
                <a:close/>
              </a:path>
            </a:pathLst>
          </a:custGeom>
          <a:solidFill>
            <a:schemeClr val="accent2">
              <a:alpha val="64000"/>
            </a:schemeClr>
          </a:solidFill>
          <a:ln>
            <a:noFill/>
          </a:ln>
        </p:spPr>
        <p:txBody>
          <a:bodyPr/>
          <a:lstStyle/>
          <a:p>
            <a:pPr eaLnBrk="1" fontAlgn="auto" hangingPunct="1">
              <a:spcBef>
                <a:spcPts val="0"/>
              </a:spcBef>
              <a:spcAft>
                <a:spcPts val="0"/>
              </a:spcAft>
              <a:defRPr/>
            </a:pPr>
            <a:endParaRPr lang="id-ID">
              <a:latin typeface="Source Han Sans CN" panose="020B0500000000000000" pitchFamily="34" charset="-128"/>
              <a:ea typeface="Source Han Sans CN" panose="020B0500000000000000" pitchFamily="34" charset="-128"/>
            </a:endParaRPr>
          </a:p>
        </p:txBody>
      </p:sp>
      <p:sp>
        <p:nvSpPr>
          <p:cNvPr id="4" name="Freeform 10"/>
          <p:cNvSpPr/>
          <p:nvPr/>
        </p:nvSpPr>
        <p:spPr bwMode="auto">
          <a:xfrm flipV="1">
            <a:off x="7165975" y="1549400"/>
            <a:ext cx="5038725" cy="1416050"/>
          </a:xfrm>
          <a:custGeom>
            <a:avLst/>
            <a:gdLst>
              <a:gd name="T0" fmla="*/ 2147483647 w 1964"/>
              <a:gd name="T1" fmla="*/ 0 h 552"/>
              <a:gd name="T2" fmla="*/ 2147483647 w 1964"/>
              <a:gd name="T3" fmla="*/ 2147483647 h 552"/>
              <a:gd name="T4" fmla="*/ 2147483647 w 1964"/>
              <a:gd name="T5" fmla="*/ 2147483647 h 552"/>
              <a:gd name="T6" fmla="*/ 2147483647 w 1964"/>
              <a:gd name="T7" fmla="*/ 2147483647 h 552"/>
              <a:gd name="T8" fmla="*/ 2147483647 w 1964"/>
              <a:gd name="T9" fmla="*/ 2147483647 h 552"/>
              <a:gd name="T10" fmla="*/ 2147483647 w 1964"/>
              <a:gd name="T11" fmla="*/ 2147483647 h 552"/>
              <a:gd name="T12" fmla="*/ 2147483647 w 1964"/>
              <a:gd name="T13" fmla="*/ 2147483647 h 552"/>
              <a:gd name="T14" fmla="*/ 2147483647 w 1964"/>
              <a:gd name="T15" fmla="*/ 2147483647 h 552"/>
              <a:gd name="T16" fmla="*/ 2147483647 w 1964"/>
              <a:gd name="T17" fmla="*/ 2147483647 h 552"/>
              <a:gd name="T18" fmla="*/ 2147483647 w 1964"/>
              <a:gd name="T19" fmla="*/ 2147483647 h 552"/>
              <a:gd name="T20" fmla="*/ 0 w 1964"/>
              <a:gd name="T21" fmla="*/ 2147483647 h 552"/>
              <a:gd name="T22" fmla="*/ 0 w 1964"/>
              <a:gd name="T23" fmla="*/ 0 h 552"/>
              <a:gd name="T24" fmla="*/ 2147483647 w 1964"/>
              <a:gd name="T25" fmla="*/ 0 h 552"/>
              <a:gd name="T26" fmla="*/ 2147483647 w 1964"/>
              <a:gd name="T27" fmla="*/ 0 h 5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64"/>
              <a:gd name="T43" fmla="*/ 0 h 552"/>
              <a:gd name="T44" fmla="*/ 1964 w 1964"/>
              <a:gd name="T45" fmla="*/ 552 h 5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64" h="552">
                <a:moveTo>
                  <a:pt x="1168" y="0"/>
                </a:moveTo>
                <a:cubicBezTo>
                  <a:pt x="1265" y="0"/>
                  <a:pt x="1275" y="2"/>
                  <a:pt x="1300" y="24"/>
                </a:cubicBezTo>
                <a:cubicBezTo>
                  <a:pt x="1347" y="65"/>
                  <a:pt x="1496" y="204"/>
                  <a:pt x="1496" y="204"/>
                </a:cubicBezTo>
                <a:cubicBezTo>
                  <a:pt x="1964" y="204"/>
                  <a:pt x="1964" y="204"/>
                  <a:pt x="1964" y="204"/>
                </a:cubicBezTo>
                <a:cubicBezTo>
                  <a:pt x="1964" y="552"/>
                  <a:pt x="1964" y="552"/>
                  <a:pt x="1964" y="552"/>
                </a:cubicBezTo>
                <a:cubicBezTo>
                  <a:pt x="1496" y="552"/>
                  <a:pt x="1496" y="552"/>
                  <a:pt x="1496" y="552"/>
                </a:cubicBezTo>
                <a:cubicBezTo>
                  <a:pt x="1496" y="552"/>
                  <a:pt x="1359" y="347"/>
                  <a:pt x="1304" y="283"/>
                </a:cubicBezTo>
                <a:cubicBezTo>
                  <a:pt x="1293" y="269"/>
                  <a:pt x="1253" y="228"/>
                  <a:pt x="1196" y="228"/>
                </a:cubicBezTo>
                <a:cubicBezTo>
                  <a:pt x="1183" y="228"/>
                  <a:pt x="1160" y="228"/>
                  <a:pt x="1130" y="228"/>
                </a:cubicBezTo>
                <a:cubicBezTo>
                  <a:pt x="897" y="228"/>
                  <a:pt x="220" y="228"/>
                  <a:pt x="220" y="228"/>
                </a:cubicBezTo>
                <a:cubicBezTo>
                  <a:pt x="190" y="228"/>
                  <a:pt x="12" y="228"/>
                  <a:pt x="0" y="228"/>
                </a:cubicBezTo>
                <a:cubicBezTo>
                  <a:pt x="0" y="0"/>
                  <a:pt x="0" y="0"/>
                  <a:pt x="0" y="0"/>
                </a:cubicBezTo>
                <a:cubicBezTo>
                  <a:pt x="204" y="0"/>
                  <a:pt x="885" y="0"/>
                  <a:pt x="1095" y="0"/>
                </a:cubicBezTo>
                <a:cubicBezTo>
                  <a:pt x="1128" y="0"/>
                  <a:pt x="1154" y="0"/>
                  <a:pt x="1168" y="0"/>
                </a:cubicBezTo>
                <a:close/>
              </a:path>
            </a:pathLst>
          </a:custGeom>
          <a:solidFill>
            <a:schemeClr val="accent1"/>
          </a:solidFill>
          <a:ln>
            <a:noFill/>
          </a:ln>
        </p:spPr>
        <p:txBody>
          <a:bodyPr/>
          <a:lstStyle/>
          <a:p>
            <a:endParaRPr lang="zh-CN" altLang="en-US">
              <a:latin typeface="微软雅黑" panose="020B0503020204020204" pitchFamily="34" charset="-122"/>
              <a:ea typeface="微软雅黑" panose="020B0503020204020204" pitchFamily="34" charset="-122"/>
            </a:endParaRPr>
          </a:p>
        </p:txBody>
      </p:sp>
      <p:sp>
        <p:nvSpPr>
          <p:cNvPr id="5" name="Freeform 11"/>
          <p:cNvSpPr/>
          <p:nvPr/>
        </p:nvSpPr>
        <p:spPr bwMode="auto">
          <a:xfrm flipV="1">
            <a:off x="7165975" y="2282825"/>
            <a:ext cx="5038725" cy="1343025"/>
          </a:xfrm>
          <a:custGeom>
            <a:avLst/>
            <a:gdLst>
              <a:gd name="T0" fmla="*/ 1129 w 1964"/>
              <a:gd name="T1" fmla="*/ 0 h 408"/>
              <a:gd name="T2" fmla="*/ 1272 w 1964"/>
              <a:gd name="T3" fmla="*/ 9 h 408"/>
              <a:gd name="T4" fmla="*/ 1496 w 1964"/>
              <a:gd name="T5" fmla="*/ 92 h 408"/>
              <a:gd name="T6" fmla="*/ 1964 w 1964"/>
              <a:gd name="T7" fmla="*/ 92 h 408"/>
              <a:gd name="T8" fmla="*/ 1964 w 1964"/>
              <a:gd name="T9" fmla="*/ 408 h 408"/>
              <a:gd name="T10" fmla="*/ 1496 w 1964"/>
              <a:gd name="T11" fmla="*/ 408 h 408"/>
              <a:gd name="T12" fmla="*/ 1307 w 1964"/>
              <a:gd name="T13" fmla="*/ 236 h 408"/>
              <a:gd name="T14" fmla="*/ 1168 w 1964"/>
              <a:gd name="T15" fmla="*/ 204 h 408"/>
              <a:gd name="T16" fmla="*/ 1095 w 1964"/>
              <a:gd name="T17" fmla="*/ 204 h 408"/>
              <a:gd name="T18" fmla="*/ 154 w 1964"/>
              <a:gd name="T19" fmla="*/ 204 h 408"/>
              <a:gd name="T20" fmla="*/ 73 w 1964"/>
              <a:gd name="T21" fmla="*/ 204 h 408"/>
              <a:gd name="T22" fmla="*/ 0 w 1964"/>
              <a:gd name="T23" fmla="*/ 204 h 408"/>
              <a:gd name="T24" fmla="*/ 0 w 1964"/>
              <a:gd name="T25" fmla="*/ 0 h 408"/>
              <a:gd name="T26" fmla="*/ 1049 w 1964"/>
              <a:gd name="T27" fmla="*/ 0 h 408"/>
              <a:gd name="T28" fmla="*/ 1129 w 1964"/>
              <a:gd name="T29" fmla="*/ 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64" h="408">
                <a:moveTo>
                  <a:pt x="1129" y="0"/>
                </a:moveTo>
                <a:cubicBezTo>
                  <a:pt x="1260" y="0"/>
                  <a:pt x="1272" y="9"/>
                  <a:pt x="1272" y="9"/>
                </a:cubicBezTo>
                <a:cubicBezTo>
                  <a:pt x="1496" y="92"/>
                  <a:pt x="1496" y="92"/>
                  <a:pt x="1496" y="92"/>
                </a:cubicBezTo>
                <a:cubicBezTo>
                  <a:pt x="1964" y="92"/>
                  <a:pt x="1964" y="92"/>
                  <a:pt x="1964" y="92"/>
                </a:cubicBezTo>
                <a:cubicBezTo>
                  <a:pt x="1964" y="408"/>
                  <a:pt x="1964" y="408"/>
                  <a:pt x="1964" y="408"/>
                </a:cubicBezTo>
                <a:cubicBezTo>
                  <a:pt x="1496" y="408"/>
                  <a:pt x="1496" y="408"/>
                  <a:pt x="1496" y="408"/>
                </a:cubicBezTo>
                <a:cubicBezTo>
                  <a:pt x="1307" y="236"/>
                  <a:pt x="1307" y="236"/>
                  <a:pt x="1307" y="236"/>
                </a:cubicBezTo>
                <a:cubicBezTo>
                  <a:pt x="1301" y="231"/>
                  <a:pt x="1266" y="202"/>
                  <a:pt x="1168" y="204"/>
                </a:cubicBezTo>
                <a:cubicBezTo>
                  <a:pt x="1154" y="204"/>
                  <a:pt x="1128" y="204"/>
                  <a:pt x="1095" y="204"/>
                </a:cubicBezTo>
                <a:cubicBezTo>
                  <a:pt x="885" y="204"/>
                  <a:pt x="357" y="204"/>
                  <a:pt x="154" y="204"/>
                </a:cubicBezTo>
                <a:cubicBezTo>
                  <a:pt x="104" y="204"/>
                  <a:pt x="73" y="204"/>
                  <a:pt x="73" y="204"/>
                </a:cubicBezTo>
                <a:cubicBezTo>
                  <a:pt x="40" y="204"/>
                  <a:pt x="16" y="204"/>
                  <a:pt x="0" y="204"/>
                </a:cubicBezTo>
                <a:cubicBezTo>
                  <a:pt x="0" y="0"/>
                  <a:pt x="0" y="0"/>
                  <a:pt x="0" y="0"/>
                </a:cubicBezTo>
                <a:cubicBezTo>
                  <a:pt x="200" y="0"/>
                  <a:pt x="812" y="0"/>
                  <a:pt x="1049" y="0"/>
                </a:cubicBezTo>
                <a:cubicBezTo>
                  <a:pt x="1086" y="0"/>
                  <a:pt x="1113" y="0"/>
                  <a:pt x="1129" y="0"/>
                </a:cubicBezTo>
                <a:close/>
              </a:path>
            </a:pathLst>
          </a:custGeom>
          <a:solidFill>
            <a:schemeClr val="accent2"/>
          </a:solidFill>
          <a:ln>
            <a:noFill/>
          </a:ln>
        </p:spPr>
        <p:txBody>
          <a:bodyPr/>
          <a:lstStyle/>
          <a:p>
            <a:pPr eaLnBrk="1" fontAlgn="auto" hangingPunct="1">
              <a:spcBef>
                <a:spcPts val="0"/>
              </a:spcBef>
              <a:spcAft>
                <a:spcPts val="0"/>
              </a:spcAft>
              <a:defRPr/>
            </a:pPr>
            <a:endParaRPr lang="id-ID">
              <a:latin typeface="微软雅黑" panose="020B0503020204020204" pitchFamily="34" charset="-122"/>
              <a:ea typeface="微软雅黑" panose="020B0503020204020204" pitchFamily="34" charset="-122"/>
            </a:endParaRPr>
          </a:p>
        </p:txBody>
      </p:sp>
      <p:sp>
        <p:nvSpPr>
          <p:cNvPr id="6" name="Freeform 12"/>
          <p:cNvSpPr/>
          <p:nvPr/>
        </p:nvSpPr>
        <p:spPr bwMode="auto">
          <a:xfrm flipV="1">
            <a:off x="5726113" y="4332288"/>
            <a:ext cx="5307012" cy="563562"/>
          </a:xfrm>
          <a:custGeom>
            <a:avLst/>
            <a:gdLst>
              <a:gd name="T0" fmla="*/ 2147483647 w 1894"/>
              <a:gd name="T1" fmla="*/ 2147483647 h 220"/>
              <a:gd name="T2" fmla="*/ 2147483647 w 1894"/>
              <a:gd name="T3" fmla="*/ 2147483647 h 220"/>
              <a:gd name="T4" fmla="*/ 2147483647 w 1894"/>
              <a:gd name="T5" fmla="*/ 2147483647 h 220"/>
              <a:gd name="T6" fmla="*/ 2147483647 w 1894"/>
              <a:gd name="T7" fmla="*/ 0 h 220"/>
              <a:gd name="T8" fmla="*/ 2147483647 w 1894"/>
              <a:gd name="T9" fmla="*/ 0 h 220"/>
              <a:gd name="T10" fmla="*/ 2147483647 w 1894"/>
              <a:gd name="T11" fmla="*/ 0 h 220"/>
              <a:gd name="T12" fmla="*/ 2147483647 w 1894"/>
              <a:gd name="T13" fmla="*/ 0 h 220"/>
              <a:gd name="T14" fmla="*/ 0 60000 65536"/>
              <a:gd name="T15" fmla="*/ 0 60000 65536"/>
              <a:gd name="T16" fmla="*/ 0 60000 65536"/>
              <a:gd name="T17" fmla="*/ 0 60000 65536"/>
              <a:gd name="T18" fmla="*/ 0 60000 65536"/>
              <a:gd name="T19" fmla="*/ 0 60000 65536"/>
              <a:gd name="T20" fmla="*/ 0 60000 65536"/>
              <a:gd name="T21" fmla="*/ 0 w 1894"/>
              <a:gd name="T22" fmla="*/ 0 h 220"/>
              <a:gd name="T23" fmla="*/ 1894 w 1894"/>
              <a:gd name="T24" fmla="*/ 220 h 2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94" h="220">
                <a:moveTo>
                  <a:pt x="62" y="220"/>
                </a:moveTo>
                <a:cubicBezTo>
                  <a:pt x="62" y="220"/>
                  <a:pt x="0" y="220"/>
                  <a:pt x="59" y="220"/>
                </a:cubicBezTo>
                <a:cubicBezTo>
                  <a:pt x="444" y="220"/>
                  <a:pt x="1570" y="220"/>
                  <a:pt x="1894" y="220"/>
                </a:cubicBezTo>
                <a:cubicBezTo>
                  <a:pt x="1894" y="0"/>
                  <a:pt x="1894" y="0"/>
                  <a:pt x="1894" y="0"/>
                </a:cubicBezTo>
                <a:cubicBezTo>
                  <a:pt x="1866" y="0"/>
                  <a:pt x="1828" y="0"/>
                  <a:pt x="1774" y="0"/>
                </a:cubicBezTo>
                <a:cubicBezTo>
                  <a:pt x="1774" y="0"/>
                  <a:pt x="1724" y="0"/>
                  <a:pt x="1642" y="0"/>
                </a:cubicBezTo>
                <a:cubicBezTo>
                  <a:pt x="1313" y="0"/>
                  <a:pt x="62" y="0"/>
                  <a:pt x="62" y="0"/>
                </a:cubicBezTo>
              </a:path>
            </a:pathLst>
          </a:custGeom>
          <a:solidFill>
            <a:schemeClr val="accent1"/>
          </a:solidFill>
          <a:ln>
            <a:noFill/>
          </a:ln>
        </p:spPr>
        <p:txBody>
          <a:bodyPr/>
          <a:lstStyle/>
          <a:p>
            <a:endParaRPr lang="zh-CN" altLang="en-US">
              <a:latin typeface="Source Han Sans CN" panose="020B0500000000000000" pitchFamily="34" charset="-128"/>
              <a:ea typeface="Source Han Sans CN" panose="020B0500000000000000" pitchFamily="34" charset="-128"/>
            </a:endParaRPr>
          </a:p>
        </p:txBody>
      </p:sp>
      <p:sp>
        <p:nvSpPr>
          <p:cNvPr id="7" name="Freeform 13"/>
          <p:cNvSpPr/>
          <p:nvPr/>
        </p:nvSpPr>
        <p:spPr bwMode="auto">
          <a:xfrm flipV="1">
            <a:off x="5170488" y="4895850"/>
            <a:ext cx="5862637" cy="596900"/>
          </a:xfrm>
          <a:custGeom>
            <a:avLst/>
            <a:gdLst>
              <a:gd name="T0" fmla="*/ 0 w 1832"/>
              <a:gd name="T1" fmla="*/ 232 h 232"/>
              <a:gd name="T2" fmla="*/ 1832 w 1832"/>
              <a:gd name="T3" fmla="*/ 232 h 232"/>
              <a:gd name="T4" fmla="*/ 1832 w 1832"/>
              <a:gd name="T5" fmla="*/ 0 h 232"/>
              <a:gd name="T6" fmla="*/ 1474 w 1832"/>
              <a:gd name="T7" fmla="*/ 0 h 232"/>
              <a:gd name="T8" fmla="*/ 0 w 1832"/>
              <a:gd name="T9" fmla="*/ 0 h 232"/>
            </a:gdLst>
            <a:ahLst/>
            <a:cxnLst>
              <a:cxn ang="0">
                <a:pos x="T0" y="T1"/>
              </a:cxn>
              <a:cxn ang="0">
                <a:pos x="T2" y="T3"/>
              </a:cxn>
              <a:cxn ang="0">
                <a:pos x="T4" y="T5"/>
              </a:cxn>
              <a:cxn ang="0">
                <a:pos x="T6" y="T7"/>
              </a:cxn>
              <a:cxn ang="0">
                <a:pos x="T8" y="T9"/>
              </a:cxn>
            </a:cxnLst>
            <a:rect l="0" t="0" r="r" b="b"/>
            <a:pathLst>
              <a:path w="1832" h="232">
                <a:moveTo>
                  <a:pt x="0" y="232"/>
                </a:moveTo>
                <a:cubicBezTo>
                  <a:pt x="0" y="232"/>
                  <a:pt x="1500" y="232"/>
                  <a:pt x="1832" y="232"/>
                </a:cubicBezTo>
                <a:cubicBezTo>
                  <a:pt x="1832" y="0"/>
                  <a:pt x="1832" y="0"/>
                  <a:pt x="1832" y="0"/>
                </a:cubicBezTo>
                <a:cubicBezTo>
                  <a:pt x="1812" y="0"/>
                  <a:pt x="1522" y="0"/>
                  <a:pt x="1474" y="0"/>
                </a:cubicBezTo>
                <a:cubicBezTo>
                  <a:pt x="0" y="0"/>
                  <a:pt x="0" y="0"/>
                  <a:pt x="0" y="0"/>
                </a:cubicBezTo>
              </a:path>
            </a:pathLst>
          </a:custGeom>
          <a:solidFill>
            <a:schemeClr val="accent2"/>
          </a:solidFill>
          <a:ln>
            <a:noFill/>
          </a:ln>
        </p:spPr>
        <p:txBody>
          <a:bodyPr/>
          <a:lstStyle/>
          <a:p>
            <a:pPr eaLnBrk="1" fontAlgn="auto" hangingPunct="1">
              <a:spcBef>
                <a:spcPts val="0"/>
              </a:spcBef>
              <a:spcAft>
                <a:spcPts val="0"/>
              </a:spcAft>
              <a:defRPr/>
            </a:pPr>
            <a:endParaRPr lang="id-ID">
              <a:latin typeface="Source Han Sans CN" panose="020B0500000000000000" pitchFamily="34" charset="-128"/>
              <a:ea typeface="Source Han Sans CN" panose="020B0500000000000000" pitchFamily="34" charset="-128"/>
            </a:endParaRPr>
          </a:p>
        </p:txBody>
      </p:sp>
      <p:sp>
        <p:nvSpPr>
          <p:cNvPr id="8" name="Oval 32"/>
          <p:cNvSpPr/>
          <p:nvPr/>
        </p:nvSpPr>
        <p:spPr>
          <a:xfrm flipH="1" flipV="1">
            <a:off x="5449888" y="4051300"/>
            <a:ext cx="1123950" cy="1123950"/>
          </a:xfrm>
          <a:prstGeom prst="ellipse">
            <a:avLst/>
          </a:prstGeom>
          <a:solidFill>
            <a:schemeClr val="bg1"/>
          </a:solidFill>
          <a:ln w="1873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a:solidFill>
                <a:srgbClr val="FFFFFF"/>
              </a:solidFill>
              <a:latin typeface="Source Han Sans CN" panose="020B0500000000000000" pitchFamily="34" charset="-128"/>
              <a:ea typeface="Source Han Sans CN" panose="020B0500000000000000" pitchFamily="34" charset="-128"/>
            </a:endParaRPr>
          </a:p>
        </p:txBody>
      </p:sp>
      <p:sp>
        <p:nvSpPr>
          <p:cNvPr id="9" name="Oval 33"/>
          <p:cNvSpPr/>
          <p:nvPr/>
        </p:nvSpPr>
        <p:spPr>
          <a:xfrm flipH="1" flipV="1">
            <a:off x="4413250" y="4633913"/>
            <a:ext cx="1123950" cy="1123950"/>
          </a:xfrm>
          <a:prstGeom prst="ellipse">
            <a:avLst/>
          </a:prstGeom>
          <a:solidFill>
            <a:schemeClr val="bg1"/>
          </a:solidFill>
          <a:ln w="1873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TextBox 34"/>
          <p:cNvSpPr txBox="1">
            <a:spLocks noChangeArrowheads="1"/>
          </p:cNvSpPr>
          <p:nvPr/>
        </p:nvSpPr>
        <p:spPr bwMode="auto">
          <a:xfrm>
            <a:off x="7442200" y="2473325"/>
            <a:ext cx="10166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eaLnBrk="1" hangingPunct="1"/>
            <a:r>
              <a:rPr lang="id-ID" altLang="zh-CN" sz="1200" b="1">
                <a:solidFill>
                  <a:schemeClr val="bg1"/>
                </a:solidFill>
                <a:latin typeface="微软雅黑" panose="020B0503020204020204" pitchFamily="34" charset="-122"/>
                <a:ea typeface="微软雅黑" panose="020B0503020204020204" pitchFamily="34" charset="-122"/>
                <a:cs typeface="Roboto" panose="02000000000000000000" pitchFamily="2" charset="0"/>
              </a:rPr>
              <a:t>Content 01</a:t>
            </a:r>
          </a:p>
        </p:txBody>
      </p:sp>
      <p:sp>
        <p:nvSpPr>
          <p:cNvPr id="11" name="TextBox 35"/>
          <p:cNvSpPr txBox="1">
            <a:spLocks noChangeArrowheads="1"/>
          </p:cNvSpPr>
          <p:nvPr/>
        </p:nvSpPr>
        <p:spPr bwMode="auto">
          <a:xfrm>
            <a:off x="8370888" y="2506663"/>
            <a:ext cx="1857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eaLnBrk="1" hangingPunct="1"/>
            <a:r>
              <a:rPr lang="en-US" altLang="zh-CN" sz="1000">
                <a:solidFill>
                  <a:schemeClr val="bg1"/>
                </a:solidFill>
                <a:latin typeface="微软雅黑" panose="020B0503020204020204" pitchFamily="34" charset="-122"/>
                <a:ea typeface="微软雅黑" panose="020B0503020204020204" pitchFamily="34" charset="-122"/>
              </a:rPr>
              <a:t>Lorem Ipsum is not simply random text.</a:t>
            </a:r>
            <a:endParaRPr lang="en-US" altLang="zh-CN" sz="1000" b="1">
              <a:solidFill>
                <a:schemeClr val="bg1"/>
              </a:solidFill>
              <a:latin typeface="微软雅黑" panose="020B0503020204020204" pitchFamily="34" charset="-122"/>
              <a:ea typeface="微软雅黑" panose="020B0503020204020204" pitchFamily="34" charset="-122"/>
            </a:endParaRPr>
          </a:p>
        </p:txBody>
      </p:sp>
      <p:sp>
        <p:nvSpPr>
          <p:cNvPr id="12" name="TextBox 36"/>
          <p:cNvSpPr txBox="1">
            <a:spLocks noChangeArrowheads="1"/>
          </p:cNvSpPr>
          <p:nvPr/>
        </p:nvSpPr>
        <p:spPr bwMode="auto">
          <a:xfrm>
            <a:off x="11382375" y="1616075"/>
            <a:ext cx="66877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eaLnBrk="1" hangingPunct="1"/>
            <a:r>
              <a:rPr lang="id-ID" altLang="zh-CN" sz="3200" b="1">
                <a:solidFill>
                  <a:schemeClr val="bg1"/>
                </a:solidFill>
                <a:latin typeface="微软雅黑" panose="020B0503020204020204" pitchFamily="34" charset="-122"/>
                <a:ea typeface="微软雅黑" panose="020B0503020204020204" pitchFamily="34" charset="-122"/>
                <a:cs typeface="Roboto" panose="02000000000000000000" pitchFamily="2" charset="0"/>
              </a:rPr>
              <a:t>01</a:t>
            </a:r>
          </a:p>
        </p:txBody>
      </p:sp>
      <p:sp>
        <p:nvSpPr>
          <p:cNvPr id="13" name="TextBox 37"/>
          <p:cNvSpPr txBox="1">
            <a:spLocks noChangeArrowheads="1"/>
          </p:cNvSpPr>
          <p:nvPr/>
        </p:nvSpPr>
        <p:spPr bwMode="auto">
          <a:xfrm>
            <a:off x="11382375" y="2501900"/>
            <a:ext cx="66877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eaLnBrk="1" hangingPunct="1"/>
            <a:r>
              <a:rPr lang="id-ID" altLang="zh-CN" sz="3200" b="1">
                <a:solidFill>
                  <a:schemeClr val="bg1"/>
                </a:solidFill>
                <a:latin typeface="微软雅黑" panose="020B0503020204020204" pitchFamily="34" charset="-122"/>
                <a:ea typeface="微软雅黑" panose="020B0503020204020204" pitchFamily="34" charset="-122"/>
                <a:cs typeface="Roboto" panose="02000000000000000000" pitchFamily="2" charset="0"/>
              </a:rPr>
              <a:t>02</a:t>
            </a:r>
          </a:p>
        </p:txBody>
      </p:sp>
      <p:sp>
        <p:nvSpPr>
          <p:cNvPr id="14" name="TextBox 38"/>
          <p:cNvSpPr txBox="1">
            <a:spLocks noChangeArrowheads="1"/>
          </p:cNvSpPr>
          <p:nvPr/>
        </p:nvSpPr>
        <p:spPr bwMode="auto">
          <a:xfrm>
            <a:off x="7450138" y="3076575"/>
            <a:ext cx="10166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eaLnBrk="1" hangingPunct="1"/>
            <a:r>
              <a:rPr lang="id-ID" altLang="zh-CN" sz="1200" b="1">
                <a:solidFill>
                  <a:schemeClr val="bg1"/>
                </a:solidFill>
                <a:latin typeface="微软雅黑" panose="020B0503020204020204" pitchFamily="34" charset="-122"/>
                <a:ea typeface="微软雅黑" panose="020B0503020204020204" pitchFamily="34" charset="-122"/>
                <a:cs typeface="Roboto" panose="02000000000000000000" pitchFamily="2" charset="0"/>
              </a:rPr>
              <a:t>Content 02</a:t>
            </a:r>
          </a:p>
        </p:txBody>
      </p:sp>
      <p:sp>
        <p:nvSpPr>
          <p:cNvPr id="15" name="TextBox 39"/>
          <p:cNvSpPr txBox="1">
            <a:spLocks noChangeArrowheads="1"/>
          </p:cNvSpPr>
          <p:nvPr/>
        </p:nvSpPr>
        <p:spPr bwMode="auto">
          <a:xfrm>
            <a:off x="8378825" y="3108325"/>
            <a:ext cx="1855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eaLnBrk="0" fontAlgn="base" hangingPunct="0">
              <a:spcBef>
                <a:spcPct val="0"/>
              </a:spcBef>
              <a:spcAft>
                <a:spcPct val="0"/>
              </a:spcAft>
              <a:defRPr>
                <a:solidFill>
                  <a:schemeClr val="tx1"/>
                </a:solidFill>
                <a:latin typeface="Calibri" panose="020F0502020204030204" charset="0"/>
              </a:defRPr>
            </a:lvl6pPr>
            <a:lvl7pPr marL="2971800" indent="-228600" eaLnBrk="0" fontAlgn="base" hangingPunct="0">
              <a:spcBef>
                <a:spcPct val="0"/>
              </a:spcBef>
              <a:spcAft>
                <a:spcPct val="0"/>
              </a:spcAft>
              <a:defRPr>
                <a:solidFill>
                  <a:schemeClr val="tx1"/>
                </a:solidFill>
                <a:latin typeface="Calibri" panose="020F0502020204030204" charset="0"/>
              </a:defRPr>
            </a:lvl7pPr>
            <a:lvl8pPr marL="3429000" indent="-228600" eaLnBrk="0" fontAlgn="base" hangingPunct="0">
              <a:spcBef>
                <a:spcPct val="0"/>
              </a:spcBef>
              <a:spcAft>
                <a:spcPct val="0"/>
              </a:spcAft>
              <a:defRPr>
                <a:solidFill>
                  <a:schemeClr val="tx1"/>
                </a:solidFill>
                <a:latin typeface="Calibri" panose="020F0502020204030204" charset="0"/>
              </a:defRPr>
            </a:lvl8pPr>
            <a:lvl9pPr marL="3886200" indent="-228600" eaLnBrk="0" fontAlgn="base" hangingPunct="0">
              <a:spcBef>
                <a:spcPct val="0"/>
              </a:spcBef>
              <a:spcAft>
                <a:spcPct val="0"/>
              </a:spcAft>
              <a:defRPr>
                <a:solidFill>
                  <a:schemeClr val="tx1"/>
                </a:solidFill>
                <a:latin typeface="Calibri" panose="020F0502020204030204" charset="0"/>
              </a:defRPr>
            </a:lvl9pPr>
          </a:lstStyle>
          <a:p>
            <a:pPr eaLnBrk="1" hangingPunct="1"/>
            <a:r>
              <a:rPr lang="en-US" altLang="zh-CN" sz="1000">
                <a:solidFill>
                  <a:schemeClr val="bg1"/>
                </a:solidFill>
                <a:latin typeface="微软雅黑" panose="020B0503020204020204" pitchFamily="34" charset="-122"/>
                <a:ea typeface="微软雅黑" panose="020B0503020204020204" pitchFamily="34" charset="-122"/>
              </a:rPr>
              <a:t>Lorem Ipsum is not simply random text.</a:t>
            </a:r>
            <a:endParaRPr lang="en-US" altLang="zh-CN" sz="1000" b="1">
              <a:solidFill>
                <a:schemeClr val="bg1"/>
              </a:solidFill>
              <a:latin typeface="微软雅黑" panose="020B0503020204020204" pitchFamily="34" charset="-122"/>
              <a:ea typeface="微软雅黑" panose="020B0503020204020204" pitchFamily="34" charset="-122"/>
            </a:endParaRPr>
          </a:p>
        </p:txBody>
      </p:sp>
      <p:grpSp>
        <p:nvGrpSpPr>
          <p:cNvPr id="16" name="Group 17"/>
          <p:cNvGrpSpPr/>
          <p:nvPr/>
        </p:nvGrpSpPr>
        <p:grpSpPr bwMode="auto">
          <a:xfrm>
            <a:off x="4727953" y="4901384"/>
            <a:ext cx="442535" cy="570869"/>
            <a:chOff x="0" y="0"/>
            <a:chExt cx="381000" cy="492126"/>
          </a:xfrm>
          <a:solidFill>
            <a:srgbClr val="558B82"/>
          </a:solidFill>
        </p:grpSpPr>
        <p:sp>
          <p:nvSpPr>
            <p:cNvPr id="17" name="Freeform 1011"/>
            <p:cNvSpPr>
              <a:spLocks noChangeArrowheads="1"/>
            </p:cNvSpPr>
            <p:nvPr/>
          </p:nvSpPr>
          <p:spPr bwMode="auto">
            <a:xfrm>
              <a:off x="182562" y="0"/>
              <a:ext cx="46038" cy="111125"/>
            </a:xfrm>
            <a:custGeom>
              <a:avLst/>
              <a:gdLst>
                <a:gd name="T0" fmla="*/ 8 w 8"/>
                <a:gd name="T1" fmla="*/ 15 h 19"/>
                <a:gd name="T2" fmla="*/ 4 w 8"/>
                <a:gd name="T3" fmla="*/ 19 h 19"/>
                <a:gd name="T4" fmla="*/ 4 w 8"/>
                <a:gd name="T5" fmla="*/ 19 h 19"/>
                <a:gd name="T6" fmla="*/ 0 w 8"/>
                <a:gd name="T7" fmla="*/ 15 h 19"/>
                <a:gd name="T8" fmla="*/ 0 w 8"/>
                <a:gd name="T9" fmla="*/ 5 h 19"/>
                <a:gd name="T10" fmla="*/ 4 w 8"/>
                <a:gd name="T11" fmla="*/ 0 h 19"/>
                <a:gd name="T12" fmla="*/ 4 w 8"/>
                <a:gd name="T13" fmla="*/ 0 h 19"/>
                <a:gd name="T14" fmla="*/ 8 w 8"/>
                <a:gd name="T15" fmla="*/ 5 h 19"/>
                <a:gd name="T16" fmla="*/ 8 w 8"/>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8" y="15"/>
                  </a:moveTo>
                  <a:cubicBezTo>
                    <a:pt x="8" y="17"/>
                    <a:pt x="6"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6" y="0"/>
                    <a:pt x="8" y="2"/>
                    <a:pt x="8" y="5"/>
                  </a:cubicBezTo>
                  <a:lnTo>
                    <a:pt x="8" y="15"/>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a:solidFill>
                  <a:schemeClr val="tx1">
                    <a:lumMod val="75000"/>
                    <a:lumOff val="2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8" name="Freeform 1012"/>
            <p:cNvSpPr>
              <a:spLocks noChangeArrowheads="1"/>
            </p:cNvSpPr>
            <p:nvPr/>
          </p:nvSpPr>
          <p:spPr bwMode="auto">
            <a:xfrm>
              <a:off x="293687" y="0"/>
              <a:ext cx="52388" cy="111125"/>
            </a:xfrm>
            <a:custGeom>
              <a:avLst/>
              <a:gdLst>
                <a:gd name="T0" fmla="*/ 9 w 9"/>
                <a:gd name="T1" fmla="*/ 15 h 19"/>
                <a:gd name="T2" fmla="*/ 4 w 9"/>
                <a:gd name="T3" fmla="*/ 19 h 19"/>
                <a:gd name="T4" fmla="*/ 4 w 9"/>
                <a:gd name="T5" fmla="*/ 19 h 19"/>
                <a:gd name="T6" fmla="*/ 0 w 9"/>
                <a:gd name="T7" fmla="*/ 15 h 19"/>
                <a:gd name="T8" fmla="*/ 0 w 9"/>
                <a:gd name="T9" fmla="*/ 5 h 19"/>
                <a:gd name="T10" fmla="*/ 4 w 9"/>
                <a:gd name="T11" fmla="*/ 0 h 19"/>
                <a:gd name="T12" fmla="*/ 4 w 9"/>
                <a:gd name="T13" fmla="*/ 0 h 19"/>
                <a:gd name="T14" fmla="*/ 9 w 9"/>
                <a:gd name="T15" fmla="*/ 5 h 19"/>
                <a:gd name="T16" fmla="*/ 9 w 9"/>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19"/>
                <a:gd name="T29" fmla="*/ 9 w 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19">
                  <a:moveTo>
                    <a:pt x="9" y="15"/>
                  </a:moveTo>
                  <a:cubicBezTo>
                    <a:pt x="9" y="17"/>
                    <a:pt x="7"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7" y="0"/>
                    <a:pt x="9" y="2"/>
                    <a:pt x="9" y="5"/>
                  </a:cubicBezTo>
                  <a:lnTo>
                    <a:pt x="9" y="15"/>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a:solidFill>
                  <a:schemeClr val="tx1">
                    <a:lumMod val="75000"/>
                    <a:lumOff val="2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9" name="Freeform 1013"/>
            <p:cNvSpPr>
              <a:spLocks noChangeArrowheads="1"/>
            </p:cNvSpPr>
            <p:nvPr/>
          </p:nvSpPr>
          <p:spPr bwMode="auto">
            <a:xfrm>
              <a:off x="147637" y="134938"/>
              <a:ext cx="233363" cy="204788"/>
            </a:xfrm>
            <a:custGeom>
              <a:avLst/>
              <a:gdLst>
                <a:gd name="T0" fmla="*/ 35 w 40"/>
                <a:gd name="T1" fmla="*/ 0 h 35"/>
                <a:gd name="T2" fmla="*/ 5 w 40"/>
                <a:gd name="T3" fmla="*/ 0 h 35"/>
                <a:gd name="T4" fmla="*/ 0 w 40"/>
                <a:gd name="T5" fmla="*/ 0 h 35"/>
                <a:gd name="T6" fmla="*/ 0 w 40"/>
                <a:gd name="T7" fmla="*/ 4 h 35"/>
                <a:gd name="T8" fmla="*/ 0 w 40"/>
                <a:gd name="T9" fmla="*/ 10 h 35"/>
                <a:gd name="T10" fmla="*/ 0 w 40"/>
                <a:gd name="T11" fmla="*/ 27 h 35"/>
                <a:gd name="T12" fmla="*/ 5 w 40"/>
                <a:gd name="T13" fmla="*/ 31 h 35"/>
                <a:gd name="T14" fmla="*/ 12 w 40"/>
                <a:gd name="T15" fmla="*/ 31 h 35"/>
                <a:gd name="T16" fmla="*/ 16 w 40"/>
                <a:gd name="T17" fmla="*/ 35 h 35"/>
                <a:gd name="T18" fmla="*/ 25 w 40"/>
                <a:gd name="T19" fmla="*/ 35 h 35"/>
                <a:gd name="T20" fmla="*/ 29 w 40"/>
                <a:gd name="T21" fmla="*/ 31 h 35"/>
                <a:gd name="T22" fmla="*/ 35 w 40"/>
                <a:gd name="T23" fmla="*/ 31 h 35"/>
                <a:gd name="T24" fmla="*/ 40 w 40"/>
                <a:gd name="T25" fmla="*/ 27 h 35"/>
                <a:gd name="T26" fmla="*/ 40 w 40"/>
                <a:gd name="T27" fmla="*/ 10 h 35"/>
                <a:gd name="T28" fmla="*/ 40 w 40"/>
                <a:gd name="T29" fmla="*/ 4 h 35"/>
                <a:gd name="T30" fmla="*/ 40 w 40"/>
                <a:gd name="T31" fmla="*/ 0 h 35"/>
                <a:gd name="T32" fmla="*/ 35 w 40"/>
                <a:gd name="T33" fmla="*/ 0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35"/>
                <a:gd name="T53" fmla="*/ 40 w 40"/>
                <a:gd name="T54" fmla="*/ 35 h 3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35">
                  <a:moveTo>
                    <a:pt x="35" y="0"/>
                  </a:moveTo>
                  <a:cubicBezTo>
                    <a:pt x="5" y="0"/>
                    <a:pt x="5" y="0"/>
                    <a:pt x="5" y="0"/>
                  </a:cubicBezTo>
                  <a:cubicBezTo>
                    <a:pt x="0" y="0"/>
                    <a:pt x="0" y="0"/>
                    <a:pt x="0" y="0"/>
                  </a:cubicBezTo>
                  <a:cubicBezTo>
                    <a:pt x="0" y="4"/>
                    <a:pt x="0" y="4"/>
                    <a:pt x="0" y="4"/>
                  </a:cubicBezTo>
                  <a:cubicBezTo>
                    <a:pt x="0" y="10"/>
                    <a:pt x="0" y="10"/>
                    <a:pt x="0" y="10"/>
                  </a:cubicBezTo>
                  <a:cubicBezTo>
                    <a:pt x="0" y="27"/>
                    <a:pt x="0" y="27"/>
                    <a:pt x="0" y="27"/>
                  </a:cubicBezTo>
                  <a:cubicBezTo>
                    <a:pt x="0" y="29"/>
                    <a:pt x="2" y="31"/>
                    <a:pt x="5" y="31"/>
                  </a:cubicBezTo>
                  <a:cubicBezTo>
                    <a:pt x="12" y="31"/>
                    <a:pt x="12" y="31"/>
                    <a:pt x="12" y="31"/>
                  </a:cubicBezTo>
                  <a:cubicBezTo>
                    <a:pt x="12" y="33"/>
                    <a:pt x="14" y="35"/>
                    <a:pt x="16" y="35"/>
                  </a:cubicBezTo>
                  <a:cubicBezTo>
                    <a:pt x="25" y="35"/>
                    <a:pt x="25" y="35"/>
                    <a:pt x="25" y="35"/>
                  </a:cubicBezTo>
                  <a:cubicBezTo>
                    <a:pt x="27" y="35"/>
                    <a:pt x="29" y="33"/>
                    <a:pt x="29" y="31"/>
                  </a:cubicBezTo>
                  <a:cubicBezTo>
                    <a:pt x="35" y="31"/>
                    <a:pt x="35" y="31"/>
                    <a:pt x="35" y="31"/>
                  </a:cubicBezTo>
                  <a:cubicBezTo>
                    <a:pt x="38" y="31"/>
                    <a:pt x="40" y="29"/>
                    <a:pt x="40" y="27"/>
                  </a:cubicBezTo>
                  <a:cubicBezTo>
                    <a:pt x="40" y="10"/>
                    <a:pt x="40" y="10"/>
                    <a:pt x="40" y="10"/>
                  </a:cubicBezTo>
                  <a:cubicBezTo>
                    <a:pt x="40" y="4"/>
                    <a:pt x="40" y="4"/>
                    <a:pt x="40" y="4"/>
                  </a:cubicBezTo>
                  <a:cubicBezTo>
                    <a:pt x="40" y="0"/>
                    <a:pt x="40" y="0"/>
                    <a:pt x="40" y="0"/>
                  </a:cubicBezTo>
                  <a:lnTo>
                    <a:pt x="35"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a:solidFill>
                  <a:schemeClr val="tx1">
                    <a:lumMod val="75000"/>
                    <a:lumOff val="2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0" name="Freeform 1014"/>
            <p:cNvSpPr>
              <a:spLocks noChangeArrowheads="1"/>
            </p:cNvSpPr>
            <p:nvPr/>
          </p:nvSpPr>
          <p:spPr bwMode="auto">
            <a:xfrm>
              <a:off x="0" y="334963"/>
              <a:ext cx="280988" cy="157163"/>
            </a:xfrm>
            <a:custGeom>
              <a:avLst/>
              <a:gdLst>
                <a:gd name="T0" fmla="*/ 45 w 48"/>
                <a:gd name="T1" fmla="*/ 2 h 27"/>
                <a:gd name="T2" fmla="*/ 43 w 48"/>
                <a:gd name="T3" fmla="*/ 5 h 27"/>
                <a:gd name="T4" fmla="*/ 43 w 48"/>
                <a:gd name="T5" fmla="*/ 13 h 27"/>
                <a:gd name="T6" fmla="*/ 35 w 48"/>
                <a:gd name="T7" fmla="*/ 21 h 27"/>
                <a:gd name="T8" fmla="*/ 27 w 48"/>
                <a:gd name="T9" fmla="*/ 13 h 27"/>
                <a:gd name="T10" fmla="*/ 13 w 48"/>
                <a:gd name="T11" fmla="*/ 0 h 27"/>
                <a:gd name="T12" fmla="*/ 0 w 48"/>
                <a:gd name="T13" fmla="*/ 13 h 27"/>
                <a:gd name="T14" fmla="*/ 3 w 48"/>
                <a:gd name="T15" fmla="*/ 16 h 27"/>
                <a:gd name="T16" fmla="*/ 6 w 48"/>
                <a:gd name="T17" fmla="*/ 13 h 27"/>
                <a:gd name="T18" fmla="*/ 13 w 48"/>
                <a:gd name="T19" fmla="*/ 5 h 27"/>
                <a:gd name="T20" fmla="*/ 21 w 48"/>
                <a:gd name="T21" fmla="*/ 13 h 27"/>
                <a:gd name="T22" fmla="*/ 35 w 48"/>
                <a:gd name="T23" fmla="*/ 27 h 27"/>
                <a:gd name="T24" fmla="*/ 48 w 48"/>
                <a:gd name="T25" fmla="*/ 13 h 27"/>
                <a:gd name="T26" fmla="*/ 48 w 48"/>
                <a:gd name="T27" fmla="*/ 5 h 27"/>
                <a:gd name="T28" fmla="*/ 45 w 48"/>
                <a:gd name="T29" fmla="*/ 2 h 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27"/>
                <a:gd name="T47" fmla="*/ 48 w 48"/>
                <a:gd name="T48" fmla="*/ 27 h 2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27">
                  <a:moveTo>
                    <a:pt x="45" y="2"/>
                  </a:moveTo>
                  <a:cubicBezTo>
                    <a:pt x="44" y="2"/>
                    <a:pt x="43" y="3"/>
                    <a:pt x="43" y="5"/>
                  </a:cubicBezTo>
                  <a:cubicBezTo>
                    <a:pt x="43" y="13"/>
                    <a:pt x="43" y="13"/>
                    <a:pt x="43" y="13"/>
                  </a:cubicBezTo>
                  <a:cubicBezTo>
                    <a:pt x="43" y="18"/>
                    <a:pt x="39" y="21"/>
                    <a:pt x="35" y="21"/>
                  </a:cubicBezTo>
                  <a:cubicBezTo>
                    <a:pt x="30" y="21"/>
                    <a:pt x="27" y="18"/>
                    <a:pt x="27" y="13"/>
                  </a:cubicBezTo>
                  <a:cubicBezTo>
                    <a:pt x="27" y="6"/>
                    <a:pt x="21" y="0"/>
                    <a:pt x="13" y="0"/>
                  </a:cubicBezTo>
                  <a:cubicBezTo>
                    <a:pt x="6" y="0"/>
                    <a:pt x="0" y="6"/>
                    <a:pt x="0" y="13"/>
                  </a:cubicBezTo>
                  <a:cubicBezTo>
                    <a:pt x="0" y="15"/>
                    <a:pt x="1" y="16"/>
                    <a:pt x="3" y="16"/>
                  </a:cubicBezTo>
                  <a:cubicBezTo>
                    <a:pt x="4" y="16"/>
                    <a:pt x="6" y="15"/>
                    <a:pt x="6" y="13"/>
                  </a:cubicBezTo>
                  <a:cubicBezTo>
                    <a:pt x="6" y="9"/>
                    <a:pt x="9" y="5"/>
                    <a:pt x="13" y="5"/>
                  </a:cubicBezTo>
                  <a:cubicBezTo>
                    <a:pt x="18" y="5"/>
                    <a:pt x="21" y="9"/>
                    <a:pt x="21" y="13"/>
                  </a:cubicBezTo>
                  <a:cubicBezTo>
                    <a:pt x="21" y="21"/>
                    <a:pt x="27" y="27"/>
                    <a:pt x="35" y="27"/>
                  </a:cubicBezTo>
                  <a:cubicBezTo>
                    <a:pt x="42" y="27"/>
                    <a:pt x="48" y="21"/>
                    <a:pt x="48" y="13"/>
                  </a:cubicBezTo>
                  <a:cubicBezTo>
                    <a:pt x="48" y="5"/>
                    <a:pt x="48" y="5"/>
                    <a:pt x="48" y="5"/>
                  </a:cubicBezTo>
                  <a:cubicBezTo>
                    <a:pt x="48" y="3"/>
                    <a:pt x="47" y="2"/>
                    <a:pt x="45" y="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a:solidFill>
                  <a:schemeClr val="tx1">
                    <a:lumMod val="75000"/>
                    <a:lumOff val="2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sp>
        <p:nvSpPr>
          <p:cNvPr id="21" name="Freeform 1015"/>
          <p:cNvSpPr>
            <a:spLocks noChangeArrowheads="1"/>
          </p:cNvSpPr>
          <p:nvPr/>
        </p:nvSpPr>
        <p:spPr bwMode="auto">
          <a:xfrm>
            <a:off x="5746686" y="4389499"/>
            <a:ext cx="530354" cy="482475"/>
          </a:xfrm>
          <a:custGeom>
            <a:avLst/>
            <a:gdLst>
              <a:gd name="T0" fmla="*/ 1 w 78"/>
              <a:gd name="T1" fmla="*/ 69 h 71"/>
              <a:gd name="T2" fmla="*/ 5 w 78"/>
              <a:gd name="T3" fmla="*/ 70 h 71"/>
              <a:gd name="T4" fmla="*/ 14 w 78"/>
              <a:gd name="T5" fmla="*/ 55 h 71"/>
              <a:gd name="T6" fmla="*/ 49 w 78"/>
              <a:gd name="T7" fmla="*/ 48 h 71"/>
              <a:gd name="T8" fmla="*/ 78 w 78"/>
              <a:gd name="T9" fmla="*/ 0 h 71"/>
              <a:gd name="T10" fmla="*/ 10 w 78"/>
              <a:gd name="T11" fmla="*/ 53 h 71"/>
              <a:gd name="T12" fmla="*/ 42 w 78"/>
              <a:gd name="T13" fmla="*/ 21 h 71"/>
              <a:gd name="T14" fmla="*/ 1 w 78"/>
              <a:gd name="T15" fmla="*/ 69 h 71"/>
              <a:gd name="T16" fmla="*/ 0 60000 65536"/>
              <a:gd name="T17" fmla="*/ 0 60000 65536"/>
              <a:gd name="T18" fmla="*/ 0 60000 65536"/>
              <a:gd name="T19" fmla="*/ 0 60000 65536"/>
              <a:gd name="T20" fmla="*/ 0 60000 65536"/>
              <a:gd name="T21" fmla="*/ 0 60000 65536"/>
              <a:gd name="T22" fmla="*/ 0 60000 65536"/>
              <a:gd name="T23" fmla="*/ 0 60000 65536"/>
              <a:gd name="T24" fmla="*/ 0 w 78"/>
              <a:gd name="T25" fmla="*/ 0 h 71"/>
              <a:gd name="T26" fmla="*/ 78 w 78"/>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 h="71">
                <a:moveTo>
                  <a:pt x="1" y="69"/>
                </a:moveTo>
                <a:cubicBezTo>
                  <a:pt x="1" y="69"/>
                  <a:pt x="0" y="71"/>
                  <a:pt x="5" y="70"/>
                </a:cubicBezTo>
                <a:cubicBezTo>
                  <a:pt x="4" y="67"/>
                  <a:pt x="14" y="55"/>
                  <a:pt x="14" y="55"/>
                </a:cubicBezTo>
                <a:cubicBezTo>
                  <a:pt x="14" y="55"/>
                  <a:pt x="32" y="67"/>
                  <a:pt x="49" y="48"/>
                </a:cubicBezTo>
                <a:cubicBezTo>
                  <a:pt x="66" y="29"/>
                  <a:pt x="54" y="13"/>
                  <a:pt x="78" y="0"/>
                </a:cubicBezTo>
                <a:cubicBezTo>
                  <a:pt x="21" y="12"/>
                  <a:pt x="9" y="30"/>
                  <a:pt x="10" y="53"/>
                </a:cubicBezTo>
                <a:cubicBezTo>
                  <a:pt x="15" y="42"/>
                  <a:pt x="29" y="27"/>
                  <a:pt x="42" y="21"/>
                </a:cubicBezTo>
                <a:cubicBezTo>
                  <a:pt x="21" y="36"/>
                  <a:pt x="7" y="58"/>
                  <a:pt x="1" y="69"/>
                </a:cubicBezTo>
                <a:close/>
              </a:path>
            </a:pathLst>
          </a:custGeom>
          <a:solidFill>
            <a:srgbClr val="0E5952"/>
          </a:solidFill>
          <a:ln>
            <a:noFill/>
          </a:ln>
        </p:spPr>
        <p:txBody>
          <a:bodyPr/>
          <a:lstStyle/>
          <a:p>
            <a:endParaRPr lang="zh-CN" altLang="zh-CN">
              <a:solidFill>
                <a:schemeClr val="tx1">
                  <a:lumMod val="65000"/>
                  <a:lumOff val="35000"/>
                </a:schemeClr>
              </a:solidFill>
              <a:latin typeface="方正黑体简体" panose="02010601030101010101" pitchFamily="2" charset="-122"/>
              <a:ea typeface="方正黑体简体" panose="02010601030101010101" pitchFamily="2" charset="-122"/>
              <a:sym typeface="宋体" panose="02010600030101010101" pitchFamily="2" charset="-122"/>
            </a:endParaRPr>
          </a:p>
        </p:txBody>
      </p:sp>
      <p:sp>
        <p:nvSpPr>
          <p:cNvPr id="22" name="矩形 21"/>
          <p:cNvSpPr/>
          <p:nvPr/>
        </p:nvSpPr>
        <p:spPr>
          <a:xfrm>
            <a:off x="636080" y="4471763"/>
            <a:ext cx="1782744" cy="1126912"/>
          </a:xfrm>
          <a:prstGeom prst="rect">
            <a:avLst/>
          </a:prstGeom>
        </p:spPr>
        <p:txBody>
          <a:bodyPr wrap="square">
            <a:spAutoFit/>
          </a:bodyPr>
          <a:lstStyle/>
          <a:p>
            <a:pPr algn="ctr">
              <a:lnSpc>
                <a:spcPct val="150000"/>
              </a:lnSpc>
            </a:pPr>
            <a:r>
              <a:rPr lang="en-US" altLang="zh-CN" sz="5400" spc="300" dirty="0">
                <a:solidFill>
                  <a:schemeClr val="tx1">
                    <a:lumMod val="75000"/>
                    <a:lumOff val="25000"/>
                  </a:schemeClr>
                </a:solidFill>
                <a:latin typeface="微软雅黑" panose="020B0503020204020204" pitchFamily="34" charset="-122"/>
                <a:ea typeface="微软雅黑" panose="020B0503020204020204" pitchFamily="34" charset="-122"/>
              </a:rPr>
              <a:t>16K</a:t>
            </a:r>
          </a:p>
        </p:txBody>
      </p:sp>
      <p:sp>
        <p:nvSpPr>
          <p:cNvPr id="23" name="矩形 22"/>
          <p:cNvSpPr/>
          <p:nvPr/>
        </p:nvSpPr>
        <p:spPr>
          <a:xfrm>
            <a:off x="2400490" y="4471763"/>
            <a:ext cx="1782744" cy="1126912"/>
          </a:xfrm>
          <a:prstGeom prst="rect">
            <a:avLst/>
          </a:prstGeom>
        </p:spPr>
        <p:txBody>
          <a:bodyPr wrap="square">
            <a:spAutoFit/>
          </a:bodyPr>
          <a:lstStyle/>
          <a:p>
            <a:pPr algn="ctr">
              <a:lnSpc>
                <a:spcPct val="150000"/>
              </a:lnSpc>
            </a:pPr>
            <a:r>
              <a:rPr lang="en-US" altLang="zh-CN" sz="5400" spc="300" dirty="0">
                <a:solidFill>
                  <a:schemeClr val="tx1">
                    <a:lumMod val="75000"/>
                    <a:lumOff val="25000"/>
                  </a:schemeClr>
                </a:solidFill>
                <a:latin typeface="微软雅黑" panose="020B0503020204020204" pitchFamily="34" charset="-122"/>
                <a:ea typeface="微软雅黑" panose="020B0503020204020204" pitchFamily="34" charset="-122"/>
              </a:rPr>
              <a:t>36K</a:t>
            </a:r>
          </a:p>
        </p:txBody>
      </p:sp>
      <p:sp>
        <p:nvSpPr>
          <p:cNvPr id="24" name="PA-文本框 9"/>
          <p:cNvSpPr txBox="1"/>
          <p:nvPr>
            <p:custDataLst>
              <p:tags r:id="rId1"/>
            </p:custDataLst>
          </p:nvPr>
        </p:nvSpPr>
        <p:spPr>
          <a:xfrm>
            <a:off x="790626" y="3059696"/>
            <a:ext cx="3652585" cy="1272592"/>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p>
        </p:txBody>
      </p:sp>
      <p:sp>
        <p:nvSpPr>
          <p:cNvPr id="26" name="íSḻïďe"/>
          <p:cNvSpPr/>
          <p:nvPr/>
        </p:nvSpPr>
        <p:spPr>
          <a:xfrm rot="5400000">
            <a:off x="2849880" y="469745"/>
            <a:ext cx="285141" cy="4275437"/>
          </a:xfrm>
          <a:prstGeom prst="rect">
            <a:avLst/>
          </a:prstGeom>
          <a:solidFill>
            <a:schemeClr val="accent2"/>
          </a:solidFill>
        </p:spPr>
        <p:txBody>
          <a:bodyPr wrap="none" anchor="ctr">
            <a:normAutofit/>
          </a:bodyPr>
          <a:lstStyle/>
          <a:p>
            <a:pPr algn="ctr"/>
            <a:endParaRPr lang="zh-CN" altLang="en-US" dirty="0">
              <a:solidFill>
                <a:schemeClr val="bg1"/>
              </a:solidFill>
              <a:latin typeface="Noto Sans S Chinese Bold" panose="020B0800000000000000" pitchFamily="34" charset="-122"/>
              <a:ea typeface="Noto Sans S Chinese Bold" panose="020B0800000000000000" pitchFamily="34" charset="-122"/>
            </a:endParaRPr>
          </a:p>
        </p:txBody>
      </p:sp>
      <p:sp>
        <p:nvSpPr>
          <p:cNvPr id="28" name="文本框 27"/>
          <p:cNvSpPr txBox="1"/>
          <p:nvPr/>
        </p:nvSpPr>
        <p:spPr>
          <a:xfrm>
            <a:off x="186729" y="158136"/>
            <a:ext cx="4682692" cy="583565"/>
          </a:xfrm>
          <a:prstGeom prst="rect">
            <a:avLst/>
          </a:prstGeom>
          <a:noFill/>
        </p:spPr>
        <p:txBody>
          <a:bodyPr wrap="square" rtlCol="0">
            <a:spAutoFit/>
          </a:bodyPr>
          <a:lstStyle>
            <a:defPPr>
              <a:defRPr lang="zh-CN"/>
            </a:defPPr>
            <a:lvl1pPr>
              <a:defRPr sz="8000" spc="300">
                <a:solidFill>
                  <a:schemeClr val="bg1">
                    <a:lumMod val="95000"/>
                  </a:schemeClr>
                </a:solidFill>
                <a:latin typeface="Roboto Medium" panose="02000000000000000000" pitchFamily="2" charset="0"/>
                <a:ea typeface="Roboto Medium" panose="02000000000000000000" pitchFamily="2" charset="0"/>
              </a:defRPr>
            </a:lvl1pPr>
          </a:lstStyle>
          <a:p>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sym typeface="+mn-lt"/>
              </a:rPr>
              <a:t>请输入标题内容</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高端绿色大气商务立体企业招聘展架（效果图）"/>
          <p:cNvPicPr>
            <a:picLocks noChangeAspect="1"/>
          </p:cNvPicPr>
          <p:nvPr/>
        </p:nvPicPr>
        <p:blipFill>
          <a:blip r:embed="rId4"/>
          <a:srcRect l="1393"/>
          <a:stretch>
            <a:fillRect/>
          </a:stretch>
        </p:blipFill>
        <p:spPr>
          <a:xfrm>
            <a:off x="0" y="635"/>
            <a:ext cx="12183745" cy="6857365"/>
          </a:xfrm>
          <a:prstGeom prst="rect">
            <a:avLst/>
          </a:prstGeom>
        </p:spPr>
      </p:pic>
      <p:grpSp>
        <p:nvGrpSpPr>
          <p:cNvPr id="6" name="组合 5"/>
          <p:cNvGrpSpPr/>
          <p:nvPr/>
        </p:nvGrpSpPr>
        <p:grpSpPr>
          <a:xfrm>
            <a:off x="4709871" y="3784836"/>
            <a:ext cx="6593692" cy="113805"/>
            <a:chOff x="966541" y="4244363"/>
            <a:chExt cx="6743418" cy="45719"/>
          </a:xfrm>
        </p:grpSpPr>
        <p:sp>
          <p:nvSpPr>
            <p:cNvPr id="7" name="矩形 6"/>
            <p:cNvSpPr/>
            <p:nvPr/>
          </p:nvSpPr>
          <p:spPr>
            <a:xfrm>
              <a:off x="966541" y="4244363"/>
              <a:ext cx="720000" cy="45719"/>
            </a:xfrm>
            <a:prstGeom prst="rect">
              <a:avLst/>
            </a:prstGeom>
            <a:solidFill>
              <a:schemeClr val="accent2"/>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FZHei-B01S" panose="02010601030101010101" pitchFamily="2" charset="-122"/>
                <a:ea typeface="FZHei-B01S" panose="02010601030101010101" pitchFamily="2" charset="-122"/>
                <a:sym typeface="FZHei-B01S" panose="02010601030101010101" pitchFamily="2" charset="-122"/>
              </a:endParaRPr>
            </a:p>
          </p:txBody>
        </p:sp>
        <p:cxnSp>
          <p:nvCxnSpPr>
            <p:cNvPr id="8" name="直接连接符 11"/>
            <p:cNvCxnSpPr>
              <a:stCxn id="7" idx="3"/>
            </p:cNvCxnSpPr>
            <p:nvPr/>
          </p:nvCxnSpPr>
          <p:spPr>
            <a:xfrm>
              <a:off x="1686541" y="4267223"/>
              <a:ext cx="602341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 name="矩形 8"/>
          <p:cNvSpPr/>
          <p:nvPr/>
        </p:nvSpPr>
        <p:spPr>
          <a:xfrm>
            <a:off x="5641253" y="2581141"/>
            <a:ext cx="3524518" cy="583565"/>
          </a:xfrm>
          <a:prstGeom prst="rect">
            <a:avLst/>
          </a:prstGeom>
        </p:spPr>
        <p:txBody>
          <a:bodyPr wrap="square">
            <a:spAutoFit/>
          </a:bodyPr>
          <a:lstStyle/>
          <a:p>
            <a:pPr algn="dist"/>
            <a:r>
              <a:rPr lang="zh-CN" altLang="en-US" sz="3200" b="1" spc="60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rPr>
              <a:t>输入您的标题</a:t>
            </a:r>
            <a:endParaRPr kumimoji="1" lang="zh-CN" altLang="en-US" sz="3200" b="1"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 name="文本框 9"/>
          <p:cNvSpPr txBox="1"/>
          <p:nvPr/>
        </p:nvSpPr>
        <p:spPr>
          <a:xfrm>
            <a:off x="5641253" y="1875837"/>
            <a:ext cx="2238375" cy="706755"/>
          </a:xfrm>
          <a:prstGeom prst="rect">
            <a:avLst/>
          </a:prstGeom>
          <a:noFill/>
        </p:spPr>
        <p:txBody>
          <a:bodyPr wrap="square" rtlCol="0">
            <a:spAutoFit/>
          </a:bodyPr>
          <a:lstStyle/>
          <a:p>
            <a:pPr algn="l"/>
            <a:r>
              <a:rPr lang="en-US" altLang="zh-CN" sz="4000" dirty="0">
                <a:solidFill>
                  <a:schemeClr val="tx1">
                    <a:lumMod val="75000"/>
                    <a:lumOff val="25000"/>
                  </a:schemeClr>
                </a:solidFill>
                <a:latin typeface="微软雅黑" panose="020B0503020204020204" pitchFamily="34" charset="-122"/>
                <a:ea typeface="微软雅黑" panose="020B0503020204020204" pitchFamily="34" charset="-122"/>
              </a:rPr>
              <a:t>PART 04</a:t>
            </a:r>
          </a:p>
        </p:txBody>
      </p:sp>
      <p:sp>
        <p:nvSpPr>
          <p:cNvPr id="11" name="文本框 10"/>
          <p:cNvSpPr txBox="1"/>
          <p:nvPr/>
        </p:nvSpPr>
        <p:spPr>
          <a:xfrm>
            <a:off x="5641254" y="3233249"/>
            <a:ext cx="4394215" cy="338554"/>
          </a:xfrm>
          <a:prstGeom prst="rect">
            <a:avLst/>
          </a:prstGeom>
          <a:noFill/>
        </p:spPr>
        <p:txBody>
          <a:bodyPr wrap="square"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PLEASE ADD YOUR TITTLE HERE</a:t>
            </a:r>
          </a:p>
        </p:txBody>
      </p:sp>
      <p:sp>
        <p:nvSpPr>
          <p:cNvPr id="12" name="PA-文本框 9"/>
          <p:cNvSpPr txBox="1"/>
          <p:nvPr>
            <p:custDataLst>
              <p:tags r:id="rId1"/>
            </p:custDataLst>
          </p:nvPr>
        </p:nvSpPr>
        <p:spPr>
          <a:xfrm>
            <a:off x="5641253" y="4083408"/>
            <a:ext cx="4990823" cy="1014765"/>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i$ḻîďé"/>
          <p:cNvSpPr/>
          <p:nvPr/>
        </p:nvSpPr>
        <p:spPr>
          <a:xfrm>
            <a:off x="1441301" y="4640010"/>
            <a:ext cx="1865992" cy="635001"/>
          </a:xfrm>
          <a:prstGeom prst="roundRect">
            <a:avLst>
              <a:gd name="adj" fmla="val 5307"/>
            </a:avLst>
          </a:prstGeom>
          <a:solidFill>
            <a:schemeClr val="accent1"/>
          </a:solidFill>
          <a:ln w="12700">
            <a:miter lim="400000"/>
          </a:ln>
        </p:spPr>
        <p:txBody>
          <a:bodyPr wrap="square" lIns="91440" tIns="45720" rIns="91440" bIns="45720" anchor="ctr">
            <a:normAutofit/>
          </a:bodyPr>
          <a:lstStyle/>
          <a:p>
            <a:pPr algn="ctr"/>
            <a:endParaRPr sz="2000">
              <a:latin typeface="微软雅黑" panose="020B0503020204020204" pitchFamily="34" charset="-122"/>
              <a:ea typeface="微软雅黑" panose="020B0503020204020204" pitchFamily="34" charset="-122"/>
            </a:endParaRPr>
          </a:p>
        </p:txBody>
      </p:sp>
      <p:sp>
        <p:nvSpPr>
          <p:cNvPr id="38" name="îṧ1îḍê"/>
          <p:cNvSpPr/>
          <p:nvPr/>
        </p:nvSpPr>
        <p:spPr>
          <a:xfrm>
            <a:off x="3914480" y="4640010"/>
            <a:ext cx="1865992" cy="635001"/>
          </a:xfrm>
          <a:prstGeom prst="roundRect">
            <a:avLst>
              <a:gd name="adj" fmla="val 5307"/>
            </a:avLst>
          </a:prstGeom>
          <a:solidFill>
            <a:srgbClr val="558B82"/>
          </a:solidFill>
          <a:ln w="12700">
            <a:miter lim="400000"/>
          </a:ln>
        </p:spPr>
        <p:txBody>
          <a:bodyPr wrap="square" lIns="91440" tIns="45720" rIns="91440" bIns="45720" anchor="ctr">
            <a:normAutofit/>
          </a:bodyPr>
          <a:lstStyle/>
          <a:p>
            <a:pPr algn="ctr"/>
            <a:endParaRPr sz="2000">
              <a:latin typeface="微软雅黑" panose="020B0503020204020204" pitchFamily="34" charset="-122"/>
              <a:ea typeface="微软雅黑" panose="020B0503020204020204" pitchFamily="34" charset="-122"/>
            </a:endParaRPr>
          </a:p>
        </p:txBody>
      </p:sp>
      <p:sp>
        <p:nvSpPr>
          <p:cNvPr id="39" name="îṩļiḋé"/>
          <p:cNvSpPr/>
          <p:nvPr/>
        </p:nvSpPr>
        <p:spPr>
          <a:xfrm>
            <a:off x="6387587" y="4640010"/>
            <a:ext cx="1865992" cy="635001"/>
          </a:xfrm>
          <a:prstGeom prst="roundRect">
            <a:avLst>
              <a:gd name="adj" fmla="val 5307"/>
            </a:avLst>
          </a:prstGeom>
          <a:solidFill>
            <a:schemeClr val="accent1"/>
          </a:solidFill>
          <a:ln w="12700">
            <a:miter lim="400000"/>
          </a:ln>
        </p:spPr>
        <p:txBody>
          <a:bodyPr wrap="square" lIns="91440" tIns="45720" rIns="91440" bIns="45720" anchor="ctr">
            <a:normAutofit/>
          </a:bodyPr>
          <a:lstStyle/>
          <a:p>
            <a:pPr algn="ctr"/>
            <a:endParaRPr sz="2000">
              <a:latin typeface="微软雅黑" panose="020B0503020204020204" pitchFamily="34" charset="-122"/>
              <a:ea typeface="微软雅黑" panose="020B0503020204020204" pitchFamily="34" charset="-122"/>
            </a:endParaRPr>
          </a:p>
        </p:txBody>
      </p:sp>
      <p:sp>
        <p:nvSpPr>
          <p:cNvPr id="40" name="ï$ḻïḋé"/>
          <p:cNvSpPr/>
          <p:nvPr/>
        </p:nvSpPr>
        <p:spPr>
          <a:xfrm>
            <a:off x="8860693" y="4640010"/>
            <a:ext cx="1865992" cy="635001"/>
          </a:xfrm>
          <a:prstGeom prst="roundRect">
            <a:avLst>
              <a:gd name="adj" fmla="val 5307"/>
            </a:avLst>
          </a:prstGeom>
          <a:solidFill>
            <a:srgbClr val="558B82"/>
          </a:solidFill>
          <a:ln w="12700">
            <a:miter lim="400000"/>
          </a:ln>
        </p:spPr>
        <p:txBody>
          <a:bodyPr wrap="square" lIns="91440" tIns="45720" rIns="91440" bIns="45720" anchor="ctr">
            <a:normAutofit/>
          </a:bodyPr>
          <a:lstStyle/>
          <a:p>
            <a:pPr algn="ctr"/>
            <a:endParaRPr sz="2000">
              <a:latin typeface="微软雅黑" panose="020B0503020204020204" pitchFamily="34" charset="-122"/>
              <a:ea typeface="微软雅黑" panose="020B0503020204020204" pitchFamily="34" charset="-122"/>
            </a:endParaRPr>
          </a:p>
        </p:txBody>
      </p:sp>
      <p:sp>
        <p:nvSpPr>
          <p:cNvPr id="41" name="ï$ḷîďê"/>
          <p:cNvSpPr/>
          <p:nvPr/>
        </p:nvSpPr>
        <p:spPr>
          <a:xfrm>
            <a:off x="9104714" y="4829296"/>
            <a:ext cx="1377951" cy="302840"/>
          </a:xfrm>
          <a:prstGeom prst="rect">
            <a:avLst/>
          </a:prstGeom>
          <a:ln w="12700">
            <a:miter lim="400000"/>
          </a:ln>
        </p:spPr>
        <p:txBody>
          <a:bodyPr wrap="square" lIns="91440" tIns="45720" rIns="91440" bIns="45720" anchor="b">
            <a:normAutofit fontScale="82500" lnSpcReduction="10000"/>
          </a:bodyPr>
          <a:lstStyle>
            <a:lvl1pPr>
              <a:lnSpc>
                <a:spcPct val="120000"/>
              </a:lnSpc>
              <a:defRPr sz="3000">
                <a:solidFill>
                  <a:srgbClr val="FFFFFF"/>
                </a:solidFill>
              </a:defRPr>
            </a:lvl1pPr>
          </a:lstStyle>
          <a:p>
            <a:pPr algn="ctr"/>
            <a:r>
              <a:rPr lang="zh-CN" altLang="en-US" sz="1500" b="1" dirty="0">
                <a:latin typeface="微软雅黑" panose="020B0503020204020204" pitchFamily="34" charset="-122"/>
                <a:ea typeface="微软雅黑" panose="020B0503020204020204" pitchFamily="34" charset="-122"/>
              </a:rPr>
              <a:t>输入标题</a:t>
            </a:r>
          </a:p>
        </p:txBody>
      </p:sp>
      <p:sp>
        <p:nvSpPr>
          <p:cNvPr id="42" name="îsḻíḑé"/>
          <p:cNvSpPr/>
          <p:nvPr/>
        </p:nvSpPr>
        <p:spPr>
          <a:xfrm>
            <a:off x="6631608" y="4829296"/>
            <a:ext cx="1377951" cy="302840"/>
          </a:xfrm>
          <a:prstGeom prst="rect">
            <a:avLst/>
          </a:prstGeom>
          <a:ln w="12700">
            <a:miter lim="400000"/>
          </a:ln>
        </p:spPr>
        <p:txBody>
          <a:bodyPr wrap="square" lIns="91440" tIns="45720" rIns="91440" bIns="45720" anchor="b">
            <a:normAutofit fontScale="82500" lnSpcReduction="10000"/>
          </a:bodyPr>
          <a:lstStyle>
            <a:lvl1pPr>
              <a:lnSpc>
                <a:spcPct val="120000"/>
              </a:lnSpc>
              <a:defRPr sz="3000">
                <a:solidFill>
                  <a:srgbClr val="FFFFFF"/>
                </a:solidFill>
              </a:defRPr>
            </a:lvl1pPr>
          </a:lstStyle>
          <a:p>
            <a:pPr algn="ctr"/>
            <a:r>
              <a:rPr lang="zh-CN" altLang="en-US" sz="1500" b="1" dirty="0">
                <a:latin typeface="微软雅黑" panose="020B0503020204020204" pitchFamily="34" charset="-122"/>
                <a:ea typeface="微软雅黑" panose="020B0503020204020204" pitchFamily="34" charset="-122"/>
              </a:rPr>
              <a:t>输入标题</a:t>
            </a:r>
          </a:p>
        </p:txBody>
      </p:sp>
      <p:sp>
        <p:nvSpPr>
          <p:cNvPr id="43" name="ïšḻídè"/>
          <p:cNvSpPr/>
          <p:nvPr/>
        </p:nvSpPr>
        <p:spPr>
          <a:xfrm>
            <a:off x="4158501" y="4829296"/>
            <a:ext cx="1377951" cy="302840"/>
          </a:xfrm>
          <a:prstGeom prst="rect">
            <a:avLst/>
          </a:prstGeom>
          <a:ln w="12700">
            <a:miter lim="400000"/>
          </a:ln>
        </p:spPr>
        <p:txBody>
          <a:bodyPr wrap="square" lIns="91440" tIns="45720" rIns="91440" bIns="45720" anchor="b">
            <a:normAutofit fontScale="82500" lnSpcReduction="10000"/>
          </a:bodyPr>
          <a:lstStyle>
            <a:lvl1pPr>
              <a:lnSpc>
                <a:spcPct val="120000"/>
              </a:lnSpc>
              <a:defRPr sz="3000">
                <a:solidFill>
                  <a:srgbClr val="FFFFFF"/>
                </a:solidFill>
              </a:defRPr>
            </a:lvl1pPr>
          </a:lstStyle>
          <a:p>
            <a:pPr algn="ctr"/>
            <a:r>
              <a:rPr lang="zh-CN" altLang="en-US" sz="1500" b="1" dirty="0">
                <a:latin typeface="微软雅黑" panose="020B0503020204020204" pitchFamily="34" charset="-122"/>
                <a:ea typeface="微软雅黑" panose="020B0503020204020204" pitchFamily="34" charset="-122"/>
              </a:rPr>
              <a:t>输入标题</a:t>
            </a:r>
          </a:p>
        </p:txBody>
      </p:sp>
      <p:sp>
        <p:nvSpPr>
          <p:cNvPr id="44" name="ïŝľiḓé"/>
          <p:cNvSpPr/>
          <p:nvPr/>
        </p:nvSpPr>
        <p:spPr>
          <a:xfrm>
            <a:off x="1685394" y="4829296"/>
            <a:ext cx="1377951" cy="302840"/>
          </a:xfrm>
          <a:prstGeom prst="rect">
            <a:avLst/>
          </a:prstGeom>
          <a:ln w="12700">
            <a:miter lim="400000"/>
          </a:ln>
        </p:spPr>
        <p:txBody>
          <a:bodyPr wrap="square" lIns="91440" tIns="45720" rIns="91440" bIns="45720" anchor="b">
            <a:normAutofit fontScale="82500" lnSpcReduction="10000"/>
          </a:bodyPr>
          <a:lstStyle>
            <a:lvl1pPr>
              <a:lnSpc>
                <a:spcPct val="120000"/>
              </a:lnSpc>
              <a:defRPr sz="3000">
                <a:solidFill>
                  <a:srgbClr val="FFFFFF"/>
                </a:solidFill>
              </a:defRPr>
            </a:lvl1pPr>
          </a:lstStyle>
          <a:p>
            <a:pPr algn="ctr"/>
            <a:r>
              <a:rPr lang="zh-CN" altLang="en-US" sz="1500" b="1" dirty="0">
                <a:latin typeface="微软雅黑" panose="020B0503020204020204" pitchFamily="34" charset="-122"/>
                <a:ea typeface="微软雅黑" panose="020B0503020204020204" pitchFamily="34" charset="-122"/>
              </a:rPr>
              <a:t>输入标题</a:t>
            </a:r>
          </a:p>
        </p:txBody>
      </p:sp>
      <p:sp>
        <p:nvSpPr>
          <p:cNvPr id="45" name="ïṡlîdé"/>
          <p:cNvSpPr/>
          <p:nvPr/>
        </p:nvSpPr>
        <p:spPr>
          <a:xfrm>
            <a:off x="2123144" y="4255740"/>
            <a:ext cx="502305" cy="502305"/>
          </a:xfrm>
          <a:prstGeom prst="ellipse">
            <a:avLst/>
          </a:prstGeom>
          <a:solidFill>
            <a:schemeClr val="bg1"/>
          </a:solidFill>
          <a:ln w="38100" cap="flat">
            <a:solidFill>
              <a:schemeClr val="accent1"/>
            </a:solidFill>
            <a:miter lim="400000"/>
          </a:ln>
          <a:effectLst/>
        </p:spPr>
        <p:txBody>
          <a:bodyPr wrap="square" lIns="91440" tIns="45720" rIns="91440" bIns="45720" numCol="1" anchor="ctr">
            <a:normAutofit/>
          </a:bodyPr>
          <a:lstStyle/>
          <a:p>
            <a:endParaRPr sz="1050">
              <a:latin typeface="微软雅黑" panose="020B0503020204020204" pitchFamily="34" charset="-122"/>
              <a:ea typeface="微软雅黑" panose="020B0503020204020204" pitchFamily="34" charset="-122"/>
            </a:endParaRPr>
          </a:p>
        </p:txBody>
      </p:sp>
      <p:sp>
        <p:nvSpPr>
          <p:cNvPr id="46" name="iṥļiďê"/>
          <p:cNvSpPr/>
          <p:nvPr/>
        </p:nvSpPr>
        <p:spPr>
          <a:xfrm>
            <a:off x="4599795" y="4255740"/>
            <a:ext cx="502305" cy="502305"/>
          </a:xfrm>
          <a:prstGeom prst="ellipse">
            <a:avLst/>
          </a:prstGeom>
          <a:solidFill>
            <a:schemeClr val="bg1"/>
          </a:solidFill>
          <a:ln w="38100" cap="flat">
            <a:solidFill>
              <a:srgbClr val="558B82"/>
            </a:solidFill>
            <a:miter lim="400000"/>
          </a:ln>
          <a:effectLst/>
        </p:spPr>
        <p:txBody>
          <a:bodyPr wrap="square" lIns="91440" tIns="45720" rIns="91440" bIns="45720" numCol="1" anchor="ctr">
            <a:normAutofit/>
          </a:bodyPr>
          <a:lstStyle/>
          <a:p>
            <a:endParaRPr sz="1050">
              <a:latin typeface="微软雅黑" panose="020B0503020204020204" pitchFamily="34" charset="-122"/>
              <a:ea typeface="微软雅黑" panose="020B0503020204020204" pitchFamily="34" charset="-122"/>
            </a:endParaRPr>
          </a:p>
        </p:txBody>
      </p:sp>
      <p:sp>
        <p:nvSpPr>
          <p:cNvPr id="47" name="ísľíḋê"/>
          <p:cNvSpPr/>
          <p:nvPr/>
        </p:nvSpPr>
        <p:spPr>
          <a:xfrm>
            <a:off x="7069431" y="4255740"/>
            <a:ext cx="502305" cy="502305"/>
          </a:xfrm>
          <a:prstGeom prst="ellipse">
            <a:avLst/>
          </a:prstGeom>
          <a:solidFill>
            <a:schemeClr val="bg1"/>
          </a:solidFill>
          <a:ln w="38100" cap="flat">
            <a:solidFill>
              <a:schemeClr val="accent1"/>
            </a:solidFill>
            <a:miter lim="400000"/>
          </a:ln>
          <a:effectLst/>
        </p:spPr>
        <p:txBody>
          <a:bodyPr wrap="square" lIns="91440" tIns="45720" rIns="91440" bIns="45720" numCol="1" anchor="ctr">
            <a:normAutofit/>
          </a:bodyPr>
          <a:lstStyle/>
          <a:p>
            <a:endParaRPr sz="1050">
              <a:latin typeface="微软雅黑" panose="020B0503020204020204" pitchFamily="34" charset="-122"/>
              <a:ea typeface="微软雅黑" panose="020B0503020204020204" pitchFamily="34" charset="-122"/>
            </a:endParaRPr>
          </a:p>
        </p:txBody>
      </p:sp>
      <p:sp>
        <p:nvSpPr>
          <p:cNvPr id="48" name="îSḻiḑê"/>
          <p:cNvSpPr/>
          <p:nvPr/>
        </p:nvSpPr>
        <p:spPr>
          <a:xfrm>
            <a:off x="9539066" y="4255740"/>
            <a:ext cx="502305" cy="502305"/>
          </a:xfrm>
          <a:prstGeom prst="ellipse">
            <a:avLst/>
          </a:prstGeom>
          <a:solidFill>
            <a:schemeClr val="bg1"/>
          </a:solidFill>
          <a:ln w="38100" cap="flat">
            <a:solidFill>
              <a:srgbClr val="558B82"/>
            </a:solidFill>
            <a:miter lim="400000"/>
          </a:ln>
          <a:effectLst/>
        </p:spPr>
        <p:txBody>
          <a:bodyPr wrap="square" lIns="91440" tIns="45720" rIns="91440" bIns="45720" numCol="1" anchor="ctr">
            <a:normAutofit/>
          </a:bodyPr>
          <a:lstStyle/>
          <a:p>
            <a:endParaRPr sz="1050">
              <a:latin typeface="微软雅黑" panose="020B0503020204020204" pitchFamily="34" charset="-122"/>
              <a:ea typeface="微软雅黑" panose="020B0503020204020204" pitchFamily="34" charset="-122"/>
            </a:endParaRPr>
          </a:p>
        </p:txBody>
      </p:sp>
      <p:sp>
        <p:nvSpPr>
          <p:cNvPr id="49" name="íṥľiḑe"/>
          <p:cNvSpPr/>
          <p:nvPr/>
        </p:nvSpPr>
        <p:spPr>
          <a:xfrm>
            <a:off x="2244051" y="4400878"/>
            <a:ext cx="260493" cy="212030"/>
          </a:xfrm>
          <a:custGeom>
            <a:avLst/>
            <a:gdLst/>
            <a:ahLst/>
            <a:cxnLst>
              <a:cxn ang="0">
                <a:pos x="wd2" y="hd2"/>
              </a:cxn>
              <a:cxn ang="5400000">
                <a:pos x="wd2" y="hd2"/>
              </a:cxn>
              <a:cxn ang="10800000">
                <a:pos x="wd2" y="hd2"/>
              </a:cxn>
              <a:cxn ang="16200000">
                <a:pos x="wd2" y="hd2"/>
              </a:cxn>
            </a:cxnLst>
            <a:rect l="0" t="0" r="r" b="b"/>
            <a:pathLst>
              <a:path w="20480" h="21024" extrusionOk="0">
                <a:moveTo>
                  <a:pt x="18800" y="1728"/>
                </a:moveTo>
                <a:cubicBezTo>
                  <a:pt x="16810" y="-576"/>
                  <a:pt x="13583" y="-576"/>
                  <a:pt x="11591" y="1728"/>
                </a:cubicBezTo>
                <a:lnTo>
                  <a:pt x="10239" y="3293"/>
                </a:lnTo>
                <a:lnTo>
                  <a:pt x="8887" y="1728"/>
                </a:lnTo>
                <a:cubicBezTo>
                  <a:pt x="6897" y="-576"/>
                  <a:pt x="3670" y="-576"/>
                  <a:pt x="1680" y="1728"/>
                </a:cubicBezTo>
                <a:cubicBezTo>
                  <a:pt x="-560" y="4320"/>
                  <a:pt x="-560" y="8522"/>
                  <a:pt x="1680" y="11115"/>
                </a:cubicBezTo>
                <a:lnTo>
                  <a:pt x="10239" y="21024"/>
                </a:lnTo>
                <a:lnTo>
                  <a:pt x="18800" y="11115"/>
                </a:lnTo>
                <a:cubicBezTo>
                  <a:pt x="21040" y="8522"/>
                  <a:pt x="21040" y="4320"/>
                  <a:pt x="18800" y="1728"/>
                </a:cubicBezTo>
                <a:close/>
              </a:path>
            </a:pathLst>
          </a:custGeom>
          <a:solidFill>
            <a:schemeClr val="accent1"/>
          </a:solidFill>
          <a:ln w="12700">
            <a:miter lim="400000"/>
          </a:ln>
        </p:spPr>
        <p:txBody>
          <a:bodyPr wrap="square" lIns="91440" tIns="45720" rIns="91440" bIns="45720" anchor="ctr">
            <a:normAutofit fontScale="45000" lnSpcReduction="20000"/>
          </a:bodyPr>
          <a:lstStyle/>
          <a:p>
            <a:pPr algn="ctr"/>
            <a:endParaRPr sz="2000">
              <a:latin typeface="微软雅黑" panose="020B0503020204020204" pitchFamily="34" charset="-122"/>
              <a:ea typeface="微软雅黑" panose="020B0503020204020204" pitchFamily="34" charset="-122"/>
            </a:endParaRPr>
          </a:p>
        </p:txBody>
      </p:sp>
      <p:sp>
        <p:nvSpPr>
          <p:cNvPr id="50" name="iṣlïḑe"/>
          <p:cNvSpPr/>
          <p:nvPr/>
        </p:nvSpPr>
        <p:spPr>
          <a:xfrm>
            <a:off x="4768410" y="4362903"/>
            <a:ext cx="158133" cy="287979"/>
          </a:xfrm>
          <a:custGeom>
            <a:avLst/>
            <a:gdLst/>
            <a:ahLst/>
            <a:cxnLst>
              <a:cxn ang="0">
                <a:pos x="wd2" y="hd2"/>
              </a:cxn>
              <a:cxn ang="5400000">
                <a:pos x="wd2" y="hd2"/>
              </a:cxn>
              <a:cxn ang="10800000">
                <a:pos x="wd2" y="hd2"/>
              </a:cxn>
              <a:cxn ang="16200000">
                <a:pos x="wd2" y="hd2"/>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solidFill>
            <a:srgbClr val="558B82"/>
          </a:solidFill>
          <a:ln w="12700">
            <a:miter lim="400000"/>
          </a:ln>
        </p:spPr>
        <p:txBody>
          <a:bodyPr wrap="square" lIns="91440" tIns="45720" rIns="91440" bIns="45720">
            <a:normAutofit fontScale="77500" lnSpcReduction="20000"/>
          </a:bodyPr>
          <a:lstStyle/>
          <a:p>
            <a:pPr algn="ctr"/>
            <a:endParaRPr sz="2000">
              <a:latin typeface="微软雅黑" panose="020B0503020204020204" pitchFamily="34" charset="-122"/>
              <a:ea typeface="微软雅黑" panose="020B0503020204020204" pitchFamily="34" charset="-122"/>
            </a:endParaRPr>
          </a:p>
        </p:txBody>
      </p:sp>
      <p:sp>
        <p:nvSpPr>
          <p:cNvPr id="51" name="íş1íḍe"/>
          <p:cNvSpPr/>
          <p:nvPr/>
        </p:nvSpPr>
        <p:spPr>
          <a:xfrm>
            <a:off x="7196603" y="4395996"/>
            <a:ext cx="247961" cy="221793"/>
          </a:xfrm>
          <a:custGeom>
            <a:avLst/>
            <a:gdLst/>
            <a:ahLst/>
            <a:cxnLst>
              <a:cxn ang="0">
                <a:pos x="wd2" y="hd2"/>
              </a:cxn>
              <a:cxn ang="5400000">
                <a:pos x="wd2" y="hd2"/>
              </a:cxn>
              <a:cxn ang="10800000">
                <a:pos x="wd2" y="hd2"/>
              </a:cxn>
              <a:cxn ang="16200000">
                <a:pos x="wd2" y="hd2"/>
              </a:cxn>
            </a:cxnLst>
            <a:rect l="0" t="0" r="r" b="b"/>
            <a:pathLst>
              <a:path w="21177" h="21458" extrusionOk="0">
                <a:moveTo>
                  <a:pt x="20906" y="11130"/>
                </a:moveTo>
                <a:lnTo>
                  <a:pt x="11466" y="425"/>
                </a:lnTo>
                <a:cubicBezTo>
                  <a:pt x="10983" y="-142"/>
                  <a:pt x="10193" y="-142"/>
                  <a:pt x="9710" y="425"/>
                </a:cubicBezTo>
                <a:lnTo>
                  <a:pt x="271" y="11130"/>
                </a:lnTo>
                <a:cubicBezTo>
                  <a:pt x="-212" y="11696"/>
                  <a:pt x="-32" y="12160"/>
                  <a:pt x="671" y="12160"/>
                </a:cubicBezTo>
                <a:lnTo>
                  <a:pt x="2638" y="12160"/>
                </a:lnTo>
                <a:lnTo>
                  <a:pt x="2638" y="20381"/>
                </a:lnTo>
                <a:cubicBezTo>
                  <a:pt x="2638" y="20976"/>
                  <a:pt x="2661" y="21458"/>
                  <a:pt x="3609" y="21458"/>
                </a:cubicBezTo>
                <a:lnTo>
                  <a:pt x="8190" y="21458"/>
                </a:lnTo>
                <a:lnTo>
                  <a:pt x="8190" y="13214"/>
                </a:lnTo>
                <a:lnTo>
                  <a:pt x="12986" y="13214"/>
                </a:lnTo>
                <a:lnTo>
                  <a:pt x="12986" y="21458"/>
                </a:lnTo>
                <a:lnTo>
                  <a:pt x="17795" y="21458"/>
                </a:lnTo>
                <a:cubicBezTo>
                  <a:pt x="18518" y="21458"/>
                  <a:pt x="18538" y="20976"/>
                  <a:pt x="18538" y="20381"/>
                </a:cubicBezTo>
                <a:lnTo>
                  <a:pt x="18538" y="12160"/>
                </a:lnTo>
                <a:lnTo>
                  <a:pt x="20505" y="12160"/>
                </a:lnTo>
                <a:cubicBezTo>
                  <a:pt x="21208" y="12160"/>
                  <a:pt x="21388" y="11696"/>
                  <a:pt x="20906" y="11130"/>
                </a:cubicBezTo>
                <a:close/>
              </a:path>
            </a:pathLst>
          </a:custGeom>
          <a:solidFill>
            <a:schemeClr val="accent1"/>
          </a:solidFill>
          <a:ln w="12700">
            <a:miter lim="400000"/>
          </a:ln>
        </p:spPr>
        <p:txBody>
          <a:bodyPr wrap="square" lIns="91440" tIns="45720" rIns="91440" bIns="45720" anchor="ctr">
            <a:normAutofit fontScale="45000" lnSpcReduction="20000"/>
          </a:bodyPr>
          <a:lstStyle/>
          <a:p>
            <a:pPr algn="ctr"/>
            <a:endParaRPr sz="2000">
              <a:latin typeface="微软雅黑" panose="020B0503020204020204" pitchFamily="34" charset="-122"/>
              <a:ea typeface="微软雅黑" panose="020B0503020204020204" pitchFamily="34" charset="-122"/>
            </a:endParaRPr>
          </a:p>
        </p:txBody>
      </p:sp>
      <p:sp>
        <p:nvSpPr>
          <p:cNvPr id="52" name="iṣḻïdê"/>
          <p:cNvSpPr/>
          <p:nvPr/>
        </p:nvSpPr>
        <p:spPr>
          <a:xfrm>
            <a:off x="9676974" y="4384746"/>
            <a:ext cx="233433" cy="244292"/>
          </a:xfrm>
          <a:custGeom>
            <a:avLst/>
            <a:gdLst/>
            <a:ahLst/>
            <a:cxnLst>
              <a:cxn ang="0">
                <a:pos x="wd2" y="hd2"/>
              </a:cxn>
              <a:cxn ang="5400000">
                <a:pos x="wd2" y="hd2"/>
              </a:cxn>
              <a:cxn ang="10800000">
                <a:pos x="wd2" y="hd2"/>
              </a:cxn>
              <a:cxn ang="16200000">
                <a:pos x="wd2" y="hd2"/>
              </a:cxn>
            </a:cxnLst>
            <a:rect l="0" t="0" r="r" b="b"/>
            <a:pathLst>
              <a:path w="20781" h="20933" extrusionOk="0">
                <a:moveTo>
                  <a:pt x="18450" y="13962"/>
                </a:moveTo>
                <a:cubicBezTo>
                  <a:pt x="18104" y="14098"/>
                  <a:pt x="15778" y="12331"/>
                  <a:pt x="14291" y="9001"/>
                </a:cubicBezTo>
                <a:cubicBezTo>
                  <a:pt x="12804" y="5669"/>
                  <a:pt x="12992" y="2625"/>
                  <a:pt x="13337" y="2491"/>
                </a:cubicBezTo>
                <a:cubicBezTo>
                  <a:pt x="13683" y="2355"/>
                  <a:pt x="15952" y="4486"/>
                  <a:pt x="17438" y="7816"/>
                </a:cubicBezTo>
                <a:cubicBezTo>
                  <a:pt x="18925" y="11146"/>
                  <a:pt x="18797" y="13826"/>
                  <a:pt x="18450" y="13962"/>
                </a:cubicBezTo>
                <a:close/>
                <a:moveTo>
                  <a:pt x="19117" y="7012"/>
                </a:moveTo>
                <a:cubicBezTo>
                  <a:pt x="17204" y="2727"/>
                  <a:pt x="14125" y="-537"/>
                  <a:pt x="12567" y="74"/>
                </a:cubicBezTo>
                <a:cubicBezTo>
                  <a:pt x="9922" y="1108"/>
                  <a:pt x="14143" y="6078"/>
                  <a:pt x="1154" y="11160"/>
                </a:cubicBezTo>
                <a:cubicBezTo>
                  <a:pt x="32" y="11600"/>
                  <a:pt x="-253" y="13356"/>
                  <a:pt x="217" y="14406"/>
                </a:cubicBezTo>
                <a:cubicBezTo>
                  <a:pt x="685" y="15456"/>
                  <a:pt x="2220" y="16502"/>
                  <a:pt x="3342" y="16062"/>
                </a:cubicBezTo>
                <a:cubicBezTo>
                  <a:pt x="3537" y="15987"/>
                  <a:pt x="4250" y="15766"/>
                  <a:pt x="4250" y="15766"/>
                </a:cubicBezTo>
                <a:cubicBezTo>
                  <a:pt x="5051" y="16802"/>
                  <a:pt x="5889" y="16187"/>
                  <a:pt x="6186" y="16845"/>
                </a:cubicBezTo>
                <a:cubicBezTo>
                  <a:pt x="6544" y="17635"/>
                  <a:pt x="7322" y="19353"/>
                  <a:pt x="7586" y="19939"/>
                </a:cubicBezTo>
                <a:cubicBezTo>
                  <a:pt x="7850" y="20522"/>
                  <a:pt x="8450" y="21063"/>
                  <a:pt x="8885" y="20905"/>
                </a:cubicBezTo>
                <a:cubicBezTo>
                  <a:pt x="9318" y="20745"/>
                  <a:pt x="10797" y="20203"/>
                  <a:pt x="11362" y="19997"/>
                </a:cubicBezTo>
                <a:cubicBezTo>
                  <a:pt x="11927" y="19790"/>
                  <a:pt x="12062" y="19306"/>
                  <a:pt x="11889" y="18922"/>
                </a:cubicBezTo>
                <a:cubicBezTo>
                  <a:pt x="11703" y="18510"/>
                  <a:pt x="10939" y="18390"/>
                  <a:pt x="10721" y="17908"/>
                </a:cubicBezTo>
                <a:cubicBezTo>
                  <a:pt x="10503" y="17428"/>
                  <a:pt x="9791" y="15886"/>
                  <a:pt x="9586" y="15400"/>
                </a:cubicBezTo>
                <a:cubicBezTo>
                  <a:pt x="9308" y="14739"/>
                  <a:pt x="9899" y="14201"/>
                  <a:pt x="10759" y="14116"/>
                </a:cubicBezTo>
                <a:cubicBezTo>
                  <a:pt x="16671" y="13522"/>
                  <a:pt x="17775" y="17037"/>
                  <a:pt x="19789" y="16249"/>
                </a:cubicBezTo>
                <a:cubicBezTo>
                  <a:pt x="21347" y="15640"/>
                  <a:pt x="21030" y="11296"/>
                  <a:pt x="19117" y="7012"/>
                </a:cubicBezTo>
                <a:close/>
              </a:path>
            </a:pathLst>
          </a:custGeom>
          <a:solidFill>
            <a:srgbClr val="558B82"/>
          </a:solidFill>
          <a:ln w="12700">
            <a:miter lim="400000"/>
          </a:ln>
        </p:spPr>
        <p:txBody>
          <a:bodyPr wrap="square" lIns="91440" tIns="45720" rIns="91440" bIns="45720" anchor="ctr">
            <a:normAutofit fontScale="60000" lnSpcReduction="20000"/>
          </a:bodyPr>
          <a:lstStyle/>
          <a:p>
            <a:pPr algn="ctr"/>
            <a:endParaRPr sz="2000">
              <a:latin typeface="微软雅黑" panose="020B0503020204020204" pitchFamily="34" charset="-122"/>
              <a:ea typeface="微软雅黑" panose="020B0503020204020204" pitchFamily="34" charset="-122"/>
            </a:endParaRPr>
          </a:p>
        </p:txBody>
      </p:sp>
      <p:cxnSp>
        <p:nvCxnSpPr>
          <p:cNvPr id="53" name="肘形连接符 52"/>
          <p:cNvCxnSpPr>
            <a:endCxn id="45" idx="0"/>
          </p:cNvCxnSpPr>
          <p:nvPr/>
        </p:nvCxnSpPr>
        <p:spPr>
          <a:xfrm rot="5400000">
            <a:off x="3894112" y="2053853"/>
            <a:ext cx="682072" cy="3721702"/>
          </a:xfrm>
          <a:prstGeom prst="bentConnector3">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54" name="肘形连接符 53"/>
          <p:cNvCxnSpPr>
            <a:endCxn id="46" idx="0"/>
          </p:cNvCxnSpPr>
          <p:nvPr/>
        </p:nvCxnSpPr>
        <p:spPr>
          <a:xfrm rot="5400000">
            <a:off x="5128432" y="3288173"/>
            <a:ext cx="690084" cy="1245051"/>
          </a:xfrm>
          <a:prstGeom prst="bentConnector3">
            <a:avLst>
              <a:gd name="adj1" fmla="val 50000"/>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55" name="肘形连接符 54"/>
          <p:cNvCxnSpPr>
            <a:endCxn id="47" idx="0"/>
          </p:cNvCxnSpPr>
          <p:nvPr/>
        </p:nvCxnSpPr>
        <p:spPr>
          <a:xfrm rot="16200000" flipH="1">
            <a:off x="6363249" y="3298405"/>
            <a:ext cx="690084" cy="1224585"/>
          </a:xfrm>
          <a:prstGeom prst="bentConnector3">
            <a:avLst>
              <a:gd name="adj1" fmla="val 50000"/>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56" name="肘形连接符 55"/>
          <p:cNvCxnSpPr>
            <a:endCxn id="48" idx="0"/>
          </p:cNvCxnSpPr>
          <p:nvPr/>
        </p:nvCxnSpPr>
        <p:spPr>
          <a:xfrm rot="16200000" flipH="1">
            <a:off x="7602073" y="2067594"/>
            <a:ext cx="682072" cy="3694220"/>
          </a:xfrm>
          <a:prstGeom prst="bentConnector3">
            <a:avLst>
              <a:gd name="adj1" fmla="val 50000"/>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57" name="PA-形状 1701"/>
          <p:cNvPicPr preferRelativeResize="0"/>
          <p:nvPr>
            <p:custDataLst>
              <p:tags r:id="rId1"/>
            </p:custDataLst>
          </p:nvPr>
        </p:nvPicPr>
        <p:blipFill rotWithShape="1">
          <a:blip r:embed="rId8"/>
          <a:srcRect b="22367"/>
          <a:stretch>
            <a:fillRect/>
          </a:stretch>
        </p:blipFill>
        <p:spPr>
          <a:xfrm>
            <a:off x="4459605" y="1148715"/>
            <a:ext cx="3449955" cy="2713355"/>
          </a:xfrm>
          <a:prstGeom prst="rect">
            <a:avLst/>
          </a:prstGeom>
          <a:noFill/>
          <a:ln>
            <a:noFill/>
          </a:ln>
        </p:spPr>
      </p:pic>
      <p:sp>
        <p:nvSpPr>
          <p:cNvPr id="59" name="PA-文本框 9"/>
          <p:cNvSpPr txBox="1"/>
          <p:nvPr>
            <p:custDataLst>
              <p:tags r:id="rId2"/>
            </p:custDataLst>
          </p:nvPr>
        </p:nvSpPr>
        <p:spPr>
          <a:xfrm>
            <a:off x="1334489" y="5464297"/>
            <a:ext cx="1972804" cy="774699"/>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ctr"/>
            <a:r>
              <a:rPr lang="zh-CN" altLang="en-US" dirty="0">
                <a:solidFill>
                  <a:schemeClr val="tx1">
                    <a:lumMod val="75000"/>
                    <a:lumOff val="25000"/>
                  </a:schemeClr>
                </a:solidFill>
                <a:effectLst/>
                <a:latin typeface="微软雅黑" panose="020B0503020204020204" pitchFamily="34" charset="-122"/>
                <a:ea typeface="微软雅黑" panose="020B0503020204020204" pitchFamily="34" charset="-122"/>
              </a:rPr>
              <a:t>您的内容打在这里，或者通过复制您的文本后，在此框中选择</a:t>
            </a:r>
            <a:r>
              <a:rPr lang="zh-CN" altLang="en-US">
                <a:solidFill>
                  <a:schemeClr val="tx1">
                    <a:lumMod val="75000"/>
                    <a:lumOff val="25000"/>
                  </a:schemeClr>
                </a:solidFill>
                <a:effectLst/>
                <a:latin typeface="微软雅黑" panose="020B0503020204020204" pitchFamily="34" charset="-122"/>
                <a:ea typeface="微软雅黑" panose="020B0503020204020204" pitchFamily="34" charset="-122"/>
              </a:rPr>
              <a:t>粘贴</a:t>
            </a:r>
            <a:endParaRPr lang="zh-CN" altLang="en-US" dirty="0">
              <a:solidFill>
                <a:schemeClr val="tx1">
                  <a:lumMod val="75000"/>
                  <a:lumOff val="25000"/>
                </a:schemeClr>
              </a:solidFill>
              <a:effectLst/>
              <a:latin typeface="微软雅黑" panose="020B0503020204020204" pitchFamily="34" charset="-122"/>
              <a:ea typeface="微软雅黑" panose="020B0503020204020204" pitchFamily="34" charset="-122"/>
            </a:endParaRPr>
          </a:p>
        </p:txBody>
      </p:sp>
      <p:sp>
        <p:nvSpPr>
          <p:cNvPr id="60" name="PA-文本框 9"/>
          <p:cNvSpPr txBox="1"/>
          <p:nvPr>
            <p:custDataLst>
              <p:tags r:id="rId3"/>
            </p:custDataLst>
          </p:nvPr>
        </p:nvSpPr>
        <p:spPr>
          <a:xfrm>
            <a:off x="3861074" y="5464297"/>
            <a:ext cx="1972804" cy="774699"/>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ctr"/>
            <a:r>
              <a:rPr lang="zh-CN" altLang="en-US" dirty="0">
                <a:solidFill>
                  <a:schemeClr val="tx1">
                    <a:lumMod val="75000"/>
                    <a:lumOff val="25000"/>
                  </a:schemeClr>
                </a:solidFill>
                <a:effectLst/>
                <a:latin typeface="微软雅黑" panose="020B0503020204020204" pitchFamily="34" charset="-122"/>
                <a:ea typeface="微软雅黑" panose="020B0503020204020204" pitchFamily="34" charset="-122"/>
              </a:rPr>
              <a:t>您的内容打在这里，或者通过复制您的文本后，在此框中选择</a:t>
            </a:r>
            <a:r>
              <a:rPr lang="zh-CN" altLang="en-US">
                <a:solidFill>
                  <a:schemeClr val="tx1">
                    <a:lumMod val="75000"/>
                    <a:lumOff val="25000"/>
                  </a:schemeClr>
                </a:solidFill>
                <a:effectLst/>
                <a:latin typeface="微软雅黑" panose="020B0503020204020204" pitchFamily="34" charset="-122"/>
                <a:ea typeface="微软雅黑" panose="020B0503020204020204" pitchFamily="34" charset="-122"/>
              </a:rPr>
              <a:t>粘贴</a:t>
            </a:r>
            <a:endParaRPr lang="zh-CN" altLang="en-US" dirty="0">
              <a:solidFill>
                <a:schemeClr val="tx1">
                  <a:lumMod val="75000"/>
                  <a:lumOff val="25000"/>
                </a:schemeClr>
              </a:solidFill>
              <a:effectLst/>
              <a:latin typeface="微软雅黑" panose="020B0503020204020204" pitchFamily="34" charset="-122"/>
              <a:ea typeface="微软雅黑" panose="020B0503020204020204" pitchFamily="34" charset="-122"/>
            </a:endParaRPr>
          </a:p>
        </p:txBody>
      </p:sp>
      <p:sp>
        <p:nvSpPr>
          <p:cNvPr id="61" name="PA-文本框 9"/>
          <p:cNvSpPr txBox="1"/>
          <p:nvPr>
            <p:custDataLst>
              <p:tags r:id="rId4"/>
            </p:custDataLst>
          </p:nvPr>
        </p:nvSpPr>
        <p:spPr>
          <a:xfrm>
            <a:off x="6277232" y="5464297"/>
            <a:ext cx="1972804" cy="774699"/>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ctr"/>
            <a:r>
              <a:rPr lang="zh-CN" altLang="en-US" dirty="0">
                <a:solidFill>
                  <a:schemeClr val="tx1">
                    <a:lumMod val="75000"/>
                    <a:lumOff val="25000"/>
                  </a:schemeClr>
                </a:solidFill>
                <a:effectLst/>
                <a:latin typeface="微软雅黑" panose="020B0503020204020204" pitchFamily="34" charset="-122"/>
                <a:ea typeface="微软雅黑" panose="020B0503020204020204" pitchFamily="34" charset="-122"/>
              </a:rPr>
              <a:t>您的内容打在这里，或者通过复制您的文本后，在此框中选择</a:t>
            </a:r>
            <a:r>
              <a:rPr lang="zh-CN" altLang="en-US">
                <a:solidFill>
                  <a:schemeClr val="tx1">
                    <a:lumMod val="75000"/>
                    <a:lumOff val="25000"/>
                  </a:schemeClr>
                </a:solidFill>
                <a:effectLst/>
                <a:latin typeface="微软雅黑" panose="020B0503020204020204" pitchFamily="34" charset="-122"/>
                <a:ea typeface="微软雅黑" panose="020B0503020204020204" pitchFamily="34" charset="-122"/>
              </a:rPr>
              <a:t>粘贴</a:t>
            </a:r>
            <a:endParaRPr lang="zh-CN" altLang="en-US" dirty="0">
              <a:solidFill>
                <a:schemeClr val="tx1">
                  <a:lumMod val="75000"/>
                  <a:lumOff val="25000"/>
                </a:schemeClr>
              </a:solidFill>
              <a:effectLst/>
              <a:latin typeface="微软雅黑" panose="020B0503020204020204" pitchFamily="34" charset="-122"/>
              <a:ea typeface="微软雅黑" panose="020B0503020204020204" pitchFamily="34" charset="-122"/>
            </a:endParaRPr>
          </a:p>
        </p:txBody>
      </p:sp>
      <p:sp>
        <p:nvSpPr>
          <p:cNvPr id="62" name="PA-文本框 9"/>
          <p:cNvSpPr txBox="1"/>
          <p:nvPr>
            <p:custDataLst>
              <p:tags r:id="rId5"/>
            </p:custDataLst>
          </p:nvPr>
        </p:nvSpPr>
        <p:spPr>
          <a:xfrm>
            <a:off x="8803817" y="5464297"/>
            <a:ext cx="1972804" cy="774699"/>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ctr"/>
            <a:r>
              <a:rPr lang="zh-CN" altLang="en-US" dirty="0">
                <a:solidFill>
                  <a:schemeClr val="tx1">
                    <a:lumMod val="75000"/>
                    <a:lumOff val="25000"/>
                  </a:schemeClr>
                </a:solidFill>
                <a:effectLst/>
                <a:latin typeface="微软雅黑" panose="020B0503020204020204" pitchFamily="34" charset="-122"/>
                <a:ea typeface="微软雅黑" panose="020B0503020204020204" pitchFamily="34" charset="-122"/>
              </a:rPr>
              <a:t>您的内容打在这里，或者通过复制您的文本后，在此框中选择</a:t>
            </a:r>
            <a:r>
              <a:rPr lang="zh-CN" altLang="en-US">
                <a:solidFill>
                  <a:schemeClr val="tx1">
                    <a:lumMod val="75000"/>
                    <a:lumOff val="25000"/>
                  </a:schemeClr>
                </a:solidFill>
                <a:effectLst/>
                <a:latin typeface="微软雅黑" panose="020B0503020204020204" pitchFamily="34" charset="-122"/>
                <a:ea typeface="微软雅黑" panose="020B0503020204020204" pitchFamily="34" charset="-122"/>
              </a:rPr>
              <a:t>粘贴</a:t>
            </a:r>
            <a:endParaRPr lang="zh-CN" altLang="en-US" dirty="0">
              <a:solidFill>
                <a:schemeClr val="tx1">
                  <a:lumMod val="75000"/>
                  <a:lumOff val="25000"/>
                </a:schemeClr>
              </a:solidFill>
              <a:effectLst/>
              <a:latin typeface="微软雅黑" panose="020B0503020204020204" pitchFamily="34" charset="-122"/>
              <a:ea typeface="微软雅黑" panose="020B0503020204020204" pitchFamily="34" charset="-122"/>
            </a:endParaRPr>
          </a:p>
        </p:txBody>
      </p:sp>
      <p:pic>
        <p:nvPicPr>
          <p:cNvPr id="2" name="图片 1" descr="图片1.png3245"/>
          <p:cNvPicPr>
            <a:picLocks noChangeAspect="1"/>
          </p:cNvPicPr>
          <p:nvPr/>
        </p:nvPicPr>
        <p:blipFill>
          <a:blip r:embed="rId9"/>
          <a:srcRect b="8310"/>
          <a:stretch>
            <a:fillRect/>
          </a:stretch>
        </p:blipFill>
        <p:spPr>
          <a:xfrm>
            <a:off x="4668520" y="1321435"/>
            <a:ext cx="3004820" cy="1672590"/>
          </a:xfrm>
          <a:prstGeom prst="rect">
            <a:avLst/>
          </a:prstGeom>
        </p:spPr>
      </p:pic>
      <p:sp>
        <p:nvSpPr>
          <p:cNvPr id="28" name="文本框 27"/>
          <p:cNvSpPr txBox="1"/>
          <p:nvPr/>
        </p:nvSpPr>
        <p:spPr>
          <a:xfrm>
            <a:off x="186729" y="158136"/>
            <a:ext cx="4682692" cy="583565"/>
          </a:xfrm>
          <a:prstGeom prst="rect">
            <a:avLst/>
          </a:prstGeom>
          <a:noFill/>
        </p:spPr>
        <p:txBody>
          <a:bodyPr wrap="square" rtlCol="0">
            <a:spAutoFit/>
          </a:bodyPr>
          <a:lstStyle>
            <a:defPPr>
              <a:defRPr lang="zh-CN"/>
            </a:defPPr>
            <a:lvl1pPr>
              <a:defRPr sz="8000" spc="300">
                <a:solidFill>
                  <a:schemeClr val="bg1">
                    <a:lumMod val="95000"/>
                  </a:schemeClr>
                </a:solidFill>
                <a:latin typeface="Roboto Medium" panose="02000000000000000000" pitchFamily="2" charset="0"/>
                <a:ea typeface="Roboto Medium" panose="02000000000000000000" pitchFamily="2" charset="0"/>
              </a:defRPr>
            </a:lvl1pPr>
          </a:lstStyle>
          <a:p>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sym typeface="+mn-lt"/>
              </a:rPr>
              <a:t>请输入标题内容</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p:nvPr/>
        </p:nvSpPr>
        <p:spPr bwMode="auto">
          <a:xfrm flipH="1">
            <a:off x="7406884" y="1207545"/>
            <a:ext cx="771043" cy="1695779"/>
          </a:xfrm>
          <a:custGeom>
            <a:avLst/>
            <a:gdLst>
              <a:gd name="T0" fmla="*/ 493 w 698"/>
              <a:gd name="T1" fmla="*/ 204 h 1395"/>
              <a:gd name="T2" fmla="*/ 0 w 698"/>
              <a:gd name="T3" fmla="*/ 0 h 1395"/>
              <a:gd name="T4" fmla="*/ 0 w 698"/>
              <a:gd name="T5" fmla="*/ 86 h 1395"/>
              <a:gd name="T6" fmla="*/ 432 w 698"/>
              <a:gd name="T7" fmla="*/ 265 h 1395"/>
              <a:gd name="T8" fmla="*/ 611 w 698"/>
              <a:gd name="T9" fmla="*/ 697 h 1395"/>
              <a:gd name="T10" fmla="*/ 432 w 698"/>
              <a:gd name="T11" fmla="*/ 1130 h 1395"/>
              <a:gd name="T12" fmla="*/ 0 w 698"/>
              <a:gd name="T13" fmla="*/ 1309 h 1395"/>
              <a:gd name="T14" fmla="*/ 0 w 698"/>
              <a:gd name="T15" fmla="*/ 1395 h 1395"/>
              <a:gd name="T16" fmla="*/ 493 w 698"/>
              <a:gd name="T17" fmla="*/ 1191 h 1395"/>
              <a:gd name="T18" fmla="*/ 698 w 698"/>
              <a:gd name="T19" fmla="*/ 697 h 1395"/>
              <a:gd name="T20" fmla="*/ 493 w 698"/>
              <a:gd name="T21" fmla="*/ 204 h 1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8" h="1395">
                <a:moveTo>
                  <a:pt x="493" y="204"/>
                </a:moveTo>
                <a:cubicBezTo>
                  <a:pt x="361" y="72"/>
                  <a:pt x="186" y="0"/>
                  <a:pt x="0" y="0"/>
                </a:cubicBezTo>
                <a:cubicBezTo>
                  <a:pt x="0" y="86"/>
                  <a:pt x="0" y="86"/>
                  <a:pt x="0" y="86"/>
                </a:cubicBezTo>
                <a:cubicBezTo>
                  <a:pt x="163" y="86"/>
                  <a:pt x="317" y="150"/>
                  <a:pt x="432" y="265"/>
                </a:cubicBezTo>
                <a:cubicBezTo>
                  <a:pt x="548" y="381"/>
                  <a:pt x="611" y="534"/>
                  <a:pt x="611" y="697"/>
                </a:cubicBezTo>
                <a:cubicBezTo>
                  <a:pt x="611" y="861"/>
                  <a:pt x="548" y="1014"/>
                  <a:pt x="432" y="1130"/>
                </a:cubicBezTo>
                <a:cubicBezTo>
                  <a:pt x="317" y="1245"/>
                  <a:pt x="163" y="1309"/>
                  <a:pt x="0" y="1309"/>
                </a:cubicBezTo>
                <a:cubicBezTo>
                  <a:pt x="0" y="1395"/>
                  <a:pt x="0" y="1395"/>
                  <a:pt x="0" y="1395"/>
                </a:cubicBezTo>
                <a:cubicBezTo>
                  <a:pt x="186" y="1395"/>
                  <a:pt x="361" y="1323"/>
                  <a:pt x="493" y="1191"/>
                </a:cubicBezTo>
                <a:cubicBezTo>
                  <a:pt x="625" y="1059"/>
                  <a:pt x="698" y="884"/>
                  <a:pt x="698" y="697"/>
                </a:cubicBezTo>
                <a:cubicBezTo>
                  <a:pt x="698" y="511"/>
                  <a:pt x="625" y="336"/>
                  <a:pt x="493" y="204"/>
                </a:cubicBezTo>
                <a:close/>
              </a:path>
            </a:pathLst>
          </a:custGeom>
          <a:solidFill>
            <a:schemeClr val="accent1"/>
          </a:solidFill>
          <a:ln>
            <a:noFill/>
          </a:ln>
        </p:spPr>
        <p:txBody>
          <a:bodyPr vert="horz" wrap="square" lIns="121920" tIns="60960" rIns="121920" bIns="60960" numCol="1" anchor="t" anchorCtr="0" compatLnSpc="1"/>
          <a:lstStyle/>
          <a:p>
            <a:endParaRPr lang="en-US" sz="3200">
              <a:latin typeface="微软雅黑" panose="020B0503020204020204" pitchFamily="34" charset="-122"/>
              <a:ea typeface="微软雅黑" panose="020B0503020204020204" pitchFamily="34" charset="-122"/>
            </a:endParaRPr>
          </a:p>
        </p:txBody>
      </p:sp>
      <p:sp>
        <p:nvSpPr>
          <p:cNvPr id="3" name="Freeform 6"/>
          <p:cNvSpPr/>
          <p:nvPr/>
        </p:nvSpPr>
        <p:spPr bwMode="auto">
          <a:xfrm flipH="1">
            <a:off x="7406884" y="3005820"/>
            <a:ext cx="771043" cy="1695779"/>
          </a:xfrm>
          <a:custGeom>
            <a:avLst/>
            <a:gdLst>
              <a:gd name="T0" fmla="*/ 493 w 698"/>
              <a:gd name="T1" fmla="*/ 204 h 1395"/>
              <a:gd name="T2" fmla="*/ 0 w 698"/>
              <a:gd name="T3" fmla="*/ 0 h 1395"/>
              <a:gd name="T4" fmla="*/ 0 w 698"/>
              <a:gd name="T5" fmla="*/ 86 h 1395"/>
              <a:gd name="T6" fmla="*/ 432 w 698"/>
              <a:gd name="T7" fmla="*/ 265 h 1395"/>
              <a:gd name="T8" fmla="*/ 611 w 698"/>
              <a:gd name="T9" fmla="*/ 697 h 1395"/>
              <a:gd name="T10" fmla="*/ 432 w 698"/>
              <a:gd name="T11" fmla="*/ 1130 h 1395"/>
              <a:gd name="T12" fmla="*/ 0 w 698"/>
              <a:gd name="T13" fmla="*/ 1309 h 1395"/>
              <a:gd name="T14" fmla="*/ 0 w 698"/>
              <a:gd name="T15" fmla="*/ 1395 h 1395"/>
              <a:gd name="T16" fmla="*/ 493 w 698"/>
              <a:gd name="T17" fmla="*/ 1191 h 1395"/>
              <a:gd name="T18" fmla="*/ 698 w 698"/>
              <a:gd name="T19" fmla="*/ 697 h 1395"/>
              <a:gd name="T20" fmla="*/ 493 w 698"/>
              <a:gd name="T21" fmla="*/ 204 h 1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8" h="1395">
                <a:moveTo>
                  <a:pt x="493" y="204"/>
                </a:moveTo>
                <a:cubicBezTo>
                  <a:pt x="361" y="72"/>
                  <a:pt x="186" y="0"/>
                  <a:pt x="0" y="0"/>
                </a:cubicBezTo>
                <a:cubicBezTo>
                  <a:pt x="0" y="86"/>
                  <a:pt x="0" y="86"/>
                  <a:pt x="0" y="86"/>
                </a:cubicBezTo>
                <a:cubicBezTo>
                  <a:pt x="163" y="86"/>
                  <a:pt x="317" y="150"/>
                  <a:pt x="432" y="265"/>
                </a:cubicBezTo>
                <a:cubicBezTo>
                  <a:pt x="548" y="381"/>
                  <a:pt x="611" y="534"/>
                  <a:pt x="611" y="697"/>
                </a:cubicBezTo>
                <a:cubicBezTo>
                  <a:pt x="611" y="861"/>
                  <a:pt x="548" y="1014"/>
                  <a:pt x="432" y="1130"/>
                </a:cubicBezTo>
                <a:cubicBezTo>
                  <a:pt x="317" y="1245"/>
                  <a:pt x="163" y="1309"/>
                  <a:pt x="0" y="1309"/>
                </a:cubicBezTo>
                <a:cubicBezTo>
                  <a:pt x="0" y="1395"/>
                  <a:pt x="0" y="1395"/>
                  <a:pt x="0" y="1395"/>
                </a:cubicBezTo>
                <a:cubicBezTo>
                  <a:pt x="186" y="1395"/>
                  <a:pt x="361" y="1323"/>
                  <a:pt x="493" y="1191"/>
                </a:cubicBezTo>
                <a:cubicBezTo>
                  <a:pt x="625" y="1059"/>
                  <a:pt x="698" y="884"/>
                  <a:pt x="698" y="697"/>
                </a:cubicBezTo>
                <a:cubicBezTo>
                  <a:pt x="698" y="511"/>
                  <a:pt x="625" y="336"/>
                  <a:pt x="493" y="204"/>
                </a:cubicBezTo>
                <a:close/>
              </a:path>
            </a:pathLst>
          </a:custGeom>
          <a:solidFill>
            <a:schemeClr val="accent2"/>
          </a:solidFill>
          <a:ln>
            <a:noFill/>
          </a:ln>
        </p:spPr>
        <p:txBody>
          <a:bodyPr vert="horz" wrap="square" lIns="121920" tIns="60960" rIns="121920" bIns="60960" numCol="1" anchor="t" anchorCtr="0" compatLnSpc="1"/>
          <a:lstStyle/>
          <a:p>
            <a:endParaRPr lang="en-US" sz="3200">
              <a:latin typeface="微软雅黑" panose="020B0503020204020204" pitchFamily="34" charset="-122"/>
              <a:ea typeface="微软雅黑" panose="020B0503020204020204" pitchFamily="34" charset="-122"/>
            </a:endParaRPr>
          </a:p>
        </p:txBody>
      </p:sp>
      <p:sp>
        <p:nvSpPr>
          <p:cNvPr id="4" name="Freeform 6"/>
          <p:cNvSpPr/>
          <p:nvPr/>
        </p:nvSpPr>
        <p:spPr bwMode="auto">
          <a:xfrm flipH="1">
            <a:off x="7406884" y="4880152"/>
            <a:ext cx="771043" cy="1695779"/>
          </a:xfrm>
          <a:custGeom>
            <a:avLst/>
            <a:gdLst>
              <a:gd name="T0" fmla="*/ 493 w 698"/>
              <a:gd name="T1" fmla="*/ 204 h 1395"/>
              <a:gd name="T2" fmla="*/ 0 w 698"/>
              <a:gd name="T3" fmla="*/ 0 h 1395"/>
              <a:gd name="T4" fmla="*/ 0 w 698"/>
              <a:gd name="T5" fmla="*/ 86 h 1395"/>
              <a:gd name="T6" fmla="*/ 432 w 698"/>
              <a:gd name="T7" fmla="*/ 265 h 1395"/>
              <a:gd name="T8" fmla="*/ 611 w 698"/>
              <a:gd name="T9" fmla="*/ 697 h 1395"/>
              <a:gd name="T10" fmla="*/ 432 w 698"/>
              <a:gd name="T11" fmla="*/ 1130 h 1395"/>
              <a:gd name="T12" fmla="*/ 0 w 698"/>
              <a:gd name="T13" fmla="*/ 1309 h 1395"/>
              <a:gd name="T14" fmla="*/ 0 w 698"/>
              <a:gd name="T15" fmla="*/ 1395 h 1395"/>
              <a:gd name="T16" fmla="*/ 493 w 698"/>
              <a:gd name="T17" fmla="*/ 1191 h 1395"/>
              <a:gd name="T18" fmla="*/ 698 w 698"/>
              <a:gd name="T19" fmla="*/ 697 h 1395"/>
              <a:gd name="T20" fmla="*/ 493 w 698"/>
              <a:gd name="T21" fmla="*/ 204 h 1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8" h="1395">
                <a:moveTo>
                  <a:pt x="493" y="204"/>
                </a:moveTo>
                <a:cubicBezTo>
                  <a:pt x="361" y="72"/>
                  <a:pt x="186" y="0"/>
                  <a:pt x="0" y="0"/>
                </a:cubicBezTo>
                <a:cubicBezTo>
                  <a:pt x="0" y="86"/>
                  <a:pt x="0" y="86"/>
                  <a:pt x="0" y="86"/>
                </a:cubicBezTo>
                <a:cubicBezTo>
                  <a:pt x="163" y="86"/>
                  <a:pt x="317" y="150"/>
                  <a:pt x="432" y="265"/>
                </a:cubicBezTo>
                <a:cubicBezTo>
                  <a:pt x="548" y="381"/>
                  <a:pt x="611" y="534"/>
                  <a:pt x="611" y="697"/>
                </a:cubicBezTo>
                <a:cubicBezTo>
                  <a:pt x="611" y="861"/>
                  <a:pt x="548" y="1014"/>
                  <a:pt x="432" y="1130"/>
                </a:cubicBezTo>
                <a:cubicBezTo>
                  <a:pt x="317" y="1245"/>
                  <a:pt x="163" y="1309"/>
                  <a:pt x="0" y="1309"/>
                </a:cubicBezTo>
                <a:cubicBezTo>
                  <a:pt x="0" y="1395"/>
                  <a:pt x="0" y="1395"/>
                  <a:pt x="0" y="1395"/>
                </a:cubicBezTo>
                <a:cubicBezTo>
                  <a:pt x="186" y="1395"/>
                  <a:pt x="361" y="1323"/>
                  <a:pt x="493" y="1191"/>
                </a:cubicBezTo>
                <a:cubicBezTo>
                  <a:pt x="625" y="1059"/>
                  <a:pt x="698" y="884"/>
                  <a:pt x="698" y="697"/>
                </a:cubicBezTo>
                <a:cubicBezTo>
                  <a:pt x="698" y="511"/>
                  <a:pt x="625" y="336"/>
                  <a:pt x="493" y="204"/>
                </a:cubicBezTo>
                <a:close/>
              </a:path>
            </a:pathLst>
          </a:custGeom>
          <a:solidFill>
            <a:schemeClr val="accent3"/>
          </a:solidFill>
          <a:ln>
            <a:noFill/>
          </a:ln>
        </p:spPr>
        <p:txBody>
          <a:bodyPr vert="horz" wrap="square" lIns="121920" tIns="60960" rIns="121920" bIns="60960" numCol="1" anchor="t" anchorCtr="0" compatLnSpc="1"/>
          <a:lstStyle/>
          <a:p>
            <a:endParaRPr lang="en-US" sz="3200">
              <a:latin typeface="微软雅黑" panose="020B0503020204020204" pitchFamily="34" charset="-122"/>
              <a:ea typeface="微软雅黑" panose="020B0503020204020204" pitchFamily="34" charset="-122"/>
            </a:endParaRPr>
          </a:p>
        </p:txBody>
      </p:sp>
      <p:grpSp>
        <p:nvGrpSpPr>
          <p:cNvPr id="5" name="组合 4"/>
          <p:cNvGrpSpPr/>
          <p:nvPr/>
        </p:nvGrpSpPr>
        <p:grpSpPr>
          <a:xfrm>
            <a:off x="7665130" y="1403988"/>
            <a:ext cx="4541662" cy="1316736"/>
            <a:chOff x="7665130" y="1327788"/>
            <a:chExt cx="4541662" cy="1316736"/>
          </a:xfrm>
        </p:grpSpPr>
        <p:sp>
          <p:nvSpPr>
            <p:cNvPr id="6" name="任意多边形: 形状 61"/>
            <p:cNvSpPr/>
            <p:nvPr/>
          </p:nvSpPr>
          <p:spPr>
            <a:xfrm>
              <a:off x="7665130" y="1327788"/>
              <a:ext cx="4541662" cy="1316736"/>
            </a:xfrm>
            <a:custGeom>
              <a:avLst/>
              <a:gdLst>
                <a:gd name="connsiteX0" fmla="*/ 658368 w 4541662"/>
                <a:gd name="connsiteY0" fmla="*/ 0 h 1316736"/>
                <a:gd name="connsiteX1" fmla="*/ 763042 w 4541662"/>
                <a:gd name="connsiteY1" fmla="*/ 10552 h 1316736"/>
                <a:gd name="connsiteX2" fmla="*/ 4541662 w 4541662"/>
                <a:gd name="connsiteY2" fmla="*/ 10552 h 1316736"/>
                <a:gd name="connsiteX3" fmla="*/ 4541662 w 4541662"/>
                <a:gd name="connsiteY3" fmla="*/ 1310077 h 1316736"/>
                <a:gd name="connsiteX4" fmla="*/ 724424 w 4541662"/>
                <a:gd name="connsiteY4" fmla="*/ 1310077 h 1316736"/>
                <a:gd name="connsiteX5" fmla="*/ 658368 w 4541662"/>
                <a:gd name="connsiteY5" fmla="*/ 1316736 h 1316736"/>
                <a:gd name="connsiteX6" fmla="*/ 0 w 4541662"/>
                <a:gd name="connsiteY6" fmla="*/ 658368 h 1316736"/>
                <a:gd name="connsiteX7" fmla="*/ 658368 w 4541662"/>
                <a:gd name="connsiteY7" fmla="*/ 0 h 1316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1662" h="1316736">
                  <a:moveTo>
                    <a:pt x="658368" y="0"/>
                  </a:moveTo>
                  <a:lnTo>
                    <a:pt x="763042" y="10552"/>
                  </a:lnTo>
                  <a:lnTo>
                    <a:pt x="4541662" y="10552"/>
                  </a:lnTo>
                  <a:lnTo>
                    <a:pt x="4541662" y="1310077"/>
                  </a:lnTo>
                  <a:lnTo>
                    <a:pt x="724424" y="1310077"/>
                  </a:lnTo>
                  <a:lnTo>
                    <a:pt x="658368" y="1316736"/>
                  </a:lnTo>
                  <a:cubicBezTo>
                    <a:pt x="294761" y="1316736"/>
                    <a:pt x="0" y="1021975"/>
                    <a:pt x="0" y="658368"/>
                  </a:cubicBezTo>
                  <a:cubicBezTo>
                    <a:pt x="0" y="294761"/>
                    <a:pt x="294761" y="0"/>
                    <a:pt x="65836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0">
                <a:latin typeface="微软雅黑" panose="020B0503020204020204" pitchFamily="34" charset="-122"/>
                <a:ea typeface="微软雅黑" panose="020B0503020204020204" pitchFamily="34" charset="-122"/>
              </a:endParaRPr>
            </a:p>
          </p:txBody>
        </p:sp>
        <p:grpSp>
          <p:nvGrpSpPr>
            <p:cNvPr id="7" name="组合 6"/>
            <p:cNvGrpSpPr/>
            <p:nvPr/>
          </p:nvGrpSpPr>
          <p:grpSpPr>
            <a:xfrm>
              <a:off x="7873824" y="1536480"/>
              <a:ext cx="899349" cy="899349"/>
              <a:chOff x="7873824" y="1193580"/>
              <a:chExt cx="899349" cy="899349"/>
            </a:xfrm>
          </p:grpSpPr>
          <p:sp>
            <p:nvSpPr>
              <p:cNvPr id="9" name="Oval 17"/>
              <p:cNvSpPr/>
              <p:nvPr/>
            </p:nvSpPr>
            <p:spPr>
              <a:xfrm>
                <a:off x="7873824" y="1193580"/>
                <a:ext cx="899349" cy="899349"/>
              </a:xfrm>
              <a:prstGeom prst="ellipse">
                <a:avLst/>
              </a:prstGeom>
              <a:solidFill>
                <a:srgbClr val="558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微软雅黑" panose="020B0503020204020204" pitchFamily="34" charset="-122"/>
                  <a:ea typeface="微软雅黑" panose="020B0503020204020204" pitchFamily="34" charset="-122"/>
                </a:endParaRPr>
              </a:p>
            </p:txBody>
          </p:sp>
          <p:sp>
            <p:nvSpPr>
              <p:cNvPr id="10" name="Freeform 12"/>
              <p:cNvSpPr/>
              <p:nvPr/>
            </p:nvSpPr>
            <p:spPr bwMode="auto">
              <a:xfrm>
                <a:off x="8041173" y="1344909"/>
                <a:ext cx="564649" cy="603475"/>
              </a:xfrm>
              <a:custGeom>
                <a:avLst/>
                <a:gdLst>
                  <a:gd name="T0" fmla="*/ 53 w 139"/>
                  <a:gd name="T1" fmla="*/ 149 h 149"/>
                  <a:gd name="T2" fmla="*/ 15 w 139"/>
                  <a:gd name="T3" fmla="*/ 134 h 149"/>
                  <a:gd name="T4" fmla="*/ 0 w 139"/>
                  <a:gd name="T5" fmla="*/ 96 h 149"/>
                  <a:gd name="T6" fmla="*/ 15 w 139"/>
                  <a:gd name="T7" fmla="*/ 59 h 149"/>
                  <a:gd name="T8" fmla="*/ 17 w 139"/>
                  <a:gd name="T9" fmla="*/ 57 h 149"/>
                  <a:gd name="T10" fmla="*/ 52 w 139"/>
                  <a:gd name="T11" fmla="*/ 22 h 149"/>
                  <a:gd name="T12" fmla="*/ 63 w 139"/>
                  <a:gd name="T13" fmla="*/ 11 h 149"/>
                  <a:gd name="T14" fmla="*/ 90 w 139"/>
                  <a:gd name="T15" fmla="*/ 0 h 149"/>
                  <a:gd name="T16" fmla="*/ 118 w 139"/>
                  <a:gd name="T17" fmla="*/ 11 h 149"/>
                  <a:gd name="T18" fmla="*/ 129 w 139"/>
                  <a:gd name="T19" fmla="*/ 38 h 149"/>
                  <a:gd name="T20" fmla="*/ 118 w 139"/>
                  <a:gd name="T21" fmla="*/ 65 h 149"/>
                  <a:gd name="T22" fmla="*/ 111 w 139"/>
                  <a:gd name="T23" fmla="*/ 72 h 149"/>
                  <a:gd name="T24" fmla="*/ 111 w 139"/>
                  <a:gd name="T25" fmla="*/ 72 h 149"/>
                  <a:gd name="T26" fmla="*/ 110 w 139"/>
                  <a:gd name="T27" fmla="*/ 73 h 149"/>
                  <a:gd name="T28" fmla="*/ 70 w 139"/>
                  <a:gd name="T29" fmla="*/ 113 h 149"/>
                  <a:gd name="T30" fmla="*/ 53 w 139"/>
                  <a:gd name="T31" fmla="*/ 120 h 149"/>
                  <a:gd name="T32" fmla="*/ 36 w 139"/>
                  <a:gd name="T33" fmla="*/ 113 h 149"/>
                  <a:gd name="T34" fmla="*/ 29 w 139"/>
                  <a:gd name="T35" fmla="*/ 96 h 149"/>
                  <a:gd name="T36" fmla="*/ 36 w 139"/>
                  <a:gd name="T37" fmla="*/ 79 h 149"/>
                  <a:gd name="T38" fmla="*/ 71 w 139"/>
                  <a:gd name="T39" fmla="*/ 44 h 149"/>
                  <a:gd name="T40" fmla="*/ 78 w 139"/>
                  <a:gd name="T41" fmla="*/ 41 h 149"/>
                  <a:gd name="T42" fmla="*/ 84 w 139"/>
                  <a:gd name="T43" fmla="*/ 44 h 149"/>
                  <a:gd name="T44" fmla="*/ 87 w 139"/>
                  <a:gd name="T45" fmla="*/ 51 h 149"/>
                  <a:gd name="T46" fmla="*/ 84 w 139"/>
                  <a:gd name="T47" fmla="*/ 58 h 149"/>
                  <a:gd name="T48" fmla="*/ 49 w 139"/>
                  <a:gd name="T49" fmla="*/ 93 h 149"/>
                  <a:gd name="T50" fmla="*/ 48 w 139"/>
                  <a:gd name="T51" fmla="*/ 96 h 149"/>
                  <a:gd name="T52" fmla="*/ 49 w 139"/>
                  <a:gd name="T53" fmla="*/ 100 h 149"/>
                  <a:gd name="T54" fmla="*/ 53 w 139"/>
                  <a:gd name="T55" fmla="*/ 101 h 149"/>
                  <a:gd name="T56" fmla="*/ 56 w 139"/>
                  <a:gd name="T57" fmla="*/ 100 h 149"/>
                  <a:gd name="T58" fmla="*/ 60 w 139"/>
                  <a:gd name="T59" fmla="*/ 96 h 149"/>
                  <a:gd name="T60" fmla="*/ 60 w 139"/>
                  <a:gd name="T61" fmla="*/ 96 h 149"/>
                  <a:gd name="T62" fmla="*/ 104 w 139"/>
                  <a:gd name="T63" fmla="*/ 52 h 149"/>
                  <a:gd name="T64" fmla="*/ 110 w 139"/>
                  <a:gd name="T65" fmla="*/ 38 h 149"/>
                  <a:gd name="T66" fmla="*/ 104 w 139"/>
                  <a:gd name="T67" fmla="*/ 24 h 149"/>
                  <a:gd name="T68" fmla="*/ 90 w 139"/>
                  <a:gd name="T69" fmla="*/ 19 h 149"/>
                  <a:gd name="T70" fmla="*/ 77 w 139"/>
                  <a:gd name="T71" fmla="*/ 24 h 149"/>
                  <a:gd name="T72" fmla="*/ 65 w 139"/>
                  <a:gd name="T73" fmla="*/ 35 h 149"/>
                  <a:gd name="T74" fmla="*/ 30 w 139"/>
                  <a:gd name="T75" fmla="*/ 71 h 149"/>
                  <a:gd name="T76" fmla="*/ 29 w 139"/>
                  <a:gd name="T77" fmla="*/ 72 h 149"/>
                  <a:gd name="T78" fmla="*/ 19 w 139"/>
                  <a:gd name="T79" fmla="*/ 96 h 149"/>
                  <a:gd name="T80" fmla="*/ 29 w 139"/>
                  <a:gd name="T81" fmla="*/ 120 h 149"/>
                  <a:gd name="T82" fmla="*/ 53 w 139"/>
                  <a:gd name="T83" fmla="*/ 130 h 149"/>
                  <a:gd name="T84" fmla="*/ 77 w 139"/>
                  <a:gd name="T85" fmla="*/ 120 h 149"/>
                  <a:gd name="T86" fmla="*/ 102 w 139"/>
                  <a:gd name="T87" fmla="*/ 95 h 149"/>
                  <a:gd name="T88" fmla="*/ 107 w 139"/>
                  <a:gd name="T89" fmla="*/ 90 h 149"/>
                  <a:gd name="T90" fmla="*/ 122 w 139"/>
                  <a:gd name="T91" fmla="*/ 82 h 149"/>
                  <a:gd name="T92" fmla="*/ 127 w 139"/>
                  <a:gd name="T93" fmla="*/ 82 h 149"/>
                  <a:gd name="T94" fmla="*/ 139 w 139"/>
                  <a:gd name="T95" fmla="*/ 85 h 149"/>
                  <a:gd name="T96" fmla="*/ 90 w 139"/>
                  <a:gd name="T97" fmla="*/ 134 h 149"/>
                  <a:gd name="T98" fmla="*/ 53 w 139"/>
                  <a:gd name="T99" fmla="*/ 1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9" h="149">
                    <a:moveTo>
                      <a:pt x="53" y="149"/>
                    </a:moveTo>
                    <a:cubicBezTo>
                      <a:pt x="38" y="149"/>
                      <a:pt x="26" y="144"/>
                      <a:pt x="15" y="134"/>
                    </a:cubicBezTo>
                    <a:cubicBezTo>
                      <a:pt x="5" y="123"/>
                      <a:pt x="0" y="111"/>
                      <a:pt x="0" y="96"/>
                    </a:cubicBezTo>
                    <a:cubicBezTo>
                      <a:pt x="0" y="82"/>
                      <a:pt x="5" y="69"/>
                      <a:pt x="15" y="59"/>
                    </a:cubicBezTo>
                    <a:cubicBezTo>
                      <a:pt x="17" y="57"/>
                      <a:pt x="17" y="57"/>
                      <a:pt x="17" y="57"/>
                    </a:cubicBezTo>
                    <a:cubicBezTo>
                      <a:pt x="52" y="22"/>
                      <a:pt x="52" y="22"/>
                      <a:pt x="52" y="22"/>
                    </a:cubicBezTo>
                    <a:cubicBezTo>
                      <a:pt x="63" y="11"/>
                      <a:pt x="63" y="11"/>
                      <a:pt x="63" y="11"/>
                    </a:cubicBezTo>
                    <a:cubicBezTo>
                      <a:pt x="71" y="3"/>
                      <a:pt x="80" y="0"/>
                      <a:pt x="90" y="0"/>
                    </a:cubicBezTo>
                    <a:cubicBezTo>
                      <a:pt x="101" y="0"/>
                      <a:pt x="110" y="3"/>
                      <a:pt x="118" y="11"/>
                    </a:cubicBezTo>
                    <a:cubicBezTo>
                      <a:pt x="125" y="18"/>
                      <a:pt x="129" y="27"/>
                      <a:pt x="129" y="38"/>
                    </a:cubicBezTo>
                    <a:cubicBezTo>
                      <a:pt x="129" y="49"/>
                      <a:pt x="125" y="58"/>
                      <a:pt x="118" y="65"/>
                    </a:cubicBezTo>
                    <a:cubicBezTo>
                      <a:pt x="111" y="72"/>
                      <a:pt x="111" y="72"/>
                      <a:pt x="111" y="72"/>
                    </a:cubicBezTo>
                    <a:cubicBezTo>
                      <a:pt x="111" y="72"/>
                      <a:pt x="111" y="72"/>
                      <a:pt x="111" y="72"/>
                    </a:cubicBezTo>
                    <a:cubicBezTo>
                      <a:pt x="111" y="73"/>
                      <a:pt x="110" y="73"/>
                      <a:pt x="110" y="73"/>
                    </a:cubicBezTo>
                    <a:cubicBezTo>
                      <a:pt x="70" y="113"/>
                      <a:pt x="70" y="113"/>
                      <a:pt x="70" y="113"/>
                    </a:cubicBezTo>
                    <a:cubicBezTo>
                      <a:pt x="65" y="118"/>
                      <a:pt x="60" y="120"/>
                      <a:pt x="53" y="120"/>
                    </a:cubicBezTo>
                    <a:cubicBezTo>
                      <a:pt x="46" y="120"/>
                      <a:pt x="41" y="118"/>
                      <a:pt x="36" y="113"/>
                    </a:cubicBezTo>
                    <a:cubicBezTo>
                      <a:pt x="31" y="108"/>
                      <a:pt x="29" y="103"/>
                      <a:pt x="29" y="96"/>
                    </a:cubicBezTo>
                    <a:cubicBezTo>
                      <a:pt x="29" y="89"/>
                      <a:pt x="31" y="84"/>
                      <a:pt x="36" y="79"/>
                    </a:cubicBezTo>
                    <a:cubicBezTo>
                      <a:pt x="71" y="44"/>
                      <a:pt x="71" y="44"/>
                      <a:pt x="71" y="44"/>
                    </a:cubicBezTo>
                    <a:cubicBezTo>
                      <a:pt x="73" y="42"/>
                      <a:pt x="75" y="41"/>
                      <a:pt x="78" y="41"/>
                    </a:cubicBezTo>
                    <a:cubicBezTo>
                      <a:pt x="80" y="41"/>
                      <a:pt x="83" y="42"/>
                      <a:pt x="84" y="44"/>
                    </a:cubicBezTo>
                    <a:cubicBezTo>
                      <a:pt x="86" y="46"/>
                      <a:pt x="87" y="48"/>
                      <a:pt x="87" y="51"/>
                    </a:cubicBezTo>
                    <a:cubicBezTo>
                      <a:pt x="87" y="54"/>
                      <a:pt x="86" y="56"/>
                      <a:pt x="84" y="58"/>
                    </a:cubicBezTo>
                    <a:cubicBezTo>
                      <a:pt x="49" y="93"/>
                      <a:pt x="49" y="93"/>
                      <a:pt x="49" y="93"/>
                    </a:cubicBezTo>
                    <a:cubicBezTo>
                      <a:pt x="48" y="94"/>
                      <a:pt x="48" y="95"/>
                      <a:pt x="48" y="96"/>
                    </a:cubicBezTo>
                    <a:cubicBezTo>
                      <a:pt x="48" y="97"/>
                      <a:pt x="48" y="99"/>
                      <a:pt x="49" y="100"/>
                    </a:cubicBezTo>
                    <a:cubicBezTo>
                      <a:pt x="50" y="101"/>
                      <a:pt x="52" y="101"/>
                      <a:pt x="53" y="101"/>
                    </a:cubicBezTo>
                    <a:cubicBezTo>
                      <a:pt x="54" y="101"/>
                      <a:pt x="56" y="101"/>
                      <a:pt x="56" y="100"/>
                    </a:cubicBezTo>
                    <a:cubicBezTo>
                      <a:pt x="60" y="96"/>
                      <a:pt x="60" y="96"/>
                      <a:pt x="60" y="96"/>
                    </a:cubicBezTo>
                    <a:cubicBezTo>
                      <a:pt x="60" y="96"/>
                      <a:pt x="60" y="96"/>
                      <a:pt x="60" y="96"/>
                    </a:cubicBezTo>
                    <a:cubicBezTo>
                      <a:pt x="104" y="52"/>
                      <a:pt x="104" y="52"/>
                      <a:pt x="104" y="52"/>
                    </a:cubicBezTo>
                    <a:cubicBezTo>
                      <a:pt x="108" y="48"/>
                      <a:pt x="110" y="44"/>
                      <a:pt x="110" y="38"/>
                    </a:cubicBezTo>
                    <a:cubicBezTo>
                      <a:pt x="110" y="33"/>
                      <a:pt x="108" y="28"/>
                      <a:pt x="104" y="24"/>
                    </a:cubicBezTo>
                    <a:cubicBezTo>
                      <a:pt x="100" y="20"/>
                      <a:pt x="96" y="19"/>
                      <a:pt x="90" y="19"/>
                    </a:cubicBezTo>
                    <a:cubicBezTo>
                      <a:pt x="85" y="19"/>
                      <a:pt x="80" y="20"/>
                      <a:pt x="77" y="24"/>
                    </a:cubicBezTo>
                    <a:cubicBezTo>
                      <a:pt x="65" y="35"/>
                      <a:pt x="65" y="35"/>
                      <a:pt x="65" y="35"/>
                    </a:cubicBezTo>
                    <a:cubicBezTo>
                      <a:pt x="30" y="71"/>
                      <a:pt x="30" y="71"/>
                      <a:pt x="30" y="71"/>
                    </a:cubicBezTo>
                    <a:cubicBezTo>
                      <a:pt x="29" y="72"/>
                      <a:pt x="29" y="72"/>
                      <a:pt x="29" y="72"/>
                    </a:cubicBezTo>
                    <a:cubicBezTo>
                      <a:pt x="22" y="79"/>
                      <a:pt x="19" y="87"/>
                      <a:pt x="19" y="96"/>
                    </a:cubicBezTo>
                    <a:cubicBezTo>
                      <a:pt x="19" y="106"/>
                      <a:pt x="22" y="114"/>
                      <a:pt x="29" y="120"/>
                    </a:cubicBezTo>
                    <a:cubicBezTo>
                      <a:pt x="35" y="127"/>
                      <a:pt x="43" y="130"/>
                      <a:pt x="53" y="130"/>
                    </a:cubicBezTo>
                    <a:cubicBezTo>
                      <a:pt x="62" y="130"/>
                      <a:pt x="70" y="127"/>
                      <a:pt x="77" y="120"/>
                    </a:cubicBezTo>
                    <a:cubicBezTo>
                      <a:pt x="102" y="95"/>
                      <a:pt x="102" y="95"/>
                      <a:pt x="102" y="95"/>
                    </a:cubicBezTo>
                    <a:cubicBezTo>
                      <a:pt x="107" y="90"/>
                      <a:pt x="107" y="90"/>
                      <a:pt x="107" y="90"/>
                    </a:cubicBezTo>
                    <a:cubicBezTo>
                      <a:pt x="111" y="86"/>
                      <a:pt x="116" y="83"/>
                      <a:pt x="122" y="82"/>
                    </a:cubicBezTo>
                    <a:cubicBezTo>
                      <a:pt x="124" y="82"/>
                      <a:pt x="126" y="82"/>
                      <a:pt x="127" y="82"/>
                    </a:cubicBezTo>
                    <a:cubicBezTo>
                      <a:pt x="131" y="82"/>
                      <a:pt x="135" y="83"/>
                      <a:pt x="139" y="85"/>
                    </a:cubicBezTo>
                    <a:cubicBezTo>
                      <a:pt x="90" y="134"/>
                      <a:pt x="90" y="134"/>
                      <a:pt x="90" y="134"/>
                    </a:cubicBezTo>
                    <a:cubicBezTo>
                      <a:pt x="80" y="144"/>
                      <a:pt x="67" y="149"/>
                      <a:pt x="53" y="149"/>
                    </a:cubicBezTo>
                    <a:close/>
                  </a:path>
                </a:pathLst>
              </a:custGeom>
              <a:solidFill>
                <a:srgbClr val="FFFFFF"/>
              </a:solidFill>
              <a:ln>
                <a:noFill/>
              </a:ln>
            </p:spPr>
            <p:txBody>
              <a:bodyPr vert="horz" wrap="square" lIns="121920" tIns="60960" rIns="121920" bIns="60960" numCol="1" anchor="t" anchorCtr="0" compatLnSpc="1"/>
              <a:lstStyle/>
              <a:p>
                <a:endParaRPr lang="en-US" sz="2800">
                  <a:latin typeface="微软雅黑" panose="020B0503020204020204" pitchFamily="34" charset="-122"/>
                  <a:ea typeface="微软雅黑" panose="020B0503020204020204" pitchFamily="34" charset="-122"/>
                </a:endParaRPr>
              </a:p>
            </p:txBody>
          </p:sp>
        </p:grpSp>
        <p:sp>
          <p:nvSpPr>
            <p:cNvPr id="8" name="添加标题"/>
            <p:cNvSpPr txBox="1"/>
            <p:nvPr/>
          </p:nvSpPr>
          <p:spPr>
            <a:xfrm>
              <a:off x="9031419" y="1469765"/>
              <a:ext cx="3057031" cy="926344"/>
            </a:xfrm>
            <a:prstGeom prst="rect">
              <a:avLst/>
            </a:prstGeom>
            <a:noFill/>
          </p:spPr>
          <p:txBody>
            <a:bodyPr wrap="square" rtlCol="0">
              <a:spAutoFit/>
            </a:bodyPr>
            <a:lstStyle/>
            <a:p>
              <a:pPr>
                <a:lnSpc>
                  <a:spcPct val="150000"/>
                </a:lnSpc>
              </a:pPr>
              <a:r>
                <a:rPr lang="zh-CN" altLang="en-US" sz="1600" b="1" dirty="0">
                  <a:solidFill>
                    <a:srgbClr val="FFFFFF"/>
                  </a:solidFill>
                  <a:latin typeface="微软雅黑" panose="020B0503020204020204" pitchFamily="34" charset="-122"/>
                  <a:ea typeface="微软雅黑" panose="020B0503020204020204" pitchFamily="34" charset="-122"/>
                </a:rPr>
                <a:t>添加标题</a:t>
              </a:r>
              <a:endParaRPr lang="en-US" altLang="zh-CN" sz="1600" b="1" dirty="0">
                <a:solidFill>
                  <a:srgbClr val="FFFFFF"/>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rgbClr val="FFFFFF"/>
                  </a:solidFill>
                  <a:latin typeface="微软雅黑" panose="020B0503020204020204" pitchFamily="34" charset="-122"/>
                  <a:ea typeface="微软雅黑" panose="020B0503020204020204" pitchFamily="34" charset="-122"/>
                </a:rPr>
                <a:t>单击此处添加标题单击此处添加标题单击此处添加标题单击此处添加标题</a:t>
              </a:r>
            </a:p>
          </p:txBody>
        </p:sp>
      </p:grpSp>
      <p:grpSp>
        <p:nvGrpSpPr>
          <p:cNvPr id="11" name="组合 10"/>
          <p:cNvGrpSpPr/>
          <p:nvPr/>
        </p:nvGrpSpPr>
        <p:grpSpPr>
          <a:xfrm>
            <a:off x="7665131" y="3208563"/>
            <a:ext cx="4541661" cy="1316736"/>
            <a:chOff x="7665131" y="3132363"/>
            <a:chExt cx="4541661" cy="1316736"/>
          </a:xfrm>
        </p:grpSpPr>
        <p:sp>
          <p:nvSpPr>
            <p:cNvPr id="12" name="任意多边形: 形状 67"/>
            <p:cNvSpPr/>
            <p:nvPr/>
          </p:nvSpPr>
          <p:spPr>
            <a:xfrm>
              <a:off x="7665131" y="3132363"/>
              <a:ext cx="4541661" cy="1316736"/>
            </a:xfrm>
            <a:custGeom>
              <a:avLst/>
              <a:gdLst>
                <a:gd name="connsiteX0" fmla="*/ 658368 w 4541661"/>
                <a:gd name="connsiteY0" fmla="*/ 0 h 1316736"/>
                <a:gd name="connsiteX1" fmla="*/ 715665 w 4541661"/>
                <a:gd name="connsiteY1" fmla="*/ 5776 h 1316736"/>
                <a:gd name="connsiteX2" fmla="*/ 4541661 w 4541661"/>
                <a:gd name="connsiteY2" fmla="*/ 5776 h 1316736"/>
                <a:gd name="connsiteX3" fmla="*/ 4541661 w 4541661"/>
                <a:gd name="connsiteY3" fmla="*/ 1305301 h 1316736"/>
                <a:gd name="connsiteX4" fmla="*/ 771801 w 4541661"/>
                <a:gd name="connsiteY4" fmla="*/ 1305301 h 1316736"/>
                <a:gd name="connsiteX5" fmla="*/ 658368 w 4541661"/>
                <a:gd name="connsiteY5" fmla="*/ 1316736 h 1316736"/>
                <a:gd name="connsiteX6" fmla="*/ 0 w 4541661"/>
                <a:gd name="connsiteY6" fmla="*/ 658368 h 1316736"/>
                <a:gd name="connsiteX7" fmla="*/ 525684 w 4541661"/>
                <a:gd name="connsiteY7" fmla="*/ 13376 h 1316736"/>
                <a:gd name="connsiteX8" fmla="*/ 595214 w 4541661"/>
                <a:gd name="connsiteY8" fmla="*/ 6367 h 1316736"/>
                <a:gd name="connsiteX9" fmla="*/ 595214 w 4541661"/>
                <a:gd name="connsiteY9" fmla="*/ 5776 h 1316736"/>
                <a:gd name="connsiteX10" fmla="*/ 601071 w 4541661"/>
                <a:gd name="connsiteY10" fmla="*/ 5776 h 1316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41661" h="1316736">
                  <a:moveTo>
                    <a:pt x="658368" y="0"/>
                  </a:moveTo>
                  <a:lnTo>
                    <a:pt x="715665" y="5776"/>
                  </a:lnTo>
                  <a:lnTo>
                    <a:pt x="4541661" y="5776"/>
                  </a:lnTo>
                  <a:lnTo>
                    <a:pt x="4541661" y="1305301"/>
                  </a:lnTo>
                  <a:lnTo>
                    <a:pt x="771801" y="1305301"/>
                  </a:lnTo>
                  <a:lnTo>
                    <a:pt x="658368" y="1316736"/>
                  </a:lnTo>
                  <a:cubicBezTo>
                    <a:pt x="294761" y="1316736"/>
                    <a:pt x="0" y="1021975"/>
                    <a:pt x="0" y="658368"/>
                  </a:cubicBezTo>
                  <a:cubicBezTo>
                    <a:pt x="0" y="340212"/>
                    <a:pt x="225676" y="74766"/>
                    <a:pt x="525684" y="13376"/>
                  </a:cubicBezTo>
                  <a:lnTo>
                    <a:pt x="595214" y="6367"/>
                  </a:lnTo>
                  <a:lnTo>
                    <a:pt x="595214" y="5776"/>
                  </a:lnTo>
                  <a:lnTo>
                    <a:pt x="601071" y="577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0">
                <a:latin typeface="微软雅黑" panose="020B0503020204020204" pitchFamily="34" charset="-122"/>
                <a:ea typeface="微软雅黑" panose="020B0503020204020204" pitchFamily="34" charset="-122"/>
              </a:endParaRPr>
            </a:p>
          </p:txBody>
        </p:sp>
        <p:grpSp>
          <p:nvGrpSpPr>
            <p:cNvPr id="13" name="组合 12"/>
            <p:cNvGrpSpPr/>
            <p:nvPr/>
          </p:nvGrpSpPr>
          <p:grpSpPr>
            <a:xfrm>
              <a:off x="7873823" y="3341056"/>
              <a:ext cx="899349" cy="899349"/>
              <a:chOff x="7873823" y="2998156"/>
              <a:chExt cx="899349" cy="899349"/>
            </a:xfrm>
          </p:grpSpPr>
          <p:sp>
            <p:nvSpPr>
              <p:cNvPr id="15" name="Oval 97"/>
              <p:cNvSpPr/>
              <p:nvPr/>
            </p:nvSpPr>
            <p:spPr>
              <a:xfrm>
                <a:off x="7873823" y="2998156"/>
                <a:ext cx="899349" cy="899349"/>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微软雅黑" panose="020B0503020204020204" pitchFamily="34" charset="-122"/>
                  <a:ea typeface="微软雅黑" panose="020B0503020204020204" pitchFamily="34" charset="-122"/>
                </a:endParaRPr>
              </a:p>
            </p:txBody>
          </p:sp>
          <p:sp>
            <p:nvSpPr>
              <p:cNvPr id="16" name="Freeform 13"/>
              <p:cNvSpPr>
                <a:spLocks noEditPoints="1"/>
              </p:cNvSpPr>
              <p:nvPr/>
            </p:nvSpPr>
            <p:spPr bwMode="auto">
              <a:xfrm>
                <a:off x="8059876" y="3158355"/>
                <a:ext cx="532017" cy="486334"/>
              </a:xfrm>
              <a:custGeom>
                <a:avLst/>
                <a:gdLst>
                  <a:gd name="T0" fmla="*/ 0 w 148"/>
                  <a:gd name="T1" fmla="*/ 66 h 149"/>
                  <a:gd name="T2" fmla="*/ 0 w 148"/>
                  <a:gd name="T3" fmla="*/ 47 h 149"/>
                  <a:gd name="T4" fmla="*/ 2 w 148"/>
                  <a:gd name="T5" fmla="*/ 41 h 149"/>
                  <a:gd name="T6" fmla="*/ 9 w 148"/>
                  <a:gd name="T7" fmla="*/ 38 h 149"/>
                  <a:gd name="T8" fmla="*/ 33 w 148"/>
                  <a:gd name="T9" fmla="*/ 38 h 149"/>
                  <a:gd name="T10" fmla="*/ 33 w 148"/>
                  <a:gd name="T11" fmla="*/ 17 h 149"/>
                  <a:gd name="T12" fmla="*/ 38 w 148"/>
                  <a:gd name="T13" fmla="*/ 5 h 149"/>
                  <a:gd name="T14" fmla="*/ 51 w 148"/>
                  <a:gd name="T15" fmla="*/ 0 h 149"/>
                  <a:gd name="T16" fmla="*/ 97 w 148"/>
                  <a:gd name="T17" fmla="*/ 0 h 149"/>
                  <a:gd name="T18" fmla="*/ 110 w 148"/>
                  <a:gd name="T19" fmla="*/ 5 h 149"/>
                  <a:gd name="T20" fmla="*/ 115 w 148"/>
                  <a:gd name="T21" fmla="*/ 17 h 149"/>
                  <a:gd name="T22" fmla="*/ 115 w 148"/>
                  <a:gd name="T23" fmla="*/ 38 h 149"/>
                  <a:gd name="T24" fmla="*/ 139 w 148"/>
                  <a:gd name="T25" fmla="*/ 38 h 149"/>
                  <a:gd name="T26" fmla="*/ 145 w 148"/>
                  <a:gd name="T27" fmla="*/ 41 h 149"/>
                  <a:gd name="T28" fmla="*/ 148 w 148"/>
                  <a:gd name="T29" fmla="*/ 47 h 149"/>
                  <a:gd name="T30" fmla="*/ 148 w 148"/>
                  <a:gd name="T31" fmla="*/ 66 h 149"/>
                  <a:gd name="T32" fmla="*/ 74 w 148"/>
                  <a:gd name="T33" fmla="*/ 87 h 149"/>
                  <a:gd name="T34" fmla="*/ 0 w 148"/>
                  <a:gd name="T35" fmla="*/ 66 h 149"/>
                  <a:gd name="T36" fmla="*/ 0 w 148"/>
                  <a:gd name="T37" fmla="*/ 140 h 149"/>
                  <a:gd name="T38" fmla="*/ 0 w 148"/>
                  <a:gd name="T39" fmla="*/ 74 h 149"/>
                  <a:gd name="T40" fmla="*/ 66 w 148"/>
                  <a:gd name="T41" fmla="*/ 94 h 149"/>
                  <a:gd name="T42" fmla="*/ 66 w 148"/>
                  <a:gd name="T43" fmla="*/ 111 h 149"/>
                  <a:gd name="T44" fmla="*/ 82 w 148"/>
                  <a:gd name="T45" fmla="*/ 111 h 149"/>
                  <a:gd name="T46" fmla="*/ 82 w 148"/>
                  <a:gd name="T47" fmla="*/ 94 h 149"/>
                  <a:gd name="T48" fmla="*/ 148 w 148"/>
                  <a:gd name="T49" fmla="*/ 74 h 149"/>
                  <a:gd name="T50" fmla="*/ 148 w 148"/>
                  <a:gd name="T51" fmla="*/ 140 h 149"/>
                  <a:gd name="T52" fmla="*/ 145 w 148"/>
                  <a:gd name="T53" fmla="*/ 146 h 149"/>
                  <a:gd name="T54" fmla="*/ 139 w 148"/>
                  <a:gd name="T55" fmla="*/ 149 h 149"/>
                  <a:gd name="T56" fmla="*/ 9 w 148"/>
                  <a:gd name="T57" fmla="*/ 149 h 149"/>
                  <a:gd name="T58" fmla="*/ 2 w 148"/>
                  <a:gd name="T59" fmla="*/ 146 h 149"/>
                  <a:gd name="T60" fmla="*/ 0 w 148"/>
                  <a:gd name="T61" fmla="*/ 140 h 149"/>
                  <a:gd name="T62" fmla="*/ 50 w 148"/>
                  <a:gd name="T63" fmla="*/ 38 h 149"/>
                  <a:gd name="T64" fmla="*/ 98 w 148"/>
                  <a:gd name="T65" fmla="*/ 38 h 149"/>
                  <a:gd name="T66" fmla="*/ 98 w 148"/>
                  <a:gd name="T67" fmla="*/ 17 h 149"/>
                  <a:gd name="T68" fmla="*/ 97 w 148"/>
                  <a:gd name="T69" fmla="*/ 16 h 149"/>
                  <a:gd name="T70" fmla="*/ 51 w 148"/>
                  <a:gd name="T71" fmla="*/ 16 h 149"/>
                  <a:gd name="T72" fmla="*/ 50 w 148"/>
                  <a:gd name="T73" fmla="*/ 17 h 149"/>
                  <a:gd name="T74" fmla="*/ 50 w 148"/>
                  <a:gd name="T75" fmla="*/ 3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8" h="149">
                    <a:moveTo>
                      <a:pt x="0" y="66"/>
                    </a:moveTo>
                    <a:cubicBezTo>
                      <a:pt x="0" y="47"/>
                      <a:pt x="0" y="47"/>
                      <a:pt x="0" y="47"/>
                    </a:cubicBezTo>
                    <a:cubicBezTo>
                      <a:pt x="0" y="45"/>
                      <a:pt x="1" y="42"/>
                      <a:pt x="2" y="41"/>
                    </a:cubicBezTo>
                    <a:cubicBezTo>
                      <a:pt x="4" y="39"/>
                      <a:pt x="6" y="38"/>
                      <a:pt x="9" y="38"/>
                    </a:cubicBezTo>
                    <a:cubicBezTo>
                      <a:pt x="33" y="38"/>
                      <a:pt x="33" y="38"/>
                      <a:pt x="33" y="38"/>
                    </a:cubicBezTo>
                    <a:cubicBezTo>
                      <a:pt x="33" y="17"/>
                      <a:pt x="33" y="17"/>
                      <a:pt x="33" y="17"/>
                    </a:cubicBezTo>
                    <a:cubicBezTo>
                      <a:pt x="33" y="12"/>
                      <a:pt x="35" y="8"/>
                      <a:pt x="38" y="5"/>
                    </a:cubicBezTo>
                    <a:cubicBezTo>
                      <a:pt x="42" y="1"/>
                      <a:pt x="46" y="0"/>
                      <a:pt x="51" y="0"/>
                    </a:cubicBezTo>
                    <a:cubicBezTo>
                      <a:pt x="97" y="0"/>
                      <a:pt x="97" y="0"/>
                      <a:pt x="97" y="0"/>
                    </a:cubicBezTo>
                    <a:cubicBezTo>
                      <a:pt x="102" y="0"/>
                      <a:pt x="106" y="1"/>
                      <a:pt x="110" y="5"/>
                    </a:cubicBezTo>
                    <a:cubicBezTo>
                      <a:pt x="113" y="8"/>
                      <a:pt x="115" y="12"/>
                      <a:pt x="115" y="17"/>
                    </a:cubicBezTo>
                    <a:cubicBezTo>
                      <a:pt x="115" y="38"/>
                      <a:pt x="115" y="38"/>
                      <a:pt x="115" y="38"/>
                    </a:cubicBezTo>
                    <a:cubicBezTo>
                      <a:pt x="139" y="38"/>
                      <a:pt x="139" y="38"/>
                      <a:pt x="139" y="38"/>
                    </a:cubicBezTo>
                    <a:cubicBezTo>
                      <a:pt x="141" y="38"/>
                      <a:pt x="143" y="39"/>
                      <a:pt x="145" y="41"/>
                    </a:cubicBezTo>
                    <a:cubicBezTo>
                      <a:pt x="147" y="42"/>
                      <a:pt x="148" y="45"/>
                      <a:pt x="148" y="47"/>
                    </a:cubicBezTo>
                    <a:cubicBezTo>
                      <a:pt x="148" y="66"/>
                      <a:pt x="148" y="66"/>
                      <a:pt x="148" y="66"/>
                    </a:cubicBezTo>
                    <a:cubicBezTo>
                      <a:pt x="74" y="87"/>
                      <a:pt x="74" y="87"/>
                      <a:pt x="74" y="87"/>
                    </a:cubicBezTo>
                    <a:lnTo>
                      <a:pt x="0" y="66"/>
                    </a:lnTo>
                    <a:close/>
                    <a:moveTo>
                      <a:pt x="0" y="140"/>
                    </a:moveTo>
                    <a:cubicBezTo>
                      <a:pt x="0" y="74"/>
                      <a:pt x="0" y="74"/>
                      <a:pt x="0" y="74"/>
                    </a:cubicBezTo>
                    <a:cubicBezTo>
                      <a:pt x="66" y="94"/>
                      <a:pt x="66" y="94"/>
                      <a:pt x="66" y="94"/>
                    </a:cubicBezTo>
                    <a:cubicBezTo>
                      <a:pt x="66" y="111"/>
                      <a:pt x="66" y="111"/>
                      <a:pt x="66" y="111"/>
                    </a:cubicBezTo>
                    <a:cubicBezTo>
                      <a:pt x="82" y="111"/>
                      <a:pt x="82" y="111"/>
                      <a:pt x="82" y="111"/>
                    </a:cubicBezTo>
                    <a:cubicBezTo>
                      <a:pt x="82" y="94"/>
                      <a:pt x="82" y="94"/>
                      <a:pt x="82" y="94"/>
                    </a:cubicBezTo>
                    <a:cubicBezTo>
                      <a:pt x="148" y="74"/>
                      <a:pt x="148" y="74"/>
                      <a:pt x="148" y="74"/>
                    </a:cubicBezTo>
                    <a:cubicBezTo>
                      <a:pt x="148" y="140"/>
                      <a:pt x="148" y="140"/>
                      <a:pt x="148" y="140"/>
                    </a:cubicBezTo>
                    <a:cubicBezTo>
                      <a:pt x="148" y="143"/>
                      <a:pt x="147" y="145"/>
                      <a:pt x="145" y="146"/>
                    </a:cubicBezTo>
                    <a:cubicBezTo>
                      <a:pt x="143" y="148"/>
                      <a:pt x="141" y="149"/>
                      <a:pt x="139" y="149"/>
                    </a:cubicBezTo>
                    <a:cubicBezTo>
                      <a:pt x="9" y="149"/>
                      <a:pt x="9" y="149"/>
                      <a:pt x="9" y="149"/>
                    </a:cubicBezTo>
                    <a:cubicBezTo>
                      <a:pt x="6" y="149"/>
                      <a:pt x="4" y="148"/>
                      <a:pt x="2" y="146"/>
                    </a:cubicBezTo>
                    <a:cubicBezTo>
                      <a:pt x="1" y="145"/>
                      <a:pt x="0" y="143"/>
                      <a:pt x="0" y="140"/>
                    </a:cubicBezTo>
                    <a:close/>
                    <a:moveTo>
                      <a:pt x="50" y="38"/>
                    </a:moveTo>
                    <a:cubicBezTo>
                      <a:pt x="98" y="38"/>
                      <a:pt x="98" y="38"/>
                      <a:pt x="98" y="38"/>
                    </a:cubicBezTo>
                    <a:cubicBezTo>
                      <a:pt x="98" y="17"/>
                      <a:pt x="98" y="17"/>
                      <a:pt x="98" y="17"/>
                    </a:cubicBezTo>
                    <a:cubicBezTo>
                      <a:pt x="98" y="17"/>
                      <a:pt x="98" y="16"/>
                      <a:pt x="97" y="16"/>
                    </a:cubicBezTo>
                    <a:cubicBezTo>
                      <a:pt x="51" y="16"/>
                      <a:pt x="51" y="16"/>
                      <a:pt x="51" y="16"/>
                    </a:cubicBezTo>
                    <a:cubicBezTo>
                      <a:pt x="50" y="16"/>
                      <a:pt x="50" y="17"/>
                      <a:pt x="50" y="17"/>
                    </a:cubicBezTo>
                    <a:lnTo>
                      <a:pt x="50" y="38"/>
                    </a:lnTo>
                    <a:close/>
                  </a:path>
                </a:pathLst>
              </a:custGeom>
              <a:solidFill>
                <a:srgbClr val="FFFFFF"/>
              </a:solidFill>
              <a:ln>
                <a:noFill/>
              </a:ln>
            </p:spPr>
            <p:txBody>
              <a:bodyPr vert="horz" wrap="square" lIns="121920" tIns="60960" rIns="121920" bIns="60960" numCol="1" anchor="t" anchorCtr="0" compatLnSpc="1"/>
              <a:lstStyle/>
              <a:p>
                <a:endParaRPr lang="en-US" sz="2800">
                  <a:latin typeface="微软雅黑" panose="020B0503020204020204" pitchFamily="34" charset="-122"/>
                  <a:ea typeface="微软雅黑" panose="020B0503020204020204" pitchFamily="34" charset="-122"/>
                </a:endParaRPr>
              </a:p>
            </p:txBody>
          </p:sp>
        </p:grpSp>
        <p:sp>
          <p:nvSpPr>
            <p:cNvPr id="14" name="添加标题"/>
            <p:cNvSpPr txBox="1"/>
            <p:nvPr/>
          </p:nvSpPr>
          <p:spPr>
            <a:xfrm>
              <a:off x="9031419" y="3274340"/>
              <a:ext cx="3057031" cy="926344"/>
            </a:xfrm>
            <a:prstGeom prst="rect">
              <a:avLst/>
            </a:prstGeom>
            <a:noFill/>
          </p:spPr>
          <p:txBody>
            <a:bodyPr wrap="square" rtlCol="0">
              <a:spAutoFit/>
            </a:bodyPr>
            <a:lstStyle/>
            <a:p>
              <a:pPr>
                <a:lnSpc>
                  <a:spcPct val="150000"/>
                </a:lnSpc>
              </a:pPr>
              <a:r>
                <a:rPr lang="zh-CN" altLang="en-US" sz="1600" b="1" dirty="0">
                  <a:solidFill>
                    <a:srgbClr val="FFFFFF"/>
                  </a:solidFill>
                  <a:latin typeface="微软雅黑" panose="020B0503020204020204" pitchFamily="34" charset="-122"/>
                  <a:ea typeface="微软雅黑" panose="020B0503020204020204" pitchFamily="34" charset="-122"/>
                </a:rPr>
                <a:t>添加标题</a:t>
              </a:r>
              <a:endParaRPr lang="en-US" altLang="zh-CN" sz="1600" b="1" dirty="0">
                <a:solidFill>
                  <a:srgbClr val="FFFFFF"/>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rgbClr val="FFFFFF"/>
                  </a:solidFill>
                  <a:latin typeface="微软雅黑" panose="020B0503020204020204" pitchFamily="34" charset="-122"/>
                  <a:ea typeface="微软雅黑" panose="020B0503020204020204" pitchFamily="34" charset="-122"/>
                </a:rPr>
                <a:t>单击此处添加标题单击此处添加标题单击此处添加标题单击此处添加标题</a:t>
              </a:r>
            </a:p>
          </p:txBody>
        </p:sp>
      </p:grpSp>
      <p:grpSp>
        <p:nvGrpSpPr>
          <p:cNvPr id="17" name="组合 16"/>
          <p:cNvGrpSpPr/>
          <p:nvPr/>
        </p:nvGrpSpPr>
        <p:grpSpPr>
          <a:xfrm>
            <a:off x="7665131" y="5067852"/>
            <a:ext cx="4541661" cy="1316736"/>
            <a:chOff x="7665131" y="4991652"/>
            <a:chExt cx="4541661" cy="1316736"/>
          </a:xfrm>
        </p:grpSpPr>
        <p:sp>
          <p:nvSpPr>
            <p:cNvPr id="18" name="任意多边形: 形状 73"/>
            <p:cNvSpPr/>
            <p:nvPr/>
          </p:nvSpPr>
          <p:spPr>
            <a:xfrm>
              <a:off x="7665131" y="4991652"/>
              <a:ext cx="4541661" cy="1316736"/>
            </a:xfrm>
            <a:custGeom>
              <a:avLst/>
              <a:gdLst>
                <a:gd name="connsiteX0" fmla="*/ 658368 w 4541661"/>
                <a:gd name="connsiteY0" fmla="*/ 0 h 1316736"/>
                <a:gd name="connsiteX1" fmla="*/ 706807 w 4541661"/>
                <a:gd name="connsiteY1" fmla="*/ 4883 h 1316736"/>
                <a:gd name="connsiteX2" fmla="*/ 4541661 w 4541661"/>
                <a:gd name="connsiteY2" fmla="*/ 4883 h 1316736"/>
                <a:gd name="connsiteX3" fmla="*/ 4541661 w 4541661"/>
                <a:gd name="connsiteY3" fmla="*/ 1316735 h 1316736"/>
                <a:gd name="connsiteX4" fmla="*/ 658378 w 4541661"/>
                <a:gd name="connsiteY4" fmla="*/ 1316735 h 1316736"/>
                <a:gd name="connsiteX5" fmla="*/ 658368 w 4541661"/>
                <a:gd name="connsiteY5" fmla="*/ 1316736 h 1316736"/>
                <a:gd name="connsiteX6" fmla="*/ 658358 w 4541661"/>
                <a:gd name="connsiteY6" fmla="*/ 1316735 h 1316736"/>
                <a:gd name="connsiteX7" fmla="*/ 595214 w 4541661"/>
                <a:gd name="connsiteY7" fmla="*/ 1316735 h 1316736"/>
                <a:gd name="connsiteX8" fmla="*/ 595214 w 4541661"/>
                <a:gd name="connsiteY8" fmla="*/ 1310370 h 1316736"/>
                <a:gd name="connsiteX9" fmla="*/ 525684 w 4541661"/>
                <a:gd name="connsiteY9" fmla="*/ 1303361 h 1316736"/>
                <a:gd name="connsiteX10" fmla="*/ 0 w 4541661"/>
                <a:gd name="connsiteY10" fmla="*/ 658368 h 1316736"/>
                <a:gd name="connsiteX11" fmla="*/ 525684 w 4541661"/>
                <a:gd name="connsiteY11" fmla="*/ 13376 h 1316736"/>
                <a:gd name="connsiteX12" fmla="*/ 595214 w 4541661"/>
                <a:gd name="connsiteY12" fmla="*/ 6367 h 1316736"/>
                <a:gd name="connsiteX13" fmla="*/ 595214 w 4541661"/>
                <a:gd name="connsiteY13" fmla="*/ 4883 h 1316736"/>
                <a:gd name="connsiteX14" fmla="*/ 609930 w 4541661"/>
                <a:gd name="connsiteY14" fmla="*/ 4883 h 1316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41661" h="1316736">
                  <a:moveTo>
                    <a:pt x="658368" y="0"/>
                  </a:moveTo>
                  <a:lnTo>
                    <a:pt x="706807" y="4883"/>
                  </a:lnTo>
                  <a:lnTo>
                    <a:pt x="4541661" y="4883"/>
                  </a:lnTo>
                  <a:lnTo>
                    <a:pt x="4541661" y="1316735"/>
                  </a:lnTo>
                  <a:lnTo>
                    <a:pt x="658378" y="1316735"/>
                  </a:lnTo>
                  <a:lnTo>
                    <a:pt x="658368" y="1316736"/>
                  </a:lnTo>
                  <a:lnTo>
                    <a:pt x="658358" y="1316735"/>
                  </a:lnTo>
                  <a:lnTo>
                    <a:pt x="595214" y="1316735"/>
                  </a:lnTo>
                  <a:lnTo>
                    <a:pt x="595214" y="1310370"/>
                  </a:lnTo>
                  <a:lnTo>
                    <a:pt x="525684" y="1303361"/>
                  </a:lnTo>
                  <a:cubicBezTo>
                    <a:pt x="225677" y="1241970"/>
                    <a:pt x="0" y="976524"/>
                    <a:pt x="0" y="658368"/>
                  </a:cubicBezTo>
                  <a:cubicBezTo>
                    <a:pt x="0" y="340212"/>
                    <a:pt x="225677" y="74766"/>
                    <a:pt x="525684" y="13376"/>
                  </a:cubicBezTo>
                  <a:lnTo>
                    <a:pt x="595214" y="6367"/>
                  </a:lnTo>
                  <a:lnTo>
                    <a:pt x="595214" y="4883"/>
                  </a:lnTo>
                  <a:lnTo>
                    <a:pt x="609930" y="488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0">
                <a:latin typeface="微软雅黑" panose="020B0503020204020204" pitchFamily="34" charset="-122"/>
                <a:ea typeface="微软雅黑" panose="020B0503020204020204" pitchFamily="34" charset="-122"/>
              </a:endParaRPr>
            </a:p>
          </p:txBody>
        </p:sp>
        <p:grpSp>
          <p:nvGrpSpPr>
            <p:cNvPr id="19" name="组合 18"/>
            <p:cNvGrpSpPr/>
            <p:nvPr/>
          </p:nvGrpSpPr>
          <p:grpSpPr>
            <a:xfrm>
              <a:off x="7873823" y="5200344"/>
              <a:ext cx="899349" cy="899349"/>
              <a:chOff x="7873823" y="4857444"/>
              <a:chExt cx="899349" cy="899349"/>
            </a:xfrm>
          </p:grpSpPr>
          <p:sp>
            <p:nvSpPr>
              <p:cNvPr id="21" name="Oval 103"/>
              <p:cNvSpPr/>
              <p:nvPr/>
            </p:nvSpPr>
            <p:spPr>
              <a:xfrm>
                <a:off x="7873823" y="4857444"/>
                <a:ext cx="899349" cy="899349"/>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微软雅黑" panose="020B0503020204020204" pitchFamily="34" charset="-122"/>
                  <a:ea typeface="微软雅黑" panose="020B0503020204020204" pitchFamily="34" charset="-122"/>
                </a:endParaRPr>
              </a:p>
            </p:txBody>
          </p:sp>
          <p:sp>
            <p:nvSpPr>
              <p:cNvPr id="22" name="Freeform 11"/>
              <p:cNvSpPr>
                <a:spLocks noEditPoints="1"/>
              </p:cNvSpPr>
              <p:nvPr/>
            </p:nvSpPr>
            <p:spPr bwMode="auto">
              <a:xfrm>
                <a:off x="8060227" y="5083903"/>
                <a:ext cx="529199" cy="503192"/>
              </a:xfrm>
              <a:custGeom>
                <a:avLst/>
                <a:gdLst>
                  <a:gd name="T0" fmla="*/ 121 w 128"/>
                  <a:gd name="T1" fmla="*/ 14 h 122"/>
                  <a:gd name="T2" fmla="*/ 99 w 128"/>
                  <a:gd name="T3" fmla="*/ 122 h 122"/>
                  <a:gd name="T4" fmla="*/ 9 w 128"/>
                  <a:gd name="T5" fmla="*/ 14 h 122"/>
                  <a:gd name="T6" fmla="*/ 0 w 128"/>
                  <a:gd name="T7" fmla="*/ 7 h 122"/>
                  <a:gd name="T8" fmla="*/ 121 w 128"/>
                  <a:gd name="T9" fmla="*/ 0 h 122"/>
                  <a:gd name="T10" fmla="*/ 27 w 128"/>
                  <a:gd name="T11" fmla="*/ 14 h 122"/>
                  <a:gd name="T12" fmla="*/ 21 w 128"/>
                  <a:gd name="T13" fmla="*/ 21 h 122"/>
                  <a:gd name="T14" fmla="*/ 23 w 128"/>
                  <a:gd name="T15" fmla="*/ 29 h 122"/>
                  <a:gd name="T16" fmla="*/ 29 w 128"/>
                  <a:gd name="T17" fmla="*/ 46 h 122"/>
                  <a:gd name="T18" fmla="*/ 29 w 128"/>
                  <a:gd name="T19" fmla="*/ 22 h 122"/>
                  <a:gd name="T20" fmla="*/ 32 w 128"/>
                  <a:gd name="T21" fmla="*/ 78 h 122"/>
                  <a:gd name="T22" fmla="*/ 29 w 128"/>
                  <a:gd name="T23" fmla="*/ 56 h 122"/>
                  <a:gd name="T24" fmla="*/ 32 w 128"/>
                  <a:gd name="T25" fmla="*/ 78 h 122"/>
                  <a:gd name="T26" fmla="*/ 37 w 128"/>
                  <a:gd name="T27" fmla="*/ 14 h 122"/>
                  <a:gd name="T28" fmla="*/ 47 w 128"/>
                  <a:gd name="T29" fmla="*/ 29 h 122"/>
                  <a:gd name="T30" fmla="*/ 56 w 128"/>
                  <a:gd name="T31" fmla="*/ 14 h 122"/>
                  <a:gd name="T32" fmla="*/ 59 w 128"/>
                  <a:gd name="T33" fmla="*/ 51 h 122"/>
                  <a:gd name="T34" fmla="*/ 34 w 128"/>
                  <a:gd name="T35" fmla="*/ 51 h 122"/>
                  <a:gd name="T36" fmla="*/ 34 w 128"/>
                  <a:gd name="T37" fmla="*/ 86 h 122"/>
                  <a:gd name="T38" fmla="*/ 59 w 128"/>
                  <a:gd name="T39" fmla="*/ 86 h 122"/>
                  <a:gd name="T40" fmla="*/ 34 w 128"/>
                  <a:gd name="T41" fmla="*/ 86 h 122"/>
                  <a:gd name="T42" fmla="*/ 51 w 128"/>
                  <a:gd name="T43" fmla="*/ 112 h 122"/>
                  <a:gd name="T44" fmla="*/ 39 w 128"/>
                  <a:gd name="T45" fmla="*/ 112 h 122"/>
                  <a:gd name="T46" fmla="*/ 64 w 128"/>
                  <a:gd name="T47" fmla="*/ 22 h 122"/>
                  <a:gd name="T48" fmla="*/ 64 w 128"/>
                  <a:gd name="T49" fmla="*/ 46 h 122"/>
                  <a:gd name="T50" fmla="*/ 52 w 128"/>
                  <a:gd name="T51" fmla="*/ 68 h 122"/>
                  <a:gd name="T52" fmla="*/ 76 w 128"/>
                  <a:gd name="T53" fmla="*/ 68 h 122"/>
                  <a:gd name="T54" fmla="*/ 52 w 128"/>
                  <a:gd name="T55" fmla="*/ 68 h 122"/>
                  <a:gd name="T56" fmla="*/ 61 w 128"/>
                  <a:gd name="T57" fmla="*/ 112 h 122"/>
                  <a:gd name="T58" fmla="*/ 76 w 128"/>
                  <a:gd name="T59" fmla="*/ 103 h 122"/>
                  <a:gd name="T60" fmla="*/ 52 w 128"/>
                  <a:gd name="T61" fmla="*/ 103 h 122"/>
                  <a:gd name="T62" fmla="*/ 71 w 128"/>
                  <a:gd name="T63" fmla="*/ 14 h 122"/>
                  <a:gd name="T64" fmla="*/ 81 w 128"/>
                  <a:gd name="T65" fmla="*/ 29 h 122"/>
                  <a:gd name="T66" fmla="*/ 90 w 128"/>
                  <a:gd name="T67" fmla="*/ 14 h 122"/>
                  <a:gd name="T68" fmla="*/ 93 w 128"/>
                  <a:gd name="T69" fmla="*/ 51 h 122"/>
                  <a:gd name="T70" fmla="*/ 69 w 128"/>
                  <a:gd name="T71" fmla="*/ 51 h 122"/>
                  <a:gd name="T72" fmla="*/ 93 w 128"/>
                  <a:gd name="T73" fmla="*/ 86 h 122"/>
                  <a:gd name="T74" fmla="*/ 69 w 128"/>
                  <a:gd name="T75" fmla="*/ 86 h 122"/>
                  <a:gd name="T76" fmla="*/ 93 w 128"/>
                  <a:gd name="T77" fmla="*/ 86 h 122"/>
                  <a:gd name="T78" fmla="*/ 90 w 128"/>
                  <a:gd name="T79" fmla="*/ 112 h 122"/>
                  <a:gd name="T80" fmla="*/ 77 w 128"/>
                  <a:gd name="T81" fmla="*/ 112 h 122"/>
                  <a:gd name="T82" fmla="*/ 98 w 128"/>
                  <a:gd name="T83" fmla="*/ 22 h 122"/>
                  <a:gd name="T84" fmla="*/ 98 w 128"/>
                  <a:gd name="T85" fmla="*/ 46 h 122"/>
                  <a:gd name="T86" fmla="*/ 106 w 128"/>
                  <a:gd name="T87" fmla="*/ 30 h 122"/>
                  <a:gd name="T88" fmla="*/ 98 w 128"/>
                  <a:gd name="T89" fmla="*/ 56 h 122"/>
                  <a:gd name="T90" fmla="*/ 96 w 128"/>
                  <a:gd name="T91" fmla="*/ 79 h 122"/>
                  <a:gd name="T92" fmla="*/ 109 w 128"/>
                  <a:gd name="T93" fmla="*/ 14 h 122"/>
                  <a:gd name="T94" fmla="*/ 108 w 128"/>
                  <a:gd name="T95" fmla="*/ 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 h="122">
                    <a:moveTo>
                      <a:pt x="128" y="7"/>
                    </a:moveTo>
                    <a:cubicBezTo>
                      <a:pt x="128" y="11"/>
                      <a:pt x="125" y="14"/>
                      <a:pt x="121" y="14"/>
                    </a:cubicBezTo>
                    <a:cubicBezTo>
                      <a:pt x="120" y="14"/>
                      <a:pt x="120" y="14"/>
                      <a:pt x="120" y="14"/>
                    </a:cubicBezTo>
                    <a:cubicBezTo>
                      <a:pt x="99" y="122"/>
                      <a:pt x="99" y="122"/>
                      <a:pt x="99" y="122"/>
                    </a:cubicBezTo>
                    <a:cubicBezTo>
                      <a:pt x="30" y="122"/>
                      <a:pt x="30" y="122"/>
                      <a:pt x="30" y="122"/>
                    </a:cubicBezTo>
                    <a:cubicBezTo>
                      <a:pt x="9" y="14"/>
                      <a:pt x="9" y="14"/>
                      <a:pt x="9" y="14"/>
                    </a:cubicBezTo>
                    <a:cubicBezTo>
                      <a:pt x="7" y="14"/>
                      <a:pt x="7" y="14"/>
                      <a:pt x="7" y="14"/>
                    </a:cubicBezTo>
                    <a:cubicBezTo>
                      <a:pt x="3" y="14"/>
                      <a:pt x="0" y="11"/>
                      <a:pt x="0" y="7"/>
                    </a:cubicBezTo>
                    <a:cubicBezTo>
                      <a:pt x="0" y="3"/>
                      <a:pt x="3" y="0"/>
                      <a:pt x="7" y="0"/>
                    </a:cubicBezTo>
                    <a:cubicBezTo>
                      <a:pt x="121" y="0"/>
                      <a:pt x="121" y="0"/>
                      <a:pt x="121" y="0"/>
                    </a:cubicBezTo>
                    <a:cubicBezTo>
                      <a:pt x="125" y="0"/>
                      <a:pt x="128" y="3"/>
                      <a:pt x="128" y="7"/>
                    </a:cubicBezTo>
                    <a:close/>
                    <a:moveTo>
                      <a:pt x="27" y="14"/>
                    </a:moveTo>
                    <a:cubicBezTo>
                      <a:pt x="20" y="14"/>
                      <a:pt x="20" y="14"/>
                      <a:pt x="20" y="14"/>
                    </a:cubicBezTo>
                    <a:cubicBezTo>
                      <a:pt x="21" y="21"/>
                      <a:pt x="21" y="21"/>
                      <a:pt x="21" y="21"/>
                    </a:cubicBezTo>
                    <a:lnTo>
                      <a:pt x="27" y="14"/>
                    </a:lnTo>
                    <a:close/>
                    <a:moveTo>
                      <a:pt x="23" y="29"/>
                    </a:moveTo>
                    <a:cubicBezTo>
                      <a:pt x="25" y="42"/>
                      <a:pt x="25" y="42"/>
                      <a:pt x="25" y="42"/>
                    </a:cubicBezTo>
                    <a:cubicBezTo>
                      <a:pt x="29" y="46"/>
                      <a:pt x="29" y="46"/>
                      <a:pt x="29" y="46"/>
                    </a:cubicBezTo>
                    <a:cubicBezTo>
                      <a:pt x="42" y="34"/>
                      <a:pt x="42" y="34"/>
                      <a:pt x="42" y="34"/>
                    </a:cubicBezTo>
                    <a:cubicBezTo>
                      <a:pt x="29" y="22"/>
                      <a:pt x="29" y="22"/>
                      <a:pt x="29" y="22"/>
                    </a:cubicBezTo>
                    <a:lnTo>
                      <a:pt x="23" y="29"/>
                    </a:lnTo>
                    <a:close/>
                    <a:moveTo>
                      <a:pt x="32" y="78"/>
                    </a:moveTo>
                    <a:cubicBezTo>
                      <a:pt x="42" y="68"/>
                      <a:pt x="42" y="68"/>
                      <a:pt x="42" y="68"/>
                    </a:cubicBezTo>
                    <a:cubicBezTo>
                      <a:pt x="29" y="56"/>
                      <a:pt x="29" y="56"/>
                      <a:pt x="29" y="56"/>
                    </a:cubicBezTo>
                    <a:cubicBezTo>
                      <a:pt x="28" y="58"/>
                      <a:pt x="28" y="58"/>
                      <a:pt x="28" y="58"/>
                    </a:cubicBezTo>
                    <a:lnTo>
                      <a:pt x="32" y="78"/>
                    </a:lnTo>
                    <a:close/>
                    <a:moveTo>
                      <a:pt x="56" y="14"/>
                    </a:moveTo>
                    <a:cubicBezTo>
                      <a:pt x="37" y="14"/>
                      <a:pt x="37" y="14"/>
                      <a:pt x="37" y="14"/>
                    </a:cubicBezTo>
                    <a:cubicBezTo>
                      <a:pt x="34" y="17"/>
                      <a:pt x="34" y="17"/>
                      <a:pt x="34" y="17"/>
                    </a:cubicBezTo>
                    <a:cubicBezTo>
                      <a:pt x="47" y="29"/>
                      <a:pt x="47" y="29"/>
                      <a:pt x="47" y="29"/>
                    </a:cubicBezTo>
                    <a:cubicBezTo>
                      <a:pt x="59" y="17"/>
                      <a:pt x="59" y="17"/>
                      <a:pt x="59" y="17"/>
                    </a:cubicBezTo>
                    <a:lnTo>
                      <a:pt x="56" y="14"/>
                    </a:lnTo>
                    <a:close/>
                    <a:moveTo>
                      <a:pt x="47" y="64"/>
                    </a:moveTo>
                    <a:cubicBezTo>
                      <a:pt x="59" y="51"/>
                      <a:pt x="59" y="51"/>
                      <a:pt x="59" y="51"/>
                    </a:cubicBezTo>
                    <a:cubicBezTo>
                      <a:pt x="47" y="39"/>
                      <a:pt x="47" y="39"/>
                      <a:pt x="47" y="39"/>
                    </a:cubicBezTo>
                    <a:cubicBezTo>
                      <a:pt x="34" y="51"/>
                      <a:pt x="34" y="51"/>
                      <a:pt x="34" y="51"/>
                    </a:cubicBezTo>
                    <a:lnTo>
                      <a:pt x="47" y="64"/>
                    </a:lnTo>
                    <a:close/>
                    <a:moveTo>
                      <a:pt x="34" y="86"/>
                    </a:moveTo>
                    <a:cubicBezTo>
                      <a:pt x="47" y="98"/>
                      <a:pt x="47" y="98"/>
                      <a:pt x="47" y="98"/>
                    </a:cubicBezTo>
                    <a:cubicBezTo>
                      <a:pt x="59" y="86"/>
                      <a:pt x="59" y="86"/>
                      <a:pt x="59" y="86"/>
                    </a:cubicBezTo>
                    <a:cubicBezTo>
                      <a:pt x="47" y="74"/>
                      <a:pt x="47" y="74"/>
                      <a:pt x="47" y="74"/>
                    </a:cubicBezTo>
                    <a:lnTo>
                      <a:pt x="34" y="86"/>
                    </a:lnTo>
                    <a:close/>
                    <a:moveTo>
                      <a:pt x="39" y="112"/>
                    </a:moveTo>
                    <a:cubicBezTo>
                      <a:pt x="51" y="112"/>
                      <a:pt x="51" y="112"/>
                      <a:pt x="51" y="112"/>
                    </a:cubicBezTo>
                    <a:cubicBezTo>
                      <a:pt x="36" y="97"/>
                      <a:pt x="36" y="97"/>
                      <a:pt x="36" y="97"/>
                    </a:cubicBezTo>
                    <a:lnTo>
                      <a:pt x="39" y="112"/>
                    </a:lnTo>
                    <a:close/>
                    <a:moveTo>
                      <a:pt x="76" y="34"/>
                    </a:moveTo>
                    <a:cubicBezTo>
                      <a:pt x="64" y="22"/>
                      <a:pt x="64" y="22"/>
                      <a:pt x="64" y="22"/>
                    </a:cubicBezTo>
                    <a:cubicBezTo>
                      <a:pt x="52" y="34"/>
                      <a:pt x="52" y="34"/>
                      <a:pt x="52" y="34"/>
                    </a:cubicBezTo>
                    <a:cubicBezTo>
                      <a:pt x="64" y="46"/>
                      <a:pt x="64" y="46"/>
                      <a:pt x="64" y="46"/>
                    </a:cubicBezTo>
                    <a:lnTo>
                      <a:pt x="76" y="34"/>
                    </a:lnTo>
                    <a:close/>
                    <a:moveTo>
                      <a:pt x="52" y="68"/>
                    </a:moveTo>
                    <a:cubicBezTo>
                      <a:pt x="64" y="81"/>
                      <a:pt x="64" y="81"/>
                      <a:pt x="64" y="81"/>
                    </a:cubicBezTo>
                    <a:cubicBezTo>
                      <a:pt x="76" y="68"/>
                      <a:pt x="76" y="68"/>
                      <a:pt x="76" y="68"/>
                    </a:cubicBezTo>
                    <a:cubicBezTo>
                      <a:pt x="64" y="56"/>
                      <a:pt x="64" y="56"/>
                      <a:pt x="64" y="56"/>
                    </a:cubicBezTo>
                    <a:lnTo>
                      <a:pt x="52" y="68"/>
                    </a:lnTo>
                    <a:close/>
                    <a:moveTo>
                      <a:pt x="52" y="103"/>
                    </a:moveTo>
                    <a:cubicBezTo>
                      <a:pt x="61" y="112"/>
                      <a:pt x="61" y="112"/>
                      <a:pt x="61" y="112"/>
                    </a:cubicBezTo>
                    <a:cubicBezTo>
                      <a:pt x="67" y="112"/>
                      <a:pt x="67" y="112"/>
                      <a:pt x="67" y="112"/>
                    </a:cubicBezTo>
                    <a:cubicBezTo>
                      <a:pt x="76" y="103"/>
                      <a:pt x="76" y="103"/>
                      <a:pt x="76" y="103"/>
                    </a:cubicBezTo>
                    <a:cubicBezTo>
                      <a:pt x="64" y="91"/>
                      <a:pt x="64" y="91"/>
                      <a:pt x="64" y="91"/>
                    </a:cubicBezTo>
                    <a:lnTo>
                      <a:pt x="52" y="103"/>
                    </a:lnTo>
                    <a:close/>
                    <a:moveTo>
                      <a:pt x="90" y="14"/>
                    </a:moveTo>
                    <a:cubicBezTo>
                      <a:pt x="71" y="14"/>
                      <a:pt x="71" y="14"/>
                      <a:pt x="71" y="14"/>
                    </a:cubicBezTo>
                    <a:cubicBezTo>
                      <a:pt x="69" y="17"/>
                      <a:pt x="69" y="17"/>
                      <a:pt x="69" y="17"/>
                    </a:cubicBezTo>
                    <a:cubicBezTo>
                      <a:pt x="81" y="29"/>
                      <a:pt x="81" y="29"/>
                      <a:pt x="81" y="29"/>
                    </a:cubicBezTo>
                    <a:cubicBezTo>
                      <a:pt x="93" y="17"/>
                      <a:pt x="93" y="17"/>
                      <a:pt x="93" y="17"/>
                    </a:cubicBezTo>
                    <a:lnTo>
                      <a:pt x="90" y="14"/>
                    </a:lnTo>
                    <a:close/>
                    <a:moveTo>
                      <a:pt x="81" y="64"/>
                    </a:moveTo>
                    <a:cubicBezTo>
                      <a:pt x="93" y="51"/>
                      <a:pt x="93" y="51"/>
                      <a:pt x="93" y="51"/>
                    </a:cubicBezTo>
                    <a:cubicBezTo>
                      <a:pt x="81" y="39"/>
                      <a:pt x="81" y="39"/>
                      <a:pt x="81" y="39"/>
                    </a:cubicBezTo>
                    <a:cubicBezTo>
                      <a:pt x="69" y="51"/>
                      <a:pt x="69" y="51"/>
                      <a:pt x="69" y="51"/>
                    </a:cubicBezTo>
                    <a:lnTo>
                      <a:pt x="81" y="64"/>
                    </a:lnTo>
                    <a:close/>
                    <a:moveTo>
                      <a:pt x="93" y="86"/>
                    </a:moveTo>
                    <a:cubicBezTo>
                      <a:pt x="81" y="74"/>
                      <a:pt x="81" y="74"/>
                      <a:pt x="81" y="74"/>
                    </a:cubicBezTo>
                    <a:cubicBezTo>
                      <a:pt x="69" y="86"/>
                      <a:pt x="69" y="86"/>
                      <a:pt x="69" y="86"/>
                    </a:cubicBezTo>
                    <a:cubicBezTo>
                      <a:pt x="81" y="98"/>
                      <a:pt x="81" y="98"/>
                      <a:pt x="81" y="98"/>
                    </a:cubicBezTo>
                    <a:lnTo>
                      <a:pt x="93" y="86"/>
                    </a:lnTo>
                    <a:close/>
                    <a:moveTo>
                      <a:pt x="77" y="112"/>
                    </a:moveTo>
                    <a:cubicBezTo>
                      <a:pt x="90" y="112"/>
                      <a:pt x="90" y="112"/>
                      <a:pt x="90" y="112"/>
                    </a:cubicBezTo>
                    <a:cubicBezTo>
                      <a:pt x="93" y="95"/>
                      <a:pt x="93" y="95"/>
                      <a:pt x="93" y="95"/>
                    </a:cubicBezTo>
                    <a:lnTo>
                      <a:pt x="77" y="112"/>
                    </a:lnTo>
                    <a:close/>
                    <a:moveTo>
                      <a:pt x="106" y="30"/>
                    </a:moveTo>
                    <a:cubicBezTo>
                      <a:pt x="98" y="22"/>
                      <a:pt x="98" y="22"/>
                      <a:pt x="98" y="22"/>
                    </a:cubicBezTo>
                    <a:cubicBezTo>
                      <a:pt x="86" y="34"/>
                      <a:pt x="86" y="34"/>
                      <a:pt x="86" y="34"/>
                    </a:cubicBezTo>
                    <a:cubicBezTo>
                      <a:pt x="98" y="46"/>
                      <a:pt x="98" y="46"/>
                      <a:pt x="98" y="46"/>
                    </a:cubicBezTo>
                    <a:cubicBezTo>
                      <a:pt x="104" y="40"/>
                      <a:pt x="104" y="40"/>
                      <a:pt x="104" y="40"/>
                    </a:cubicBezTo>
                    <a:lnTo>
                      <a:pt x="106" y="30"/>
                    </a:lnTo>
                    <a:close/>
                    <a:moveTo>
                      <a:pt x="100" y="59"/>
                    </a:moveTo>
                    <a:cubicBezTo>
                      <a:pt x="98" y="56"/>
                      <a:pt x="98" y="56"/>
                      <a:pt x="98" y="56"/>
                    </a:cubicBezTo>
                    <a:cubicBezTo>
                      <a:pt x="86" y="68"/>
                      <a:pt x="86" y="68"/>
                      <a:pt x="86" y="68"/>
                    </a:cubicBezTo>
                    <a:cubicBezTo>
                      <a:pt x="96" y="79"/>
                      <a:pt x="96" y="79"/>
                      <a:pt x="96" y="79"/>
                    </a:cubicBezTo>
                    <a:lnTo>
                      <a:pt x="100" y="59"/>
                    </a:lnTo>
                    <a:close/>
                    <a:moveTo>
                      <a:pt x="109" y="14"/>
                    </a:moveTo>
                    <a:cubicBezTo>
                      <a:pt x="100" y="14"/>
                      <a:pt x="100" y="14"/>
                      <a:pt x="100" y="14"/>
                    </a:cubicBezTo>
                    <a:cubicBezTo>
                      <a:pt x="108" y="22"/>
                      <a:pt x="108" y="22"/>
                      <a:pt x="108" y="22"/>
                    </a:cubicBezTo>
                    <a:lnTo>
                      <a:pt x="109" y="14"/>
                    </a:lnTo>
                    <a:close/>
                  </a:path>
                </a:pathLst>
              </a:custGeom>
              <a:solidFill>
                <a:srgbClr val="FFFFFF"/>
              </a:solidFill>
              <a:ln>
                <a:noFill/>
              </a:ln>
            </p:spPr>
            <p:txBody>
              <a:bodyPr vert="horz" wrap="square" lIns="121920" tIns="60960" rIns="121920" bIns="60960" numCol="1" anchor="t" anchorCtr="0" compatLnSpc="1"/>
              <a:lstStyle/>
              <a:p>
                <a:endParaRPr lang="en-US" sz="2800">
                  <a:latin typeface="微软雅黑" panose="020B0503020204020204" pitchFamily="34" charset="-122"/>
                  <a:ea typeface="微软雅黑" panose="020B0503020204020204" pitchFamily="34" charset="-122"/>
                </a:endParaRPr>
              </a:p>
            </p:txBody>
          </p:sp>
        </p:grpSp>
        <p:sp>
          <p:nvSpPr>
            <p:cNvPr id="20" name="添加标题"/>
            <p:cNvSpPr txBox="1"/>
            <p:nvPr/>
          </p:nvSpPr>
          <p:spPr>
            <a:xfrm>
              <a:off x="9031419" y="5133629"/>
              <a:ext cx="3057031" cy="926344"/>
            </a:xfrm>
            <a:prstGeom prst="rect">
              <a:avLst/>
            </a:prstGeom>
            <a:noFill/>
          </p:spPr>
          <p:txBody>
            <a:bodyPr wrap="square" rtlCol="0">
              <a:spAutoFit/>
            </a:bodyPr>
            <a:lstStyle/>
            <a:p>
              <a:pPr>
                <a:lnSpc>
                  <a:spcPct val="150000"/>
                </a:lnSpc>
              </a:pPr>
              <a:r>
                <a:rPr lang="zh-CN" altLang="en-US" sz="1600" b="1" dirty="0">
                  <a:solidFill>
                    <a:srgbClr val="FFFFFF"/>
                  </a:solidFill>
                  <a:latin typeface="微软雅黑" panose="020B0503020204020204" pitchFamily="34" charset="-122"/>
                  <a:ea typeface="微软雅黑" panose="020B0503020204020204" pitchFamily="34" charset="-122"/>
                </a:rPr>
                <a:t>添加标题</a:t>
              </a:r>
              <a:endParaRPr lang="en-US" altLang="zh-CN" sz="1600" b="1" dirty="0">
                <a:solidFill>
                  <a:srgbClr val="FFFFFF"/>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rgbClr val="FFFFFF"/>
                  </a:solidFill>
                  <a:latin typeface="微软雅黑" panose="020B0503020204020204" pitchFamily="34" charset="-122"/>
                  <a:ea typeface="微软雅黑" panose="020B0503020204020204" pitchFamily="34" charset="-122"/>
                </a:rPr>
                <a:t>单击此处添加标题单击此处添加标题单击此处添加标题单击此处添加标题</a:t>
              </a:r>
            </a:p>
          </p:txBody>
        </p:sp>
      </p:grpSp>
      <p:sp>
        <p:nvSpPr>
          <p:cNvPr id="23" name="PA-文本框 9"/>
          <p:cNvSpPr txBox="1"/>
          <p:nvPr>
            <p:custDataLst>
              <p:tags r:id="rId1"/>
            </p:custDataLst>
          </p:nvPr>
        </p:nvSpPr>
        <p:spPr>
          <a:xfrm>
            <a:off x="968984" y="3681533"/>
            <a:ext cx="5495315" cy="1209675"/>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p>
        </p:txBody>
      </p:sp>
      <p:sp>
        <p:nvSpPr>
          <p:cNvPr id="24" name="PA-文本框 6"/>
          <p:cNvSpPr txBox="1"/>
          <p:nvPr>
            <p:custDataLst>
              <p:tags r:id="rId2"/>
            </p:custDataLst>
          </p:nvPr>
        </p:nvSpPr>
        <p:spPr>
          <a:xfrm>
            <a:off x="968984" y="1483614"/>
            <a:ext cx="2249752" cy="707886"/>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输入您的标题</a:t>
            </a:r>
            <a:endParaRPr 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r>
              <a:rPr 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OUR COMPANY</a:t>
            </a:r>
          </a:p>
        </p:txBody>
      </p:sp>
      <p:grpSp>
        <p:nvGrpSpPr>
          <p:cNvPr id="25" name="Group 9"/>
          <p:cNvGrpSpPr/>
          <p:nvPr/>
        </p:nvGrpSpPr>
        <p:grpSpPr>
          <a:xfrm>
            <a:off x="1127227" y="2760671"/>
            <a:ext cx="341147" cy="490299"/>
            <a:chOff x="-3175" y="-3175"/>
            <a:chExt cx="341313" cy="490538"/>
          </a:xfrm>
          <a:solidFill>
            <a:schemeClr val="accent2"/>
          </a:solidFill>
        </p:grpSpPr>
        <p:sp>
          <p:nvSpPr>
            <p:cNvPr id="26" name="Freeform 16"/>
            <p:cNvSpPr>
              <a:spLocks noEditPoints="1"/>
            </p:cNvSpPr>
            <p:nvPr/>
          </p:nvSpPr>
          <p:spPr bwMode="auto">
            <a:xfrm>
              <a:off x="-3175" y="-3175"/>
              <a:ext cx="341313" cy="490538"/>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Freeform 17"/>
            <p:cNvSpPr/>
            <p:nvPr/>
          </p:nvSpPr>
          <p:spPr bwMode="auto">
            <a:xfrm>
              <a:off x="73025" y="73025"/>
              <a:ext cx="101600" cy="100013"/>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8" name="Group 12"/>
          <p:cNvGrpSpPr/>
          <p:nvPr/>
        </p:nvGrpSpPr>
        <p:grpSpPr>
          <a:xfrm>
            <a:off x="2138197" y="2760670"/>
            <a:ext cx="461738" cy="490299"/>
            <a:chOff x="7938" y="4763"/>
            <a:chExt cx="461963" cy="490538"/>
          </a:xfrm>
          <a:solidFill>
            <a:schemeClr val="accent2"/>
          </a:solidFill>
        </p:grpSpPr>
        <p:sp>
          <p:nvSpPr>
            <p:cNvPr id="29" name="Freeform 27"/>
            <p:cNvSpPr>
              <a:spLocks noEditPoints="1"/>
            </p:cNvSpPr>
            <p:nvPr/>
          </p:nvSpPr>
          <p:spPr bwMode="auto">
            <a:xfrm>
              <a:off x="7938" y="4763"/>
              <a:ext cx="461963" cy="490538"/>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Freeform 28"/>
            <p:cNvSpPr>
              <a:spLocks noEditPoints="1"/>
            </p:cNvSpPr>
            <p:nvPr/>
          </p:nvSpPr>
          <p:spPr bwMode="auto">
            <a:xfrm>
              <a:off x="68263" y="65088"/>
              <a:ext cx="339725" cy="30797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Freeform 29"/>
            <p:cNvSpPr>
              <a:spLocks noEditPoints="1"/>
            </p:cNvSpPr>
            <p:nvPr/>
          </p:nvSpPr>
          <p:spPr bwMode="auto">
            <a:xfrm>
              <a:off x="254000" y="111125"/>
              <a:ext cx="92075" cy="920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2" name="Freeform 33"/>
          <p:cNvSpPr>
            <a:spLocks noEditPoints="1"/>
          </p:cNvSpPr>
          <p:nvPr/>
        </p:nvSpPr>
        <p:spPr bwMode="auto">
          <a:xfrm>
            <a:off x="3267065" y="2841861"/>
            <a:ext cx="490299" cy="371295"/>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accent2"/>
          </a:solidFill>
          <a:ln>
            <a:noFill/>
          </a:ln>
        </p:spPr>
        <p:txBody>
          <a:bodyPr vert="horz" wrap="square" lIns="91440" tIns="45720" rIns="91440" bIns="45720" numCol="1" anchor="t" anchorCtr="0" compatLnSpc="1"/>
          <a:lstStyle/>
          <a:p>
            <a:endParaRPr lang="id-ID">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Development Team…"/>
          <p:cNvSpPr/>
          <p:nvPr/>
        </p:nvSpPr>
        <p:spPr>
          <a:xfrm>
            <a:off x="1035871" y="5128775"/>
            <a:ext cx="989053" cy="823623"/>
          </a:xfrm>
          <a:prstGeom prst="rect">
            <a:avLst/>
          </a:prstGeom>
          <a:ln w="12700">
            <a:miter lim="400000"/>
          </a:ln>
        </p:spPr>
        <p:txBody>
          <a:bodyPr wrap="none" lIns="0" tIns="0" rIns="0" bIns="0">
            <a:spAutoFit/>
          </a:bodyPr>
          <a:lstStyle/>
          <a:p>
            <a:pPr algn="l">
              <a:lnSpc>
                <a:spcPct val="120000"/>
              </a:lnSpc>
              <a:defRPr sz="1600">
                <a:solidFill>
                  <a:srgbClr val="677180"/>
                </a:solidFill>
                <a:latin typeface="Roboto Slab Bold"/>
                <a:ea typeface="Roboto Slab Bold"/>
                <a:cs typeface="Roboto Slab Bold"/>
                <a:sym typeface="Roboto Slab Bold"/>
              </a:defRPr>
            </a:pPr>
            <a:r>
              <a:rPr lang="zh-CN" altLang="en-US" sz="14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添加标题</a:t>
            </a:r>
            <a:endParaRPr sz="1400"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endParaRPr>
          </a:p>
          <a:p>
            <a:pPr algn="l">
              <a:lnSpc>
                <a:spcPct val="120000"/>
              </a:lnSpc>
              <a:defRPr sz="3200">
                <a:solidFill>
                  <a:srgbClr val="677180"/>
                </a:solidFill>
                <a:latin typeface="Roboto Slab Bold"/>
                <a:ea typeface="Roboto Slab Bold"/>
                <a:cs typeface="Roboto Slab Bold"/>
                <a:sym typeface="Roboto Slab Bold"/>
              </a:defRPr>
            </a:pPr>
            <a:r>
              <a:rPr lang="en-US" altLang="zh-CN" sz="36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65</a:t>
            </a:r>
            <a:r>
              <a:rPr sz="36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a:t>
            </a:r>
          </a:p>
        </p:txBody>
      </p:sp>
      <p:sp>
        <p:nvSpPr>
          <p:cNvPr id="34" name="Development Team…"/>
          <p:cNvSpPr/>
          <p:nvPr/>
        </p:nvSpPr>
        <p:spPr>
          <a:xfrm>
            <a:off x="2772538" y="5128775"/>
            <a:ext cx="989053" cy="823623"/>
          </a:xfrm>
          <a:prstGeom prst="rect">
            <a:avLst/>
          </a:prstGeom>
          <a:ln w="12700">
            <a:miter lim="400000"/>
          </a:ln>
        </p:spPr>
        <p:txBody>
          <a:bodyPr wrap="none" lIns="0" tIns="0" rIns="0" bIns="0">
            <a:spAutoFit/>
          </a:bodyPr>
          <a:lstStyle/>
          <a:p>
            <a:pPr algn="l">
              <a:lnSpc>
                <a:spcPct val="120000"/>
              </a:lnSpc>
              <a:defRPr sz="1600">
                <a:solidFill>
                  <a:srgbClr val="677180"/>
                </a:solidFill>
                <a:latin typeface="Roboto Slab Bold"/>
                <a:ea typeface="Roboto Slab Bold"/>
                <a:cs typeface="Roboto Slab Bold"/>
                <a:sym typeface="Roboto Slab Bold"/>
              </a:defRPr>
            </a:pPr>
            <a:r>
              <a:rPr lang="zh-CN" altLang="en-US" sz="1400" dirty="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rPr>
              <a:t>添加标题</a:t>
            </a:r>
            <a:endParaRPr lang="en-US" altLang="zh-CN" sz="1400" dirty="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endParaRPr>
          </a:p>
          <a:p>
            <a:pPr algn="l">
              <a:lnSpc>
                <a:spcPct val="120000"/>
              </a:lnSpc>
              <a:defRPr sz="1600">
                <a:solidFill>
                  <a:srgbClr val="677180"/>
                </a:solidFill>
                <a:latin typeface="Roboto Slab Bold"/>
                <a:ea typeface="Roboto Slab Bold"/>
                <a:cs typeface="Roboto Slab Bold"/>
                <a:sym typeface="Roboto Slab Bold"/>
              </a:defRPr>
            </a:pPr>
            <a:r>
              <a:rPr lang="en-ID" sz="3600" b="1" dirty="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rPr>
              <a:t>45</a:t>
            </a:r>
            <a:r>
              <a:rPr sz="3600" b="1" dirty="0">
                <a:solidFill>
                  <a:schemeClr val="accent2"/>
                </a:solidFill>
                <a:latin typeface="微软雅黑" panose="020B0503020204020204" pitchFamily="34" charset="-122"/>
                <a:ea typeface="微软雅黑" panose="020B0503020204020204" pitchFamily="34" charset="-122"/>
                <a:cs typeface="微软雅黑" panose="020B0503020204020204" pitchFamily="34" charset="-122"/>
              </a:rPr>
              <a:t>%</a:t>
            </a:r>
          </a:p>
        </p:txBody>
      </p:sp>
      <p:sp>
        <p:nvSpPr>
          <p:cNvPr id="35" name="Development Team…"/>
          <p:cNvSpPr/>
          <p:nvPr/>
        </p:nvSpPr>
        <p:spPr>
          <a:xfrm>
            <a:off x="4509205" y="5128775"/>
            <a:ext cx="989053" cy="823623"/>
          </a:xfrm>
          <a:prstGeom prst="rect">
            <a:avLst/>
          </a:prstGeom>
          <a:ln w="12700">
            <a:miter lim="400000"/>
          </a:ln>
        </p:spPr>
        <p:txBody>
          <a:bodyPr wrap="none" lIns="0" tIns="0" rIns="0" bIns="0">
            <a:spAutoFit/>
          </a:bodyPr>
          <a:lstStyle/>
          <a:p>
            <a:pPr algn="l">
              <a:lnSpc>
                <a:spcPct val="120000"/>
              </a:lnSpc>
              <a:defRPr sz="1600">
                <a:solidFill>
                  <a:srgbClr val="677180"/>
                </a:solidFill>
                <a:latin typeface="Roboto Slab Bold"/>
                <a:ea typeface="Roboto Slab Bold"/>
                <a:cs typeface="Roboto Slab Bold"/>
                <a:sym typeface="Roboto Slab Bold"/>
              </a:defRPr>
            </a:pPr>
            <a:r>
              <a:rPr lang="zh-CN" altLang="en-US" sz="1400" dirty="0">
                <a:solidFill>
                  <a:schemeClr val="accent3"/>
                </a:solidFill>
                <a:latin typeface="微软雅黑" panose="020B0503020204020204" pitchFamily="34" charset="-122"/>
                <a:ea typeface="微软雅黑" panose="020B0503020204020204" pitchFamily="34" charset="-122"/>
                <a:cs typeface="微软雅黑" panose="020B0503020204020204" pitchFamily="34" charset="-122"/>
              </a:rPr>
              <a:t>添加标题</a:t>
            </a:r>
            <a:endParaRPr lang="en-US" altLang="zh-CN" sz="1400" dirty="0">
              <a:solidFill>
                <a:schemeClr val="accent3"/>
              </a:solidFill>
              <a:latin typeface="微软雅黑" panose="020B0503020204020204" pitchFamily="34" charset="-122"/>
              <a:ea typeface="微软雅黑" panose="020B0503020204020204" pitchFamily="34" charset="-122"/>
              <a:cs typeface="微软雅黑" panose="020B0503020204020204" pitchFamily="34" charset="-122"/>
            </a:endParaRPr>
          </a:p>
          <a:p>
            <a:pPr algn="l">
              <a:lnSpc>
                <a:spcPct val="120000"/>
              </a:lnSpc>
              <a:defRPr sz="1600">
                <a:solidFill>
                  <a:srgbClr val="677180"/>
                </a:solidFill>
                <a:latin typeface="Roboto Slab Bold"/>
                <a:ea typeface="Roboto Slab Bold"/>
                <a:cs typeface="Roboto Slab Bold"/>
                <a:sym typeface="Roboto Slab Bold"/>
              </a:defRPr>
            </a:pPr>
            <a:r>
              <a:rPr lang="en-ID" sz="3600" b="1" dirty="0">
                <a:solidFill>
                  <a:schemeClr val="accent3"/>
                </a:solidFill>
                <a:latin typeface="微软雅黑" panose="020B0503020204020204" pitchFamily="34" charset="-122"/>
                <a:ea typeface="微软雅黑" panose="020B0503020204020204" pitchFamily="34" charset="-122"/>
                <a:cs typeface="微软雅黑" panose="020B0503020204020204" pitchFamily="34" charset="-122"/>
              </a:rPr>
              <a:t>35</a:t>
            </a:r>
            <a:r>
              <a:rPr sz="3600" b="1" dirty="0">
                <a:solidFill>
                  <a:schemeClr val="accent3"/>
                </a:solidFill>
                <a:latin typeface="微软雅黑" panose="020B0503020204020204" pitchFamily="34" charset="-122"/>
                <a:ea typeface="微软雅黑" panose="020B0503020204020204" pitchFamily="34" charset="-122"/>
                <a:cs typeface="微软雅黑" panose="020B0503020204020204" pitchFamily="34" charset="-122"/>
              </a:rPr>
              <a:t>%</a:t>
            </a:r>
          </a:p>
        </p:txBody>
      </p:sp>
      <p:sp>
        <p:nvSpPr>
          <p:cNvPr id="36" name="文本框 35"/>
          <p:cNvSpPr txBox="1"/>
          <p:nvPr/>
        </p:nvSpPr>
        <p:spPr>
          <a:xfrm>
            <a:off x="186729" y="158136"/>
            <a:ext cx="4682692" cy="583565"/>
          </a:xfrm>
          <a:prstGeom prst="rect">
            <a:avLst/>
          </a:prstGeom>
          <a:noFill/>
        </p:spPr>
        <p:txBody>
          <a:bodyPr wrap="square" rtlCol="0">
            <a:spAutoFit/>
          </a:bodyPr>
          <a:lstStyle>
            <a:defPPr>
              <a:defRPr lang="zh-CN"/>
            </a:defPPr>
            <a:lvl1pPr>
              <a:defRPr sz="8000" spc="300">
                <a:solidFill>
                  <a:schemeClr val="bg1">
                    <a:lumMod val="95000"/>
                  </a:schemeClr>
                </a:solidFill>
                <a:latin typeface="Roboto Medium" panose="02000000000000000000" pitchFamily="2" charset="0"/>
                <a:ea typeface="Roboto Medium" panose="02000000000000000000" pitchFamily="2" charset="0"/>
              </a:defRPr>
            </a:lvl1pPr>
          </a:lstStyle>
          <a:p>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sym typeface="+mn-lt"/>
              </a:rPr>
              <a:t>请输入标题内容</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998388" y="1767016"/>
            <a:ext cx="4170749" cy="3583459"/>
            <a:chOff x="0" y="0"/>
            <a:chExt cx="7981950" cy="6858000"/>
          </a:xfrm>
          <a:gradFill>
            <a:gsLst>
              <a:gs pos="0">
                <a:schemeClr val="accent2"/>
              </a:gs>
              <a:gs pos="81000">
                <a:schemeClr val="accent1">
                  <a:alpha val="0"/>
                </a:schemeClr>
              </a:gs>
            </a:gsLst>
            <a:lin ang="8100000" scaled="1"/>
          </a:gradFill>
        </p:grpSpPr>
        <p:sp>
          <p:nvSpPr>
            <p:cNvPr id="3" name="Freeform 10"/>
            <p:cNvSpPr/>
            <p:nvPr/>
          </p:nvSpPr>
          <p:spPr>
            <a:xfrm>
              <a:off x="0" y="0"/>
              <a:ext cx="7981950" cy="6858000"/>
            </a:xfrm>
            <a:custGeom>
              <a:avLst/>
              <a:gdLst>
                <a:gd name="connsiteX0" fmla="*/ 0 w 7981950"/>
                <a:gd name="connsiteY0" fmla="*/ 0 h 6858000"/>
                <a:gd name="connsiteX1" fmla="*/ 5810250 w 7981950"/>
                <a:gd name="connsiteY1" fmla="*/ 0 h 6858000"/>
                <a:gd name="connsiteX2" fmla="*/ 7981950 w 7981950"/>
                <a:gd name="connsiteY2" fmla="*/ 3429000 h 6858000"/>
                <a:gd name="connsiteX3" fmla="*/ 5810250 w 7981950"/>
                <a:gd name="connsiteY3" fmla="*/ 6858000 h 6858000"/>
                <a:gd name="connsiteX4" fmla="*/ 0 w 798195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81950" h="6858000">
                  <a:moveTo>
                    <a:pt x="0" y="0"/>
                  </a:moveTo>
                  <a:lnTo>
                    <a:pt x="5810250" y="0"/>
                  </a:lnTo>
                  <a:lnTo>
                    <a:pt x="7981950" y="3429000"/>
                  </a:lnTo>
                  <a:lnTo>
                    <a:pt x="5810250" y="6858000"/>
                  </a:lnTo>
                  <a:lnTo>
                    <a:pt x="0" y="6858000"/>
                  </a:lnTo>
                  <a:close/>
                </a:path>
              </a:pathLst>
            </a:custGeom>
            <a:solidFill>
              <a:schemeClr val="accent1"/>
            </a:solidFill>
            <a:ln>
              <a:noFill/>
            </a:ln>
            <a:effectLst>
              <a:outerShdw blurRad="317500" sx="102000" sy="102000" algn="ctr" rotWithShape="0">
                <a:schemeClr val="tx1">
                  <a:lumMod val="75000"/>
                  <a:lumOff val="25000"/>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FZHei-B01S" panose="02010601030101010101" pitchFamily="2" charset="-122"/>
                <a:ea typeface="FZHei-B01S" panose="02010601030101010101" pitchFamily="2" charset="-122"/>
                <a:sym typeface="FZHei-B01S" panose="02010601030101010101" pitchFamily="2" charset="-122"/>
              </a:endParaRPr>
            </a:p>
          </p:txBody>
        </p:sp>
        <p:sp>
          <p:nvSpPr>
            <p:cNvPr id="4" name="Freeform 6"/>
            <p:cNvSpPr/>
            <p:nvPr/>
          </p:nvSpPr>
          <p:spPr>
            <a:xfrm>
              <a:off x="0" y="0"/>
              <a:ext cx="6953250" cy="6858000"/>
            </a:xfrm>
            <a:custGeom>
              <a:avLst/>
              <a:gdLst>
                <a:gd name="connsiteX0" fmla="*/ 0 w 6953250"/>
                <a:gd name="connsiteY0" fmla="*/ 0 h 6858000"/>
                <a:gd name="connsiteX1" fmla="*/ 4762500 w 6953250"/>
                <a:gd name="connsiteY1" fmla="*/ 0 h 6858000"/>
                <a:gd name="connsiteX2" fmla="*/ 6953250 w 6953250"/>
                <a:gd name="connsiteY2" fmla="*/ 3429000 h 6858000"/>
                <a:gd name="connsiteX3" fmla="*/ 4762500 w 6953250"/>
                <a:gd name="connsiteY3" fmla="*/ 6858000 h 6858000"/>
                <a:gd name="connsiteX4" fmla="*/ 0 w 695325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53250" h="6858000">
                  <a:moveTo>
                    <a:pt x="0" y="0"/>
                  </a:moveTo>
                  <a:lnTo>
                    <a:pt x="4762500" y="0"/>
                  </a:lnTo>
                  <a:lnTo>
                    <a:pt x="6953250" y="3429000"/>
                  </a:lnTo>
                  <a:lnTo>
                    <a:pt x="4762500" y="6858000"/>
                  </a:lnTo>
                  <a:lnTo>
                    <a:pt x="0" y="6858000"/>
                  </a:lnTo>
                  <a:close/>
                </a:path>
              </a:pathLst>
            </a:custGeom>
            <a:solidFill>
              <a:schemeClr val="bg1"/>
            </a:solidFill>
            <a:ln>
              <a:noFill/>
            </a:ln>
            <a:effectLst>
              <a:outerShdw blurRad="368300" sx="102000" sy="102000" algn="ctr" rotWithShape="0">
                <a:schemeClr val="tx1">
                  <a:lumMod val="75000"/>
                  <a:lumOff val="25000"/>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FZHei-B01S" panose="02010601030101010101" pitchFamily="2" charset="-122"/>
                <a:ea typeface="FZHei-B01S" panose="02010601030101010101" pitchFamily="2" charset="-122"/>
                <a:sym typeface="FZHei-B01S" panose="02010601030101010101" pitchFamily="2" charset="-122"/>
              </a:endParaRPr>
            </a:p>
          </p:txBody>
        </p:sp>
      </p:grpSp>
      <p:sp>
        <p:nvSpPr>
          <p:cNvPr id="6" name="PA-文本框 7"/>
          <p:cNvSpPr txBox="1"/>
          <p:nvPr>
            <p:custDataLst>
              <p:tags r:id="rId1"/>
            </p:custDataLst>
          </p:nvPr>
        </p:nvSpPr>
        <p:spPr>
          <a:xfrm>
            <a:off x="6998551" y="1998204"/>
            <a:ext cx="2422599" cy="953135"/>
          </a:xfrm>
          <a:prstGeom prst="rect">
            <a:avLst/>
          </a:prstGeom>
          <a:noFill/>
        </p:spPr>
        <p:txBody>
          <a:bodyPr wrap="square" rtlCol="0">
            <a:spAutoFit/>
          </a:bodyPr>
          <a:lstStyle/>
          <a:p>
            <a:r>
              <a:rPr lang="en-US" altLang="zh-CN" sz="2800" spc="300" dirty="0">
                <a:solidFill>
                  <a:schemeClr val="tx1">
                    <a:lumMod val="75000"/>
                    <a:lumOff val="25000"/>
                  </a:schemeClr>
                </a:solidFill>
                <a:latin typeface="微软雅黑" panose="020B0503020204020204" pitchFamily="34" charset="-122"/>
                <a:ea typeface="微软雅黑" panose="020B0503020204020204" pitchFamily="34" charset="-122"/>
              </a:rPr>
              <a:t>GREAT </a:t>
            </a:r>
          </a:p>
          <a:p>
            <a:r>
              <a:rPr lang="en-US" altLang="zh-CN" sz="2800" spc="300" dirty="0">
                <a:solidFill>
                  <a:schemeClr val="tx1">
                    <a:lumMod val="75000"/>
                    <a:lumOff val="25000"/>
                  </a:schemeClr>
                </a:solidFill>
                <a:latin typeface="微软雅黑" panose="020B0503020204020204" pitchFamily="34" charset="-122"/>
                <a:ea typeface="微软雅黑" panose="020B0503020204020204" pitchFamily="34" charset="-122"/>
              </a:rPr>
              <a:t>CREATIVE</a:t>
            </a:r>
          </a:p>
        </p:txBody>
      </p:sp>
      <p:sp>
        <p:nvSpPr>
          <p:cNvPr id="7" name="PA-文本框 9"/>
          <p:cNvSpPr txBox="1"/>
          <p:nvPr>
            <p:custDataLst>
              <p:tags r:id="rId2"/>
            </p:custDataLst>
          </p:nvPr>
        </p:nvSpPr>
        <p:spPr>
          <a:xfrm>
            <a:off x="6998551" y="3032722"/>
            <a:ext cx="2422599" cy="2009775"/>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p>
        </p:txBody>
      </p:sp>
      <p:pic>
        <p:nvPicPr>
          <p:cNvPr id="8" name="图片 7" descr="e6dd067128b15b1a9abf6ec2161265fd3828d0df2747d-axFQY8_fw658"/>
          <p:cNvPicPr>
            <a:picLocks noChangeAspect="1"/>
          </p:cNvPicPr>
          <p:nvPr/>
        </p:nvPicPr>
        <p:blipFill>
          <a:blip r:embed="rId5"/>
          <a:stretch>
            <a:fillRect/>
          </a:stretch>
        </p:blipFill>
        <p:spPr>
          <a:xfrm>
            <a:off x="1617980" y="1485265"/>
            <a:ext cx="3780155" cy="4147820"/>
          </a:xfrm>
          <a:prstGeom prst="rect">
            <a:avLst/>
          </a:prstGeom>
        </p:spPr>
      </p:pic>
      <p:sp>
        <p:nvSpPr>
          <p:cNvPr id="36" name="文本框 35"/>
          <p:cNvSpPr txBox="1"/>
          <p:nvPr/>
        </p:nvSpPr>
        <p:spPr>
          <a:xfrm>
            <a:off x="186729" y="158136"/>
            <a:ext cx="4682692" cy="583565"/>
          </a:xfrm>
          <a:prstGeom prst="rect">
            <a:avLst/>
          </a:prstGeom>
          <a:noFill/>
        </p:spPr>
        <p:txBody>
          <a:bodyPr wrap="square" rtlCol="0">
            <a:spAutoFit/>
          </a:bodyPr>
          <a:lstStyle>
            <a:defPPr>
              <a:defRPr lang="zh-CN"/>
            </a:defPPr>
            <a:lvl1pPr>
              <a:defRPr sz="8000" spc="300">
                <a:solidFill>
                  <a:schemeClr val="bg1">
                    <a:lumMod val="95000"/>
                  </a:schemeClr>
                </a:solidFill>
                <a:latin typeface="Roboto Medium" panose="02000000000000000000" pitchFamily="2" charset="0"/>
                <a:ea typeface="Roboto Medium" panose="02000000000000000000" pitchFamily="2" charset="0"/>
              </a:defRPr>
            </a:lvl1pPr>
          </a:lstStyle>
          <a:p>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sym typeface="+mn-lt"/>
              </a:rPr>
              <a:t>请输入标题内容</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1" fill="hold" grpId="0" nodeType="withEffect">
                                  <p:stCondLst>
                                    <p:cond delay="1500"/>
                                  </p:stCondLst>
                                  <p:childTnLst>
                                    <p:set>
                                      <p:cBhvr>
                                        <p:cTn id="9" dur="1" fill="hold">
                                          <p:stCondLst>
                                            <p:cond delay="0"/>
                                          </p:stCondLst>
                                        </p:cTn>
                                        <p:tgtEl>
                                          <p:spTgt spid="7"/>
                                        </p:tgtEl>
                                        <p:attrNameLst>
                                          <p:attrName>style.visibility</p:attrName>
                                        </p:attrNameLst>
                                      </p:cBhvr>
                                      <p:to>
                                        <p:strVal val="visible"/>
                                      </p:to>
                                    </p:set>
                                    <p:animEffect transition="in" filter="wipe(up)">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高端绿色大气商务立体企业招聘展架（效果图）"/>
          <p:cNvPicPr>
            <a:picLocks noChangeAspect="1"/>
          </p:cNvPicPr>
          <p:nvPr/>
        </p:nvPicPr>
        <p:blipFill>
          <a:blip r:embed="rId9"/>
          <a:srcRect l="1393"/>
          <a:stretch>
            <a:fillRect/>
          </a:stretch>
        </p:blipFill>
        <p:spPr>
          <a:xfrm>
            <a:off x="0" y="635"/>
            <a:ext cx="12183745" cy="6857365"/>
          </a:xfrm>
          <a:prstGeom prst="rect">
            <a:avLst/>
          </a:prstGeom>
        </p:spPr>
      </p:pic>
      <p:sp>
        <p:nvSpPr>
          <p:cNvPr id="15" name="PA-矩形 3"/>
          <p:cNvSpPr/>
          <p:nvPr>
            <p:custDataLst>
              <p:tags r:id="rId1"/>
            </p:custDataLst>
          </p:nvPr>
        </p:nvSpPr>
        <p:spPr>
          <a:xfrm>
            <a:off x="3992880" y="2997835"/>
            <a:ext cx="6734810" cy="1014730"/>
          </a:xfrm>
          <a:prstGeom prst="rect">
            <a:avLst/>
          </a:prstGeom>
        </p:spPr>
        <p:txBody>
          <a:bodyPr wrap="square">
            <a:spAutoFit/>
          </a:bodyPr>
          <a:lstStyle/>
          <a:p>
            <a:pPr algn="r"/>
            <a:r>
              <a:rPr lang="zh-CN" altLang="en-US" sz="6000" b="1" dirty="0">
                <a:solidFill>
                  <a:schemeClr val="tx1">
                    <a:lumMod val="95000"/>
                    <a:lumOff val="5000"/>
                  </a:schemeClr>
                </a:solidFill>
                <a:latin typeface="思源黑体 CN Light" panose="020B0300000000000000" pitchFamily="34" charset="-122"/>
                <a:ea typeface="思源黑体 CN Light" panose="020B0300000000000000" pitchFamily="34" charset="-122"/>
              </a:rPr>
              <a:t>感谢您的聆听</a:t>
            </a:r>
          </a:p>
        </p:txBody>
      </p:sp>
      <p:sp>
        <p:nvSpPr>
          <p:cNvPr id="16" name="PA-文本框 6"/>
          <p:cNvSpPr txBox="1"/>
          <p:nvPr>
            <p:custDataLst>
              <p:tags r:id="rId2"/>
            </p:custDataLst>
          </p:nvPr>
        </p:nvSpPr>
        <p:spPr>
          <a:xfrm>
            <a:off x="2956952" y="4013381"/>
            <a:ext cx="7770566" cy="646331"/>
          </a:xfrm>
          <a:prstGeom prst="rect">
            <a:avLst/>
          </a:prstGeom>
          <a:solidFill>
            <a:schemeClr val="tx1">
              <a:alpha val="0"/>
            </a:schemeClr>
          </a:solidFill>
          <a:effectLst/>
        </p:spPr>
        <p:txBody>
          <a:bodyPr wrap="square" rtlCol="0">
            <a:spAutoFit/>
          </a:bodyPr>
          <a:lstStyle>
            <a:defPPr>
              <a:defRPr lang="zh-CN"/>
            </a:defPPr>
            <a:lvl1pPr>
              <a:defRPr sz="4800">
                <a:solidFill>
                  <a:schemeClr val="bg1"/>
                </a:solidFill>
                <a:latin typeface="思源黑体 CN Heavy" panose="020B0A00000000000000" pitchFamily="34" charset="-122"/>
                <a:ea typeface="思源黑体 CN Heavy" panose="020B0A00000000000000" pitchFamily="34" charset="-122"/>
              </a:defRPr>
            </a:lvl1pPr>
          </a:lstStyle>
          <a:p>
            <a:pPr algn="r"/>
            <a:r>
              <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rPr>
              <a:t>POWERPOINT TEMPLATE</a:t>
            </a:r>
          </a:p>
        </p:txBody>
      </p:sp>
      <p:sp>
        <p:nvSpPr>
          <p:cNvPr id="17" name="PA-矩形 4"/>
          <p:cNvSpPr/>
          <p:nvPr>
            <p:custDataLst>
              <p:tags r:id="rId3"/>
            </p:custDataLst>
          </p:nvPr>
        </p:nvSpPr>
        <p:spPr>
          <a:xfrm>
            <a:off x="7070976" y="4843374"/>
            <a:ext cx="3656542" cy="306705"/>
          </a:xfrm>
          <a:prstGeom prst="rect">
            <a:avLst/>
          </a:prstGeom>
          <a:noFill/>
        </p:spPr>
        <p:txBody>
          <a:bodyPr wrap="square" anchor="ctr">
            <a:spAutoFit/>
          </a:bodyPr>
          <a:lstStyle/>
          <a:p>
            <a:pPr algn="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演讲</a:t>
            </a: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人：</a:t>
            </a:r>
            <a:r>
              <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PPTCN</a:t>
            </a: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演讲时间</a:t>
            </a: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4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20XX.02.28</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 name="PA-文本框 25"/>
          <p:cNvSpPr txBox="1"/>
          <p:nvPr>
            <p:custDataLst>
              <p:tags r:id="rId4"/>
            </p:custDataLst>
          </p:nvPr>
        </p:nvSpPr>
        <p:spPr>
          <a:xfrm>
            <a:off x="8453211" y="1966667"/>
            <a:ext cx="2274307" cy="1014730"/>
          </a:xfrm>
          <a:prstGeom prst="rect">
            <a:avLst/>
          </a:prstGeom>
          <a:noFill/>
        </p:spPr>
        <p:txBody>
          <a:bodyPr wrap="square" rtlCol="0">
            <a:spAutoFit/>
          </a:bodyPr>
          <a:lstStyle/>
          <a:p>
            <a:pPr algn="r"/>
            <a:r>
              <a:rPr lang="en-US" altLang="zh-CN" sz="6000" b="1">
                <a:solidFill>
                  <a:srgbClr val="0E5952"/>
                </a:solidFill>
                <a:latin typeface="微软雅黑" panose="020B0503020204020204" pitchFamily="34" charset="-122"/>
                <a:ea typeface="微软雅黑" panose="020B0503020204020204" pitchFamily="34" charset="-122"/>
              </a:rPr>
              <a:t>2020</a:t>
            </a:r>
          </a:p>
        </p:txBody>
      </p:sp>
      <p:pic>
        <p:nvPicPr>
          <p:cNvPr id="2" name="背景音乐01 (2)">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5239022" y="-1083130"/>
            <a:ext cx="609600" cy="609600"/>
          </a:xfrm>
          <a:prstGeom prst="rect">
            <a:avLst/>
          </a:prstGeom>
        </p:spPr>
      </p:pic>
      <p:sp>
        <p:nvSpPr>
          <p:cNvPr id="7" name="流程图: 手动输入 6"/>
          <p:cNvSpPr/>
          <p:nvPr/>
        </p:nvSpPr>
        <p:spPr>
          <a:xfrm rot="5400000">
            <a:off x="2334260" y="604520"/>
            <a:ext cx="1391285" cy="2672715"/>
          </a:xfrm>
          <a:prstGeom prst="flowChartManualInput">
            <a:avLst/>
          </a:prstGeom>
          <a:solidFill>
            <a:srgbClr val="558B8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endParaRPr lang="zh-CN" altLang="en-US" strike="noStrike" noProof="1"/>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2"/>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34F7A52C-EE49-4DC9-AE55-026C79F32812"/>
  <p:tag name="ISPRING_SCORM_RATE_SLIDES" val="1"/>
  <p:tag name="ISPRINGONLINEFOLDERID" val="0"/>
  <p:tag name="ISPRINGONLINEFOLDERPATH" val="内容列表"/>
  <p:tag name="ISPRINGCLOUDFOLDERID" val="0"/>
  <p:tag name="ISPRINGCLOUDFOLDERPATH" val="资源库"/>
  <p:tag name="ISPRING_PLAYERS_CUSTOMIZATION" val="UEsDBBQAAgAIAG60ME4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ButDBO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G60ME6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brQwTi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brQwTm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brQwTj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brQwTp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brQwTr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brQwTgXZichKDQAA1SEAABcAAAB1bml2ZXJzYWwvdW5pdmVyc2FsLnBuZ+2a+VdS6/rAqdNpVvNU15xLvXmuOZQnp+NAmROna6UNZk61zLxhgqhoKGLTdUiJopaWiZ6sk+KAqZm6EbBDSR5E6jig4lBxFAXBgRAVkbupzr1r3fVd3z/gLn5gb57ns9/9Ps+73+d5n/1C7rEj/jobjTZCIBAdWIBPMASyBgaBfINcvxbU7Gq6MQGeViUF+3tDKF0mk6CwJvZg4EEIpI6wafnct6C8ISEgNAkC0WVqPqtYyIrzYDs4zOfgicuRkuGjebbyAdYHWdHc6rnV9Trn9ev1U78jntz8/fe7cy7o5+8MWPOuevNPOectLV79c+3W9Tt8bm8pM1Zf+Vn69/0bVNjpLpn7IulHxafSBxc9jydtD/9UTKmUUkRSt4hSSmVL3YMsLlSNla0op5EjGYrhmqZRnDFo0lknP1nFSpDpeTOEH1EPuvyMZKjR1lRm558zhnmpPnWneIOKK41V9vV4qyjsrK/7KlBuQwdl/OFner0bvwaUmu0rCUML4ij14K1/ixN+4DdIuIvFBvB0IMdKI+0iao43AlaDxy1aoAVaoAVaoAVaoAVaoAVaoAVaoAVaoAVaoAVa8L8HUAJz9QJLs2X6HtgK02i8rTRbiuvvaPYOd/p8p9lu3PL/g4/hd/5o4HrxWz/9fvihdSk2UfbGknAJtywwH0WJUL2CKlYooSlMF7yyDzmSJXlhXnszbXmsiaGSBPFbnOI5P4xPI5SVFazM3yTLjy07/M0znmNmXq7jr0svr2SFEahhZpqmYppihBrNGGLkDHbVxIgLMKe6wxvjFw71JKW9mTMXTwTMDSVxG/VmjoSALUryljhIXEMvPgxQryhdpulKaTxP/UEvs99j9tXWMK6Xcipe4EZqGkkTjwOZi2OFSEMXqIPTsAfiFHfgvlRAgNJjhppX3grl1bw3MUMs+qRZxqd3JDYmKInGyFc/mbJbC2nzkscsGn3TMdP5A/c527PqIoDh/VzCZ4/s+jgRkHhy0wlPKQJjX+bszJjFIy+5eFBnD6eOZijieSfPksVx11ux4rDRwUj7csF++HCICRm9wjRfmbnwPXnLvpK8OdI0VtjZdlLWG8MJ68aj5EDFzDFBO1fWSpI6JRoq6uKAM32AKs2Ot4ChsxNFnm9FLyQam6rpAelTdaxBLiHudztl9cPYQJEbvdMhkHDLavg6YAOMudUOVlTje4FqfBeiKDT+bKrxs0ZhW+u5M03oNxIUqnFE+P5YetCJHeTSwl2Prp32DJEn/bNmthj/xvFpFY/Z31BRxmzlsVwYixzn55tjaX5d6eaNmwXCiO5eRwJPRrboCKlbN0ie/8s3kPfwSs9bVC4+rvuzIfGiFmmBysOHmGSU/VcTIye4ZfrIW888Txj9R3mxbSn15gZ0S36IXNbPfuzdnrNtu3H7/phWM5sDtoqN5MzpNAQ3DV+s8BIJ00jSh4hXxEWAPX9y6mrKTdprCKS5SBS+fTi23UlUkNnHaXButEsIFVrrw+z/celZiuCCPFC1HIgrd+5kjWwsjlQM4QPqN6+Vyxz339un2otoeIiLuuEqdkp8p3RNBjII0xaAQvC3ZIUOpE0enB1ZvehhdXj4x/toWXWQaUq3nbrOh7jJyLh6uHkg0RJ9yrjdKXLnIhzNHeYZwgC+g0XHB0C5FvI+LVSW+5P7l3YnVQ8ECFOTQ1YtP9e9HMQbi7bcbHhKPhAsvDbR5fvyYu+uH5LuF3FhwTzCIfhv2CPE0ECobsjfBNhd6OHmmnM8N1gKzc8+zTz7iDUYxgm9tNl2Y4nwlZO4jwmOK2cEK+OkeJqI4vKs2B/eogze2XF9Tb+D2VwplpefjGOmF+9NOo1oTTRqLNnzl3zh05I8fW8b7x5ZsH7cjWr9QFHiqxuYEoDk5nXi/n1haNbNATrvDUb6OLKQ5VHgbkdsnfttj0ROxVl/GZAEEaPicrmo77WmZ/ulQgdf4qZKna66WUzB2CNdpmvnhYujEhQGHsH7YBvjc2cf5ddXO0LSkfli4damW1ccnz4spervFy0BQ9t3ijDTFAchjQBw9CN1MbZUb44veprV0OPQyFCrpmPpCi5A/9rpHagiLOqtnUoUwgDc6F57uAKcgjoaj1tkRyFws3lRUzTS3LKMO9qKX8KUlPfE9zYD4bf45WEGDYiSDFFdj2MXD886zQ5SU8YqMlPh2BrGEiaS8AuiiVLLVck8DgtDDZi+XUctiBBrHs3cXZ43I+NC1erUFQnDYJx9JHUUAqmOIuWVKbGXKxqy9DeKkkShTD6SQVOkiA63GUG9xPaKy4vvr+u94BEgqHxERieAmTdkmtjYhHfy8A7O1EftIQcqHxVgbJHf3jVqX+p36lH17heiR2R3c6zaOkC3z/GeFSPoU5/9BWiyLndJLDO6Z6/z0OHXdxYBfdi4jmKjUSluaXJ+Sd8Ffh8ZO8nNXJGlFGEc8EVNWRv/KnueLerrAB9K6b6eOby466ZVNDa28zg74tF5n7KYzUbiVB7gTkiLTxafN7izxrVFqnKdMmpfkNZ3D7tAIOIUw0zO06yxtUv91Mc4qQUMI2nkgb4kHGNSdFR1qa9NfPxuT+oy3XyajlwY9lB2Mk+Py3yIjn2C+7gWXTbZAkZzBtD1eQGri8MVOJMUnWhs6sCk1BhyBS32MjCryhq8X4uXO370lyweEwjxC4NvHNgX2yXJTJO17SPWAuxuSwtbvZduJ77cvecY+wyhpqB2ftl1D9E2O2Zix7mKLAz33gDYz2Rfh71Fh26mkj/qfNRT3jP/7b4qMTzcRS+B+l8u9WXYe/SFMl0nJ/pzzK8+zrq5Du1FHPQrRpZTavGqgdbCNzl70KGyvmPZj/NnWV8Hz0iEIoxRxjz2EDvZofCWcX6RXgN5VtZ80Cp3LGGiOW+ioPz4qieR1dCFl3rOUOUA15kAXVmwM8MtfOB4KoYaSH62V1Vg+ngWt0NA/Tpx+JYEj99xzh5+OrISK8s1m6MtcVP6jtdeOq7veYY8lOn1aNK158Kiwdlb72ruhrpwvZzyx3YIg8iZvL19nAWFR1T56sM6lns5wmjD9iXaVEBwLR5BmrIg2mLnOqwfmqsm/Plbgh16GjxUn7r5F+GDReVUu/eMzzacPuISlaLJRmeHIzPkvfMNH/bB+xuv0vOtYkx2NyyLnbMvTXDTnxSj1//2CEA7iscHyrPqTGQlO51MtsLgekVG8EE3XfwhfNZxX+LXqXP+0fy2FnA5Hdz7O/liXIn0xRW1aIRACvqDtZdgrDYrJEnpqyCnGWAVUK8Cg8UoJf7n1DvnTWyOM9evc0rO5tsi06cOBjMTkfei0eJoMFcf1ZFFU+JH99ladrTmH/K9fQbaaP+TKlyWP0Zp24+gFlsQe+LKwsyVOVZ3wdU6Ln0Hx/HGlIw2nYGUfcxzQKzMFTISXrfO/LqJz6x0DVNdE484sCZGCLHkqNuPT6QK/swhSxnzA7FCr9mLZLwsoq7MaytvP5tx4LixCq3KsZbLQscXbYzyxf4HXGu/BC+Z1Rhuju4PjIDOrybPRhsWwIvOgNfNzRSh3BvtPCnGYkXZy39U8LxpuwF5HSHAkby1vs8toED/SckQLyozowoXeUs9eTQTwEw8yh7EJ0ixETvenxpWju0YVqIKl345xbCiov6dVWe63Kefl+rzKJ8zVmO6jOPCR6Nyau2IWFNg7EGGWjk6isvzXHe7MpKNFwGIkqcpgkVpKiOdnxyuE7HtzxvPbvu89CxdnvylcJCbG9dXkw1OqCJwYiZJ0lzvBTi2KKVUZK75L/wKe/YkXSVBNnWjhOIySJPoy6iVv9WEDo8dTfDsw50Kr0KYgmPRV7lSxMHoNRj6EHMDEj3RQVfC0NOF0cnTrOMTmhAXjz0meAFvF2GUoi/Xi8BKLY73cp8PEZbaHEi6fr4liObhkMuMp7yw35hQJVUl5td+hJIBgmauNONExdv+s3T7IVtn/ajLrO9gu+XlWOrWppUVBYPRcjAC6sDi5YaJj67iGo+Em/7pMzr8rKKk9e8GnvNbwFyzaON1fWQDEFMKrrmcGMQmE1MYRYQ4nI1lL7OgKyjqweb8ncohNC/iYZR6iSdZ65r6AqqaPNr07SoEepqmeAF6VZxWyAIkX02jw2vVUpngTI+bKzBW0rt/uDUuiItqGhKik61aKp2kb+s/tX2jd0kT/c5ZyV9DL1O00HZ82fpkE8aQZbYa8swrDgrt2MVviRt5PL4tqsAMtOlj3tT97QrNj//cwLm7pctP8BbM7qNQGunp0xoMwAeL9Pfik1EVNfvumQAkat+xE+zkmw6HwRJu7MTo+tJfMfQYykSQ0JrM3CxKNAzArchKkXqHKlCrwbq+jSSxiWeafeyXDInpyyzXEKsWe03sczTPSNXd1gBQ2tEyTdUecvf/ehsoVS/Huq/+/DpQ4ZUoYDswLvlrxHCDXn/EshCqvvgf8ZJj/8PP/zCgVOb1PMNbOS2Lo9Rwa43qdJVoV3SzIQy+oGCoaYtgpA4+0HTQV7bkj76t1nnIUa/KjXsT7L356opGD/M94kPxPnvtX1BLAwQUAAIACAButDBOKwvAbUoAAABrAAAAGwAAAHVuaXZlcnNhbC91bml2ZXJzYWwucG5nLnhtbLOxr8jNUShLLSrOzM+zVTLUM1Cyt+PlsikoSi3LTC1XqACKGekZQICSQiUqtzwzpSQDKGRgbowQzEjNTM8osVWyMDCFC+oDzQQAUEsBAgAAFAACAAgAbrQwThUOrShkBAAABxEAAB0AAAAAAAAAAQAAAAAAAAAAAHVuaXZlcnNhbC9jb21tb25fbWVzc2FnZXMubG5nUEsBAgAAFAACAAgAbrQwTgh+CyMpAwAAhgwAACcAAAAAAAAAAQAAAAAAnwQAAHVuaXZlcnNhbC9mbGFzaF9wdWJsaXNoaW5nX3NldHRpbmdzLnhtbFBLAQIAABQAAgAIAG60ME61/AlkugIAAFUKAAAhAAAAAAAAAAEAAAAAAA0IAAB1bml2ZXJzYWwvZmxhc2hfc2tpbl9zZXR0aW5ncy54bWxQSwECAAAUAAIACAButDBOKpYPZ/4CAACXCwAAJgAAAAAAAAABAAAAAAAGCwAAdW5pdmVyc2FsL2h0bWxfcHVibGlzaGluZ19zZXR0aW5ncy54bWxQSwECAAAUAAIACAButDBOaHFSkZoBAAAfBgAAHwAAAAAAAAABAAAAAABIDgAAdW5pdmVyc2FsL2h0bWxfc2tpbl9zZXR0aW5ncy5qc1BLAQIAABQAAgAIAG60ME49PC/RwQAAAOUBAAAaAAAAAAAAAAEAAAAAAB8QAAB1bml2ZXJzYWwvaTE4bl9wcmVzZXRzLnhtbFBLAQIAABQAAgAIAG60ME6a+ZZkawAAAGsAAAAcAAAAAAAAAAEAAAAAABgRAAB1bml2ZXJzYWwvbG9jYWxfc2V0dGluZ3MueG1sUEsBAgAAFAACAAgARJRXRyO0Tvv7AgAAsAgAABQAAAAAAAAAAQAAAAAAvREAAHVuaXZlcnNhbC9wbGF5ZXIueG1sUEsBAgAAFAACAAgAbrQwTrCHI/RsAQAA9wIAACkAAAAAAAAAAQAAAAAA6hQAAHVuaXZlcnNhbC9za2luX2N1c3RvbWl6YXRpb25fc2V0dGluZ3MueG1sUEsBAgAAFAACAAgAbrQwTgXZichKDQAA1SEAABcAAAAAAAAAAAAAAAAAnRYAAHVuaXZlcnNhbC91bml2ZXJzYWwucG5nUEsBAgAAFAACAAgAbrQwTisLwG1KAAAAawAAABsAAAAAAAAAAQAAAAAAHCQAAHVuaXZlcnNhbC91bml2ZXJzYWwucG5nLnhtbFBLBQYAAAAACwALAEkDAACfJAAAAAA="/>
  <p:tag name="ISPRING_PRESENTATION_TITLE" val="你好，三月绿植文艺小清新PPT模板"/>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PA" val="v5.1.0"/>
</p:tagLst>
</file>

<file path=ppt/tags/tag3.xml><?xml version="1.0" encoding="utf-8"?>
<p:tagLst xmlns:a="http://schemas.openxmlformats.org/drawingml/2006/main" xmlns:r="http://schemas.openxmlformats.org/officeDocument/2006/relationships" xmlns:p="http://schemas.openxmlformats.org/presentationml/2006/main">
  <p:tag name="PA" val="v5.1.0"/>
</p:tagLst>
</file>

<file path=ppt/tags/tag4.xml><?xml version="1.0" encoding="utf-8"?>
<p:tagLst xmlns:a="http://schemas.openxmlformats.org/drawingml/2006/main" xmlns:r="http://schemas.openxmlformats.org/officeDocument/2006/relationships" xmlns:p="http://schemas.openxmlformats.org/presentationml/2006/main">
  <p:tag name="PA" val="v5.1.0"/>
</p:tagLst>
</file>

<file path=ppt/tags/tag5.xml><?xml version="1.0" encoding="utf-8"?>
<p:tagLst xmlns:a="http://schemas.openxmlformats.org/drawingml/2006/main" xmlns:r="http://schemas.openxmlformats.org/officeDocument/2006/relationships" xmlns:p="http://schemas.openxmlformats.org/presentationml/2006/main">
  <p:tag name="PA" val="v5.1.1"/>
</p:tagLst>
</file>

<file path=ppt/tags/tag6.xml><?xml version="1.0" encoding="utf-8"?>
<p:tagLst xmlns:a="http://schemas.openxmlformats.org/drawingml/2006/main" xmlns:r="http://schemas.openxmlformats.org/officeDocument/2006/relationships" xmlns:p="http://schemas.openxmlformats.org/presentationml/2006/main">
  <p:tag name="PA" val="v5.1.0"/>
</p:tagLst>
</file>

<file path=ppt/tags/tag7.xml><?xml version="1.0" encoding="utf-8"?>
<p:tagLst xmlns:a="http://schemas.openxmlformats.org/drawingml/2006/main" xmlns:r="http://schemas.openxmlformats.org/officeDocument/2006/relationships" xmlns:p="http://schemas.openxmlformats.org/presentationml/2006/main">
  <p:tag name="PA" val="v5.1.2"/>
</p:tagLst>
</file>

<file path=ppt/tags/tag8.xml><?xml version="1.0" encoding="utf-8"?>
<p:tagLst xmlns:a="http://schemas.openxmlformats.org/drawingml/2006/main" xmlns:r="http://schemas.openxmlformats.org/officeDocument/2006/relationships" xmlns:p="http://schemas.openxmlformats.org/presentationml/2006/main">
  <p:tag name="PA" val="v5.1.2"/>
</p:tagLst>
</file>

<file path=ppt/tags/tag9.xml><?xml version="1.0" encoding="utf-8"?>
<p:tagLst xmlns:a="http://schemas.openxmlformats.org/drawingml/2006/main" xmlns:r="http://schemas.openxmlformats.org/officeDocument/2006/relationships" xmlns:p="http://schemas.openxmlformats.org/presentationml/2006/main">
  <p:tag name="PA" val="v5.1.0"/>
</p:tagLst>
</file>

<file path=ppt/tags/tag10.xml><?xml version="1.0" encoding="utf-8"?>
<p:tagLst xmlns:a="http://schemas.openxmlformats.org/drawingml/2006/main" xmlns:r="http://schemas.openxmlformats.org/officeDocument/2006/relationships" xmlns:p="http://schemas.openxmlformats.org/presentationml/2006/main">
  <p:tag name="PA" val="v5.1.0"/>
</p:tagLst>
</file>

<file path=ppt/tags/tag11.xml><?xml version="1.0" encoding="utf-8"?>
<p:tagLst xmlns:a="http://schemas.openxmlformats.org/drawingml/2006/main" xmlns:r="http://schemas.openxmlformats.org/officeDocument/2006/relationships" xmlns:p="http://schemas.openxmlformats.org/presentationml/2006/main">
  <p:tag name="PA" val="v5.1.2"/>
</p:tagLst>
</file>

<file path=ppt/tags/tag12.xml><?xml version="1.0" encoding="utf-8"?>
<p:tagLst xmlns:a="http://schemas.openxmlformats.org/drawingml/2006/main" xmlns:r="http://schemas.openxmlformats.org/officeDocument/2006/relationships" xmlns:p="http://schemas.openxmlformats.org/presentationml/2006/main">
  <p:tag name="PA" val="v5.1.0"/>
</p:tagLst>
</file>

<file path=ppt/tags/tag13.xml><?xml version="1.0" encoding="utf-8"?>
<p:tagLst xmlns:a="http://schemas.openxmlformats.org/drawingml/2006/main" xmlns:r="http://schemas.openxmlformats.org/officeDocument/2006/relationships" xmlns:p="http://schemas.openxmlformats.org/presentationml/2006/main">
  <p:tag name="PA" val="v5.1.0"/>
</p:tagLst>
</file>

<file path=ppt/tags/tag14.xml><?xml version="1.0" encoding="utf-8"?>
<p:tagLst xmlns:a="http://schemas.openxmlformats.org/drawingml/2006/main" xmlns:r="http://schemas.openxmlformats.org/officeDocument/2006/relationships" xmlns:p="http://schemas.openxmlformats.org/presentationml/2006/main">
  <p:tag name="PA" val="v5.1.0"/>
</p:tagLst>
</file>

<file path=ppt/tags/tag15.xml><?xml version="1.0" encoding="utf-8"?>
<p:tagLst xmlns:a="http://schemas.openxmlformats.org/drawingml/2006/main" xmlns:r="http://schemas.openxmlformats.org/officeDocument/2006/relationships" xmlns:p="http://schemas.openxmlformats.org/presentationml/2006/main">
  <p:tag name="PA" val="v5.1.0"/>
</p:tagLst>
</file>

<file path=ppt/tags/tag16.xml><?xml version="1.0" encoding="utf-8"?>
<p:tagLst xmlns:a="http://schemas.openxmlformats.org/drawingml/2006/main" xmlns:r="http://schemas.openxmlformats.org/officeDocument/2006/relationships" xmlns:p="http://schemas.openxmlformats.org/presentationml/2006/main">
  <p:tag name="PA" val="v5.1.0"/>
</p:tagLst>
</file>

<file path=ppt/tags/tag17.xml><?xml version="1.0" encoding="utf-8"?>
<p:tagLst xmlns:a="http://schemas.openxmlformats.org/drawingml/2006/main" xmlns:r="http://schemas.openxmlformats.org/officeDocument/2006/relationships" xmlns:p="http://schemas.openxmlformats.org/presentationml/2006/main">
  <p:tag name="PA" val="v5.1.0"/>
</p:tagLst>
</file>

<file path=ppt/tags/tag18.xml><?xml version="1.0" encoding="utf-8"?>
<p:tagLst xmlns:a="http://schemas.openxmlformats.org/drawingml/2006/main" xmlns:r="http://schemas.openxmlformats.org/officeDocument/2006/relationships" xmlns:p="http://schemas.openxmlformats.org/presentationml/2006/main">
  <p:tag name="PA" val="v5.1.0"/>
</p:tagLst>
</file>

<file path=ppt/tags/tag19.xml><?xml version="1.0" encoding="utf-8"?>
<p:tagLst xmlns:a="http://schemas.openxmlformats.org/drawingml/2006/main" xmlns:r="http://schemas.openxmlformats.org/officeDocument/2006/relationships" xmlns:p="http://schemas.openxmlformats.org/presentationml/2006/main">
  <p:tag name="PA" val="v5.1.0"/>
</p:tagLst>
</file>

<file path=ppt/tags/tag20.xml><?xml version="1.0" encoding="utf-8"?>
<p:tagLst xmlns:a="http://schemas.openxmlformats.org/drawingml/2006/main" xmlns:r="http://schemas.openxmlformats.org/officeDocument/2006/relationships" xmlns:p="http://schemas.openxmlformats.org/presentationml/2006/main">
  <p:tag name="PA" val="v5.1.0"/>
</p:tagLst>
</file>

<file path=ppt/tags/tag21.xml><?xml version="1.0" encoding="utf-8"?>
<p:tagLst xmlns:a="http://schemas.openxmlformats.org/drawingml/2006/main" xmlns:r="http://schemas.openxmlformats.org/officeDocument/2006/relationships" xmlns:p="http://schemas.openxmlformats.org/presentationml/2006/main">
  <p:tag name="PA" val="v5.1.0"/>
</p:tagLst>
</file>

<file path=ppt/tags/tag22.xml><?xml version="1.0" encoding="utf-8"?>
<p:tagLst xmlns:a="http://schemas.openxmlformats.org/drawingml/2006/main" xmlns:r="http://schemas.openxmlformats.org/officeDocument/2006/relationships" xmlns:p="http://schemas.openxmlformats.org/presentationml/2006/main">
  <p:tag name="PA" val="v5.1.0"/>
</p:tagLst>
</file>

<file path=ppt/tags/tag23.xml><?xml version="1.0" encoding="utf-8"?>
<p:tagLst xmlns:a="http://schemas.openxmlformats.org/drawingml/2006/main" xmlns:r="http://schemas.openxmlformats.org/officeDocument/2006/relationships" xmlns:p="http://schemas.openxmlformats.org/presentationml/2006/main">
  <p:tag name="PA" val="v5.1.0"/>
</p:tagLst>
</file>

<file path=ppt/tags/tag24.xml><?xml version="1.0" encoding="utf-8"?>
<p:tagLst xmlns:a="http://schemas.openxmlformats.org/drawingml/2006/main" xmlns:r="http://schemas.openxmlformats.org/officeDocument/2006/relationships" xmlns:p="http://schemas.openxmlformats.org/presentationml/2006/main">
  <p:tag name="PA" val="v5.1.0"/>
</p:tagLst>
</file>

<file path=ppt/tags/tag25.xml><?xml version="1.0" encoding="utf-8"?>
<p:tagLst xmlns:a="http://schemas.openxmlformats.org/drawingml/2006/main" xmlns:r="http://schemas.openxmlformats.org/officeDocument/2006/relationships" xmlns:p="http://schemas.openxmlformats.org/presentationml/2006/main">
  <p:tag name="PA" val="v5.1.0"/>
</p:tagLst>
</file>

<file path=ppt/tags/tag26.xml><?xml version="1.0" encoding="utf-8"?>
<p:tagLst xmlns:a="http://schemas.openxmlformats.org/drawingml/2006/main" xmlns:r="http://schemas.openxmlformats.org/officeDocument/2006/relationships" xmlns:p="http://schemas.openxmlformats.org/presentationml/2006/main">
  <p:tag name="PA" val="v5.1.0"/>
</p:tagLst>
</file>

<file path=ppt/tags/tag27.xml><?xml version="1.0" encoding="utf-8"?>
<p:tagLst xmlns:a="http://schemas.openxmlformats.org/drawingml/2006/main" xmlns:r="http://schemas.openxmlformats.org/officeDocument/2006/relationships" xmlns:p="http://schemas.openxmlformats.org/presentationml/2006/main">
  <p:tag name="PA" val="v5.1.0"/>
</p:tagLst>
</file>

<file path=ppt/tags/tag28.xml><?xml version="1.0" encoding="utf-8"?>
<p:tagLst xmlns:a="http://schemas.openxmlformats.org/drawingml/2006/main" xmlns:r="http://schemas.openxmlformats.org/officeDocument/2006/relationships" xmlns:p="http://schemas.openxmlformats.org/presentationml/2006/main">
  <p:tag name="PA" val="v5.1.0"/>
</p:tagLst>
</file>

<file path=ppt/tags/tag29.xml><?xml version="1.0" encoding="utf-8"?>
<p:tagLst xmlns:a="http://schemas.openxmlformats.org/drawingml/2006/main" xmlns:r="http://schemas.openxmlformats.org/officeDocument/2006/relationships" xmlns:p="http://schemas.openxmlformats.org/presentationml/2006/main">
  <p:tag name="PA" val="v5.1.0"/>
</p:tagLst>
</file>

<file path=ppt/tags/tag30.xml><?xml version="1.0" encoding="utf-8"?>
<p:tagLst xmlns:a="http://schemas.openxmlformats.org/drawingml/2006/main" xmlns:r="http://schemas.openxmlformats.org/officeDocument/2006/relationships" xmlns:p="http://schemas.openxmlformats.org/presentationml/2006/main">
  <p:tag name="PA" val="v5.1.0"/>
</p:tagLst>
</file>

<file path=ppt/tags/tag31.xml><?xml version="1.0" encoding="utf-8"?>
<p:tagLst xmlns:a="http://schemas.openxmlformats.org/drawingml/2006/main" xmlns:r="http://schemas.openxmlformats.org/officeDocument/2006/relationships" xmlns:p="http://schemas.openxmlformats.org/presentationml/2006/main">
  <p:tag name="PA" val="v5.1.0"/>
</p:tagLst>
</file>

<file path=ppt/tags/tag32.xml><?xml version="1.0" encoding="utf-8"?>
<p:tagLst xmlns:a="http://schemas.openxmlformats.org/drawingml/2006/main" xmlns:r="http://schemas.openxmlformats.org/officeDocument/2006/relationships" xmlns:p="http://schemas.openxmlformats.org/presentationml/2006/main">
  <p:tag name="PA" val="v5.1.0"/>
</p:tagLst>
</file>

<file path=ppt/tags/tag33.xml><?xml version="1.0" encoding="utf-8"?>
<p:tagLst xmlns:a="http://schemas.openxmlformats.org/drawingml/2006/main" xmlns:r="http://schemas.openxmlformats.org/officeDocument/2006/relationships" xmlns:p="http://schemas.openxmlformats.org/presentationml/2006/main">
  <p:tag name="PA" val="v5.1.0"/>
</p:tagLst>
</file>

<file path=ppt/tags/tag34.xml><?xml version="1.0" encoding="utf-8"?>
<p:tagLst xmlns:a="http://schemas.openxmlformats.org/drawingml/2006/main" xmlns:r="http://schemas.openxmlformats.org/officeDocument/2006/relationships" xmlns:p="http://schemas.openxmlformats.org/presentationml/2006/main">
  <p:tag name="PA" val="v5.1.0"/>
</p:tagLst>
</file>

<file path=ppt/tags/tag35.xml><?xml version="1.0" encoding="utf-8"?>
<p:tagLst xmlns:a="http://schemas.openxmlformats.org/drawingml/2006/main" xmlns:r="http://schemas.openxmlformats.org/officeDocument/2006/relationships" xmlns:p="http://schemas.openxmlformats.org/presentationml/2006/main">
  <p:tag name="PA" val="v5.1.1"/>
</p:tagLst>
</file>

<file path=ppt/tags/tag36.xml><?xml version="1.0" encoding="utf-8"?>
<p:tagLst xmlns:a="http://schemas.openxmlformats.org/drawingml/2006/main" xmlns:r="http://schemas.openxmlformats.org/officeDocument/2006/relationships" xmlns:p="http://schemas.openxmlformats.org/presentationml/2006/main">
  <p:tag name="PA" val="v5.1.1"/>
</p:tagLst>
</file>

<file path=ppt/tags/tag37.xml><?xml version="1.0" encoding="utf-8"?>
<p:tagLst xmlns:a="http://schemas.openxmlformats.org/drawingml/2006/main" xmlns:r="http://schemas.openxmlformats.org/officeDocument/2006/relationships" xmlns:p="http://schemas.openxmlformats.org/presentationml/2006/main">
  <p:tag name="PA" val="v5.1.1"/>
</p:tagLst>
</file>

<file path=ppt/tags/tag38.xml><?xml version="1.0" encoding="utf-8"?>
<p:tagLst xmlns:a="http://schemas.openxmlformats.org/drawingml/2006/main" xmlns:r="http://schemas.openxmlformats.org/officeDocument/2006/relationships" xmlns:p="http://schemas.openxmlformats.org/presentationml/2006/main">
  <p:tag name="PA" val="v5.1.1"/>
</p:tagLst>
</file>

<file path=ppt/tags/tag39.xml><?xml version="1.0" encoding="utf-8"?>
<p:tagLst xmlns:a="http://schemas.openxmlformats.org/drawingml/2006/main" xmlns:r="http://schemas.openxmlformats.org/officeDocument/2006/relationships" xmlns:p="http://schemas.openxmlformats.org/presentationml/2006/main">
  <p:tag name="PA" val="v5.1.0"/>
</p:tagLst>
</file>

<file path=ppt/tags/tag40.xml><?xml version="1.0" encoding="utf-8"?>
<p:tagLst xmlns:a="http://schemas.openxmlformats.org/drawingml/2006/main" xmlns:r="http://schemas.openxmlformats.org/officeDocument/2006/relationships" xmlns:p="http://schemas.openxmlformats.org/presentationml/2006/main">
  <p:tag name="PA" val="v5.1.0"/>
</p:tagLst>
</file>

<file path=ppt/tags/tag41.xml><?xml version="1.0" encoding="utf-8"?>
<p:tagLst xmlns:a="http://schemas.openxmlformats.org/drawingml/2006/main" xmlns:r="http://schemas.openxmlformats.org/officeDocument/2006/relationships" xmlns:p="http://schemas.openxmlformats.org/presentationml/2006/main">
  <p:tag name="PA" val="v5.1.2"/>
</p:tagLst>
</file>

<file path=ppt/tags/tag42.xml><?xml version="1.0" encoding="utf-8"?>
<p:tagLst xmlns:a="http://schemas.openxmlformats.org/drawingml/2006/main" xmlns:r="http://schemas.openxmlformats.org/officeDocument/2006/relationships" xmlns:p="http://schemas.openxmlformats.org/presentationml/2006/main">
  <p:tag name="PA" val="v5.1.0"/>
</p:tagLst>
</file>

<file path=ppt/tags/tag43.xml><?xml version="1.0" encoding="utf-8"?>
<p:tagLst xmlns:a="http://schemas.openxmlformats.org/drawingml/2006/main" xmlns:r="http://schemas.openxmlformats.org/officeDocument/2006/relationships" xmlns:p="http://schemas.openxmlformats.org/presentationml/2006/main">
  <p:tag name="PA" val="v5.1.0"/>
</p:tagLst>
</file>

<file path=ppt/tags/tag44.xml><?xml version="1.0" encoding="utf-8"?>
<p:tagLst xmlns:a="http://schemas.openxmlformats.org/drawingml/2006/main" xmlns:r="http://schemas.openxmlformats.org/officeDocument/2006/relationships" xmlns:p="http://schemas.openxmlformats.org/presentationml/2006/main">
  <p:tag name="PA" val="v5.1.0"/>
</p:tagLst>
</file>

<file path=ppt/tags/tag45.xml><?xml version="1.0" encoding="utf-8"?>
<p:tagLst xmlns:a="http://schemas.openxmlformats.org/drawingml/2006/main" xmlns:r="http://schemas.openxmlformats.org/officeDocument/2006/relationships" xmlns:p="http://schemas.openxmlformats.org/presentationml/2006/main">
  <p:tag name="PA" val="v5.1.0"/>
</p:tagLst>
</file>

<file path=ppt/tags/tag46.xml><?xml version="1.0" encoding="utf-8"?>
<p:tagLst xmlns:a="http://schemas.openxmlformats.org/drawingml/2006/main" xmlns:r="http://schemas.openxmlformats.org/officeDocument/2006/relationships" xmlns:p="http://schemas.openxmlformats.org/presentationml/2006/main">
  <p:tag name="PA" val="v5.1.1"/>
</p:tagLst>
</file>

<file path=ppt/theme/theme1.xml><?xml version="1.0" encoding="utf-8"?>
<a:theme xmlns:a="http://schemas.openxmlformats.org/drawingml/2006/main" name="Office 主题​​">
  <a:themeElements>
    <a:clrScheme name="自定义 62">
      <a:dk1>
        <a:srgbClr val="000000"/>
      </a:dk1>
      <a:lt1>
        <a:srgbClr val="FFFFFF"/>
      </a:lt1>
      <a:dk2>
        <a:srgbClr val="44546A"/>
      </a:dk2>
      <a:lt2>
        <a:srgbClr val="E7E6E6"/>
      </a:lt2>
      <a:accent1>
        <a:srgbClr val="166054"/>
      </a:accent1>
      <a:accent2>
        <a:srgbClr val="82B9AA"/>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62">
      <a:dk1>
        <a:srgbClr val="000000"/>
      </a:dk1>
      <a:lt1>
        <a:srgbClr val="FFFFFF"/>
      </a:lt1>
      <a:dk2>
        <a:srgbClr val="44546A"/>
      </a:dk2>
      <a:lt2>
        <a:srgbClr val="E7E6E6"/>
      </a:lt2>
      <a:accent1>
        <a:srgbClr val="166054"/>
      </a:accent1>
      <a:accent2>
        <a:srgbClr val="82B9AA"/>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2747</Words>
  <Application>Microsoft Office PowerPoint</Application>
  <PresentationFormat>宽屏</PresentationFormat>
  <Paragraphs>167</Paragraphs>
  <Slides>19</Slides>
  <Notes>19</Notes>
  <HiddenSlides>0</HiddenSlides>
  <MMClips>2</MMClips>
  <ScaleCrop>false</ScaleCrop>
  <HeadingPairs>
    <vt:vector size="6" baseType="variant">
      <vt:variant>
        <vt:lpstr>已用的字体</vt:lpstr>
      </vt:variant>
      <vt:variant>
        <vt:i4>19</vt:i4>
      </vt:variant>
      <vt:variant>
        <vt:lpstr>主题</vt:lpstr>
      </vt:variant>
      <vt:variant>
        <vt:i4>2</vt:i4>
      </vt:variant>
      <vt:variant>
        <vt:lpstr>幻灯片标题</vt:lpstr>
      </vt:variant>
      <vt:variant>
        <vt:i4>19</vt:i4>
      </vt:variant>
    </vt:vector>
  </HeadingPairs>
  <TitlesOfParts>
    <vt:vector size="40" baseType="lpstr">
      <vt:lpstr>FZHei-B01S</vt:lpstr>
      <vt:lpstr>Helvetica Light</vt:lpstr>
      <vt:lpstr>Kontrapunkt Bob Bold</vt:lpstr>
      <vt:lpstr>Noto Sans S Chinese Bold</vt:lpstr>
      <vt:lpstr>Roboto</vt:lpstr>
      <vt:lpstr>Roboto Black</vt:lpstr>
      <vt:lpstr>Roboto Medium</vt:lpstr>
      <vt:lpstr>Roboto Slab Bold</vt:lpstr>
      <vt:lpstr>Source Han Sans CN</vt:lpstr>
      <vt:lpstr>等线</vt:lpstr>
      <vt:lpstr>等线 Light</vt:lpstr>
      <vt:lpstr>方正黑体简体</vt:lpstr>
      <vt:lpstr>华文黑体</vt:lpstr>
      <vt:lpstr>思源黑体 CN Bold</vt:lpstr>
      <vt:lpstr>思源黑体 CN Light</vt:lpstr>
      <vt:lpstr>思源黑体 CN Normal</vt:lpstr>
      <vt:lpstr>宋体</vt:lpstr>
      <vt:lpstr>微软雅黑</vt:lpstr>
      <vt:lpstr>Arial</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你好，三月绿植文艺小清新PPT模板</dc:title>
  <dc:creator>Microsoft Office User</dc:creator>
  <cp:lastModifiedBy>vian</cp:lastModifiedBy>
  <cp:revision>16</cp:revision>
  <dcterms:created xsi:type="dcterms:W3CDTF">2019-01-25T02:28:00Z</dcterms:created>
  <dcterms:modified xsi:type="dcterms:W3CDTF">2023-02-07T08:04:02Z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