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8" r:id="rId3"/>
    <p:sldId id="257" r:id="rId4"/>
    <p:sldId id="260" r:id="rId5"/>
    <p:sldId id="267" r:id="rId6"/>
    <p:sldId id="265" r:id="rId7"/>
    <p:sldId id="306" r:id="rId8"/>
    <p:sldId id="268" r:id="rId9"/>
    <p:sldId id="288" r:id="rId10"/>
    <p:sldId id="269" r:id="rId11"/>
    <p:sldId id="307" r:id="rId12"/>
    <p:sldId id="261" r:id="rId13"/>
    <p:sldId id="272" r:id="rId14"/>
    <p:sldId id="292" r:id="rId15"/>
    <p:sldId id="308" r:id="rId16"/>
    <p:sldId id="290" r:id="rId17"/>
    <p:sldId id="273" r:id="rId18"/>
    <p:sldId id="281" r:id="rId19"/>
    <p:sldId id="284" r:id="rId20"/>
    <p:sldId id="309" r:id="rId21"/>
  </p:sldIdLst>
  <p:sldSz cx="9144000" cy="5143500" type="screen16x9"/>
  <p:notesSz cx="6858000" cy="9144000"/>
  <p:custDataLst>
    <p:tags r:id="rId2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9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1123B6"/>
    <a:srgbClr val="CC0000"/>
    <a:srgbClr val="F8C627"/>
    <a:srgbClr val="01A8A1"/>
    <a:srgbClr val="01CBC1"/>
    <a:srgbClr val="F0A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6" autoAdjust="0"/>
    <p:restoredTop sz="94660"/>
  </p:normalViewPr>
  <p:slideViewPr>
    <p:cSldViewPr snapToGrid="0">
      <p:cViewPr varScale="1">
        <p:scale>
          <a:sx n="103" d="100"/>
          <a:sy n="103" d="100"/>
        </p:scale>
        <p:origin x="86" y="682"/>
      </p:cViewPr>
      <p:guideLst>
        <p:guide orient="horz" pos="1620"/>
        <p:guide pos="2905"/>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24CE4F-0F5E-4A4B-A818-201B4A2C93B9}" type="datetimeFigureOut">
              <a:rPr lang="zh-CN" altLang="en-US" smtClean="0"/>
              <a:t>2023/2/7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280AC-A647-4255-AC62-45EE4BE8343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1E280AC-A647-4255-AC62-45EE4BE83430}"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1E280AC-A647-4255-AC62-45EE4BE83430}"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E280AC-A647-4255-AC62-45EE4BE83430}" type="slidenum">
              <a:rPr lang="zh-CN" altLang="en-US" smtClean="0"/>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1E515167-7902-4898-B952-77959DB73C73}" type="datetimeFigureOut">
              <a:rPr lang="zh-CN" altLang="en-US" smtClean="0"/>
              <a:t>2023/2/7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FC6A60-F0C7-4C1A-B007-6E1FF3B0929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E515167-7902-4898-B952-77959DB73C73}" type="datetimeFigureOut">
              <a:rPr lang="zh-CN" altLang="en-US" smtClean="0"/>
              <a:t>2023/2/7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FC6A60-F0C7-4C1A-B007-6E1FF3B0929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6286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291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E515167-7902-4898-B952-77959DB73C73}" type="datetimeFigureOut">
              <a:rPr lang="zh-CN" altLang="en-US" smtClean="0"/>
              <a:t>2023/2/7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FC6A60-F0C7-4C1A-B007-6E1FF3B0929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E515167-7902-4898-B952-77959DB73C73}" type="datetimeFigureOut">
              <a:rPr lang="zh-CN" altLang="en-US" smtClean="0"/>
              <a:t>2023/2/7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FC6A60-F0C7-4C1A-B007-6E1FF3B0929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 name="矩形 9"/>
          <p:cNvSpPr/>
          <p:nvPr userDrawn="1"/>
        </p:nvSpPr>
        <p:spPr>
          <a:xfrm>
            <a:off x="323528" y="301015"/>
            <a:ext cx="8496944" cy="4541470"/>
          </a:xfrm>
          <a:prstGeom prst="rect">
            <a:avLst/>
          </a:prstGeom>
          <a:solidFill>
            <a:schemeClr val="bg1"/>
          </a:solidFill>
          <a:ln>
            <a:noFill/>
          </a:ln>
          <a:effectLst>
            <a:outerShdw blurRad="381000" dir="462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1E515167-7902-4898-B952-77959DB73C73}" type="datetimeFigureOut">
              <a:rPr lang="zh-CN" altLang="en-US" smtClean="0"/>
              <a:t>2023/2/7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FC6A60-F0C7-4C1A-B007-6E1FF3B0929D}"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1E515167-7902-4898-B952-77959DB73C73}" type="datetimeFigureOut">
              <a:rPr lang="zh-CN" altLang="en-US" smtClean="0"/>
              <a:t>2023/2/7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FC6A60-F0C7-4C1A-B007-6E1FF3B0929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1E515167-7902-4898-B952-77959DB73C73}" type="datetimeFigureOut">
              <a:rPr lang="zh-CN" altLang="en-US" smtClean="0"/>
              <a:t>2023/2/7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FC6A60-F0C7-4C1A-B007-6E1FF3B0929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E515167-7902-4898-B952-77959DB73C73}" type="datetimeFigureOut">
              <a:rPr lang="zh-CN" altLang="en-US" smtClean="0"/>
              <a:t>2023/2/7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FC6A60-F0C7-4C1A-B007-6E1FF3B0929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3"/>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628650" y="273843"/>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E515167-7902-4898-B952-77959DB73C73}" type="datetimeFigureOut">
              <a:rPr lang="zh-CN" altLang="en-US" smtClean="0"/>
              <a:t>2023/2/7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FC6A60-F0C7-4C1A-B007-6E1FF3B0929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8"/>
            <a:ext cx="7886700" cy="3263504"/>
          </a:xfrm>
          <a:prstGeom prst="rect">
            <a:avLst/>
          </a:prstGeom>
        </p:spPr>
        <p:txBody>
          <a:bodyPr vert="horz" lIns="68580" tIns="34290" rIns="68580" bIns="3429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1E515167-7902-4898-B952-77959DB73C73}" type="datetimeFigureOut">
              <a:rPr lang="zh-CN" altLang="en-US" smtClean="0"/>
              <a:t>2023/2/7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3DFC6A60-F0C7-4C1A-B007-6E1FF3B0929D}" type="slidenum">
              <a:rPr lang="zh-CN" altLang="en-US" smtClean="0"/>
              <a:t>‹#›</a:t>
            </a:fld>
            <a:endParaRPr lang="zh-CN" altLang="en-US"/>
          </a:p>
        </p:txBody>
      </p:sp>
      <p:pic>
        <p:nvPicPr>
          <p:cNvPr id="7" name="图片 6" descr="预览图_千图网_编号34680966"/>
          <p:cNvPicPr>
            <a:picLocks noChangeAspect="1"/>
          </p:cNvPicPr>
          <p:nvPr userDrawn="1"/>
        </p:nvPicPr>
        <p:blipFill>
          <a:blip r:embed="rId12"/>
          <a:srcRect t="37734" b="19491"/>
          <a:stretch>
            <a:fillRect/>
          </a:stretch>
        </p:blipFill>
        <p:spPr>
          <a:xfrm>
            <a:off x="0" y="-41275"/>
            <a:ext cx="9166860" cy="5226050"/>
          </a:xfrm>
          <a:prstGeom prst="rect">
            <a:avLst/>
          </a:prstGeom>
        </p:spPr>
      </p:pic>
      <p:sp>
        <p:nvSpPr>
          <p:cNvPr id="10" name="矩形 9"/>
          <p:cNvSpPr/>
          <p:nvPr userDrawn="1"/>
        </p:nvSpPr>
        <p:spPr>
          <a:xfrm>
            <a:off x="323528" y="301015"/>
            <a:ext cx="8496944" cy="4541470"/>
          </a:xfrm>
          <a:prstGeom prst="rect">
            <a:avLst/>
          </a:prstGeom>
          <a:solidFill>
            <a:schemeClr val="bg1"/>
          </a:solidFill>
          <a:ln>
            <a:noFill/>
          </a:ln>
          <a:effectLst>
            <a:outerShdw blurRad="381000" dir="462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6.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11.xml"/><Relationship Id="rId3" Type="http://schemas.openxmlformats.org/officeDocument/2006/relationships/tags" Target="../tags/tag6.xml"/><Relationship Id="rId7" Type="http://schemas.openxmlformats.org/officeDocument/2006/relationships/tags" Target="../tags/tag10.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10" Type="http://schemas.openxmlformats.org/officeDocument/2006/relationships/notesSlide" Target="../notesSlides/notesSlide14.xml"/><Relationship Id="rId4" Type="http://schemas.openxmlformats.org/officeDocument/2006/relationships/tags" Target="../tags/tag7.xml"/><Relationship Id="rId9"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680966"/>
          <p:cNvPicPr>
            <a:picLocks noChangeAspect="1"/>
          </p:cNvPicPr>
          <p:nvPr/>
        </p:nvPicPr>
        <p:blipFill>
          <a:blip r:embed="rId5"/>
          <a:srcRect t="37734" b="19491"/>
          <a:stretch>
            <a:fillRect/>
          </a:stretch>
        </p:blipFill>
        <p:spPr>
          <a:xfrm>
            <a:off x="0" y="-41275"/>
            <a:ext cx="9166860" cy="5226050"/>
          </a:xfrm>
          <a:prstGeom prst="rect">
            <a:avLst/>
          </a:prstGeom>
        </p:spPr>
      </p:pic>
      <p:pic>
        <p:nvPicPr>
          <p:cNvPr id="2" name="Two Steps From Hell - Vic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52862" y="-945492"/>
            <a:ext cx="457200" cy="457200"/>
          </a:xfrm>
          <a:prstGeom prst="rect">
            <a:avLst/>
          </a:prstGeom>
        </p:spPr>
      </p:pic>
      <p:sp>
        <p:nvSpPr>
          <p:cNvPr id="17" name="TextBox 7"/>
          <p:cNvSpPr txBox="1"/>
          <p:nvPr/>
        </p:nvSpPr>
        <p:spPr>
          <a:xfrm>
            <a:off x="1619672" y="1528902"/>
            <a:ext cx="5904656" cy="951230"/>
          </a:xfrm>
          <a:prstGeom prst="rect">
            <a:avLst/>
          </a:prstGeom>
          <a:noFill/>
        </p:spPr>
        <p:txBody>
          <a:bodyPr wrap="square" lIns="28925" tIns="14462" rIns="28925" bIns="14462" rtlCol="0">
            <a:spAutoFit/>
          </a:bodyPr>
          <a:lstStyle>
            <a:defPPr>
              <a:defRPr lang="zh-CN"/>
            </a:defPPr>
            <a:lvl1pPr>
              <a:defRPr sz="5000" b="1">
                <a:solidFill>
                  <a:schemeClr val="bg1"/>
                </a:solidFill>
                <a:latin typeface="+mn-ea"/>
                <a:ea typeface="+mn-ea"/>
              </a:defRPr>
            </a:lvl1pPr>
          </a:lstStyle>
          <a:p>
            <a:pPr algn="ctr"/>
            <a:r>
              <a:rPr lang="zh-CN" altLang="en-US" sz="6000" spc="169"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公司介绍</a:t>
            </a:r>
            <a:r>
              <a:rPr lang="en-US" altLang="zh-CN" sz="6000" spc="169"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PPT</a:t>
            </a:r>
          </a:p>
        </p:txBody>
      </p:sp>
      <p:sp>
        <p:nvSpPr>
          <p:cNvPr id="18" name="文本框 3"/>
          <p:cNvSpPr txBox="1"/>
          <p:nvPr/>
        </p:nvSpPr>
        <p:spPr>
          <a:xfrm>
            <a:off x="2051721" y="2509946"/>
            <a:ext cx="5040560" cy="284693"/>
          </a:xfrm>
          <a:prstGeom prst="rect">
            <a:avLst/>
          </a:prstGeom>
          <a:noFill/>
          <a:effectLst/>
        </p:spPr>
        <p:txBody>
          <a:bodyPr wrap="square" lIns="68580" tIns="34290" rIns="68580" bIns="34290"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cs typeface="+mn-ea"/>
                <a:sym typeface="+mn-lt"/>
              </a:rPr>
              <a:t>适用于公司宣传、产品介绍发布、商务合作、商业融资等</a:t>
            </a:r>
          </a:p>
        </p:txBody>
      </p:sp>
      <p:grpSp>
        <p:nvGrpSpPr>
          <p:cNvPr id="9" name="组合 8"/>
          <p:cNvGrpSpPr/>
          <p:nvPr/>
        </p:nvGrpSpPr>
        <p:grpSpPr>
          <a:xfrm>
            <a:off x="2195737" y="2457135"/>
            <a:ext cx="4752528" cy="369063"/>
            <a:chOff x="2481634" y="2485710"/>
            <a:chExt cx="4180733" cy="369063"/>
          </a:xfrm>
        </p:grpSpPr>
        <p:cxnSp>
          <p:nvCxnSpPr>
            <p:cNvPr id="19" name="直接连接符 18"/>
            <p:cNvCxnSpPr/>
            <p:nvPr/>
          </p:nvCxnSpPr>
          <p:spPr>
            <a:xfrm>
              <a:off x="2481634" y="2485710"/>
              <a:ext cx="4180733"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481634" y="2854773"/>
              <a:ext cx="4180733"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1" name="TextBox 4"/>
          <p:cNvSpPr txBox="1"/>
          <p:nvPr/>
        </p:nvSpPr>
        <p:spPr>
          <a:xfrm>
            <a:off x="2837709" y="3049024"/>
            <a:ext cx="3491442" cy="321945"/>
          </a:xfrm>
          <a:prstGeom prst="rect">
            <a:avLst/>
          </a:prstGeom>
          <a:noFill/>
        </p:spPr>
        <p:txBody>
          <a:bodyPr wrap="square" rtlCol="0">
            <a:spAutoFit/>
          </a:bodyPr>
          <a:lstStyle/>
          <a:p>
            <a:pPr algn="ctr" defTabSz="1219200">
              <a:lnSpc>
                <a:spcPts val="1800"/>
              </a:lnSpc>
            </a:pPr>
            <a:r>
              <a:rPr lang="zh-CN" altLang="en-US" sz="1200" b="1" kern="0" dirty="0" smtClean="0">
                <a:ln w="952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演讲人：</a:t>
            </a:r>
            <a:r>
              <a:rPr lang="en-US" altLang="zh-CN" sz="1200" b="1" kern="0" dirty="0" err="1">
                <a:ln w="952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XXX</a:t>
            </a:r>
            <a:r>
              <a:rPr lang="zh-CN" altLang="en-US" sz="1200" kern="0" dirty="0" smtClean="0">
                <a:ln w="952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上海某某科技有限公司</a:t>
            </a:r>
          </a:p>
        </p:txBody>
      </p:sp>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1" decel="53300" fill="hold" grpId="0" nodeType="afterEffect">
                                  <p:stCondLst>
                                    <p:cond delay="0"/>
                                  </p:stCondLst>
                                  <p:iterate type="lt">
                                    <p:tmPct val="10000"/>
                                  </p:iterate>
                                  <p:childTnLst>
                                    <p:set>
                                      <p:cBhvr>
                                        <p:cTn id="9" dur="1" fill="hold">
                                          <p:stCondLst>
                                            <p:cond delay="0"/>
                                          </p:stCondLst>
                                        </p:cTn>
                                        <p:tgtEl>
                                          <p:spTgt spid="17"/>
                                        </p:tgtEl>
                                        <p:attrNameLst>
                                          <p:attrName>style.visibility</p:attrName>
                                        </p:attrNameLst>
                                      </p:cBhvr>
                                      <p:to>
                                        <p:strVal val="visible"/>
                                      </p:to>
                                    </p:set>
                                    <p:anim calcmode="lin" valueType="num">
                                      <p:cBhvr additive="base">
                                        <p:cTn id="10" dur="750" fill="hold"/>
                                        <p:tgtEl>
                                          <p:spTgt spid="17"/>
                                        </p:tgtEl>
                                        <p:attrNameLst>
                                          <p:attrName>ppt_x</p:attrName>
                                        </p:attrNameLst>
                                      </p:cBhvr>
                                      <p:tavLst>
                                        <p:tav tm="0">
                                          <p:val>
                                            <p:strVal val="#ppt_x"/>
                                          </p:val>
                                        </p:tav>
                                        <p:tav tm="100000">
                                          <p:val>
                                            <p:strVal val="#ppt_x"/>
                                          </p:val>
                                        </p:tav>
                                      </p:tavLst>
                                    </p:anim>
                                    <p:anim calcmode="lin" valueType="num">
                                      <p:cBhvr additive="base">
                                        <p:cTn id="11" dur="750" fill="hold"/>
                                        <p:tgtEl>
                                          <p:spTgt spid="17"/>
                                        </p:tgtEl>
                                        <p:attrNameLst>
                                          <p:attrName>ppt_y</p:attrName>
                                        </p:attrNameLst>
                                      </p:cBhvr>
                                      <p:tavLst>
                                        <p:tav tm="0">
                                          <p:val>
                                            <p:strVal val="0-#ppt_h/2"/>
                                          </p:val>
                                        </p:tav>
                                        <p:tav tm="100000">
                                          <p:val>
                                            <p:strVal val="#ppt_y"/>
                                          </p:val>
                                        </p:tav>
                                      </p:tavLst>
                                    </p:anim>
                                  </p:childTnLst>
                                </p:cTn>
                              </p:par>
                            </p:childTnLst>
                          </p:cTn>
                        </p:par>
                        <p:par>
                          <p:cTn id="12" fill="hold">
                            <p:stCondLst>
                              <p:cond delay="1200"/>
                            </p:stCondLst>
                            <p:childTnLst>
                              <p:par>
                                <p:cTn id="13" presetID="16" presetClass="entr" presetSubtype="2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700"/>
                            </p:stCondLst>
                            <p:childTnLst>
                              <p:par>
                                <p:cTn id="17" presetID="2" presetClass="entr" presetSubtype="4"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750" fill="hold"/>
                                        <p:tgtEl>
                                          <p:spTgt spid="18"/>
                                        </p:tgtEl>
                                        <p:attrNameLst>
                                          <p:attrName>ppt_x</p:attrName>
                                        </p:attrNameLst>
                                      </p:cBhvr>
                                      <p:tavLst>
                                        <p:tav tm="0">
                                          <p:val>
                                            <p:strVal val="#ppt_x"/>
                                          </p:val>
                                        </p:tav>
                                        <p:tav tm="100000">
                                          <p:val>
                                            <p:strVal val="#ppt_x"/>
                                          </p:val>
                                        </p:tav>
                                      </p:tavLst>
                                    </p:anim>
                                    <p:anim calcmode="lin" valueType="num">
                                      <p:cBhvr additive="base">
                                        <p:cTn id="20" dur="750" fill="hold"/>
                                        <p:tgtEl>
                                          <p:spTgt spid="18"/>
                                        </p:tgtEl>
                                        <p:attrNameLst>
                                          <p:attrName>ppt_y</p:attrName>
                                        </p:attrNameLst>
                                      </p:cBhvr>
                                      <p:tavLst>
                                        <p:tav tm="0">
                                          <p:val>
                                            <p:strVal val="1+#ppt_h/2"/>
                                          </p:val>
                                        </p:tav>
                                        <p:tav tm="100000">
                                          <p:val>
                                            <p:strVal val="#ppt_y"/>
                                          </p:val>
                                        </p:tav>
                                      </p:tavLst>
                                    </p:anim>
                                  </p:childTnLst>
                                </p:cTn>
                              </p:par>
                            </p:childTnLst>
                          </p:cTn>
                        </p:par>
                        <p:par>
                          <p:cTn id="21" fill="hold">
                            <p:stCondLst>
                              <p:cond delay="4250"/>
                            </p:stCondLst>
                            <p:childTnLst>
                              <p:par>
                                <p:cTn id="22" presetID="42"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27" repeatCount="indefinite" fill="hold" display="0">
                  <p:stCondLst>
                    <p:cond delay="indefinite"/>
                  </p:stCondLst>
                  <p:endCondLst>
                    <p:cond evt="onStopAudio" delay="0">
                      <p:tgtEl>
                        <p:sldTgt/>
                      </p:tgtEl>
                    </p:cond>
                  </p:endCondLst>
                </p:cTn>
                <p:tgtEl>
                  <p:spTgt spid="2"/>
                </p:tgtEl>
              </p:cMediaNode>
            </p:audio>
          </p:childTnLst>
        </p:cTn>
      </p:par>
    </p:tnLst>
    <p:bldLst>
      <p:bldP spid="17" grpId="0"/>
      <p:bldP spid="18"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680966"/>
          <p:cNvPicPr>
            <a:picLocks noChangeAspect="1"/>
          </p:cNvPicPr>
          <p:nvPr/>
        </p:nvPicPr>
        <p:blipFill>
          <a:blip r:embed="rId3"/>
          <a:srcRect l="208" t="1" r="89" b="57224"/>
          <a:stretch>
            <a:fillRect/>
          </a:stretch>
        </p:blipFill>
        <p:spPr>
          <a:xfrm>
            <a:off x="0" y="-41275"/>
            <a:ext cx="9217025" cy="5226050"/>
          </a:xfrm>
          <a:prstGeom prst="rect">
            <a:avLst/>
          </a:prstGeom>
        </p:spPr>
      </p:pic>
      <p:sp>
        <p:nvSpPr>
          <p:cNvPr id="46" name="TextBox 19"/>
          <p:cNvSpPr txBox="1"/>
          <p:nvPr/>
        </p:nvSpPr>
        <p:spPr>
          <a:xfrm>
            <a:off x="3428804" y="867505"/>
            <a:ext cx="2286392" cy="1084912"/>
          </a:xfrm>
          <a:prstGeom prst="rect">
            <a:avLst/>
          </a:prstGeom>
          <a:noFill/>
        </p:spPr>
        <p:txBody>
          <a:bodyPr wrap="square" lIns="68580" tIns="34290" rIns="68580" bIns="34290" rtlCol="0">
            <a:spAutoFit/>
          </a:bodyPr>
          <a:lstStyle/>
          <a:p>
            <a:pPr algn="ctr"/>
            <a:r>
              <a:rPr lang="zh-CN" altLang="en-US" sz="4600" b="1" spc="-300" dirty="0" smtClean="0">
                <a:solidFill>
                  <a:schemeClr val="bg1"/>
                </a:solidFill>
                <a:cs typeface="+mn-ea"/>
                <a:sym typeface="+mn-lt"/>
              </a:rPr>
              <a:t>目录</a:t>
            </a:r>
            <a:endParaRPr lang="en-US" altLang="zh-CN" sz="4600" b="1" spc="-300" dirty="0" smtClean="0">
              <a:solidFill>
                <a:schemeClr val="bg1"/>
              </a:solidFill>
              <a:cs typeface="+mn-ea"/>
              <a:sym typeface="+mn-lt"/>
            </a:endParaRPr>
          </a:p>
          <a:p>
            <a:pPr algn="ctr"/>
            <a:r>
              <a:rPr lang="en-US" altLang="zh-CN" sz="2000" spc="-150" dirty="0" smtClean="0">
                <a:solidFill>
                  <a:schemeClr val="bg1"/>
                </a:solidFill>
                <a:cs typeface="+mn-ea"/>
                <a:sym typeface="+mn-lt"/>
              </a:rPr>
              <a:t>CONTENTS</a:t>
            </a:r>
          </a:p>
        </p:txBody>
      </p:sp>
      <p:grpSp>
        <p:nvGrpSpPr>
          <p:cNvPr id="9" name="组合 8"/>
          <p:cNvGrpSpPr/>
          <p:nvPr/>
        </p:nvGrpSpPr>
        <p:grpSpPr>
          <a:xfrm>
            <a:off x="1244568" y="2331720"/>
            <a:ext cx="1113338" cy="1676400"/>
            <a:chOff x="1244568" y="2331720"/>
            <a:chExt cx="1113338" cy="1676400"/>
          </a:xfrm>
        </p:grpSpPr>
        <p:sp>
          <p:nvSpPr>
            <p:cNvPr id="2" name="矩形 1"/>
            <p:cNvSpPr/>
            <p:nvPr/>
          </p:nvSpPr>
          <p:spPr>
            <a:xfrm>
              <a:off x="1244568" y="2331720"/>
              <a:ext cx="721618" cy="1645920"/>
            </a:xfrm>
            <a:prstGeom prst="rect">
              <a:avLst/>
            </a:prstGeom>
            <a:solidFill>
              <a:srgbClr val="1123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2" name="文本框 21"/>
            <p:cNvSpPr txBox="1"/>
            <p:nvPr/>
          </p:nvSpPr>
          <p:spPr>
            <a:xfrm>
              <a:off x="1381793" y="2407920"/>
              <a:ext cx="538609" cy="1493520"/>
            </a:xfrm>
            <a:prstGeom prst="rect">
              <a:avLst/>
            </a:prstGeom>
            <a:noFill/>
          </p:spPr>
          <p:txBody>
            <a:bodyPr vert="eaVert" wrap="square" lIns="68580" tIns="34290" rIns="68580" bIns="34290" rtlCol="0">
              <a:spAutoFit/>
            </a:bodyPr>
            <a:lstStyle/>
            <a:p>
              <a:pPr algn="ctr"/>
              <a:r>
                <a:rPr lang="zh-CN" altLang="en-US" sz="2600" b="1" dirty="0" smtClean="0">
                  <a:solidFill>
                    <a:schemeClr val="bg1"/>
                  </a:solidFill>
                  <a:cs typeface="+mn-ea"/>
                  <a:sym typeface="+mn-lt"/>
                </a:rPr>
                <a:t>关于我们</a:t>
              </a:r>
            </a:p>
          </p:txBody>
        </p:sp>
        <p:sp>
          <p:nvSpPr>
            <p:cNvPr id="37" name="文本框 21"/>
            <p:cNvSpPr txBox="1"/>
            <p:nvPr/>
          </p:nvSpPr>
          <p:spPr>
            <a:xfrm>
              <a:off x="1911630" y="2514600"/>
              <a:ext cx="446276" cy="1493520"/>
            </a:xfrm>
            <a:prstGeom prst="rect">
              <a:avLst/>
            </a:prstGeom>
            <a:noFill/>
          </p:spPr>
          <p:txBody>
            <a:bodyPr vert="eaVert" wrap="square" lIns="68580" tIns="34290" rIns="68580" bIns="34290" rtlCol="0">
              <a:spAutoFit/>
            </a:bodyPr>
            <a:lstStyle/>
            <a:p>
              <a:pPr algn="r"/>
              <a:r>
                <a:rPr lang="en-US" altLang="zh-CN" sz="2000" dirty="0" smtClean="0">
                  <a:solidFill>
                    <a:schemeClr val="bg1"/>
                  </a:solidFill>
                  <a:cs typeface="+mn-ea"/>
                  <a:sym typeface="+mn-lt"/>
                </a:rPr>
                <a:t>PART 01</a:t>
              </a:r>
            </a:p>
          </p:txBody>
        </p:sp>
      </p:grpSp>
      <p:grpSp>
        <p:nvGrpSpPr>
          <p:cNvPr id="10" name="组合 9"/>
          <p:cNvGrpSpPr/>
          <p:nvPr/>
        </p:nvGrpSpPr>
        <p:grpSpPr>
          <a:xfrm>
            <a:off x="3093494" y="2331720"/>
            <a:ext cx="1113338" cy="1676400"/>
            <a:chOff x="3093494" y="2331720"/>
            <a:chExt cx="1113338" cy="1676400"/>
          </a:xfrm>
        </p:grpSpPr>
        <p:sp>
          <p:nvSpPr>
            <p:cNvPr id="41" name="矩形 40"/>
            <p:cNvSpPr/>
            <p:nvPr/>
          </p:nvSpPr>
          <p:spPr>
            <a:xfrm>
              <a:off x="3093494" y="2331720"/>
              <a:ext cx="721618" cy="16459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文本框 21"/>
            <p:cNvSpPr txBox="1"/>
            <p:nvPr/>
          </p:nvSpPr>
          <p:spPr>
            <a:xfrm>
              <a:off x="3230719" y="2407920"/>
              <a:ext cx="538609" cy="1493520"/>
            </a:xfrm>
            <a:prstGeom prst="rect">
              <a:avLst/>
            </a:prstGeom>
            <a:noFill/>
          </p:spPr>
          <p:txBody>
            <a:bodyPr vert="eaVert" wrap="square" lIns="68580" tIns="34290" rIns="68580" bIns="34290" rtlCol="0">
              <a:spAutoFit/>
            </a:bodyPr>
            <a:lstStyle/>
            <a:p>
              <a:pPr algn="ctr"/>
              <a:r>
                <a:rPr lang="zh-CN" altLang="en-US" sz="2600" b="1" dirty="0" smtClean="0">
                  <a:solidFill>
                    <a:schemeClr val="bg1"/>
                  </a:solidFill>
                  <a:cs typeface="+mn-ea"/>
                  <a:sym typeface="+mn-lt"/>
                </a:rPr>
                <a:t>产品介绍</a:t>
              </a:r>
            </a:p>
          </p:txBody>
        </p:sp>
        <p:sp>
          <p:nvSpPr>
            <p:cNvPr id="43" name="文本框 21"/>
            <p:cNvSpPr txBox="1"/>
            <p:nvPr/>
          </p:nvSpPr>
          <p:spPr>
            <a:xfrm>
              <a:off x="3760556" y="2514600"/>
              <a:ext cx="446276" cy="1493520"/>
            </a:xfrm>
            <a:prstGeom prst="rect">
              <a:avLst/>
            </a:prstGeom>
            <a:noFill/>
          </p:spPr>
          <p:txBody>
            <a:bodyPr vert="eaVert" wrap="square" lIns="68580" tIns="34290" rIns="68580" bIns="34290" rtlCol="0">
              <a:spAutoFit/>
            </a:bodyPr>
            <a:lstStyle/>
            <a:p>
              <a:pPr algn="r"/>
              <a:r>
                <a:rPr lang="en-US" altLang="zh-CN" sz="2000" dirty="0" smtClean="0">
                  <a:solidFill>
                    <a:schemeClr val="bg1"/>
                  </a:solidFill>
                  <a:cs typeface="+mn-ea"/>
                  <a:sym typeface="+mn-lt"/>
                </a:rPr>
                <a:t>PART 02</a:t>
              </a:r>
            </a:p>
          </p:txBody>
        </p:sp>
      </p:grpSp>
      <p:grpSp>
        <p:nvGrpSpPr>
          <p:cNvPr id="11" name="组合 10"/>
          <p:cNvGrpSpPr/>
          <p:nvPr/>
        </p:nvGrpSpPr>
        <p:grpSpPr>
          <a:xfrm>
            <a:off x="4886928" y="2331720"/>
            <a:ext cx="1113338" cy="1676400"/>
            <a:chOff x="4886928" y="2331720"/>
            <a:chExt cx="1113338" cy="1676400"/>
          </a:xfrm>
        </p:grpSpPr>
        <p:sp>
          <p:nvSpPr>
            <p:cNvPr id="44" name="矩形 43"/>
            <p:cNvSpPr/>
            <p:nvPr/>
          </p:nvSpPr>
          <p:spPr>
            <a:xfrm>
              <a:off x="4886928" y="2331720"/>
              <a:ext cx="721618" cy="1645920"/>
            </a:xfrm>
            <a:prstGeom prst="rect">
              <a:avLst/>
            </a:prstGeom>
            <a:solidFill>
              <a:srgbClr val="1123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文本框 21"/>
            <p:cNvSpPr txBox="1"/>
            <p:nvPr/>
          </p:nvSpPr>
          <p:spPr>
            <a:xfrm>
              <a:off x="5024153" y="2407920"/>
              <a:ext cx="538609" cy="1493520"/>
            </a:xfrm>
            <a:prstGeom prst="rect">
              <a:avLst/>
            </a:prstGeom>
            <a:noFill/>
          </p:spPr>
          <p:txBody>
            <a:bodyPr vert="eaVert" wrap="square" lIns="68580" tIns="34290" rIns="68580" bIns="34290" rtlCol="0">
              <a:spAutoFit/>
            </a:bodyPr>
            <a:lstStyle/>
            <a:p>
              <a:pPr algn="ctr"/>
              <a:r>
                <a:rPr lang="zh-CN" altLang="en-US" sz="2600" b="1" dirty="0" smtClean="0">
                  <a:solidFill>
                    <a:schemeClr val="bg1"/>
                  </a:solidFill>
                  <a:cs typeface="+mn-ea"/>
                  <a:sym typeface="+mn-lt"/>
                </a:rPr>
                <a:t>市场分析</a:t>
              </a:r>
            </a:p>
          </p:txBody>
        </p:sp>
        <p:sp>
          <p:nvSpPr>
            <p:cNvPr id="47" name="文本框 21"/>
            <p:cNvSpPr txBox="1"/>
            <p:nvPr/>
          </p:nvSpPr>
          <p:spPr>
            <a:xfrm>
              <a:off x="5553990" y="2514600"/>
              <a:ext cx="446276" cy="1493520"/>
            </a:xfrm>
            <a:prstGeom prst="rect">
              <a:avLst/>
            </a:prstGeom>
            <a:noFill/>
          </p:spPr>
          <p:txBody>
            <a:bodyPr vert="eaVert" wrap="square" lIns="68580" tIns="34290" rIns="68580" bIns="34290" rtlCol="0">
              <a:spAutoFit/>
            </a:bodyPr>
            <a:lstStyle/>
            <a:p>
              <a:pPr algn="r"/>
              <a:r>
                <a:rPr lang="en-US" altLang="zh-CN" sz="2000" dirty="0" smtClean="0">
                  <a:solidFill>
                    <a:schemeClr val="bg1"/>
                  </a:solidFill>
                  <a:cs typeface="+mn-ea"/>
                  <a:sym typeface="+mn-lt"/>
                </a:rPr>
                <a:t>PART 03</a:t>
              </a:r>
            </a:p>
          </p:txBody>
        </p:sp>
      </p:grpSp>
      <p:grpSp>
        <p:nvGrpSpPr>
          <p:cNvPr id="12" name="组合 11"/>
          <p:cNvGrpSpPr/>
          <p:nvPr/>
        </p:nvGrpSpPr>
        <p:grpSpPr>
          <a:xfrm>
            <a:off x="6735854" y="2331720"/>
            <a:ext cx="1113338" cy="1676400"/>
            <a:chOff x="6735854" y="2331720"/>
            <a:chExt cx="1113338" cy="1676400"/>
          </a:xfrm>
        </p:grpSpPr>
        <p:sp>
          <p:nvSpPr>
            <p:cNvPr id="48" name="矩形 47"/>
            <p:cNvSpPr/>
            <p:nvPr/>
          </p:nvSpPr>
          <p:spPr>
            <a:xfrm>
              <a:off x="6735854" y="2331720"/>
              <a:ext cx="721618" cy="16459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文本框 21"/>
            <p:cNvSpPr txBox="1"/>
            <p:nvPr/>
          </p:nvSpPr>
          <p:spPr>
            <a:xfrm>
              <a:off x="6873079" y="2407920"/>
              <a:ext cx="538609" cy="1493520"/>
            </a:xfrm>
            <a:prstGeom prst="rect">
              <a:avLst/>
            </a:prstGeom>
            <a:noFill/>
          </p:spPr>
          <p:txBody>
            <a:bodyPr vert="eaVert" wrap="square" lIns="68580" tIns="34290" rIns="68580" bIns="34290" rtlCol="0">
              <a:spAutoFit/>
            </a:bodyPr>
            <a:lstStyle/>
            <a:p>
              <a:pPr algn="ctr"/>
              <a:r>
                <a:rPr lang="zh-CN" altLang="en-US" sz="2600" b="1" dirty="0" smtClean="0">
                  <a:solidFill>
                    <a:schemeClr val="bg1"/>
                  </a:solidFill>
                  <a:cs typeface="+mn-ea"/>
                  <a:sym typeface="+mn-lt"/>
                </a:rPr>
                <a:t>展望未来</a:t>
              </a:r>
            </a:p>
          </p:txBody>
        </p:sp>
        <p:sp>
          <p:nvSpPr>
            <p:cNvPr id="50" name="文本框 21"/>
            <p:cNvSpPr txBox="1"/>
            <p:nvPr/>
          </p:nvSpPr>
          <p:spPr>
            <a:xfrm>
              <a:off x="7402916" y="2514600"/>
              <a:ext cx="446276" cy="1493520"/>
            </a:xfrm>
            <a:prstGeom prst="rect">
              <a:avLst/>
            </a:prstGeom>
            <a:noFill/>
          </p:spPr>
          <p:txBody>
            <a:bodyPr vert="eaVert" wrap="square" lIns="68580" tIns="34290" rIns="68580" bIns="34290" rtlCol="0">
              <a:spAutoFit/>
            </a:bodyPr>
            <a:lstStyle/>
            <a:p>
              <a:pPr algn="r"/>
              <a:r>
                <a:rPr lang="en-US" altLang="zh-CN" sz="2000" dirty="0" smtClean="0">
                  <a:solidFill>
                    <a:schemeClr val="bg1"/>
                  </a:solidFill>
                  <a:cs typeface="+mn-ea"/>
                  <a:sym typeface="+mn-lt"/>
                </a:rPr>
                <a:t>PART 04</a:t>
              </a: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by="(-#ppt_w*2)" calcmode="lin" valueType="num">
                                      <p:cBhvr rctx="PPT">
                                        <p:cTn id="7" dur="500" autoRev="1" fill="hold">
                                          <p:stCondLst>
                                            <p:cond delay="0"/>
                                          </p:stCondLst>
                                        </p:cTn>
                                        <p:tgtEl>
                                          <p:spTgt spid="46"/>
                                        </p:tgtEl>
                                        <p:attrNameLst>
                                          <p:attrName>ppt_w</p:attrName>
                                        </p:attrNameLst>
                                      </p:cBhvr>
                                    </p:anim>
                                    <p:anim by="(#ppt_w*0.50)" calcmode="lin" valueType="num">
                                      <p:cBhvr>
                                        <p:cTn id="8" dur="500" decel="50000" autoRev="1" fill="hold">
                                          <p:stCondLst>
                                            <p:cond delay="0"/>
                                          </p:stCondLst>
                                        </p:cTn>
                                        <p:tgtEl>
                                          <p:spTgt spid="46"/>
                                        </p:tgtEl>
                                        <p:attrNameLst>
                                          <p:attrName>ppt_x</p:attrName>
                                        </p:attrNameLst>
                                      </p:cBhvr>
                                    </p:anim>
                                    <p:anim from="(-#ppt_h/2)" to="(#ppt_y)" calcmode="lin" valueType="num">
                                      <p:cBhvr>
                                        <p:cTn id="9" dur="1000" fill="hold">
                                          <p:stCondLst>
                                            <p:cond delay="0"/>
                                          </p:stCondLst>
                                        </p:cTn>
                                        <p:tgtEl>
                                          <p:spTgt spid="46"/>
                                        </p:tgtEl>
                                        <p:attrNameLst>
                                          <p:attrName>ppt_y</p:attrName>
                                        </p:attrNameLst>
                                      </p:cBhvr>
                                    </p:anim>
                                    <p:animRot by="21600000">
                                      <p:cBhvr>
                                        <p:cTn id="10" dur="1000" fill="hold">
                                          <p:stCondLst>
                                            <p:cond delay="0"/>
                                          </p:stCondLst>
                                        </p:cTn>
                                        <p:tgtEl>
                                          <p:spTgt spid="46"/>
                                        </p:tgtEl>
                                        <p:attrNameLst>
                                          <p:attrName>r</p:attrName>
                                        </p:attrNameLst>
                                      </p:cBhvr>
                                    </p:animRot>
                                  </p:childTnLst>
                                </p:cTn>
                              </p:par>
                            </p:childTnLst>
                          </p:cTn>
                        </p:par>
                        <p:par>
                          <p:cTn id="11" fill="hold">
                            <p:stCondLst>
                              <p:cond delay="1899"/>
                            </p:stCondLst>
                            <p:childTnLst>
                              <p:par>
                                <p:cTn id="12" presetID="2" presetClass="entr" presetSubtype="4"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par>
                          <p:cTn id="16" fill="hold">
                            <p:stCondLst>
                              <p:cond delay="2399"/>
                            </p:stCondLst>
                            <p:childTnLst>
                              <p:par>
                                <p:cTn id="17" presetID="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2899"/>
                            </p:stCondLst>
                            <p:childTnLst>
                              <p:par>
                                <p:cTn id="22" presetID="2" presetClass="entr" presetSubtype="4"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3399"/>
                            </p:stCondLst>
                            <p:childTnLst>
                              <p:par>
                                <p:cTn id="27" presetID="2" presetClass="entr" presetSubtype="4"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680966"/>
          <p:cNvPicPr>
            <a:picLocks noChangeAspect="1"/>
          </p:cNvPicPr>
          <p:nvPr/>
        </p:nvPicPr>
        <p:blipFill>
          <a:blip r:embed="rId3"/>
          <a:srcRect l="208" t="1" r="89" b="57224"/>
          <a:stretch>
            <a:fillRect/>
          </a:stretch>
        </p:blipFill>
        <p:spPr>
          <a:xfrm>
            <a:off x="0" y="-41275"/>
            <a:ext cx="9188450" cy="5226050"/>
          </a:xfrm>
          <a:prstGeom prst="rect">
            <a:avLst/>
          </a:prstGeom>
        </p:spPr>
      </p:pic>
      <p:sp>
        <p:nvSpPr>
          <p:cNvPr id="7" name="TextBox 7"/>
          <p:cNvSpPr>
            <a:spLocks noChangeArrowheads="1"/>
          </p:cNvSpPr>
          <p:nvPr/>
        </p:nvSpPr>
        <p:spPr bwMode="auto">
          <a:xfrm>
            <a:off x="2349086" y="291358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dirty="0">
                <a:solidFill>
                  <a:schemeClr val="bg1"/>
                </a:solidFill>
                <a:cs typeface="+mn-ea"/>
                <a:sym typeface="+mn-lt"/>
              </a:rPr>
              <a:t>添加标题内容</a:t>
            </a:r>
          </a:p>
        </p:txBody>
      </p:sp>
      <p:sp>
        <p:nvSpPr>
          <p:cNvPr id="41" name="矩形 40"/>
          <p:cNvSpPr/>
          <p:nvPr/>
        </p:nvSpPr>
        <p:spPr>
          <a:xfrm rot="5400000">
            <a:off x="4233319" y="1370330"/>
            <a:ext cx="721618" cy="16459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4067123" y="1778312"/>
            <a:ext cx="1054271" cy="830997"/>
          </a:xfrm>
          <a:prstGeom prst="rect">
            <a:avLst/>
          </a:prstGeom>
        </p:spPr>
        <p:txBody>
          <a:bodyPr wrap="square">
            <a:spAutoFit/>
          </a:bodyPr>
          <a:lstStyle/>
          <a:p>
            <a:pPr fontAlgn="auto">
              <a:spcBef>
                <a:spcPts val="0"/>
              </a:spcBef>
              <a:spcAft>
                <a:spcPts val="0"/>
              </a:spcAft>
              <a:defRPr/>
            </a:pPr>
            <a:r>
              <a:rPr lang="en-US" altLang="zh-CN" sz="4800" b="1" spc="300" dirty="0">
                <a:solidFill>
                  <a:schemeClr val="bg1"/>
                </a:solidFill>
                <a:cs typeface="+mn-ea"/>
                <a:sym typeface="+mn-lt"/>
              </a:rPr>
              <a:t>01</a:t>
            </a: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2000"/>
                            </p:stCondLst>
                            <p:childTnLst>
                              <p:par>
                                <p:cTn id="16" presetID="36" presetClass="emph" presetSubtype="0" fill="hold" grpId="1" nodeType="afterEffect">
                                  <p:stCondLst>
                                    <p:cond delay="0"/>
                                  </p:stCondLst>
                                  <p:iterate type="lt">
                                    <p:tmPct val="10000"/>
                                  </p:iterate>
                                  <p:childTnLst>
                                    <p:animScale>
                                      <p:cBhvr>
                                        <p:cTn id="17" dur="250" autoRev="1" fill="hold">
                                          <p:stCondLst>
                                            <p:cond delay="0"/>
                                          </p:stCondLst>
                                        </p:cTn>
                                        <p:tgtEl>
                                          <p:spTgt spid="7"/>
                                        </p:tgtEl>
                                      </p:cBhvr>
                                      <p:to x="80000" y="100000"/>
                                    </p:animScale>
                                    <p:anim by="(#ppt_w*0.10)" calcmode="lin" valueType="num">
                                      <p:cBhvr>
                                        <p:cTn id="18" dur="250" autoRev="1" fill="hold">
                                          <p:stCondLst>
                                            <p:cond delay="0"/>
                                          </p:stCondLst>
                                        </p:cTn>
                                        <p:tgtEl>
                                          <p:spTgt spid="7"/>
                                        </p:tgtEl>
                                        <p:attrNameLst>
                                          <p:attrName>ppt_x</p:attrName>
                                        </p:attrNameLst>
                                      </p:cBhvr>
                                    </p:anim>
                                    <p:anim by="(-#ppt_w*0.10)" calcmode="lin" valueType="num">
                                      <p:cBhvr>
                                        <p:cTn id="19" dur="250" autoRev="1" fill="hold">
                                          <p:stCondLst>
                                            <p:cond delay="0"/>
                                          </p:stCondLst>
                                        </p:cTn>
                                        <p:tgtEl>
                                          <p:spTgt spid="7"/>
                                        </p:tgtEl>
                                        <p:attrNameLst>
                                          <p:attrName>ppt_y</p:attrName>
                                        </p:attrNameLst>
                                      </p:cBhvr>
                                    </p:anim>
                                    <p:animRot by="-480000">
                                      <p:cBhvr>
                                        <p:cTn id="20" dur="2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84924" y="1325996"/>
            <a:ext cx="4676171" cy="2841751"/>
          </a:xfrm>
          <a:prstGeom prst="rect">
            <a:avLst/>
          </a:prstGeom>
          <a:noFill/>
        </p:spPr>
        <p:txBody>
          <a:bodyPr wrap="square" lIns="71067" tIns="35534" rIns="71067" bIns="35534"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en-US" altLang="zh-CN" sz="1200" dirty="0" smtClean="0">
                <a:solidFill>
                  <a:schemeClr val="tx1">
                    <a:lumMod val="65000"/>
                    <a:lumOff val="35000"/>
                  </a:schemeClr>
                </a:solidFill>
              </a:rPr>
              <a:t>        </a:t>
            </a:r>
            <a:r>
              <a:rPr lang="zh-CN" altLang="zh-CN" sz="1200" dirty="0" smtClean="0">
                <a:solidFill>
                  <a:schemeClr val="tx1">
                    <a:lumMod val="65000"/>
                    <a:lumOff val="35000"/>
                  </a:schemeClr>
                </a:solidFill>
              </a:rPr>
              <a:t>公司</a:t>
            </a:r>
            <a:r>
              <a:rPr lang="zh-CN" altLang="zh-CN" sz="1200" dirty="0">
                <a:solidFill>
                  <a:schemeClr val="tx1">
                    <a:lumMod val="65000"/>
                    <a:lumOff val="35000"/>
                  </a:schemeClr>
                </a:solidFill>
              </a:rPr>
              <a:t>自成立以来，以“策略先行，经营致胜，管理为本”的商业推广理念，一步一个脚印发展成为东莞同类企业中经营范围最广、在行业内颇具影响力的企业。公司自成立以来，以“策略先行，经营致胜，管理为本”的商业推广理念，一步一个脚印发展成为东莞同类企业中经营范围最广、在行业内颇具影响力的企业。公司自成立以来，以“策略先行，经营致胜，管理为本”的商业推广理念，一步一个脚印发展成为东莞同类企业中经营范围最广、在行业内颇具影响力的企业。公司自成立以来，以“策略先行，经营致胜，管理为本”的商业推广理念，一步一个脚印发展成为东莞同类企业中经营范围最广、在行业内颇具影响力的企业。</a:t>
            </a:r>
            <a:endParaRPr lang="zh-CN" altLang="en-US" sz="1200" dirty="0">
              <a:solidFill>
                <a:schemeClr val="tx1">
                  <a:lumMod val="65000"/>
                  <a:lumOff val="35000"/>
                </a:schemeClr>
              </a:solidFill>
            </a:endParaRPr>
          </a:p>
        </p:txBody>
      </p:sp>
      <p:sp>
        <p:nvSpPr>
          <p:cNvPr id="7" name="矩形 6"/>
          <p:cNvSpPr/>
          <p:nvPr/>
        </p:nvSpPr>
        <p:spPr>
          <a:xfrm>
            <a:off x="752359" y="1441746"/>
            <a:ext cx="2858950" cy="258115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1067" tIns="35534" rIns="71067" bIns="35534" rtlCol="0" anchor="ctr"/>
          <a:lstStyle/>
          <a:p>
            <a:pPr algn="ctr"/>
            <a:endParaRPr lang="zh-CN" altLang="en-US"/>
          </a:p>
        </p:txBody>
      </p:sp>
      <p:sp>
        <p:nvSpPr>
          <p:cNvPr id="40"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up)">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e598e46-295f-4be2-8d47-e36b42f3217c"/>
          <p:cNvGrpSpPr>
            <a:grpSpLocks noChangeAspect="1"/>
          </p:cNvGrpSpPr>
          <p:nvPr/>
        </p:nvGrpSpPr>
        <p:grpSpPr>
          <a:xfrm>
            <a:off x="1024573" y="739476"/>
            <a:ext cx="7058025" cy="3875857"/>
            <a:chOff x="1390650" y="1267900"/>
            <a:chExt cx="9410700" cy="5167809"/>
          </a:xfrm>
        </p:grpSpPr>
        <p:grpSp>
          <p:nvGrpSpPr>
            <p:cNvPr id="4" name="Group 68608"/>
            <p:cNvGrpSpPr/>
            <p:nvPr/>
          </p:nvGrpSpPr>
          <p:grpSpPr bwMode="auto">
            <a:xfrm>
              <a:off x="2822575" y="2686046"/>
              <a:ext cx="6546851" cy="3749663"/>
              <a:chOff x="2007319" y="1438225"/>
              <a:chExt cx="8493749" cy="4865200"/>
            </a:xfrm>
          </p:grpSpPr>
          <p:sp>
            <p:nvSpPr>
              <p:cNvPr id="33" name="íślíḋè-Freeform: Shape 68638"/>
              <p:cNvSpPr/>
              <p:nvPr/>
            </p:nvSpPr>
            <p:spPr bwMode="auto">
              <a:xfrm>
                <a:off x="2007319" y="6114624"/>
                <a:ext cx="4278332" cy="188801"/>
              </a:xfrm>
              <a:custGeom>
                <a:avLst/>
                <a:gdLst>
                  <a:gd name="T0" fmla="*/ 0 w 885"/>
                  <a:gd name="T1" fmla="*/ 77457 h 39"/>
                  <a:gd name="T2" fmla="*/ 377073 w 885"/>
                  <a:gd name="T3" fmla="*/ 188801 h 39"/>
                  <a:gd name="T4" fmla="*/ 4278332 w 885"/>
                  <a:gd name="T5" fmla="*/ 188801 h 39"/>
                  <a:gd name="T6" fmla="*/ 4278332 w 885"/>
                  <a:gd name="T7" fmla="*/ 0 h 39"/>
                  <a:gd name="T8" fmla="*/ 0 w 885"/>
                  <a:gd name="T9" fmla="*/ 0 h 39"/>
                  <a:gd name="T10" fmla="*/ 0 w 885"/>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34" name="íślíḋè-Freeform: Shape 68639"/>
              <p:cNvSpPr/>
              <p:nvPr/>
            </p:nvSpPr>
            <p:spPr bwMode="auto">
              <a:xfrm>
                <a:off x="6222734" y="6114624"/>
                <a:ext cx="4278332" cy="188801"/>
              </a:xfrm>
              <a:custGeom>
                <a:avLst/>
                <a:gdLst>
                  <a:gd name="T0" fmla="*/ 4278332 w 884"/>
                  <a:gd name="T1" fmla="*/ 77457 h 39"/>
                  <a:gd name="T2" fmla="*/ 3900832 w 884"/>
                  <a:gd name="T3" fmla="*/ 188801 h 39"/>
                  <a:gd name="T4" fmla="*/ 0 w 884"/>
                  <a:gd name="T5" fmla="*/ 188801 h 39"/>
                  <a:gd name="T6" fmla="*/ 0 w 884"/>
                  <a:gd name="T7" fmla="*/ 0 h 39"/>
                  <a:gd name="T8" fmla="*/ 4278332 w 884"/>
                  <a:gd name="T9" fmla="*/ 0 h 39"/>
                  <a:gd name="T10" fmla="*/ 4278332 w 884"/>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35" name="íślíḋè-Freeform: Shape 41"/>
              <p:cNvSpPr/>
              <p:nvPr/>
            </p:nvSpPr>
            <p:spPr bwMode="auto">
              <a:xfrm>
                <a:off x="2868228" y="1438225"/>
                <a:ext cx="6839899" cy="4667461"/>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p:spPr>
            <p:txBody>
              <a:bodyPr anchor="ctr"/>
              <a:lstStyle/>
              <a:p>
                <a:pPr algn="ctr"/>
                <a:endParaRPr>
                  <a:cs typeface="+mn-ea"/>
                  <a:sym typeface="+mn-lt"/>
                </a:endParaRPr>
              </a:p>
            </p:txBody>
          </p:sp>
          <p:sp>
            <p:nvSpPr>
              <p:cNvPr id="36" name="íślíḋè-Rectangle 42"/>
              <p:cNvSpPr/>
              <p:nvPr/>
            </p:nvSpPr>
            <p:spPr bwMode="auto">
              <a:xfrm>
                <a:off x="2007319" y="6037714"/>
                <a:ext cx="8493749" cy="154483"/>
              </a:xfrm>
              <a:prstGeom prst="rect">
                <a:avLst/>
              </a:prstGeom>
              <a:solidFill>
                <a:schemeClr val="bg1">
                  <a:lumMod val="95000"/>
                </a:schemeClr>
              </a:solidFill>
              <a:ln>
                <a:noFill/>
              </a:ln>
            </p:spPr>
            <p:txBody>
              <a:bodyPr anchor="ctr"/>
              <a:lstStyle/>
              <a:p>
                <a:pPr algn="ctr"/>
                <a:endParaRPr>
                  <a:cs typeface="+mn-ea"/>
                  <a:sym typeface="+mn-lt"/>
                </a:endParaRPr>
              </a:p>
            </p:txBody>
          </p:sp>
          <p:sp>
            <p:nvSpPr>
              <p:cNvPr id="37" name="íślíḋè-Freeform: Shape 68642"/>
              <p:cNvSpPr/>
              <p:nvPr/>
            </p:nvSpPr>
            <p:spPr bwMode="auto">
              <a:xfrm>
                <a:off x="5641962" y="6037170"/>
                <a:ext cx="1219614" cy="87138"/>
              </a:xfrm>
              <a:custGeom>
                <a:avLst/>
                <a:gdLst>
                  <a:gd name="T0" fmla="*/ 0 w 252"/>
                  <a:gd name="T1" fmla="*/ 0 h 18"/>
                  <a:gd name="T2" fmla="*/ 106474 w 252"/>
                  <a:gd name="T3" fmla="*/ 87138 h 18"/>
                  <a:gd name="T4" fmla="*/ 1113140 w 252"/>
                  <a:gd name="T5" fmla="*/ 87138 h 18"/>
                  <a:gd name="T6" fmla="*/ 1219614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38" name="íślíḋè-Rectangle 44"/>
              <p:cNvSpPr/>
              <p:nvPr/>
            </p:nvSpPr>
            <p:spPr bwMode="auto">
              <a:xfrm>
                <a:off x="3096843" y="1732774"/>
                <a:ext cx="6382669" cy="4033049"/>
              </a:xfrm>
              <a:prstGeom prst="rect">
                <a:avLst/>
              </a:prstGeom>
              <a:solidFill>
                <a:schemeClr val="bg1">
                  <a:lumMod val="95000"/>
                </a:schemeClr>
              </a:solidFill>
              <a:ln>
                <a:noFill/>
              </a:ln>
            </p:spPr>
            <p:txBody>
              <a:bodyPr anchor="ctr"/>
              <a:lstStyle/>
              <a:p>
                <a:pPr algn="ctr"/>
                <a:endParaRPr>
                  <a:cs typeface="+mn-ea"/>
                  <a:sym typeface="+mn-lt"/>
                </a:endParaRPr>
              </a:p>
            </p:txBody>
          </p:sp>
          <p:sp>
            <p:nvSpPr>
              <p:cNvPr id="39" name="íślíḋè-Oval 45"/>
              <p:cNvSpPr/>
              <p:nvPr/>
            </p:nvSpPr>
            <p:spPr>
              <a:xfrm>
                <a:off x="6252135" y="1545334"/>
                <a:ext cx="78264" cy="8033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8" name="íślíḋè-Rectangle 1"/>
            <p:cNvSpPr/>
            <p:nvPr/>
          </p:nvSpPr>
          <p:spPr>
            <a:xfrm>
              <a:off x="3659187" y="2915452"/>
              <a:ext cx="4922837" cy="311282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2" name="Group 68609"/>
            <p:cNvGrpSpPr/>
            <p:nvPr/>
          </p:nvGrpSpPr>
          <p:grpSpPr bwMode="auto">
            <a:xfrm>
              <a:off x="8677275" y="4398963"/>
              <a:ext cx="960438" cy="2017712"/>
              <a:chOff x="3835384" y="1981165"/>
              <a:chExt cx="1711044" cy="3597978"/>
            </a:xfrm>
          </p:grpSpPr>
          <p:sp>
            <p:nvSpPr>
              <p:cNvPr id="17" name="íślíḋè-Freeform: Shape 19"/>
              <p:cNvSpPr/>
              <p:nvPr/>
            </p:nvSpPr>
            <p:spPr bwMode="auto">
              <a:xfrm>
                <a:off x="3835384" y="1981165"/>
                <a:ext cx="1711044" cy="3597978"/>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chemeClr val="tx1">
                  <a:lumMod val="75000"/>
                  <a:lumOff val="25000"/>
                </a:schemeClr>
              </a:solidFill>
              <a:ln w="31750">
                <a:solidFill>
                  <a:schemeClr val="bg1">
                    <a:lumMod val="75000"/>
                  </a:schemeClr>
                </a:solidFill>
              </a:ln>
            </p:spPr>
            <p:txBody>
              <a:bodyPr anchor="ctr"/>
              <a:lstStyle/>
              <a:p>
                <a:pPr algn="ctr"/>
                <a:endParaRPr>
                  <a:cs typeface="+mn-ea"/>
                  <a:sym typeface="+mn-lt"/>
                </a:endParaRPr>
              </a:p>
            </p:txBody>
          </p:sp>
          <p:sp>
            <p:nvSpPr>
              <p:cNvPr id="18" name="íślíḋè-Oval 20"/>
              <p:cNvSpPr/>
              <p:nvPr/>
            </p:nvSpPr>
            <p:spPr bwMode="auto">
              <a:xfrm>
                <a:off x="4666866" y="2134030"/>
                <a:ext cx="50907" cy="50955"/>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19" name="íślíḋè-Oval 21"/>
              <p:cNvSpPr/>
              <p:nvPr/>
            </p:nvSpPr>
            <p:spPr bwMode="auto">
              <a:xfrm>
                <a:off x="4683835" y="2151015"/>
                <a:ext cx="14142" cy="14153"/>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20" name="íślíḋè-Oval 22"/>
              <p:cNvSpPr/>
              <p:nvPr/>
            </p:nvSpPr>
            <p:spPr bwMode="auto">
              <a:xfrm>
                <a:off x="4666866" y="2131198"/>
                <a:ext cx="50907" cy="50955"/>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21" name="íślíḋè-Oval 23"/>
              <p:cNvSpPr/>
              <p:nvPr/>
            </p:nvSpPr>
            <p:spPr bwMode="auto">
              <a:xfrm>
                <a:off x="4683835" y="2148183"/>
                <a:ext cx="14142" cy="11323"/>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22" name="íślíḋè-Oval 24"/>
              <p:cNvSpPr/>
              <p:nvPr/>
            </p:nvSpPr>
            <p:spPr bwMode="auto">
              <a:xfrm>
                <a:off x="4675352" y="2139691"/>
                <a:ext cx="33938" cy="33970"/>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23" name="íślíḋè-Oval 25"/>
              <p:cNvSpPr/>
              <p:nvPr/>
            </p:nvSpPr>
            <p:spPr bwMode="auto">
              <a:xfrm>
                <a:off x="4675352" y="2139691"/>
                <a:ext cx="33938" cy="33970"/>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24" name="íślíḋè-Oval 26"/>
              <p:cNvSpPr/>
              <p:nvPr/>
            </p:nvSpPr>
            <p:spPr bwMode="auto">
              <a:xfrm>
                <a:off x="4683835" y="2148183"/>
                <a:ext cx="16969" cy="16985"/>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13" name="íślíḋè-Oval 27"/>
              <p:cNvSpPr/>
              <p:nvPr/>
            </p:nvSpPr>
            <p:spPr bwMode="auto">
              <a:xfrm>
                <a:off x="4683835" y="2148183"/>
                <a:ext cx="16969" cy="16985"/>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14" name="íślíḋè-Freeform: Shape 28"/>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p:spPr>
            <p:txBody>
              <a:bodyPr anchor="ctr"/>
              <a:lstStyle/>
              <a:p>
                <a:pPr algn="ctr"/>
                <a:endParaRPr>
                  <a:cs typeface="+mn-ea"/>
                  <a:sym typeface="+mn-lt"/>
                </a:endParaRPr>
              </a:p>
            </p:txBody>
          </p:sp>
          <p:sp>
            <p:nvSpPr>
              <p:cNvPr id="27" name="íślíḋè-Freeform: Shape 29"/>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p:spPr>
            <p:txBody>
              <a:bodyPr anchor="ctr"/>
              <a:lstStyle/>
              <a:p>
                <a:pPr algn="ctr"/>
                <a:endParaRPr>
                  <a:cs typeface="+mn-ea"/>
                  <a:sym typeface="+mn-lt"/>
                </a:endParaRPr>
              </a:p>
            </p:txBody>
          </p:sp>
          <p:sp>
            <p:nvSpPr>
              <p:cNvPr id="15" name="íślíḋè-Oval 30"/>
              <p:cNvSpPr/>
              <p:nvPr/>
            </p:nvSpPr>
            <p:spPr bwMode="auto">
              <a:xfrm>
                <a:off x="4550912" y="5216797"/>
                <a:ext cx="279988" cy="277421"/>
              </a:xfrm>
              <a:prstGeom prst="ellipse">
                <a:avLst/>
              </a:prstGeom>
              <a:noFill/>
              <a:ln>
                <a:solidFill>
                  <a:schemeClr val="bg1">
                    <a:lumMod val="95000"/>
                  </a:schemeClr>
                </a:solidFill>
              </a:ln>
            </p:spPr>
            <p:txBody>
              <a:bodyPr anchor="ctr"/>
              <a:lstStyle/>
              <a:p>
                <a:pPr algn="ctr"/>
                <a:endParaRPr>
                  <a:cs typeface="+mn-ea"/>
                  <a:sym typeface="+mn-lt"/>
                </a:endParaRPr>
              </a:p>
            </p:txBody>
          </p:sp>
          <p:sp>
            <p:nvSpPr>
              <p:cNvPr id="16" name="íślíḋè-Rectangle 32"/>
              <p:cNvSpPr/>
              <p:nvPr/>
            </p:nvSpPr>
            <p:spPr bwMode="auto">
              <a:xfrm>
                <a:off x="3942854" y="2496375"/>
                <a:ext cx="1501759" cy="2635497"/>
              </a:xfrm>
              <a:prstGeom prst="rect">
                <a:avLst/>
              </a:prstGeom>
              <a:solidFill>
                <a:schemeClr val="bg1">
                  <a:lumMod val="95000"/>
                </a:schemeClr>
              </a:solidFill>
              <a:ln>
                <a:noFill/>
              </a:ln>
            </p:spPr>
            <p:txBody>
              <a:bodyPr anchor="ctr"/>
              <a:lstStyle/>
              <a:p>
                <a:pPr algn="ctr"/>
                <a:endParaRPr>
                  <a:cs typeface="+mn-ea"/>
                  <a:sym typeface="+mn-lt"/>
                </a:endParaRPr>
              </a:p>
            </p:txBody>
          </p:sp>
          <p:sp>
            <p:nvSpPr>
              <p:cNvPr id="30" name="íślíḋè-Freeform: Shape 33"/>
              <p:cNvSpPr/>
              <p:nvPr/>
            </p:nvSpPr>
            <p:spPr bwMode="auto">
              <a:xfrm>
                <a:off x="4559396" y="2258586"/>
                <a:ext cx="313928" cy="73601"/>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chemeClr val="bg1">
                  <a:lumMod val="95000"/>
                </a:schemeClr>
              </a:solidFill>
              <a:ln>
                <a:noFill/>
              </a:ln>
            </p:spPr>
            <p:txBody>
              <a:bodyPr anchor="ctr"/>
              <a:lstStyle/>
              <a:p>
                <a:pPr algn="ctr"/>
                <a:endParaRPr>
                  <a:cs typeface="+mn-ea"/>
                  <a:sym typeface="+mn-lt"/>
                </a:endParaRPr>
              </a:p>
            </p:txBody>
          </p:sp>
          <p:sp>
            <p:nvSpPr>
              <p:cNvPr id="31" name="is1ide-Freeform: Shape 34"/>
              <p:cNvSpPr/>
              <p:nvPr/>
            </p:nvSpPr>
            <p:spPr bwMode="auto">
              <a:xfrm>
                <a:off x="4579194" y="2281232"/>
                <a:ext cx="277161" cy="28308"/>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chemeClr val="tx1">
                  <a:lumMod val="75000"/>
                  <a:lumOff val="25000"/>
                </a:schemeClr>
              </a:solidFill>
              <a:ln>
                <a:noFill/>
              </a:ln>
            </p:spPr>
            <p:txBody>
              <a:bodyPr anchor="ctr"/>
              <a:lstStyle/>
              <a:p>
                <a:pPr algn="ctr"/>
                <a:endParaRPr>
                  <a:cs typeface="+mn-ea"/>
                  <a:sym typeface="+mn-lt"/>
                </a:endParaRPr>
              </a:p>
            </p:txBody>
          </p:sp>
          <p:sp>
            <p:nvSpPr>
              <p:cNvPr id="32" name="is1ide-Oval 35"/>
              <p:cNvSpPr/>
              <p:nvPr/>
            </p:nvSpPr>
            <p:spPr bwMode="auto">
              <a:xfrm>
                <a:off x="4457581" y="2272739"/>
                <a:ext cx="48080" cy="45293"/>
              </a:xfrm>
              <a:prstGeom prst="ellipse">
                <a:avLst/>
              </a:prstGeom>
              <a:solidFill>
                <a:schemeClr val="bg1">
                  <a:lumMod val="95000"/>
                </a:schemeClr>
              </a:solidFill>
              <a:ln>
                <a:noFill/>
              </a:ln>
            </p:spPr>
            <p:txBody>
              <a:bodyPr anchor="ctr"/>
              <a:lstStyle/>
              <a:p>
                <a:pPr algn="ctr"/>
                <a:endParaRPr>
                  <a:cs typeface="+mn-ea"/>
                  <a:sym typeface="+mn-lt"/>
                </a:endParaRPr>
              </a:p>
            </p:txBody>
          </p:sp>
        </p:grpSp>
        <p:sp>
          <p:nvSpPr>
            <p:cNvPr id="40" name="is1ide-TextBox 46"/>
            <p:cNvSpPr txBox="1"/>
            <p:nvPr/>
          </p:nvSpPr>
          <p:spPr>
            <a:xfrm>
              <a:off x="5113674" y="1267900"/>
              <a:ext cx="2031325" cy="461665"/>
            </a:xfrm>
            <a:prstGeom prst="rect">
              <a:avLst/>
            </a:prstGeom>
            <a:noFill/>
          </p:spPr>
          <p:txBody>
            <a:bodyPr wrap="none">
              <a:normAutofit fontScale="85000" lnSpcReduction="20000"/>
            </a:bodyPr>
            <a:lstStyle/>
            <a:p>
              <a:pPr algn="ctr" eaLnBrk="1" fontAlgn="auto" hangingPunct="1">
                <a:defRPr/>
              </a:pPr>
              <a:r>
                <a:rPr lang="zh-CN" altLang="en-US" sz="2400" b="1">
                  <a:solidFill>
                    <a:schemeClr val="accent1"/>
                  </a:solidFill>
                  <a:cs typeface="+mn-ea"/>
                  <a:sym typeface="+mn-lt"/>
                </a:rPr>
                <a:t>标题文本预设</a:t>
              </a:r>
            </a:p>
          </p:txBody>
        </p:sp>
        <p:grpSp>
          <p:nvGrpSpPr>
            <p:cNvPr id="41" name="Group 68611"/>
            <p:cNvGrpSpPr/>
            <p:nvPr/>
          </p:nvGrpSpPr>
          <p:grpSpPr bwMode="auto">
            <a:xfrm>
              <a:off x="2028825" y="3463925"/>
              <a:ext cx="1985963" cy="2954338"/>
              <a:chOff x="6355338" y="926968"/>
              <a:chExt cx="3439889" cy="5114260"/>
            </a:xfrm>
          </p:grpSpPr>
          <p:sp>
            <p:nvSpPr>
              <p:cNvPr id="42" name="is1ide-Freeform: Shape 3"/>
              <p:cNvSpPr/>
              <p:nvPr/>
            </p:nvSpPr>
            <p:spPr bwMode="auto">
              <a:xfrm>
                <a:off x="6355338" y="926968"/>
                <a:ext cx="3439889" cy="5114260"/>
              </a:xfrm>
              <a:custGeom>
                <a:avLst/>
                <a:gdLst>
                  <a:gd name="T0" fmla="*/ 3197735 w 8992"/>
                  <a:gd name="T1" fmla="*/ 0 h 13368"/>
                  <a:gd name="T2" fmla="*/ 3439506 w 8992"/>
                  <a:gd name="T3" fmla="*/ 244465 h 13368"/>
                  <a:gd name="T4" fmla="*/ 3439506 w 8992"/>
                  <a:gd name="T5" fmla="*/ 4871708 h 13368"/>
                  <a:gd name="T6" fmla="*/ 3195440 w 8992"/>
                  <a:gd name="T7" fmla="*/ 5113877 h 13368"/>
                  <a:gd name="T8" fmla="*/ 242154 w 8992"/>
                  <a:gd name="T9" fmla="*/ 5111582 h 13368"/>
                  <a:gd name="T10" fmla="*/ 0 w 8992"/>
                  <a:gd name="T11" fmla="*/ 4869412 h 13368"/>
                  <a:gd name="T12" fmla="*/ 0 w 8992"/>
                  <a:gd name="T13" fmla="*/ 242170 h 13368"/>
                  <a:gd name="T14" fmla="*/ 244449 w 8992"/>
                  <a:gd name="T15" fmla="*/ 0 h 13368"/>
                  <a:gd name="T16" fmla="*/ 3197735 w 8992"/>
                  <a:gd name="T17" fmla="*/ 0 h 13368"/>
                  <a:gd name="T18" fmla="*/ 3197735 w 8992"/>
                  <a:gd name="T19" fmla="*/ 0 h 133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path>
                </a:pathLst>
              </a:custGeom>
              <a:solidFill>
                <a:srgbClr val="F2F2F2"/>
              </a:solidFill>
              <a:ln w="31750" cap="flat">
                <a:solidFill>
                  <a:srgbClr val="BFBFBF"/>
                </a:solidFill>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cs typeface="+mn-ea"/>
                  <a:sym typeface="+mn-lt"/>
                </a:endParaRPr>
              </a:p>
            </p:txBody>
          </p:sp>
          <p:sp>
            <p:nvSpPr>
              <p:cNvPr id="43" name="is1ide-Freeform: Shape 4"/>
              <p:cNvSpPr/>
              <p:nvPr/>
            </p:nvSpPr>
            <p:spPr bwMode="auto">
              <a:xfrm>
                <a:off x="6586115" y="1428267"/>
                <a:ext cx="2978331" cy="4111663"/>
              </a:xfrm>
              <a:custGeom>
                <a:avLst/>
                <a:gdLst>
                  <a:gd name="T0" fmla="*/ 2975896 w 8562"/>
                  <a:gd name="T1" fmla="*/ 4106689 h 10747"/>
                  <a:gd name="T2" fmla="*/ 2975896 w 8562"/>
                  <a:gd name="T3" fmla="*/ 4106689 h 10747"/>
                  <a:gd name="T4" fmla="*/ 2971722 w 8562"/>
                  <a:gd name="T5" fmla="*/ 4111280 h 10747"/>
                  <a:gd name="T6" fmla="*/ 4174 w 8562"/>
                  <a:gd name="T7" fmla="*/ 4111280 h 10747"/>
                  <a:gd name="T8" fmla="*/ 0 w 8562"/>
                  <a:gd name="T9" fmla="*/ 4106689 h 10747"/>
                  <a:gd name="T10" fmla="*/ 2087 w 8562"/>
                  <a:gd name="T11" fmla="*/ 4591 h 10747"/>
                  <a:gd name="T12" fmla="*/ 6261 w 8562"/>
                  <a:gd name="T13" fmla="*/ 0 h 10747"/>
                  <a:gd name="T14" fmla="*/ 2973809 w 8562"/>
                  <a:gd name="T15" fmla="*/ 0 h 10747"/>
                  <a:gd name="T16" fmla="*/ 2977983 w 8562"/>
                  <a:gd name="T17" fmla="*/ 4591 h 10747"/>
                  <a:gd name="T18" fmla="*/ 2975896 w 8562"/>
                  <a:gd name="T19" fmla="*/ 4106689 h 107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562" h="10747">
                    <a:moveTo>
                      <a:pt x="8555" y="10734"/>
                    </a:moveTo>
                    <a:lnTo>
                      <a:pt x="8555" y="10734"/>
                    </a:lnTo>
                    <a:cubicBezTo>
                      <a:pt x="8555" y="10740"/>
                      <a:pt x="8549" y="10746"/>
                      <a:pt x="8543" y="10746"/>
                    </a:cubicBezTo>
                    <a:cubicBezTo>
                      <a:pt x="12" y="10746"/>
                      <a:pt x="12" y="10746"/>
                      <a:pt x="12" y="10746"/>
                    </a:cubicBezTo>
                    <a:cubicBezTo>
                      <a:pt x="6" y="10746"/>
                      <a:pt x="0" y="10740"/>
                      <a:pt x="0" y="10734"/>
                    </a:cubicBezTo>
                    <a:cubicBezTo>
                      <a:pt x="6" y="12"/>
                      <a:pt x="6" y="12"/>
                      <a:pt x="6" y="12"/>
                    </a:cubicBezTo>
                    <a:cubicBezTo>
                      <a:pt x="6" y="6"/>
                      <a:pt x="12" y="0"/>
                      <a:pt x="18" y="0"/>
                    </a:cubicBezTo>
                    <a:cubicBezTo>
                      <a:pt x="8549" y="0"/>
                      <a:pt x="8549" y="0"/>
                      <a:pt x="8549" y="0"/>
                    </a:cubicBezTo>
                    <a:cubicBezTo>
                      <a:pt x="8555" y="0"/>
                      <a:pt x="8561" y="6"/>
                      <a:pt x="8561" y="12"/>
                    </a:cubicBezTo>
                    <a:lnTo>
                      <a:pt x="8555" y="10734"/>
                    </a:lnTo>
                  </a:path>
                </a:pathLst>
              </a:custGeom>
              <a:solidFill>
                <a:srgbClr val="F2F2F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cs typeface="+mn-ea"/>
                  <a:sym typeface="+mn-lt"/>
                </a:endParaRPr>
              </a:p>
            </p:txBody>
          </p:sp>
          <p:sp>
            <p:nvSpPr>
              <p:cNvPr id="44" name="is1ide-Oval 14"/>
              <p:cNvSpPr/>
              <p:nvPr/>
            </p:nvSpPr>
            <p:spPr>
              <a:xfrm>
                <a:off x="8035412" y="1163307"/>
                <a:ext cx="79741" cy="8244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5" name="is1ide-Oval 15"/>
              <p:cNvSpPr/>
              <p:nvPr/>
            </p:nvSpPr>
            <p:spPr>
              <a:xfrm>
                <a:off x="7963920" y="5675727"/>
                <a:ext cx="222726" cy="225346"/>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46" name="is1ide-Rectangle 47"/>
            <p:cNvSpPr/>
            <p:nvPr/>
          </p:nvSpPr>
          <p:spPr>
            <a:xfrm>
              <a:off x="1390650" y="1764935"/>
              <a:ext cx="9410700" cy="613373"/>
            </a:xfrm>
            <a:prstGeom prst="rect">
              <a:avLst/>
            </a:prstGeom>
          </p:spPr>
          <p:txBody>
            <a:bodyPr wrap="square">
              <a:normAutofit fontScale="92500" lnSpcReduction="20000"/>
            </a:bodyPr>
            <a:lstStyle/>
            <a:p>
              <a:pPr algn="ctr">
                <a:lnSpc>
                  <a:spcPct val="120000"/>
                </a:lnSpc>
                <a:defRPr/>
              </a:pPr>
              <a:r>
                <a:rPr lang="zh-CN" altLang="en-US" sz="1200" dirty="0" smtClean="0">
                  <a:solidFill>
                    <a:schemeClr val="tx1">
                      <a:lumMod val="75000"/>
                      <a:lumOff val="25000"/>
                    </a:schemeClr>
                  </a:solidFill>
                  <a:cs typeface="+mn-ea"/>
                  <a:sym typeface="+mn-lt"/>
                </a:rPr>
                <a:t>您的内容打在这里，或者通过复制您的文本后，在此框中选择粘贴，并选择只保留文字。</a:t>
              </a:r>
              <a:endParaRPr lang="en-US" altLang="zh-CN" sz="1200" dirty="0">
                <a:solidFill>
                  <a:schemeClr val="tx1">
                    <a:lumMod val="75000"/>
                    <a:lumOff val="25000"/>
                  </a:schemeClr>
                </a:solidFill>
                <a:cs typeface="+mn-ea"/>
                <a:sym typeface="+mn-lt"/>
              </a:endParaRPr>
            </a:p>
            <a:p>
              <a:pPr algn="ctr">
                <a:lnSpc>
                  <a:spcPct val="120000"/>
                </a:lnSpc>
                <a:defRPr/>
              </a:pPr>
              <a:r>
                <a:rPr lang="zh-CN" altLang="en-US" sz="1200" dirty="0" smtClean="0">
                  <a:solidFill>
                    <a:schemeClr val="tx1">
                      <a:lumMod val="75000"/>
                      <a:lumOff val="25000"/>
                    </a:schemeClr>
                  </a:solidFill>
                  <a:cs typeface="+mn-ea"/>
                  <a:sym typeface="+mn-lt"/>
                </a:rPr>
                <a:t>您的内容打在这里，或者通过复制您的文本后，在此框中选择粘贴，并选择只保留文字。</a:t>
              </a:r>
              <a:endParaRPr lang="en-US" altLang="zh-CN" sz="1200" dirty="0">
                <a:solidFill>
                  <a:schemeClr val="tx1">
                    <a:lumMod val="75000"/>
                    <a:lumOff val="25000"/>
                  </a:schemeClr>
                </a:solidFill>
                <a:cs typeface="+mn-ea"/>
                <a:sym typeface="+mn-lt"/>
              </a:endParaRPr>
            </a:p>
          </p:txBody>
        </p:sp>
        <p:sp>
          <p:nvSpPr>
            <p:cNvPr id="47" name="is1ide-Cross 48"/>
            <p:cNvSpPr/>
            <p:nvPr/>
          </p:nvSpPr>
          <p:spPr>
            <a:xfrm>
              <a:off x="9904413" y="3336925"/>
              <a:ext cx="622300" cy="622300"/>
            </a:xfrm>
            <a:prstGeom prst="plus">
              <a:avLst>
                <a:gd name="adj" fmla="val 42526"/>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8" name="is1ide-Cross 49"/>
            <p:cNvSpPr/>
            <p:nvPr/>
          </p:nvSpPr>
          <p:spPr>
            <a:xfrm>
              <a:off x="1500188" y="2959100"/>
              <a:ext cx="206375" cy="206375"/>
            </a:xfrm>
            <a:prstGeom prst="plus">
              <a:avLst>
                <a:gd name="adj" fmla="val 42526"/>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9" name="is1ide-Rectangle 5"/>
            <p:cNvSpPr/>
            <p:nvPr/>
          </p:nvSpPr>
          <p:spPr>
            <a:xfrm>
              <a:off x="2156430" y="3680882"/>
              <a:ext cx="1725120" cy="2464331"/>
            </a:xfrm>
            <a:prstGeom prst="rect">
              <a:avLst/>
            </a:prstGeom>
            <a:blipFill dpi="0" rotWithShape="1">
              <a:blip r:embed="rId3">
                <a:extLst>
                  <a:ext uri="{28A0092B-C50C-407E-A947-70E740481C1C}">
                    <a14:useLocalDpi xmlns:a14="http://schemas.microsoft.com/office/drawing/2010/main" val="0"/>
                  </a:ext>
                </a:extLst>
              </a:blip>
              <a:srcRect/>
              <a:stretch>
                <a:fillRect l="-34000" t="-1000" r="-25000"/>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0" name="is1ide-Rectangle 2"/>
            <p:cNvSpPr/>
            <p:nvPr/>
          </p:nvSpPr>
          <p:spPr>
            <a:xfrm>
              <a:off x="8732611" y="4679949"/>
              <a:ext cx="847952" cy="148272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grpSp>
        <p:nvGrpSpPr>
          <p:cNvPr id="62" name="组合 61"/>
          <p:cNvGrpSpPr/>
          <p:nvPr/>
        </p:nvGrpSpPr>
        <p:grpSpPr>
          <a:xfrm>
            <a:off x="2018030" y="1471930"/>
            <a:ext cx="4895215" cy="2565796"/>
            <a:chOff x="4468" y="3846"/>
            <a:chExt cx="10228" cy="5361"/>
          </a:xfrm>
        </p:grpSpPr>
        <p:grpSp>
          <p:nvGrpSpPr>
            <p:cNvPr id="4" name="组合 3"/>
            <p:cNvGrpSpPr/>
            <p:nvPr/>
          </p:nvGrpSpPr>
          <p:grpSpPr>
            <a:xfrm>
              <a:off x="4482" y="6181"/>
              <a:ext cx="10180" cy="1267"/>
              <a:chOff x="4448" y="5093"/>
              <a:chExt cx="10180" cy="1267"/>
            </a:xfrm>
          </p:grpSpPr>
          <p:grpSp>
            <p:nvGrpSpPr>
              <p:cNvPr id="5" name="组合 4"/>
              <p:cNvGrpSpPr/>
              <p:nvPr/>
            </p:nvGrpSpPr>
            <p:grpSpPr>
              <a:xfrm>
                <a:off x="4448" y="5423"/>
                <a:ext cx="10180" cy="606"/>
                <a:chOff x="4448" y="5423"/>
                <a:chExt cx="10180" cy="606"/>
              </a:xfrm>
            </p:grpSpPr>
            <p:grpSp>
              <p:nvGrpSpPr>
                <p:cNvPr id="14" name="组合 13"/>
                <p:cNvGrpSpPr/>
                <p:nvPr/>
              </p:nvGrpSpPr>
              <p:grpSpPr>
                <a:xfrm>
                  <a:off x="4448" y="5423"/>
                  <a:ext cx="10180" cy="606"/>
                  <a:chOff x="4448" y="5423"/>
                  <a:chExt cx="10180" cy="606"/>
                </a:xfrm>
              </p:grpSpPr>
              <p:grpSp>
                <p:nvGrpSpPr>
                  <p:cNvPr id="15" name="组合 14"/>
                  <p:cNvGrpSpPr/>
                  <p:nvPr/>
                </p:nvGrpSpPr>
                <p:grpSpPr>
                  <a:xfrm>
                    <a:off x="4448" y="5423"/>
                    <a:ext cx="9875" cy="606"/>
                    <a:chOff x="4448" y="5423"/>
                    <a:chExt cx="9875" cy="606"/>
                  </a:xfrm>
                </p:grpSpPr>
                <p:sp>
                  <p:nvSpPr>
                    <p:cNvPr id="20" name="圆角矩形 19"/>
                    <p:cNvSpPr/>
                    <p:nvPr/>
                  </p:nvSpPr>
                  <p:spPr>
                    <a:xfrm>
                      <a:off x="4827" y="5423"/>
                      <a:ext cx="9496" cy="607"/>
                    </a:xfrm>
                    <a:prstGeom prst="roundRect">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23" name="椭圆 22"/>
                    <p:cNvSpPr/>
                    <p:nvPr/>
                  </p:nvSpPr>
                  <p:spPr>
                    <a:xfrm>
                      <a:off x="4448" y="5423"/>
                      <a:ext cx="762" cy="607"/>
                    </a:xfrm>
                    <a:prstGeom prst="ellipse">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latin typeface="微软雅黑" panose="020B0503020204020204" pitchFamily="34" charset="-122"/>
                        <a:ea typeface="微软雅黑" panose="020B0503020204020204" pitchFamily="34" charset="-122"/>
                      </a:endParaRPr>
                    </a:p>
                  </p:txBody>
                </p:sp>
              </p:grpSp>
              <p:sp>
                <p:nvSpPr>
                  <p:cNvPr id="26" name="椭圆 25"/>
                  <p:cNvSpPr/>
                  <p:nvPr/>
                </p:nvSpPr>
                <p:spPr>
                  <a:xfrm>
                    <a:off x="13866" y="5423"/>
                    <a:ext cx="762" cy="607"/>
                  </a:xfrm>
                  <a:prstGeom prst="ellipse">
                    <a:avLst/>
                  </a:prstGeom>
                  <a:solidFill>
                    <a:srgbClr val="7E7E7E"/>
                  </a:solidFill>
                  <a:ln>
                    <a:solidFill>
                      <a:srgbClr val="7E7E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773" y="5423"/>
                  <a:ext cx="7446" cy="607"/>
                  <a:chOff x="6877" y="5423"/>
                  <a:chExt cx="7446" cy="607"/>
                </a:xfrm>
              </p:grpSpPr>
              <p:sp>
                <p:nvSpPr>
                  <p:cNvPr id="28" name="矩形 27"/>
                  <p:cNvSpPr/>
                  <p:nvPr/>
                </p:nvSpPr>
                <p:spPr>
                  <a:xfrm>
                    <a:off x="12220" y="5423"/>
                    <a:ext cx="2103" cy="607"/>
                  </a:xfrm>
                  <a:prstGeom prst="rect">
                    <a:avLst/>
                  </a:prstGeom>
                  <a:solidFill>
                    <a:srgbClr val="7E7E7E"/>
                  </a:solidFill>
                  <a:ln>
                    <a:solidFill>
                      <a:srgbClr val="7E7E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29" name="矩形 28"/>
                  <p:cNvSpPr/>
                  <p:nvPr/>
                </p:nvSpPr>
                <p:spPr>
                  <a:xfrm>
                    <a:off x="6877" y="5423"/>
                    <a:ext cx="2778" cy="607"/>
                  </a:xfrm>
                  <a:prstGeom prst="rect">
                    <a:avLst/>
                  </a:prstGeom>
                  <a:solidFill>
                    <a:srgbClr val="7E7E7E"/>
                  </a:solidFill>
                  <a:ln>
                    <a:solidFill>
                      <a:srgbClr val="7E7E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latin typeface="微软雅黑" panose="020B0503020204020204" pitchFamily="34" charset="-122"/>
                      <a:ea typeface="微软雅黑" panose="020B0503020204020204" pitchFamily="34" charset="-122"/>
                    </a:endParaRPr>
                  </a:p>
                </p:txBody>
              </p:sp>
            </p:grpSp>
          </p:grpSp>
          <p:grpSp>
            <p:nvGrpSpPr>
              <p:cNvPr id="32" name="组合 31"/>
              <p:cNvGrpSpPr/>
              <p:nvPr/>
            </p:nvGrpSpPr>
            <p:grpSpPr>
              <a:xfrm>
                <a:off x="5387" y="5093"/>
                <a:ext cx="8257" cy="1267"/>
                <a:chOff x="5387" y="5093"/>
                <a:chExt cx="8257" cy="1267"/>
              </a:xfrm>
            </p:grpSpPr>
            <p:sp>
              <p:nvSpPr>
                <p:cNvPr id="35" name="等腰三角形 34"/>
                <p:cNvSpPr/>
                <p:nvPr/>
              </p:nvSpPr>
              <p:spPr>
                <a:xfrm>
                  <a:off x="5387" y="5093"/>
                  <a:ext cx="641" cy="330"/>
                </a:xfrm>
                <a:prstGeom prst="triangle">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38" name="等腰三角形 37"/>
                <p:cNvSpPr/>
                <p:nvPr/>
              </p:nvSpPr>
              <p:spPr>
                <a:xfrm>
                  <a:off x="10595" y="5093"/>
                  <a:ext cx="641" cy="330"/>
                </a:xfrm>
                <a:prstGeom prst="triangle">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49" name="等腰三角形 48"/>
                <p:cNvSpPr/>
                <p:nvPr/>
              </p:nvSpPr>
              <p:spPr>
                <a:xfrm rot="10800000">
                  <a:off x="7841" y="6030"/>
                  <a:ext cx="641" cy="330"/>
                </a:xfrm>
                <a:prstGeom prst="triangle">
                  <a:avLst/>
                </a:prstGeom>
                <a:solidFill>
                  <a:srgbClr val="7E7E7E"/>
                </a:solidFill>
                <a:ln>
                  <a:solidFill>
                    <a:srgbClr val="7E7E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latin typeface="微软雅黑" panose="020B0503020204020204" pitchFamily="34" charset="-122"/>
                    <a:ea typeface="微软雅黑" panose="020B0503020204020204" pitchFamily="34" charset="-122"/>
                  </a:endParaRPr>
                </a:p>
              </p:txBody>
            </p:sp>
            <p:sp>
              <p:nvSpPr>
                <p:cNvPr id="57" name="等腰三角形 56"/>
                <p:cNvSpPr/>
                <p:nvPr/>
              </p:nvSpPr>
              <p:spPr>
                <a:xfrm rot="10800000">
                  <a:off x="13003" y="6030"/>
                  <a:ext cx="641" cy="330"/>
                </a:xfrm>
                <a:prstGeom prst="triangle">
                  <a:avLst/>
                </a:prstGeom>
                <a:solidFill>
                  <a:srgbClr val="7E7E7E"/>
                </a:solidFill>
                <a:ln>
                  <a:solidFill>
                    <a:srgbClr val="7E7E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latin typeface="微软雅黑" panose="020B0503020204020204" pitchFamily="34" charset="-122"/>
                    <a:ea typeface="微软雅黑" panose="020B0503020204020204" pitchFamily="34" charset="-122"/>
                  </a:endParaRPr>
                </a:p>
              </p:txBody>
            </p:sp>
          </p:grpSp>
        </p:grpSp>
        <p:sp>
          <p:nvSpPr>
            <p:cNvPr id="58" name="文本框 57"/>
            <p:cNvSpPr txBox="1"/>
            <p:nvPr/>
          </p:nvSpPr>
          <p:spPr>
            <a:xfrm>
              <a:off x="6807" y="7602"/>
              <a:ext cx="2546" cy="1605"/>
            </a:xfrm>
            <a:prstGeom prst="rect">
              <a:avLst/>
            </a:prstGeom>
            <a:noFill/>
          </p:spPr>
          <p:txBody>
            <a:bodyPr wrap="square" rtlCol="0">
              <a:spAutoFit/>
            </a:bodyPr>
            <a:lstStyle/>
            <a:p>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此处填写您的内容</a:t>
              </a: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此处填写您的内容填写您的内容</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7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Fill in your content here</a:t>
              </a:r>
            </a:p>
            <a:p>
              <a:r>
                <a:rPr lang="zh-CN" altLang="en-US" sz="7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Fill in your content here</a:t>
              </a:r>
            </a:p>
          </p:txBody>
        </p:sp>
        <p:sp>
          <p:nvSpPr>
            <p:cNvPr id="59" name="文本框 58"/>
            <p:cNvSpPr txBox="1"/>
            <p:nvPr/>
          </p:nvSpPr>
          <p:spPr>
            <a:xfrm>
              <a:off x="12150" y="7602"/>
              <a:ext cx="2546" cy="1605"/>
            </a:xfrm>
            <a:prstGeom prst="rect">
              <a:avLst/>
            </a:prstGeom>
            <a:noFill/>
          </p:spPr>
          <p:txBody>
            <a:bodyPr wrap="square" rtlCol="0">
              <a:spAutoFit/>
            </a:bodyPr>
            <a:lstStyle/>
            <a:p>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此处填写您的内容</a:t>
              </a: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此处填写您的内容填写您的内容</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7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Fill in your content here</a:t>
              </a:r>
            </a:p>
            <a:p>
              <a:r>
                <a:rPr lang="zh-CN" altLang="en-US" sz="7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Fill in your content here</a:t>
              </a:r>
            </a:p>
          </p:txBody>
        </p:sp>
        <p:sp>
          <p:nvSpPr>
            <p:cNvPr id="60" name="文本框 59"/>
            <p:cNvSpPr txBox="1"/>
            <p:nvPr/>
          </p:nvSpPr>
          <p:spPr>
            <a:xfrm>
              <a:off x="4468" y="3846"/>
              <a:ext cx="2546" cy="1605"/>
            </a:xfrm>
            <a:prstGeom prst="rect">
              <a:avLst/>
            </a:prstGeom>
            <a:noFill/>
          </p:spPr>
          <p:txBody>
            <a:bodyPr wrap="square" rtlCol="0">
              <a:spAutoFit/>
            </a:bodyPr>
            <a:lstStyle/>
            <a:p>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此处填写您的内容</a:t>
              </a: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此处填写您的内容填写您的内容</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7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Fill in your content here</a:t>
              </a:r>
            </a:p>
            <a:p>
              <a:r>
                <a:rPr lang="zh-CN" altLang="en-US" sz="7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Fill in your content here</a:t>
              </a:r>
            </a:p>
          </p:txBody>
        </p:sp>
        <p:sp>
          <p:nvSpPr>
            <p:cNvPr id="61" name="文本框 60"/>
            <p:cNvSpPr txBox="1"/>
            <p:nvPr/>
          </p:nvSpPr>
          <p:spPr>
            <a:xfrm>
              <a:off x="9676" y="4002"/>
              <a:ext cx="2546" cy="1605"/>
            </a:xfrm>
            <a:prstGeom prst="rect">
              <a:avLst/>
            </a:prstGeom>
            <a:noFill/>
          </p:spPr>
          <p:txBody>
            <a:bodyPr wrap="square" rtlCol="0">
              <a:spAutoFit/>
            </a:bodyPr>
            <a:lstStyle/>
            <a:p>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此处填写您的内容</a:t>
              </a: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此处填写您的内容填写您的内容</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7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Fill in your content here</a:t>
              </a:r>
            </a:p>
            <a:p>
              <a:r>
                <a:rPr lang="zh-CN" altLang="en-US" sz="7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Fill in your content here</a:t>
              </a:r>
            </a:p>
          </p:txBody>
        </p:sp>
      </p:grpSp>
    </p:spTree>
  </p:cSld>
  <p:clrMapOvr>
    <a:masterClrMapping/>
  </p:clrMapOvr>
  <mc:AlternateContent xmlns:mc="http://schemas.openxmlformats.org/markup-compatibility/2006" xmlns:p14="http://schemas.microsoft.com/office/powerpoint/2010/main">
    <mc:Choice Requires="p14">
      <p:transition spd="slow" p14:dur="900" advTm="0">
        <p14:warp/>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1+#ppt_w/2"/>
                                          </p:val>
                                        </p:tav>
                                        <p:tav tm="100000">
                                          <p:val>
                                            <p:strVal val="#ppt_x"/>
                                          </p:val>
                                        </p:tav>
                                      </p:tavLst>
                                    </p:anim>
                                    <p:anim calcmode="lin" valueType="num">
                                      <p:cBhvr additive="base">
                                        <p:cTn id="8"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680966"/>
          <p:cNvPicPr>
            <a:picLocks noChangeAspect="1"/>
          </p:cNvPicPr>
          <p:nvPr/>
        </p:nvPicPr>
        <p:blipFill>
          <a:blip r:embed="rId3"/>
          <a:srcRect l="208" t="1" r="89" b="57224"/>
          <a:stretch>
            <a:fillRect/>
          </a:stretch>
        </p:blipFill>
        <p:spPr>
          <a:xfrm>
            <a:off x="0" y="-41275"/>
            <a:ext cx="9188450" cy="5226050"/>
          </a:xfrm>
          <a:prstGeom prst="rect">
            <a:avLst/>
          </a:prstGeom>
        </p:spPr>
      </p:pic>
      <p:sp>
        <p:nvSpPr>
          <p:cNvPr id="7" name="TextBox 7"/>
          <p:cNvSpPr>
            <a:spLocks noChangeArrowheads="1"/>
          </p:cNvSpPr>
          <p:nvPr/>
        </p:nvSpPr>
        <p:spPr bwMode="auto">
          <a:xfrm>
            <a:off x="2349086" y="291358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dirty="0">
                <a:solidFill>
                  <a:schemeClr val="bg1"/>
                </a:solidFill>
                <a:cs typeface="+mn-ea"/>
                <a:sym typeface="+mn-lt"/>
              </a:rPr>
              <a:t>添加标题内容</a:t>
            </a:r>
          </a:p>
        </p:txBody>
      </p:sp>
      <p:sp>
        <p:nvSpPr>
          <p:cNvPr id="41" name="矩形 40"/>
          <p:cNvSpPr/>
          <p:nvPr/>
        </p:nvSpPr>
        <p:spPr>
          <a:xfrm rot="5400000">
            <a:off x="4233319" y="1370330"/>
            <a:ext cx="721618" cy="16459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4067123" y="1778312"/>
            <a:ext cx="1054271" cy="829945"/>
          </a:xfrm>
          <a:prstGeom prst="rect">
            <a:avLst/>
          </a:prstGeom>
        </p:spPr>
        <p:txBody>
          <a:bodyPr wrap="square">
            <a:spAutoFit/>
          </a:bodyPr>
          <a:lstStyle/>
          <a:p>
            <a:pPr fontAlgn="auto">
              <a:spcBef>
                <a:spcPts val="0"/>
              </a:spcBef>
              <a:spcAft>
                <a:spcPts val="0"/>
              </a:spcAft>
              <a:defRPr/>
            </a:pPr>
            <a:r>
              <a:rPr lang="en-US" altLang="zh-CN" sz="4800" b="1" spc="300" dirty="0">
                <a:solidFill>
                  <a:schemeClr val="bg1"/>
                </a:solidFill>
                <a:cs typeface="+mn-ea"/>
                <a:sym typeface="+mn-lt"/>
              </a:rPr>
              <a:t>02</a:t>
            </a: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2000"/>
                            </p:stCondLst>
                            <p:childTnLst>
                              <p:par>
                                <p:cTn id="16" presetID="36" presetClass="emph" presetSubtype="0" fill="hold" grpId="1" nodeType="afterEffect">
                                  <p:stCondLst>
                                    <p:cond delay="0"/>
                                  </p:stCondLst>
                                  <p:iterate type="lt">
                                    <p:tmPct val="10000"/>
                                  </p:iterate>
                                  <p:childTnLst>
                                    <p:animScale>
                                      <p:cBhvr>
                                        <p:cTn id="17" dur="250" autoRev="1" fill="hold">
                                          <p:stCondLst>
                                            <p:cond delay="0"/>
                                          </p:stCondLst>
                                        </p:cTn>
                                        <p:tgtEl>
                                          <p:spTgt spid="7"/>
                                        </p:tgtEl>
                                      </p:cBhvr>
                                      <p:to x="80000" y="100000"/>
                                    </p:animScale>
                                    <p:anim by="(#ppt_w*0.10)" calcmode="lin" valueType="num">
                                      <p:cBhvr>
                                        <p:cTn id="18" dur="250" autoRev="1" fill="hold">
                                          <p:stCondLst>
                                            <p:cond delay="0"/>
                                          </p:stCondLst>
                                        </p:cTn>
                                        <p:tgtEl>
                                          <p:spTgt spid="7"/>
                                        </p:tgtEl>
                                        <p:attrNameLst>
                                          <p:attrName>ppt_x</p:attrName>
                                        </p:attrNameLst>
                                      </p:cBhvr>
                                    </p:anim>
                                    <p:anim by="(-#ppt_w*0.10)" calcmode="lin" valueType="num">
                                      <p:cBhvr>
                                        <p:cTn id="19" dur="250" autoRev="1" fill="hold">
                                          <p:stCondLst>
                                            <p:cond delay="0"/>
                                          </p:stCondLst>
                                        </p:cTn>
                                        <p:tgtEl>
                                          <p:spTgt spid="7"/>
                                        </p:tgtEl>
                                        <p:attrNameLst>
                                          <p:attrName>ppt_y</p:attrName>
                                        </p:attrNameLst>
                                      </p:cBhvr>
                                    </p:anim>
                                    <p:animRot by="-480000">
                                      <p:cBhvr>
                                        <p:cTn id="20" dur="2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grpSp>
        <p:nvGrpSpPr>
          <p:cNvPr id="4" name="组合 3"/>
          <p:cNvGrpSpPr/>
          <p:nvPr/>
        </p:nvGrpSpPr>
        <p:grpSpPr>
          <a:xfrm>
            <a:off x="1408482" y="1171985"/>
            <a:ext cx="2650921" cy="2732216"/>
            <a:chOff x="1408482" y="1168175"/>
            <a:chExt cx="2650921" cy="2732216"/>
          </a:xfrm>
        </p:grpSpPr>
        <p:sp>
          <p:nvSpPr>
            <p:cNvPr id="7" name="Freeform: Shape 6"/>
            <p:cNvSpPr/>
            <p:nvPr/>
          </p:nvSpPr>
          <p:spPr bwMode="auto">
            <a:xfrm rot="21126231">
              <a:off x="1747400" y="2809372"/>
              <a:ext cx="2274450" cy="1091019"/>
            </a:xfrm>
            <a:custGeom>
              <a:avLst/>
              <a:gdLst>
                <a:gd name="connsiteX0" fmla="*/ 189176 w 3369375"/>
                <a:gd name="connsiteY0" fmla="*/ 0 h 1616238"/>
                <a:gd name="connsiteX1" fmla="*/ 841726 w 3369375"/>
                <a:gd name="connsiteY1" fmla="*/ 159115 h 1616238"/>
                <a:gd name="connsiteX2" fmla="*/ 842075 w 3369375"/>
                <a:gd name="connsiteY2" fmla="*/ 158913 h 1616238"/>
                <a:gd name="connsiteX3" fmla="*/ 842300 w 3369375"/>
                <a:gd name="connsiteY3" fmla="*/ 159255 h 1616238"/>
                <a:gd name="connsiteX4" fmla="*/ 844139 w 3369375"/>
                <a:gd name="connsiteY4" fmla="*/ 159704 h 1616238"/>
                <a:gd name="connsiteX5" fmla="*/ 843019 w 3369375"/>
                <a:gd name="connsiteY5" fmla="*/ 160350 h 1616238"/>
                <a:gd name="connsiteX6" fmla="*/ 877000 w 3369375"/>
                <a:gd name="connsiteY6" fmla="*/ 212123 h 1616238"/>
                <a:gd name="connsiteX7" fmla="*/ 913513 w 3369375"/>
                <a:gd name="connsiteY7" fmla="*/ 264540 h 1616238"/>
                <a:gd name="connsiteX8" fmla="*/ 953200 w 3369375"/>
                <a:gd name="connsiteY8" fmla="*/ 312985 h 1616238"/>
                <a:gd name="connsiteX9" fmla="*/ 997650 w 3369375"/>
                <a:gd name="connsiteY9" fmla="*/ 360636 h 1616238"/>
                <a:gd name="connsiteX10" fmla="*/ 1043688 w 3369375"/>
                <a:gd name="connsiteY10" fmla="*/ 402727 h 1616238"/>
                <a:gd name="connsiteX11" fmla="*/ 1092106 w 3369375"/>
                <a:gd name="connsiteY11" fmla="*/ 444025 h 1616238"/>
                <a:gd name="connsiteX12" fmla="*/ 1143700 w 3369375"/>
                <a:gd name="connsiteY12" fmla="*/ 480557 h 1616238"/>
                <a:gd name="connsiteX13" fmla="*/ 1199263 w 3369375"/>
                <a:gd name="connsiteY13" fmla="*/ 514707 h 1616238"/>
                <a:gd name="connsiteX14" fmla="*/ 1242919 w 3369375"/>
                <a:gd name="connsiteY14" fmla="*/ 538532 h 1616238"/>
                <a:gd name="connsiteX15" fmla="*/ 1287369 w 3369375"/>
                <a:gd name="connsiteY15" fmla="*/ 559975 h 1616238"/>
                <a:gd name="connsiteX16" fmla="*/ 1332613 w 3369375"/>
                <a:gd name="connsiteY16" fmla="*/ 578242 h 1616238"/>
                <a:gd name="connsiteX17" fmla="*/ 1378650 w 3369375"/>
                <a:gd name="connsiteY17" fmla="*/ 594919 h 1616238"/>
                <a:gd name="connsiteX18" fmla="*/ 1424688 w 3369375"/>
                <a:gd name="connsiteY18" fmla="*/ 609215 h 1616238"/>
                <a:gd name="connsiteX19" fmla="*/ 1471519 w 3369375"/>
                <a:gd name="connsiteY19" fmla="*/ 621127 h 1616238"/>
                <a:gd name="connsiteX20" fmla="*/ 1517556 w 3369375"/>
                <a:gd name="connsiteY20" fmla="*/ 629863 h 1616238"/>
                <a:gd name="connsiteX21" fmla="*/ 1564388 w 3369375"/>
                <a:gd name="connsiteY21" fmla="*/ 637805 h 1616238"/>
                <a:gd name="connsiteX22" fmla="*/ 1612013 w 3369375"/>
                <a:gd name="connsiteY22" fmla="*/ 642570 h 1616238"/>
                <a:gd name="connsiteX23" fmla="*/ 1658844 w 3369375"/>
                <a:gd name="connsiteY23" fmla="*/ 644159 h 1616238"/>
                <a:gd name="connsiteX24" fmla="*/ 1706469 w 3369375"/>
                <a:gd name="connsiteY24" fmla="*/ 644159 h 1616238"/>
                <a:gd name="connsiteX25" fmla="*/ 1751713 w 3369375"/>
                <a:gd name="connsiteY25" fmla="*/ 642570 h 1616238"/>
                <a:gd name="connsiteX26" fmla="*/ 1799338 w 3369375"/>
                <a:gd name="connsiteY26" fmla="*/ 637805 h 1616238"/>
                <a:gd name="connsiteX27" fmla="*/ 1845375 w 3369375"/>
                <a:gd name="connsiteY27" fmla="*/ 631452 h 1616238"/>
                <a:gd name="connsiteX28" fmla="*/ 1890619 w 3369375"/>
                <a:gd name="connsiteY28" fmla="*/ 622716 h 1616238"/>
                <a:gd name="connsiteX29" fmla="*/ 1936656 w 3369375"/>
                <a:gd name="connsiteY29" fmla="*/ 611597 h 1616238"/>
                <a:gd name="connsiteX30" fmla="*/ 1980313 w 3369375"/>
                <a:gd name="connsiteY30" fmla="*/ 598096 h 1616238"/>
                <a:gd name="connsiteX31" fmla="*/ 2024763 w 3369375"/>
                <a:gd name="connsiteY31" fmla="*/ 583007 h 1616238"/>
                <a:gd name="connsiteX32" fmla="*/ 2069213 w 3369375"/>
                <a:gd name="connsiteY32" fmla="*/ 566329 h 1616238"/>
                <a:gd name="connsiteX33" fmla="*/ 2112075 w 3369375"/>
                <a:gd name="connsiteY33" fmla="*/ 546474 h 1616238"/>
                <a:gd name="connsiteX34" fmla="*/ 2152556 w 3369375"/>
                <a:gd name="connsiteY34" fmla="*/ 525031 h 1616238"/>
                <a:gd name="connsiteX35" fmla="*/ 2193831 w 3369375"/>
                <a:gd name="connsiteY35" fmla="*/ 500412 h 1616238"/>
                <a:gd name="connsiteX36" fmla="*/ 2231931 w 3369375"/>
                <a:gd name="connsiteY36" fmla="*/ 476586 h 1616238"/>
                <a:gd name="connsiteX37" fmla="*/ 2271619 w 3369375"/>
                <a:gd name="connsiteY37" fmla="*/ 448790 h 1616238"/>
                <a:gd name="connsiteX38" fmla="*/ 2308131 w 3369375"/>
                <a:gd name="connsiteY38" fmla="*/ 418611 h 1616238"/>
                <a:gd name="connsiteX39" fmla="*/ 2344644 w 3369375"/>
                <a:gd name="connsiteY39" fmla="*/ 387638 h 1616238"/>
                <a:gd name="connsiteX40" fmla="*/ 2378775 w 3369375"/>
                <a:gd name="connsiteY40" fmla="*/ 354282 h 1616238"/>
                <a:gd name="connsiteX41" fmla="*/ 2412113 w 3369375"/>
                <a:gd name="connsiteY41" fmla="*/ 317750 h 1616238"/>
                <a:gd name="connsiteX42" fmla="*/ 2442275 w 3369375"/>
                <a:gd name="connsiteY42" fmla="*/ 281217 h 1616238"/>
                <a:gd name="connsiteX43" fmla="*/ 2473231 w 3369375"/>
                <a:gd name="connsiteY43" fmla="*/ 241508 h 1616238"/>
                <a:gd name="connsiteX44" fmla="*/ 2500219 w 3369375"/>
                <a:gd name="connsiteY44" fmla="*/ 201799 h 1616238"/>
                <a:gd name="connsiteX45" fmla="*/ 2526413 w 3369375"/>
                <a:gd name="connsiteY45" fmla="*/ 158913 h 1616238"/>
                <a:gd name="connsiteX46" fmla="*/ 2529731 w 3369375"/>
                <a:gd name="connsiteY46" fmla="*/ 160829 h 1616238"/>
                <a:gd name="connsiteX47" fmla="*/ 2716561 w 3369375"/>
                <a:gd name="connsiteY47" fmla="*/ 803348 h 1616238"/>
                <a:gd name="connsiteX48" fmla="*/ 3368680 w 3369375"/>
                <a:gd name="connsiteY48" fmla="*/ 645346 h 1616238"/>
                <a:gd name="connsiteX49" fmla="*/ 3369375 w 3369375"/>
                <a:gd name="connsiteY49" fmla="*/ 645747 h 1616238"/>
                <a:gd name="connsiteX50" fmla="*/ 3335244 w 3369375"/>
                <a:gd name="connsiteY50" fmla="*/ 700546 h 1616238"/>
                <a:gd name="connsiteX51" fmla="*/ 3300319 w 3369375"/>
                <a:gd name="connsiteY51" fmla="*/ 753756 h 1616238"/>
                <a:gd name="connsiteX52" fmla="*/ 3265394 w 3369375"/>
                <a:gd name="connsiteY52" fmla="*/ 805378 h 1616238"/>
                <a:gd name="connsiteX53" fmla="*/ 3227294 w 3369375"/>
                <a:gd name="connsiteY53" fmla="*/ 857000 h 1616238"/>
                <a:gd name="connsiteX54" fmla="*/ 3187606 w 3369375"/>
                <a:gd name="connsiteY54" fmla="*/ 906239 h 1616238"/>
                <a:gd name="connsiteX55" fmla="*/ 3146331 w 3369375"/>
                <a:gd name="connsiteY55" fmla="*/ 954684 h 1616238"/>
                <a:gd name="connsiteX56" fmla="*/ 3104263 w 3369375"/>
                <a:gd name="connsiteY56" fmla="*/ 1002335 h 1616238"/>
                <a:gd name="connsiteX57" fmla="*/ 3059813 w 3369375"/>
                <a:gd name="connsiteY57" fmla="*/ 1047604 h 1616238"/>
                <a:gd name="connsiteX58" fmla="*/ 3013775 w 3369375"/>
                <a:gd name="connsiteY58" fmla="*/ 1092078 h 1616238"/>
                <a:gd name="connsiteX59" fmla="*/ 2966944 w 3369375"/>
                <a:gd name="connsiteY59" fmla="*/ 1134964 h 1616238"/>
                <a:gd name="connsiteX60" fmla="*/ 2917731 w 3369375"/>
                <a:gd name="connsiteY60" fmla="*/ 1176261 h 1616238"/>
                <a:gd name="connsiteX61" fmla="*/ 2869313 w 3369375"/>
                <a:gd name="connsiteY61" fmla="*/ 1215970 h 1616238"/>
                <a:gd name="connsiteX62" fmla="*/ 2817719 w 3369375"/>
                <a:gd name="connsiteY62" fmla="*/ 1254091 h 1616238"/>
                <a:gd name="connsiteX63" fmla="*/ 2765331 w 3369375"/>
                <a:gd name="connsiteY63" fmla="*/ 1289035 h 1616238"/>
                <a:gd name="connsiteX64" fmla="*/ 2712150 w 3369375"/>
                <a:gd name="connsiteY64" fmla="*/ 1323979 h 1616238"/>
                <a:gd name="connsiteX65" fmla="*/ 2657381 w 3369375"/>
                <a:gd name="connsiteY65" fmla="*/ 1357335 h 1616238"/>
                <a:gd name="connsiteX66" fmla="*/ 2569275 w 3369375"/>
                <a:gd name="connsiteY66" fmla="*/ 1404986 h 1616238"/>
                <a:gd name="connsiteX67" fmla="*/ 2478788 w 3369375"/>
                <a:gd name="connsiteY67" fmla="*/ 1447077 h 1616238"/>
                <a:gd name="connsiteX68" fmla="*/ 2389094 w 3369375"/>
                <a:gd name="connsiteY68" fmla="*/ 1485198 h 1616238"/>
                <a:gd name="connsiteX69" fmla="*/ 2297813 w 3369375"/>
                <a:gd name="connsiteY69" fmla="*/ 1519348 h 1616238"/>
                <a:gd name="connsiteX70" fmla="*/ 2206531 w 3369375"/>
                <a:gd name="connsiteY70" fmla="*/ 1546350 h 1616238"/>
                <a:gd name="connsiteX71" fmla="*/ 2113663 w 3369375"/>
                <a:gd name="connsiteY71" fmla="*/ 1570970 h 1616238"/>
                <a:gd name="connsiteX72" fmla="*/ 2018413 w 3369375"/>
                <a:gd name="connsiteY72" fmla="*/ 1589236 h 1616238"/>
                <a:gd name="connsiteX73" fmla="*/ 1925544 w 3369375"/>
                <a:gd name="connsiteY73" fmla="*/ 1602737 h 1616238"/>
                <a:gd name="connsiteX74" fmla="*/ 1831088 w 3369375"/>
                <a:gd name="connsiteY74" fmla="*/ 1612267 h 1616238"/>
                <a:gd name="connsiteX75" fmla="*/ 1736631 w 3369375"/>
                <a:gd name="connsiteY75" fmla="*/ 1616238 h 1616238"/>
                <a:gd name="connsiteX76" fmla="*/ 1643763 w 3369375"/>
                <a:gd name="connsiteY76" fmla="*/ 1616238 h 1616238"/>
                <a:gd name="connsiteX77" fmla="*/ 1549306 w 3369375"/>
                <a:gd name="connsiteY77" fmla="*/ 1613856 h 1616238"/>
                <a:gd name="connsiteX78" fmla="*/ 1456438 w 3369375"/>
                <a:gd name="connsiteY78" fmla="*/ 1604325 h 1616238"/>
                <a:gd name="connsiteX79" fmla="*/ 1363569 w 3369375"/>
                <a:gd name="connsiteY79" fmla="*/ 1590824 h 1616238"/>
                <a:gd name="connsiteX80" fmla="*/ 1272288 w 3369375"/>
                <a:gd name="connsiteY80" fmla="*/ 1572558 h 1616238"/>
                <a:gd name="connsiteX81" fmla="*/ 1181800 w 3369375"/>
                <a:gd name="connsiteY81" fmla="*/ 1551115 h 1616238"/>
                <a:gd name="connsiteX82" fmla="*/ 1092106 w 3369375"/>
                <a:gd name="connsiteY82" fmla="*/ 1524907 h 1616238"/>
                <a:gd name="connsiteX83" fmla="*/ 1004000 w 3369375"/>
                <a:gd name="connsiteY83" fmla="*/ 1494728 h 1616238"/>
                <a:gd name="connsiteX84" fmla="*/ 916688 w 3369375"/>
                <a:gd name="connsiteY84" fmla="*/ 1459784 h 1616238"/>
                <a:gd name="connsiteX85" fmla="*/ 831756 w 3369375"/>
                <a:gd name="connsiteY85" fmla="*/ 1420075 h 1616238"/>
                <a:gd name="connsiteX86" fmla="*/ 749206 w 3369375"/>
                <a:gd name="connsiteY86" fmla="*/ 1377189 h 1616238"/>
                <a:gd name="connsiteX87" fmla="*/ 666656 w 3369375"/>
                <a:gd name="connsiteY87" fmla="*/ 1330332 h 1616238"/>
                <a:gd name="connsiteX88" fmla="*/ 588869 w 3369375"/>
                <a:gd name="connsiteY88" fmla="*/ 1279505 h 1616238"/>
                <a:gd name="connsiteX89" fmla="*/ 511875 w 3369375"/>
                <a:gd name="connsiteY89" fmla="*/ 1223118 h 1616238"/>
                <a:gd name="connsiteX90" fmla="*/ 436469 w 3369375"/>
                <a:gd name="connsiteY90" fmla="*/ 1165143 h 1616238"/>
                <a:gd name="connsiteX91" fmla="*/ 365031 w 3369375"/>
                <a:gd name="connsiteY91" fmla="*/ 1101608 h 1616238"/>
                <a:gd name="connsiteX92" fmla="*/ 296769 w 3369375"/>
                <a:gd name="connsiteY92" fmla="*/ 1035691 h 1616238"/>
                <a:gd name="connsiteX93" fmla="*/ 230888 w 3369375"/>
                <a:gd name="connsiteY93" fmla="*/ 964214 h 1616238"/>
                <a:gd name="connsiteX94" fmla="*/ 168975 w 3369375"/>
                <a:gd name="connsiteY94" fmla="*/ 889561 h 1616238"/>
                <a:gd name="connsiteX95" fmla="*/ 109444 w 3369375"/>
                <a:gd name="connsiteY95" fmla="*/ 811731 h 1616238"/>
                <a:gd name="connsiteX96" fmla="*/ 53088 w 3369375"/>
                <a:gd name="connsiteY96" fmla="*/ 730725 h 1616238"/>
                <a:gd name="connsiteX97" fmla="*/ 1117 w 3369375"/>
                <a:gd name="connsiteY97" fmla="*/ 646423 h 1616238"/>
                <a:gd name="connsiteX98" fmla="*/ 0 w 3369375"/>
                <a:gd name="connsiteY98" fmla="*/ 647067 h 1616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369375" h="1616238">
                  <a:moveTo>
                    <a:pt x="189176" y="0"/>
                  </a:moveTo>
                  <a:lnTo>
                    <a:pt x="841726" y="159115"/>
                  </a:lnTo>
                  <a:lnTo>
                    <a:pt x="842075" y="158913"/>
                  </a:lnTo>
                  <a:lnTo>
                    <a:pt x="842300" y="159255"/>
                  </a:lnTo>
                  <a:lnTo>
                    <a:pt x="844139" y="159704"/>
                  </a:lnTo>
                  <a:lnTo>
                    <a:pt x="843019" y="160350"/>
                  </a:lnTo>
                  <a:lnTo>
                    <a:pt x="877000" y="212123"/>
                  </a:lnTo>
                  <a:lnTo>
                    <a:pt x="913513" y="264540"/>
                  </a:lnTo>
                  <a:lnTo>
                    <a:pt x="953200" y="312985"/>
                  </a:lnTo>
                  <a:lnTo>
                    <a:pt x="997650" y="360636"/>
                  </a:lnTo>
                  <a:lnTo>
                    <a:pt x="1043688" y="402727"/>
                  </a:lnTo>
                  <a:lnTo>
                    <a:pt x="1092106" y="444025"/>
                  </a:lnTo>
                  <a:lnTo>
                    <a:pt x="1143700" y="480557"/>
                  </a:lnTo>
                  <a:lnTo>
                    <a:pt x="1199263" y="514707"/>
                  </a:lnTo>
                  <a:lnTo>
                    <a:pt x="1242919" y="538532"/>
                  </a:lnTo>
                  <a:lnTo>
                    <a:pt x="1287369" y="559975"/>
                  </a:lnTo>
                  <a:lnTo>
                    <a:pt x="1332613" y="578242"/>
                  </a:lnTo>
                  <a:lnTo>
                    <a:pt x="1378650" y="594919"/>
                  </a:lnTo>
                  <a:lnTo>
                    <a:pt x="1424688" y="609215"/>
                  </a:lnTo>
                  <a:lnTo>
                    <a:pt x="1471519" y="621127"/>
                  </a:lnTo>
                  <a:lnTo>
                    <a:pt x="1517556" y="629863"/>
                  </a:lnTo>
                  <a:lnTo>
                    <a:pt x="1564388" y="637805"/>
                  </a:lnTo>
                  <a:lnTo>
                    <a:pt x="1612013" y="642570"/>
                  </a:lnTo>
                  <a:lnTo>
                    <a:pt x="1658844" y="644159"/>
                  </a:lnTo>
                  <a:lnTo>
                    <a:pt x="1706469" y="644159"/>
                  </a:lnTo>
                  <a:lnTo>
                    <a:pt x="1751713" y="642570"/>
                  </a:lnTo>
                  <a:lnTo>
                    <a:pt x="1799338" y="637805"/>
                  </a:lnTo>
                  <a:lnTo>
                    <a:pt x="1845375" y="631452"/>
                  </a:lnTo>
                  <a:lnTo>
                    <a:pt x="1890619" y="622716"/>
                  </a:lnTo>
                  <a:lnTo>
                    <a:pt x="1936656" y="611597"/>
                  </a:lnTo>
                  <a:lnTo>
                    <a:pt x="1980313" y="598096"/>
                  </a:lnTo>
                  <a:lnTo>
                    <a:pt x="2024763" y="583007"/>
                  </a:lnTo>
                  <a:lnTo>
                    <a:pt x="2069213" y="566329"/>
                  </a:lnTo>
                  <a:lnTo>
                    <a:pt x="2112075" y="546474"/>
                  </a:lnTo>
                  <a:lnTo>
                    <a:pt x="2152556" y="525031"/>
                  </a:lnTo>
                  <a:lnTo>
                    <a:pt x="2193831" y="500412"/>
                  </a:lnTo>
                  <a:lnTo>
                    <a:pt x="2231931" y="476586"/>
                  </a:lnTo>
                  <a:lnTo>
                    <a:pt x="2271619" y="448790"/>
                  </a:lnTo>
                  <a:lnTo>
                    <a:pt x="2308131" y="418611"/>
                  </a:lnTo>
                  <a:lnTo>
                    <a:pt x="2344644" y="387638"/>
                  </a:lnTo>
                  <a:lnTo>
                    <a:pt x="2378775" y="354282"/>
                  </a:lnTo>
                  <a:lnTo>
                    <a:pt x="2412113" y="317750"/>
                  </a:lnTo>
                  <a:lnTo>
                    <a:pt x="2442275" y="281217"/>
                  </a:lnTo>
                  <a:lnTo>
                    <a:pt x="2473231" y="241508"/>
                  </a:lnTo>
                  <a:lnTo>
                    <a:pt x="2500219" y="201799"/>
                  </a:lnTo>
                  <a:lnTo>
                    <a:pt x="2526413" y="158913"/>
                  </a:lnTo>
                  <a:lnTo>
                    <a:pt x="2529731" y="160829"/>
                  </a:lnTo>
                  <a:lnTo>
                    <a:pt x="2716561" y="803348"/>
                  </a:lnTo>
                  <a:lnTo>
                    <a:pt x="3368680" y="645346"/>
                  </a:lnTo>
                  <a:lnTo>
                    <a:pt x="3369375" y="645747"/>
                  </a:lnTo>
                  <a:lnTo>
                    <a:pt x="3335244" y="700546"/>
                  </a:lnTo>
                  <a:lnTo>
                    <a:pt x="3300319" y="753756"/>
                  </a:lnTo>
                  <a:lnTo>
                    <a:pt x="3265394" y="805378"/>
                  </a:lnTo>
                  <a:lnTo>
                    <a:pt x="3227294" y="857000"/>
                  </a:lnTo>
                  <a:lnTo>
                    <a:pt x="3187606" y="906239"/>
                  </a:lnTo>
                  <a:lnTo>
                    <a:pt x="3146331" y="954684"/>
                  </a:lnTo>
                  <a:lnTo>
                    <a:pt x="3104263" y="1002335"/>
                  </a:lnTo>
                  <a:lnTo>
                    <a:pt x="3059813" y="1047604"/>
                  </a:lnTo>
                  <a:lnTo>
                    <a:pt x="3013775" y="1092078"/>
                  </a:lnTo>
                  <a:lnTo>
                    <a:pt x="2966944" y="1134964"/>
                  </a:lnTo>
                  <a:lnTo>
                    <a:pt x="2917731" y="1176261"/>
                  </a:lnTo>
                  <a:lnTo>
                    <a:pt x="2869313" y="1215970"/>
                  </a:lnTo>
                  <a:lnTo>
                    <a:pt x="2817719" y="1254091"/>
                  </a:lnTo>
                  <a:lnTo>
                    <a:pt x="2765331" y="1289035"/>
                  </a:lnTo>
                  <a:lnTo>
                    <a:pt x="2712150" y="1323979"/>
                  </a:lnTo>
                  <a:lnTo>
                    <a:pt x="2657381" y="1357335"/>
                  </a:lnTo>
                  <a:lnTo>
                    <a:pt x="2569275" y="1404986"/>
                  </a:lnTo>
                  <a:lnTo>
                    <a:pt x="2478788" y="1447077"/>
                  </a:lnTo>
                  <a:lnTo>
                    <a:pt x="2389094" y="1485198"/>
                  </a:lnTo>
                  <a:lnTo>
                    <a:pt x="2297813" y="1519348"/>
                  </a:lnTo>
                  <a:lnTo>
                    <a:pt x="2206531" y="1546350"/>
                  </a:lnTo>
                  <a:lnTo>
                    <a:pt x="2113663" y="1570970"/>
                  </a:lnTo>
                  <a:lnTo>
                    <a:pt x="2018413" y="1589236"/>
                  </a:lnTo>
                  <a:lnTo>
                    <a:pt x="1925544" y="1602737"/>
                  </a:lnTo>
                  <a:lnTo>
                    <a:pt x="1831088" y="1612267"/>
                  </a:lnTo>
                  <a:lnTo>
                    <a:pt x="1736631" y="1616238"/>
                  </a:lnTo>
                  <a:lnTo>
                    <a:pt x="1643763" y="1616238"/>
                  </a:lnTo>
                  <a:lnTo>
                    <a:pt x="1549306" y="1613856"/>
                  </a:lnTo>
                  <a:lnTo>
                    <a:pt x="1456438" y="1604325"/>
                  </a:lnTo>
                  <a:lnTo>
                    <a:pt x="1363569" y="1590824"/>
                  </a:lnTo>
                  <a:lnTo>
                    <a:pt x="1272288" y="1572558"/>
                  </a:lnTo>
                  <a:lnTo>
                    <a:pt x="1181800" y="1551115"/>
                  </a:lnTo>
                  <a:lnTo>
                    <a:pt x="1092106" y="1524907"/>
                  </a:lnTo>
                  <a:lnTo>
                    <a:pt x="1004000" y="1494728"/>
                  </a:lnTo>
                  <a:lnTo>
                    <a:pt x="916688" y="1459784"/>
                  </a:lnTo>
                  <a:lnTo>
                    <a:pt x="831756" y="1420075"/>
                  </a:lnTo>
                  <a:lnTo>
                    <a:pt x="749206" y="1377189"/>
                  </a:lnTo>
                  <a:lnTo>
                    <a:pt x="666656" y="1330332"/>
                  </a:lnTo>
                  <a:lnTo>
                    <a:pt x="588869" y="1279505"/>
                  </a:lnTo>
                  <a:lnTo>
                    <a:pt x="511875" y="1223118"/>
                  </a:lnTo>
                  <a:lnTo>
                    <a:pt x="436469" y="1165143"/>
                  </a:lnTo>
                  <a:lnTo>
                    <a:pt x="365031" y="1101608"/>
                  </a:lnTo>
                  <a:lnTo>
                    <a:pt x="296769" y="1035691"/>
                  </a:lnTo>
                  <a:lnTo>
                    <a:pt x="230888" y="964214"/>
                  </a:lnTo>
                  <a:lnTo>
                    <a:pt x="168975" y="889561"/>
                  </a:lnTo>
                  <a:lnTo>
                    <a:pt x="109444" y="811731"/>
                  </a:lnTo>
                  <a:lnTo>
                    <a:pt x="53088" y="730725"/>
                  </a:lnTo>
                  <a:lnTo>
                    <a:pt x="1117" y="646423"/>
                  </a:lnTo>
                  <a:lnTo>
                    <a:pt x="0" y="647067"/>
                  </a:lnTo>
                  <a:close/>
                </a:path>
              </a:pathLst>
            </a:custGeom>
            <a:solidFill>
              <a:srgbClr val="5B9BD5"/>
            </a:solidFill>
            <a:ln>
              <a:noFill/>
            </a:ln>
          </p:spPr>
          <p:txBody>
            <a:bodyPr anchor="ctr"/>
            <a:lstStyle/>
            <a:p>
              <a:pPr algn="ctr"/>
              <a:endParaRPr>
                <a:cs typeface="+mn-ea"/>
                <a:sym typeface="+mn-lt"/>
              </a:endParaRPr>
            </a:p>
          </p:txBody>
        </p:sp>
        <p:sp>
          <p:nvSpPr>
            <p:cNvPr id="8" name="Freeform: Shape 7"/>
            <p:cNvSpPr/>
            <p:nvPr/>
          </p:nvSpPr>
          <p:spPr bwMode="auto">
            <a:xfrm rot="21126231">
              <a:off x="1408482" y="1331442"/>
              <a:ext cx="1627159" cy="1968104"/>
            </a:xfrm>
            <a:custGeom>
              <a:avLst/>
              <a:gdLst>
                <a:gd name="connsiteX0" fmla="*/ 1944688 w 2410476"/>
                <a:gd name="connsiteY0" fmla="*/ 0 h 2915554"/>
                <a:gd name="connsiteX1" fmla="*/ 1944688 w 2410476"/>
                <a:gd name="connsiteY1" fmla="*/ 1 h 2915554"/>
                <a:gd name="connsiteX2" fmla="*/ 2410476 w 2410476"/>
                <a:gd name="connsiteY2" fmla="*/ 487365 h 2915554"/>
                <a:gd name="connsiteX3" fmla="*/ 1944688 w 2410476"/>
                <a:gd name="connsiteY3" fmla="*/ 974728 h 2915554"/>
                <a:gd name="connsiteX4" fmla="*/ 1944688 w 2410476"/>
                <a:gd name="connsiteY4" fmla="*/ 971550 h 2915554"/>
                <a:gd name="connsiteX5" fmla="*/ 1880394 w 2410476"/>
                <a:gd name="connsiteY5" fmla="*/ 973138 h 2915554"/>
                <a:gd name="connsiteX6" fmla="*/ 1816894 w 2410476"/>
                <a:gd name="connsiteY6" fmla="*/ 979488 h 2915554"/>
                <a:gd name="connsiteX7" fmla="*/ 1754188 w 2410476"/>
                <a:gd name="connsiteY7" fmla="*/ 989807 h 2915554"/>
                <a:gd name="connsiteX8" fmla="*/ 1693069 w 2410476"/>
                <a:gd name="connsiteY8" fmla="*/ 1005682 h 2915554"/>
                <a:gd name="connsiteX9" fmla="*/ 1631951 w 2410476"/>
                <a:gd name="connsiteY9" fmla="*/ 1023938 h 2915554"/>
                <a:gd name="connsiteX10" fmla="*/ 1573213 w 2410476"/>
                <a:gd name="connsiteY10" fmla="*/ 1044575 h 2915554"/>
                <a:gd name="connsiteX11" fmla="*/ 1515269 w 2410476"/>
                <a:gd name="connsiteY11" fmla="*/ 1070769 h 2915554"/>
                <a:gd name="connsiteX12" fmla="*/ 1458913 w 2410476"/>
                <a:gd name="connsiteY12" fmla="*/ 1100932 h 2915554"/>
                <a:gd name="connsiteX13" fmla="*/ 1416051 w 2410476"/>
                <a:gd name="connsiteY13" fmla="*/ 1127125 h 2915554"/>
                <a:gd name="connsiteX14" fmla="*/ 1374776 w 2410476"/>
                <a:gd name="connsiteY14" fmla="*/ 1156494 h 2915554"/>
                <a:gd name="connsiteX15" fmla="*/ 1336676 w 2410476"/>
                <a:gd name="connsiteY15" fmla="*/ 1185069 h 2915554"/>
                <a:gd name="connsiteX16" fmla="*/ 1298576 w 2410476"/>
                <a:gd name="connsiteY16" fmla="*/ 1216819 h 2915554"/>
                <a:gd name="connsiteX17" fmla="*/ 1263651 w 2410476"/>
                <a:gd name="connsiteY17" fmla="*/ 1249363 h 2915554"/>
                <a:gd name="connsiteX18" fmla="*/ 1230313 w 2410476"/>
                <a:gd name="connsiteY18" fmla="*/ 1284288 h 2915554"/>
                <a:gd name="connsiteX19" fmla="*/ 1197769 w 2410476"/>
                <a:gd name="connsiteY19" fmla="*/ 1319213 h 2915554"/>
                <a:gd name="connsiteX20" fmla="*/ 1169194 w 2410476"/>
                <a:gd name="connsiteY20" fmla="*/ 1357313 h 2915554"/>
                <a:gd name="connsiteX21" fmla="*/ 1141413 w 2410476"/>
                <a:gd name="connsiteY21" fmla="*/ 1395413 h 2915554"/>
                <a:gd name="connsiteX22" fmla="*/ 1115219 w 2410476"/>
                <a:gd name="connsiteY22" fmla="*/ 1435100 h 2915554"/>
                <a:gd name="connsiteX23" fmla="*/ 1092994 w 2410476"/>
                <a:gd name="connsiteY23" fmla="*/ 1476375 h 2915554"/>
                <a:gd name="connsiteX24" fmla="*/ 1071563 w 2410476"/>
                <a:gd name="connsiteY24" fmla="*/ 1516857 h 2915554"/>
                <a:gd name="connsiteX25" fmla="*/ 1051719 w 2410476"/>
                <a:gd name="connsiteY25" fmla="*/ 1559719 h 2915554"/>
                <a:gd name="connsiteX26" fmla="*/ 1033463 w 2410476"/>
                <a:gd name="connsiteY26" fmla="*/ 1602582 h 2915554"/>
                <a:gd name="connsiteX27" fmla="*/ 1018382 w 2410476"/>
                <a:gd name="connsiteY27" fmla="*/ 1647032 h 2915554"/>
                <a:gd name="connsiteX28" fmla="*/ 1005682 w 2410476"/>
                <a:gd name="connsiteY28" fmla="*/ 1692275 h 2915554"/>
                <a:gd name="connsiteX29" fmla="*/ 995363 w 2410476"/>
                <a:gd name="connsiteY29" fmla="*/ 1736725 h 2915554"/>
                <a:gd name="connsiteX30" fmla="*/ 985838 w 2410476"/>
                <a:gd name="connsiteY30" fmla="*/ 1781969 h 2915554"/>
                <a:gd name="connsiteX31" fmla="*/ 978694 w 2410476"/>
                <a:gd name="connsiteY31" fmla="*/ 1829594 h 2915554"/>
                <a:gd name="connsiteX32" fmla="*/ 973932 w 2410476"/>
                <a:gd name="connsiteY32" fmla="*/ 1875632 h 2915554"/>
                <a:gd name="connsiteX33" fmla="*/ 972344 w 2410476"/>
                <a:gd name="connsiteY33" fmla="*/ 1922463 h 2915554"/>
                <a:gd name="connsiteX34" fmla="*/ 972344 w 2410476"/>
                <a:gd name="connsiteY34" fmla="*/ 1970088 h 2915554"/>
                <a:gd name="connsiteX35" fmla="*/ 975519 w 2410476"/>
                <a:gd name="connsiteY35" fmla="*/ 2016919 h 2915554"/>
                <a:gd name="connsiteX36" fmla="*/ 980282 w 2410476"/>
                <a:gd name="connsiteY36" fmla="*/ 2064544 h 2915554"/>
                <a:gd name="connsiteX37" fmla="*/ 985838 w 2410476"/>
                <a:gd name="connsiteY37" fmla="*/ 2109788 h 2915554"/>
                <a:gd name="connsiteX38" fmla="*/ 995363 w 2410476"/>
                <a:gd name="connsiteY38" fmla="*/ 2157413 h 2915554"/>
                <a:gd name="connsiteX39" fmla="*/ 1007269 w 2410476"/>
                <a:gd name="connsiteY39" fmla="*/ 2204244 h 2915554"/>
                <a:gd name="connsiteX40" fmla="*/ 1020763 w 2410476"/>
                <a:gd name="connsiteY40" fmla="*/ 2250282 h 2915554"/>
                <a:gd name="connsiteX41" fmla="*/ 1038225 w 2410476"/>
                <a:gd name="connsiteY41" fmla="*/ 2295526 h 2915554"/>
                <a:gd name="connsiteX42" fmla="*/ 1058069 w 2410476"/>
                <a:gd name="connsiteY42" fmla="*/ 2339976 h 2915554"/>
                <a:gd name="connsiteX43" fmla="*/ 1078707 w 2410476"/>
                <a:gd name="connsiteY43" fmla="*/ 2386013 h 2915554"/>
                <a:gd name="connsiteX44" fmla="*/ 1101725 w 2410476"/>
                <a:gd name="connsiteY44" fmla="*/ 2429669 h 2915554"/>
                <a:gd name="connsiteX45" fmla="*/ 1100240 w 2410476"/>
                <a:gd name="connsiteY45" fmla="*/ 2430528 h 2915554"/>
                <a:gd name="connsiteX46" fmla="*/ 448263 w 2410476"/>
                <a:gd name="connsiteY46" fmla="*/ 2271553 h 2915554"/>
                <a:gd name="connsiteX47" fmla="*/ 259984 w 2410476"/>
                <a:gd name="connsiteY47" fmla="*/ 2915554 h 2915554"/>
                <a:gd name="connsiteX48" fmla="*/ 230188 w 2410476"/>
                <a:gd name="connsiteY48" fmla="*/ 2859882 h 2915554"/>
                <a:gd name="connsiteX49" fmla="*/ 200819 w 2410476"/>
                <a:gd name="connsiteY49" fmla="*/ 2803526 h 2915554"/>
                <a:gd name="connsiteX50" fmla="*/ 173832 w 2410476"/>
                <a:gd name="connsiteY50" fmla="*/ 2745582 h 2915554"/>
                <a:gd name="connsiteX51" fmla="*/ 147638 w 2410476"/>
                <a:gd name="connsiteY51" fmla="*/ 2687638 h 2915554"/>
                <a:gd name="connsiteX52" fmla="*/ 124619 w 2410476"/>
                <a:gd name="connsiteY52" fmla="*/ 2628107 h 2915554"/>
                <a:gd name="connsiteX53" fmla="*/ 103981 w 2410476"/>
                <a:gd name="connsiteY53" fmla="*/ 2568576 h 2915554"/>
                <a:gd name="connsiteX54" fmla="*/ 84138 w 2410476"/>
                <a:gd name="connsiteY54" fmla="*/ 2507457 h 2915554"/>
                <a:gd name="connsiteX55" fmla="*/ 67469 w 2410476"/>
                <a:gd name="connsiteY55" fmla="*/ 2446338 h 2915554"/>
                <a:gd name="connsiteX56" fmla="*/ 50006 w 2410476"/>
                <a:gd name="connsiteY56" fmla="*/ 2384426 h 2915554"/>
                <a:gd name="connsiteX57" fmla="*/ 38100 w 2410476"/>
                <a:gd name="connsiteY57" fmla="*/ 2323307 h 2915554"/>
                <a:gd name="connsiteX58" fmla="*/ 26194 w 2410476"/>
                <a:gd name="connsiteY58" fmla="*/ 2260601 h 2915554"/>
                <a:gd name="connsiteX59" fmla="*/ 16669 w 2410476"/>
                <a:gd name="connsiteY59" fmla="*/ 2198688 h 2915554"/>
                <a:gd name="connsiteX60" fmla="*/ 9525 w 2410476"/>
                <a:gd name="connsiteY60" fmla="*/ 2134394 h 2915554"/>
                <a:gd name="connsiteX61" fmla="*/ 4763 w 2410476"/>
                <a:gd name="connsiteY61" fmla="*/ 2070101 h 2915554"/>
                <a:gd name="connsiteX62" fmla="*/ 1588 w 2410476"/>
                <a:gd name="connsiteY62" fmla="*/ 2008188 h 2915554"/>
                <a:gd name="connsiteX63" fmla="*/ 0 w 2410476"/>
                <a:gd name="connsiteY63" fmla="*/ 1943894 h 2915554"/>
                <a:gd name="connsiteX64" fmla="*/ 3175 w 2410476"/>
                <a:gd name="connsiteY64" fmla="*/ 1843088 h 2915554"/>
                <a:gd name="connsiteX65" fmla="*/ 10319 w 2410476"/>
                <a:gd name="connsiteY65" fmla="*/ 1743869 h 2915554"/>
                <a:gd name="connsiteX66" fmla="*/ 23019 w 2410476"/>
                <a:gd name="connsiteY66" fmla="*/ 1647032 h 2915554"/>
                <a:gd name="connsiteX67" fmla="*/ 39688 w 2410476"/>
                <a:gd name="connsiteY67" fmla="*/ 1552575 h 2915554"/>
                <a:gd name="connsiteX68" fmla="*/ 61119 w 2410476"/>
                <a:gd name="connsiteY68" fmla="*/ 1458119 h 2915554"/>
                <a:gd name="connsiteX69" fmla="*/ 86519 w 2410476"/>
                <a:gd name="connsiteY69" fmla="*/ 1365250 h 2915554"/>
                <a:gd name="connsiteX70" fmla="*/ 119063 w 2410476"/>
                <a:gd name="connsiteY70" fmla="*/ 1274763 h 2915554"/>
                <a:gd name="connsiteX71" fmla="*/ 152400 w 2410476"/>
                <a:gd name="connsiteY71" fmla="*/ 1186657 h 2915554"/>
                <a:gd name="connsiteX72" fmla="*/ 192088 w 2410476"/>
                <a:gd name="connsiteY72" fmla="*/ 1100932 h 2915554"/>
                <a:gd name="connsiteX73" fmla="*/ 234950 w 2410476"/>
                <a:gd name="connsiteY73" fmla="*/ 1017588 h 2915554"/>
                <a:gd name="connsiteX74" fmla="*/ 281782 w 2410476"/>
                <a:gd name="connsiteY74" fmla="*/ 935038 h 2915554"/>
                <a:gd name="connsiteX75" fmla="*/ 332582 w 2410476"/>
                <a:gd name="connsiteY75" fmla="*/ 855663 h 2915554"/>
                <a:gd name="connsiteX76" fmla="*/ 387350 w 2410476"/>
                <a:gd name="connsiteY76" fmla="*/ 779463 h 2915554"/>
                <a:gd name="connsiteX77" fmla="*/ 443707 w 2410476"/>
                <a:gd name="connsiteY77" fmla="*/ 706438 h 2915554"/>
                <a:gd name="connsiteX78" fmla="*/ 504825 w 2410476"/>
                <a:gd name="connsiteY78" fmla="*/ 636588 h 2915554"/>
                <a:gd name="connsiteX79" fmla="*/ 569913 w 2410476"/>
                <a:gd name="connsiteY79" fmla="*/ 569913 h 2915554"/>
                <a:gd name="connsiteX80" fmla="*/ 637382 w 2410476"/>
                <a:gd name="connsiteY80" fmla="*/ 504031 h 2915554"/>
                <a:gd name="connsiteX81" fmla="*/ 707232 w 2410476"/>
                <a:gd name="connsiteY81" fmla="*/ 442913 h 2915554"/>
                <a:gd name="connsiteX82" fmla="*/ 781844 w 2410476"/>
                <a:gd name="connsiteY82" fmla="*/ 384969 h 2915554"/>
                <a:gd name="connsiteX83" fmla="*/ 858044 w 2410476"/>
                <a:gd name="connsiteY83" fmla="*/ 331788 h 2915554"/>
                <a:gd name="connsiteX84" fmla="*/ 935832 w 2410476"/>
                <a:gd name="connsiteY84" fmla="*/ 281781 h 2915554"/>
                <a:gd name="connsiteX85" fmla="*/ 1018382 w 2410476"/>
                <a:gd name="connsiteY85" fmla="*/ 234156 h 2915554"/>
                <a:gd name="connsiteX86" fmla="*/ 1101725 w 2410476"/>
                <a:gd name="connsiteY86" fmla="*/ 191294 h 2915554"/>
                <a:gd name="connsiteX87" fmla="*/ 1187450 w 2410476"/>
                <a:gd name="connsiteY87" fmla="*/ 152400 h 2915554"/>
                <a:gd name="connsiteX88" fmla="*/ 1275557 w 2410476"/>
                <a:gd name="connsiteY88" fmla="*/ 116681 h 2915554"/>
                <a:gd name="connsiteX89" fmla="*/ 1365251 w 2410476"/>
                <a:gd name="connsiteY89" fmla="*/ 86519 h 2915554"/>
                <a:gd name="connsiteX90" fmla="*/ 1458913 w 2410476"/>
                <a:gd name="connsiteY90" fmla="*/ 60325 h 2915554"/>
                <a:gd name="connsiteX91" fmla="*/ 1553369 w 2410476"/>
                <a:gd name="connsiteY91" fmla="*/ 39688 h 2915554"/>
                <a:gd name="connsiteX92" fmla="*/ 1649413 w 2410476"/>
                <a:gd name="connsiteY92" fmla="*/ 22225 h 2915554"/>
                <a:gd name="connsiteX93" fmla="*/ 1744663 w 2410476"/>
                <a:gd name="connsiteY93" fmla="*/ 10319 h 2915554"/>
                <a:gd name="connsiteX94" fmla="*/ 1843882 w 2410476"/>
                <a:gd name="connsiteY94" fmla="*/ 2381 h 2915554"/>
                <a:gd name="connsiteX95" fmla="*/ 1944688 w 2410476"/>
                <a:gd name="connsiteY95" fmla="*/ 0 h 291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410476" h="2915554">
                  <a:moveTo>
                    <a:pt x="1944688" y="0"/>
                  </a:moveTo>
                  <a:lnTo>
                    <a:pt x="1944688" y="1"/>
                  </a:lnTo>
                  <a:lnTo>
                    <a:pt x="2410476" y="487365"/>
                  </a:lnTo>
                  <a:lnTo>
                    <a:pt x="1944688" y="974728"/>
                  </a:lnTo>
                  <a:lnTo>
                    <a:pt x="1944688" y="971550"/>
                  </a:lnTo>
                  <a:lnTo>
                    <a:pt x="1880394" y="973138"/>
                  </a:lnTo>
                  <a:lnTo>
                    <a:pt x="1816894" y="979488"/>
                  </a:lnTo>
                  <a:lnTo>
                    <a:pt x="1754188" y="989807"/>
                  </a:lnTo>
                  <a:lnTo>
                    <a:pt x="1693069" y="1005682"/>
                  </a:lnTo>
                  <a:lnTo>
                    <a:pt x="1631951" y="1023938"/>
                  </a:lnTo>
                  <a:lnTo>
                    <a:pt x="1573213" y="1044575"/>
                  </a:lnTo>
                  <a:lnTo>
                    <a:pt x="1515269" y="1070769"/>
                  </a:lnTo>
                  <a:lnTo>
                    <a:pt x="1458913" y="1100932"/>
                  </a:lnTo>
                  <a:lnTo>
                    <a:pt x="1416051" y="1127125"/>
                  </a:lnTo>
                  <a:lnTo>
                    <a:pt x="1374776" y="1156494"/>
                  </a:lnTo>
                  <a:lnTo>
                    <a:pt x="1336676" y="1185069"/>
                  </a:lnTo>
                  <a:lnTo>
                    <a:pt x="1298576" y="1216819"/>
                  </a:lnTo>
                  <a:lnTo>
                    <a:pt x="1263651" y="1249363"/>
                  </a:lnTo>
                  <a:lnTo>
                    <a:pt x="1230313" y="1284288"/>
                  </a:lnTo>
                  <a:lnTo>
                    <a:pt x="1197769" y="1319213"/>
                  </a:lnTo>
                  <a:lnTo>
                    <a:pt x="1169194" y="1357313"/>
                  </a:lnTo>
                  <a:lnTo>
                    <a:pt x="1141413" y="1395413"/>
                  </a:lnTo>
                  <a:lnTo>
                    <a:pt x="1115219" y="1435100"/>
                  </a:lnTo>
                  <a:lnTo>
                    <a:pt x="1092994" y="1476375"/>
                  </a:lnTo>
                  <a:lnTo>
                    <a:pt x="1071563" y="1516857"/>
                  </a:lnTo>
                  <a:lnTo>
                    <a:pt x="1051719" y="1559719"/>
                  </a:lnTo>
                  <a:lnTo>
                    <a:pt x="1033463" y="1602582"/>
                  </a:lnTo>
                  <a:lnTo>
                    <a:pt x="1018382" y="1647032"/>
                  </a:lnTo>
                  <a:lnTo>
                    <a:pt x="1005682" y="1692275"/>
                  </a:lnTo>
                  <a:lnTo>
                    <a:pt x="995363" y="1736725"/>
                  </a:lnTo>
                  <a:lnTo>
                    <a:pt x="985838" y="1781969"/>
                  </a:lnTo>
                  <a:lnTo>
                    <a:pt x="978694" y="1829594"/>
                  </a:lnTo>
                  <a:lnTo>
                    <a:pt x="973932" y="1875632"/>
                  </a:lnTo>
                  <a:lnTo>
                    <a:pt x="972344" y="1922463"/>
                  </a:lnTo>
                  <a:lnTo>
                    <a:pt x="972344" y="1970088"/>
                  </a:lnTo>
                  <a:lnTo>
                    <a:pt x="975519" y="2016919"/>
                  </a:lnTo>
                  <a:lnTo>
                    <a:pt x="980282" y="2064544"/>
                  </a:lnTo>
                  <a:lnTo>
                    <a:pt x="985838" y="2109788"/>
                  </a:lnTo>
                  <a:lnTo>
                    <a:pt x="995363" y="2157413"/>
                  </a:lnTo>
                  <a:lnTo>
                    <a:pt x="1007269" y="2204244"/>
                  </a:lnTo>
                  <a:lnTo>
                    <a:pt x="1020763" y="2250282"/>
                  </a:lnTo>
                  <a:lnTo>
                    <a:pt x="1038225" y="2295526"/>
                  </a:lnTo>
                  <a:lnTo>
                    <a:pt x="1058069" y="2339976"/>
                  </a:lnTo>
                  <a:lnTo>
                    <a:pt x="1078707" y="2386013"/>
                  </a:lnTo>
                  <a:lnTo>
                    <a:pt x="1101725" y="2429669"/>
                  </a:lnTo>
                  <a:lnTo>
                    <a:pt x="1100240" y="2430528"/>
                  </a:lnTo>
                  <a:lnTo>
                    <a:pt x="448263" y="2271553"/>
                  </a:lnTo>
                  <a:lnTo>
                    <a:pt x="259984" y="2915554"/>
                  </a:lnTo>
                  <a:lnTo>
                    <a:pt x="230188" y="2859882"/>
                  </a:lnTo>
                  <a:lnTo>
                    <a:pt x="200819" y="2803526"/>
                  </a:lnTo>
                  <a:lnTo>
                    <a:pt x="173832" y="2745582"/>
                  </a:lnTo>
                  <a:lnTo>
                    <a:pt x="147638" y="2687638"/>
                  </a:lnTo>
                  <a:lnTo>
                    <a:pt x="124619" y="2628107"/>
                  </a:lnTo>
                  <a:lnTo>
                    <a:pt x="103981" y="2568576"/>
                  </a:lnTo>
                  <a:lnTo>
                    <a:pt x="84138" y="2507457"/>
                  </a:lnTo>
                  <a:lnTo>
                    <a:pt x="67469" y="2446338"/>
                  </a:lnTo>
                  <a:lnTo>
                    <a:pt x="50006" y="2384426"/>
                  </a:lnTo>
                  <a:lnTo>
                    <a:pt x="38100" y="2323307"/>
                  </a:lnTo>
                  <a:lnTo>
                    <a:pt x="26194" y="2260601"/>
                  </a:lnTo>
                  <a:lnTo>
                    <a:pt x="16669" y="2198688"/>
                  </a:lnTo>
                  <a:lnTo>
                    <a:pt x="9525" y="2134394"/>
                  </a:lnTo>
                  <a:lnTo>
                    <a:pt x="4763" y="2070101"/>
                  </a:lnTo>
                  <a:lnTo>
                    <a:pt x="1588" y="2008188"/>
                  </a:lnTo>
                  <a:lnTo>
                    <a:pt x="0" y="1943894"/>
                  </a:lnTo>
                  <a:lnTo>
                    <a:pt x="3175" y="1843088"/>
                  </a:lnTo>
                  <a:lnTo>
                    <a:pt x="10319" y="1743869"/>
                  </a:lnTo>
                  <a:lnTo>
                    <a:pt x="23019" y="1647032"/>
                  </a:lnTo>
                  <a:lnTo>
                    <a:pt x="39688" y="1552575"/>
                  </a:lnTo>
                  <a:lnTo>
                    <a:pt x="61119" y="1458119"/>
                  </a:lnTo>
                  <a:lnTo>
                    <a:pt x="86519" y="1365250"/>
                  </a:lnTo>
                  <a:lnTo>
                    <a:pt x="119063" y="1274763"/>
                  </a:lnTo>
                  <a:lnTo>
                    <a:pt x="152400" y="1186657"/>
                  </a:lnTo>
                  <a:lnTo>
                    <a:pt x="192088" y="1100932"/>
                  </a:lnTo>
                  <a:lnTo>
                    <a:pt x="234950" y="1017588"/>
                  </a:lnTo>
                  <a:lnTo>
                    <a:pt x="281782" y="935038"/>
                  </a:lnTo>
                  <a:lnTo>
                    <a:pt x="332582" y="855663"/>
                  </a:lnTo>
                  <a:lnTo>
                    <a:pt x="387350" y="779463"/>
                  </a:lnTo>
                  <a:lnTo>
                    <a:pt x="443707" y="706438"/>
                  </a:lnTo>
                  <a:lnTo>
                    <a:pt x="504825" y="636588"/>
                  </a:lnTo>
                  <a:lnTo>
                    <a:pt x="569913" y="569913"/>
                  </a:lnTo>
                  <a:lnTo>
                    <a:pt x="637382" y="504031"/>
                  </a:lnTo>
                  <a:lnTo>
                    <a:pt x="707232" y="442913"/>
                  </a:lnTo>
                  <a:lnTo>
                    <a:pt x="781844" y="384969"/>
                  </a:lnTo>
                  <a:lnTo>
                    <a:pt x="858044" y="331788"/>
                  </a:lnTo>
                  <a:lnTo>
                    <a:pt x="935832" y="281781"/>
                  </a:lnTo>
                  <a:lnTo>
                    <a:pt x="1018382" y="234156"/>
                  </a:lnTo>
                  <a:lnTo>
                    <a:pt x="1101725" y="191294"/>
                  </a:lnTo>
                  <a:lnTo>
                    <a:pt x="1187450" y="152400"/>
                  </a:lnTo>
                  <a:lnTo>
                    <a:pt x="1275557" y="116681"/>
                  </a:lnTo>
                  <a:lnTo>
                    <a:pt x="1365251" y="86519"/>
                  </a:lnTo>
                  <a:lnTo>
                    <a:pt x="1458913" y="60325"/>
                  </a:lnTo>
                  <a:lnTo>
                    <a:pt x="1553369" y="39688"/>
                  </a:lnTo>
                  <a:lnTo>
                    <a:pt x="1649413" y="22225"/>
                  </a:lnTo>
                  <a:lnTo>
                    <a:pt x="1744663" y="10319"/>
                  </a:lnTo>
                  <a:lnTo>
                    <a:pt x="1843882" y="2381"/>
                  </a:lnTo>
                  <a:lnTo>
                    <a:pt x="1944688" y="0"/>
                  </a:lnTo>
                  <a:close/>
                </a:path>
              </a:pathLst>
            </a:custGeom>
            <a:solidFill>
              <a:schemeClr val="accent1"/>
            </a:solidFill>
            <a:ln>
              <a:noFill/>
            </a:ln>
          </p:spPr>
          <p:txBody>
            <a:bodyPr anchor="ctr"/>
            <a:lstStyle/>
            <a:p>
              <a:pPr algn="ctr"/>
              <a:endParaRPr>
                <a:cs typeface="+mn-ea"/>
                <a:sym typeface="+mn-lt"/>
              </a:endParaRPr>
            </a:p>
          </p:txBody>
        </p:sp>
        <p:sp>
          <p:nvSpPr>
            <p:cNvPr id="9" name="Freeform: Shape 8"/>
            <p:cNvSpPr/>
            <p:nvPr/>
          </p:nvSpPr>
          <p:spPr>
            <a:xfrm rot="4926231">
              <a:off x="2364130" y="1550712"/>
              <a:ext cx="2077810" cy="1312736"/>
            </a:xfrm>
            <a:custGeom>
              <a:avLst/>
              <a:gdLst>
                <a:gd name="connsiteX0" fmla="*/ 2430733 w 3078073"/>
                <a:gd name="connsiteY0" fmla="*/ 1102194 h 1944689"/>
                <a:gd name="connsiteX1" fmla="*/ 2919325 w 3078073"/>
                <a:gd name="connsiteY1" fmla="*/ 258766 h 1944689"/>
                <a:gd name="connsiteX2" fmla="*/ 3078073 w 3078073"/>
                <a:gd name="connsiteY2" fmla="*/ 913962 h 1944689"/>
                <a:gd name="connsiteX3" fmla="*/ 971551 w 3078073"/>
                <a:gd name="connsiteY3" fmla="*/ 1944689 h 1944689"/>
                <a:gd name="connsiteX4" fmla="*/ 971644 w 3078073"/>
                <a:gd name="connsiteY4" fmla="*/ 1941742 h 1944689"/>
                <a:gd name="connsiteX5" fmla="*/ 974728 w 3078073"/>
                <a:gd name="connsiteY5" fmla="*/ 1944689 h 1944689"/>
                <a:gd name="connsiteX6" fmla="*/ 0 w 3078073"/>
                <a:gd name="connsiteY6" fmla="*/ 1944689 h 1944689"/>
                <a:gd name="connsiteX7" fmla="*/ 1588 w 3078073"/>
                <a:gd name="connsiteY7" fmla="*/ 1880395 h 1944689"/>
                <a:gd name="connsiteX8" fmla="*/ 3969 w 3078073"/>
                <a:gd name="connsiteY8" fmla="*/ 1816895 h 1944689"/>
                <a:gd name="connsiteX9" fmla="*/ 8732 w 3078073"/>
                <a:gd name="connsiteY9" fmla="*/ 1754189 h 1944689"/>
                <a:gd name="connsiteX10" fmla="*/ 16669 w 3078073"/>
                <a:gd name="connsiteY10" fmla="*/ 1689895 h 1944689"/>
                <a:gd name="connsiteX11" fmla="*/ 25401 w 3078073"/>
                <a:gd name="connsiteY11" fmla="*/ 1627982 h 1944689"/>
                <a:gd name="connsiteX12" fmla="*/ 38101 w 3078073"/>
                <a:gd name="connsiteY12" fmla="*/ 1565276 h 1944689"/>
                <a:gd name="connsiteX13" fmla="*/ 50007 w 3078073"/>
                <a:gd name="connsiteY13" fmla="*/ 1502570 h 1944689"/>
                <a:gd name="connsiteX14" fmla="*/ 65088 w 3078073"/>
                <a:gd name="connsiteY14" fmla="*/ 1441451 h 1944689"/>
                <a:gd name="connsiteX15" fmla="*/ 83344 w 3078073"/>
                <a:gd name="connsiteY15" fmla="*/ 1381126 h 1944689"/>
                <a:gd name="connsiteX16" fmla="*/ 103188 w 3078073"/>
                <a:gd name="connsiteY16" fmla="*/ 1320007 h 1944689"/>
                <a:gd name="connsiteX17" fmla="*/ 124619 w 3078073"/>
                <a:gd name="connsiteY17" fmla="*/ 1260476 h 1944689"/>
                <a:gd name="connsiteX18" fmla="*/ 147638 w 3078073"/>
                <a:gd name="connsiteY18" fmla="*/ 1200944 h 1944689"/>
                <a:gd name="connsiteX19" fmla="*/ 172244 w 3078073"/>
                <a:gd name="connsiteY19" fmla="*/ 1143001 h 1944689"/>
                <a:gd name="connsiteX20" fmla="*/ 199232 w 3078073"/>
                <a:gd name="connsiteY20" fmla="*/ 1085057 h 1944689"/>
                <a:gd name="connsiteX21" fmla="*/ 228601 w 3078073"/>
                <a:gd name="connsiteY21" fmla="*/ 1028700 h 1944689"/>
                <a:gd name="connsiteX22" fmla="*/ 260351 w 3078073"/>
                <a:gd name="connsiteY22" fmla="*/ 972344 h 1944689"/>
                <a:gd name="connsiteX23" fmla="*/ 311944 w 3078073"/>
                <a:gd name="connsiteY23" fmla="*/ 886619 h 1944689"/>
                <a:gd name="connsiteX24" fmla="*/ 368301 w 3078073"/>
                <a:gd name="connsiteY24" fmla="*/ 806450 h 1944689"/>
                <a:gd name="connsiteX25" fmla="*/ 427832 w 3078073"/>
                <a:gd name="connsiteY25" fmla="*/ 727075 h 1944689"/>
                <a:gd name="connsiteX26" fmla="*/ 490538 w 3078073"/>
                <a:gd name="connsiteY26" fmla="*/ 654050 h 1944689"/>
                <a:gd name="connsiteX27" fmla="*/ 555626 w 3078073"/>
                <a:gd name="connsiteY27" fmla="*/ 581819 h 1944689"/>
                <a:gd name="connsiteX28" fmla="*/ 624682 w 3078073"/>
                <a:gd name="connsiteY28" fmla="*/ 515144 h 1944689"/>
                <a:gd name="connsiteX29" fmla="*/ 696120 w 3078073"/>
                <a:gd name="connsiteY29" fmla="*/ 452438 h 1944689"/>
                <a:gd name="connsiteX30" fmla="*/ 770732 w 3078073"/>
                <a:gd name="connsiteY30" fmla="*/ 392907 h 1944689"/>
                <a:gd name="connsiteX31" fmla="*/ 846932 w 3078073"/>
                <a:gd name="connsiteY31" fmla="*/ 338138 h 1944689"/>
                <a:gd name="connsiteX32" fmla="*/ 926307 w 3078073"/>
                <a:gd name="connsiteY32" fmla="*/ 288132 h 1944689"/>
                <a:gd name="connsiteX33" fmla="*/ 1008063 w 3078073"/>
                <a:gd name="connsiteY33" fmla="*/ 240506 h 1944689"/>
                <a:gd name="connsiteX34" fmla="*/ 1090613 w 3078073"/>
                <a:gd name="connsiteY34" fmla="*/ 196850 h 1944689"/>
                <a:gd name="connsiteX35" fmla="*/ 1176338 w 3078073"/>
                <a:gd name="connsiteY35" fmla="*/ 158750 h 1944689"/>
                <a:gd name="connsiteX36" fmla="*/ 1262857 w 3078073"/>
                <a:gd name="connsiteY36" fmla="*/ 123825 h 1944689"/>
                <a:gd name="connsiteX37" fmla="*/ 1350963 w 3078073"/>
                <a:gd name="connsiteY37" fmla="*/ 92869 h 1944689"/>
                <a:gd name="connsiteX38" fmla="*/ 1439863 w 3078073"/>
                <a:gd name="connsiteY38" fmla="*/ 67469 h 1944689"/>
                <a:gd name="connsiteX39" fmla="*/ 1531145 w 3078073"/>
                <a:gd name="connsiteY39" fmla="*/ 44450 h 1944689"/>
                <a:gd name="connsiteX40" fmla="*/ 1622426 w 3078073"/>
                <a:gd name="connsiteY40" fmla="*/ 27781 h 1944689"/>
                <a:gd name="connsiteX41" fmla="*/ 1715295 w 3078073"/>
                <a:gd name="connsiteY41" fmla="*/ 13494 h 1944689"/>
                <a:gd name="connsiteX42" fmla="*/ 1808163 w 3078073"/>
                <a:gd name="connsiteY42" fmla="*/ 4763 h 1944689"/>
                <a:gd name="connsiteX43" fmla="*/ 1901032 w 3078073"/>
                <a:gd name="connsiteY43" fmla="*/ 0 h 1944689"/>
                <a:gd name="connsiteX44" fmla="*/ 1995489 w 3078073"/>
                <a:gd name="connsiteY44" fmla="*/ 1588 h 1944689"/>
                <a:gd name="connsiteX45" fmla="*/ 2089945 w 3078073"/>
                <a:gd name="connsiteY45" fmla="*/ 6350 h 1944689"/>
                <a:gd name="connsiteX46" fmla="*/ 2182814 w 3078073"/>
                <a:gd name="connsiteY46" fmla="*/ 15081 h 1944689"/>
                <a:gd name="connsiteX47" fmla="*/ 2277270 w 3078073"/>
                <a:gd name="connsiteY47" fmla="*/ 29369 h 1944689"/>
                <a:gd name="connsiteX48" fmla="*/ 2370139 w 3078073"/>
                <a:gd name="connsiteY48" fmla="*/ 47625 h 1944689"/>
                <a:gd name="connsiteX49" fmla="*/ 2463801 w 3078073"/>
                <a:gd name="connsiteY49" fmla="*/ 71438 h 1944689"/>
                <a:gd name="connsiteX50" fmla="*/ 2556670 w 3078073"/>
                <a:gd name="connsiteY50" fmla="*/ 99219 h 1944689"/>
                <a:gd name="connsiteX51" fmla="*/ 2647951 w 3078073"/>
                <a:gd name="connsiteY51" fmla="*/ 132556 h 1944689"/>
                <a:gd name="connsiteX52" fmla="*/ 2737645 w 3078073"/>
                <a:gd name="connsiteY52" fmla="*/ 170656 h 1944689"/>
                <a:gd name="connsiteX53" fmla="*/ 2827339 w 3078073"/>
                <a:gd name="connsiteY53" fmla="*/ 213519 h 1944689"/>
                <a:gd name="connsiteX54" fmla="*/ 2916239 w 3078073"/>
                <a:gd name="connsiteY54" fmla="*/ 260350 h 1944689"/>
                <a:gd name="connsiteX55" fmla="*/ 2429670 w 3078073"/>
                <a:gd name="connsiteY55" fmla="*/ 1103313 h 1944689"/>
                <a:gd name="connsiteX56" fmla="*/ 2373314 w 3078073"/>
                <a:gd name="connsiteY56" fmla="*/ 1073150 h 1944689"/>
                <a:gd name="connsiteX57" fmla="*/ 2315370 w 3078073"/>
                <a:gd name="connsiteY57" fmla="*/ 1046957 h 1944689"/>
                <a:gd name="connsiteX58" fmla="*/ 2255839 w 3078073"/>
                <a:gd name="connsiteY58" fmla="*/ 1023938 h 1944689"/>
                <a:gd name="connsiteX59" fmla="*/ 2195514 w 3078073"/>
                <a:gd name="connsiteY59" fmla="*/ 1005682 h 1944689"/>
                <a:gd name="connsiteX60" fmla="*/ 2132807 w 3078073"/>
                <a:gd name="connsiteY60" fmla="*/ 992188 h 1944689"/>
                <a:gd name="connsiteX61" fmla="*/ 2070101 w 3078073"/>
                <a:gd name="connsiteY61" fmla="*/ 981869 h 1944689"/>
                <a:gd name="connsiteX62" fmla="*/ 2008189 w 3078073"/>
                <a:gd name="connsiteY62" fmla="*/ 975519 h 1944689"/>
                <a:gd name="connsiteX63" fmla="*/ 1943895 w 3078073"/>
                <a:gd name="connsiteY63" fmla="*/ 972344 h 1944689"/>
                <a:gd name="connsiteX64" fmla="*/ 1893889 w 3078073"/>
                <a:gd name="connsiteY64" fmla="*/ 973932 h 1944689"/>
                <a:gd name="connsiteX65" fmla="*/ 1843089 w 3078073"/>
                <a:gd name="connsiteY65" fmla="*/ 978694 h 1944689"/>
                <a:gd name="connsiteX66" fmla="*/ 1796257 w 3078073"/>
                <a:gd name="connsiteY66" fmla="*/ 984250 h 1944689"/>
                <a:gd name="connsiteX67" fmla="*/ 1747045 w 3078073"/>
                <a:gd name="connsiteY67" fmla="*/ 992188 h 1944689"/>
                <a:gd name="connsiteX68" fmla="*/ 1700213 w 3078073"/>
                <a:gd name="connsiteY68" fmla="*/ 1002507 h 1944689"/>
                <a:gd name="connsiteX69" fmla="*/ 1654176 w 3078073"/>
                <a:gd name="connsiteY69" fmla="*/ 1016794 h 1944689"/>
                <a:gd name="connsiteX70" fmla="*/ 1608932 w 3078073"/>
                <a:gd name="connsiteY70" fmla="*/ 1031875 h 1944689"/>
                <a:gd name="connsiteX71" fmla="*/ 1564482 w 3078073"/>
                <a:gd name="connsiteY71" fmla="*/ 1048544 h 1944689"/>
                <a:gd name="connsiteX72" fmla="*/ 1521620 w 3078073"/>
                <a:gd name="connsiteY72" fmla="*/ 1068388 h 1944689"/>
                <a:gd name="connsiteX73" fmla="*/ 1480345 w 3078073"/>
                <a:gd name="connsiteY73" fmla="*/ 1089819 h 1944689"/>
                <a:gd name="connsiteX74" fmla="*/ 1439863 w 3078073"/>
                <a:gd name="connsiteY74" fmla="*/ 1114426 h 1944689"/>
                <a:gd name="connsiteX75" fmla="*/ 1400176 w 3078073"/>
                <a:gd name="connsiteY75" fmla="*/ 1138238 h 1944689"/>
                <a:gd name="connsiteX76" fmla="*/ 1362076 w 3078073"/>
                <a:gd name="connsiteY76" fmla="*/ 1166019 h 1944689"/>
                <a:gd name="connsiteX77" fmla="*/ 1325563 w 3078073"/>
                <a:gd name="connsiteY77" fmla="*/ 1194594 h 1944689"/>
                <a:gd name="connsiteX78" fmla="*/ 1289845 w 3078073"/>
                <a:gd name="connsiteY78" fmla="*/ 1225551 h 1944689"/>
                <a:gd name="connsiteX79" fmla="*/ 1256507 w 3078073"/>
                <a:gd name="connsiteY79" fmla="*/ 1257301 h 1944689"/>
                <a:gd name="connsiteX80" fmla="*/ 1224757 w 3078073"/>
                <a:gd name="connsiteY80" fmla="*/ 1290638 h 1944689"/>
                <a:gd name="connsiteX81" fmla="*/ 1193007 w 3078073"/>
                <a:gd name="connsiteY81" fmla="*/ 1325563 h 1944689"/>
                <a:gd name="connsiteX82" fmla="*/ 1165226 w 3078073"/>
                <a:gd name="connsiteY82" fmla="*/ 1363663 h 1944689"/>
                <a:gd name="connsiteX83" fmla="*/ 1138238 w 3078073"/>
                <a:gd name="connsiteY83" fmla="*/ 1401763 h 1944689"/>
                <a:gd name="connsiteX84" fmla="*/ 1112045 w 3078073"/>
                <a:gd name="connsiteY84" fmla="*/ 1439863 h 1944689"/>
                <a:gd name="connsiteX85" fmla="*/ 1089026 w 3078073"/>
                <a:gd name="connsiteY85" fmla="*/ 1481139 h 1944689"/>
                <a:gd name="connsiteX86" fmla="*/ 1067595 w 3078073"/>
                <a:gd name="connsiteY86" fmla="*/ 1524001 h 1944689"/>
                <a:gd name="connsiteX87" fmla="*/ 1047751 w 3078073"/>
                <a:gd name="connsiteY87" fmla="*/ 1566864 h 1944689"/>
                <a:gd name="connsiteX88" fmla="*/ 1031082 w 3078073"/>
                <a:gd name="connsiteY88" fmla="*/ 1611314 h 1944689"/>
                <a:gd name="connsiteX89" fmla="*/ 1016001 w 3078073"/>
                <a:gd name="connsiteY89" fmla="*/ 1654970 h 1944689"/>
                <a:gd name="connsiteX90" fmla="*/ 1002507 w 3078073"/>
                <a:gd name="connsiteY90" fmla="*/ 1702595 h 1944689"/>
                <a:gd name="connsiteX91" fmla="*/ 991395 w 3078073"/>
                <a:gd name="connsiteY91" fmla="*/ 1749426 h 1944689"/>
                <a:gd name="connsiteX92" fmla="*/ 982663 w 3078073"/>
                <a:gd name="connsiteY92" fmla="*/ 1797051 h 1944689"/>
                <a:gd name="connsiteX93" fmla="*/ 976313 w 3078073"/>
                <a:gd name="connsiteY93" fmla="*/ 1845470 h 1944689"/>
                <a:gd name="connsiteX94" fmla="*/ 973138 w 3078073"/>
                <a:gd name="connsiteY94" fmla="*/ 1894682 h 1944689"/>
                <a:gd name="connsiteX95" fmla="*/ 971644 w 3078073"/>
                <a:gd name="connsiteY95" fmla="*/ 1941742 h 1944689"/>
                <a:gd name="connsiteX96" fmla="*/ 487365 w 3078073"/>
                <a:gd name="connsiteY96" fmla="*/ 1478901 h 1944689"/>
                <a:gd name="connsiteX97" fmla="*/ 2 w 3078073"/>
                <a:gd name="connsiteY97" fmla="*/ 1944689 h 1944689"/>
                <a:gd name="connsiteX98" fmla="*/ 1 w 3078073"/>
                <a:gd name="connsiteY98" fmla="*/ 1944689 h 194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078073" h="1944689">
                  <a:moveTo>
                    <a:pt x="2430733" y="1102194"/>
                  </a:moveTo>
                  <a:lnTo>
                    <a:pt x="2919325" y="258766"/>
                  </a:lnTo>
                  <a:lnTo>
                    <a:pt x="3078073" y="913962"/>
                  </a:lnTo>
                  <a:close/>
                  <a:moveTo>
                    <a:pt x="971551" y="1944689"/>
                  </a:moveTo>
                  <a:lnTo>
                    <a:pt x="971644" y="1941742"/>
                  </a:lnTo>
                  <a:lnTo>
                    <a:pt x="974728" y="1944689"/>
                  </a:lnTo>
                  <a:close/>
                  <a:moveTo>
                    <a:pt x="0" y="1944689"/>
                  </a:moveTo>
                  <a:lnTo>
                    <a:pt x="1588" y="1880395"/>
                  </a:lnTo>
                  <a:lnTo>
                    <a:pt x="3969" y="1816895"/>
                  </a:lnTo>
                  <a:lnTo>
                    <a:pt x="8732" y="1754189"/>
                  </a:lnTo>
                  <a:lnTo>
                    <a:pt x="16669" y="1689895"/>
                  </a:lnTo>
                  <a:lnTo>
                    <a:pt x="25401" y="1627982"/>
                  </a:lnTo>
                  <a:lnTo>
                    <a:pt x="38101" y="1565276"/>
                  </a:lnTo>
                  <a:lnTo>
                    <a:pt x="50007" y="1502570"/>
                  </a:lnTo>
                  <a:lnTo>
                    <a:pt x="65088" y="1441451"/>
                  </a:lnTo>
                  <a:lnTo>
                    <a:pt x="83344" y="1381126"/>
                  </a:lnTo>
                  <a:lnTo>
                    <a:pt x="103188" y="1320007"/>
                  </a:lnTo>
                  <a:lnTo>
                    <a:pt x="124619" y="1260476"/>
                  </a:lnTo>
                  <a:lnTo>
                    <a:pt x="147638" y="1200944"/>
                  </a:lnTo>
                  <a:lnTo>
                    <a:pt x="172244" y="1143001"/>
                  </a:lnTo>
                  <a:lnTo>
                    <a:pt x="199232" y="1085057"/>
                  </a:lnTo>
                  <a:lnTo>
                    <a:pt x="228601" y="1028700"/>
                  </a:lnTo>
                  <a:lnTo>
                    <a:pt x="260351" y="972344"/>
                  </a:lnTo>
                  <a:lnTo>
                    <a:pt x="311944" y="886619"/>
                  </a:lnTo>
                  <a:lnTo>
                    <a:pt x="368301" y="806450"/>
                  </a:lnTo>
                  <a:lnTo>
                    <a:pt x="427832" y="727075"/>
                  </a:lnTo>
                  <a:lnTo>
                    <a:pt x="490538" y="654050"/>
                  </a:lnTo>
                  <a:lnTo>
                    <a:pt x="555626" y="581819"/>
                  </a:lnTo>
                  <a:lnTo>
                    <a:pt x="624682" y="515144"/>
                  </a:lnTo>
                  <a:lnTo>
                    <a:pt x="696120" y="452438"/>
                  </a:lnTo>
                  <a:lnTo>
                    <a:pt x="770732" y="392907"/>
                  </a:lnTo>
                  <a:lnTo>
                    <a:pt x="846932" y="338138"/>
                  </a:lnTo>
                  <a:lnTo>
                    <a:pt x="926307" y="288132"/>
                  </a:lnTo>
                  <a:lnTo>
                    <a:pt x="1008063" y="240506"/>
                  </a:lnTo>
                  <a:lnTo>
                    <a:pt x="1090613" y="196850"/>
                  </a:lnTo>
                  <a:lnTo>
                    <a:pt x="1176338" y="158750"/>
                  </a:lnTo>
                  <a:lnTo>
                    <a:pt x="1262857" y="123825"/>
                  </a:lnTo>
                  <a:lnTo>
                    <a:pt x="1350963" y="92869"/>
                  </a:lnTo>
                  <a:lnTo>
                    <a:pt x="1439863" y="67469"/>
                  </a:lnTo>
                  <a:lnTo>
                    <a:pt x="1531145" y="44450"/>
                  </a:lnTo>
                  <a:lnTo>
                    <a:pt x="1622426" y="27781"/>
                  </a:lnTo>
                  <a:lnTo>
                    <a:pt x="1715295" y="13494"/>
                  </a:lnTo>
                  <a:lnTo>
                    <a:pt x="1808163" y="4763"/>
                  </a:lnTo>
                  <a:lnTo>
                    <a:pt x="1901032" y="0"/>
                  </a:lnTo>
                  <a:lnTo>
                    <a:pt x="1995489" y="1588"/>
                  </a:lnTo>
                  <a:lnTo>
                    <a:pt x="2089945" y="6350"/>
                  </a:lnTo>
                  <a:lnTo>
                    <a:pt x="2182814" y="15081"/>
                  </a:lnTo>
                  <a:lnTo>
                    <a:pt x="2277270" y="29369"/>
                  </a:lnTo>
                  <a:lnTo>
                    <a:pt x="2370139" y="47625"/>
                  </a:lnTo>
                  <a:lnTo>
                    <a:pt x="2463801" y="71438"/>
                  </a:lnTo>
                  <a:lnTo>
                    <a:pt x="2556670" y="99219"/>
                  </a:lnTo>
                  <a:lnTo>
                    <a:pt x="2647951" y="132556"/>
                  </a:lnTo>
                  <a:lnTo>
                    <a:pt x="2737645" y="170656"/>
                  </a:lnTo>
                  <a:lnTo>
                    <a:pt x="2827339" y="213519"/>
                  </a:lnTo>
                  <a:lnTo>
                    <a:pt x="2916239" y="260350"/>
                  </a:lnTo>
                  <a:lnTo>
                    <a:pt x="2429670" y="1103313"/>
                  </a:lnTo>
                  <a:lnTo>
                    <a:pt x="2373314" y="1073150"/>
                  </a:lnTo>
                  <a:lnTo>
                    <a:pt x="2315370" y="1046957"/>
                  </a:lnTo>
                  <a:lnTo>
                    <a:pt x="2255839" y="1023938"/>
                  </a:lnTo>
                  <a:lnTo>
                    <a:pt x="2195514" y="1005682"/>
                  </a:lnTo>
                  <a:lnTo>
                    <a:pt x="2132807" y="992188"/>
                  </a:lnTo>
                  <a:lnTo>
                    <a:pt x="2070101" y="981869"/>
                  </a:lnTo>
                  <a:lnTo>
                    <a:pt x="2008189" y="975519"/>
                  </a:lnTo>
                  <a:lnTo>
                    <a:pt x="1943895" y="972344"/>
                  </a:lnTo>
                  <a:lnTo>
                    <a:pt x="1893889" y="973932"/>
                  </a:lnTo>
                  <a:lnTo>
                    <a:pt x="1843089" y="978694"/>
                  </a:lnTo>
                  <a:lnTo>
                    <a:pt x="1796257" y="984250"/>
                  </a:lnTo>
                  <a:lnTo>
                    <a:pt x="1747045" y="992188"/>
                  </a:lnTo>
                  <a:lnTo>
                    <a:pt x="1700213" y="1002507"/>
                  </a:lnTo>
                  <a:lnTo>
                    <a:pt x="1654176" y="1016794"/>
                  </a:lnTo>
                  <a:lnTo>
                    <a:pt x="1608932" y="1031875"/>
                  </a:lnTo>
                  <a:lnTo>
                    <a:pt x="1564482" y="1048544"/>
                  </a:lnTo>
                  <a:lnTo>
                    <a:pt x="1521620" y="1068388"/>
                  </a:lnTo>
                  <a:lnTo>
                    <a:pt x="1480345" y="1089819"/>
                  </a:lnTo>
                  <a:lnTo>
                    <a:pt x="1439863" y="1114426"/>
                  </a:lnTo>
                  <a:lnTo>
                    <a:pt x="1400176" y="1138238"/>
                  </a:lnTo>
                  <a:lnTo>
                    <a:pt x="1362076" y="1166019"/>
                  </a:lnTo>
                  <a:lnTo>
                    <a:pt x="1325563" y="1194594"/>
                  </a:lnTo>
                  <a:lnTo>
                    <a:pt x="1289845" y="1225551"/>
                  </a:lnTo>
                  <a:lnTo>
                    <a:pt x="1256507" y="1257301"/>
                  </a:lnTo>
                  <a:lnTo>
                    <a:pt x="1224757" y="1290638"/>
                  </a:lnTo>
                  <a:lnTo>
                    <a:pt x="1193007" y="1325563"/>
                  </a:lnTo>
                  <a:lnTo>
                    <a:pt x="1165226" y="1363663"/>
                  </a:lnTo>
                  <a:lnTo>
                    <a:pt x="1138238" y="1401763"/>
                  </a:lnTo>
                  <a:lnTo>
                    <a:pt x="1112045" y="1439863"/>
                  </a:lnTo>
                  <a:lnTo>
                    <a:pt x="1089026" y="1481139"/>
                  </a:lnTo>
                  <a:lnTo>
                    <a:pt x="1067595" y="1524001"/>
                  </a:lnTo>
                  <a:lnTo>
                    <a:pt x="1047751" y="1566864"/>
                  </a:lnTo>
                  <a:lnTo>
                    <a:pt x="1031082" y="1611314"/>
                  </a:lnTo>
                  <a:lnTo>
                    <a:pt x="1016001" y="1654970"/>
                  </a:lnTo>
                  <a:lnTo>
                    <a:pt x="1002507" y="1702595"/>
                  </a:lnTo>
                  <a:lnTo>
                    <a:pt x="991395" y="1749426"/>
                  </a:lnTo>
                  <a:lnTo>
                    <a:pt x="982663" y="1797051"/>
                  </a:lnTo>
                  <a:lnTo>
                    <a:pt x="976313" y="1845470"/>
                  </a:lnTo>
                  <a:lnTo>
                    <a:pt x="973138" y="1894682"/>
                  </a:lnTo>
                  <a:lnTo>
                    <a:pt x="971644" y="1941742"/>
                  </a:lnTo>
                  <a:lnTo>
                    <a:pt x="487365" y="1478901"/>
                  </a:lnTo>
                  <a:lnTo>
                    <a:pt x="2" y="1944689"/>
                  </a:lnTo>
                  <a:lnTo>
                    <a:pt x="1" y="1944689"/>
                  </a:lnTo>
                  <a:close/>
                </a:path>
              </a:pathLst>
            </a:cu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TextBox 27"/>
            <p:cNvSpPr txBox="1"/>
            <p:nvPr/>
          </p:nvSpPr>
          <p:spPr bwMode="auto">
            <a:xfrm>
              <a:off x="1681800" y="1925154"/>
              <a:ext cx="538609" cy="290848"/>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77500" lnSpcReduction="20000"/>
            </a:bodyPr>
            <a:lstStyle/>
            <a:p>
              <a:pPr algn="r" latinLnBrk="0">
                <a:buClr>
                  <a:prstClr val="white"/>
                </a:buClr>
                <a:defRPr/>
              </a:pPr>
              <a:r>
                <a:rPr lang="zh-CN" altLang="en-US" sz="1400" b="1">
                  <a:solidFill>
                    <a:schemeClr val="bg1"/>
                  </a:solidFill>
                  <a:cs typeface="+mn-ea"/>
                  <a:sym typeface="+mn-lt"/>
                </a:rPr>
                <a:t>标题文本</a:t>
              </a:r>
              <a:br>
                <a:rPr lang="zh-CN" altLang="en-US" sz="1400" b="1">
                  <a:solidFill>
                    <a:schemeClr val="bg1"/>
                  </a:solidFill>
                  <a:cs typeface="+mn-ea"/>
                  <a:sym typeface="+mn-lt"/>
                </a:rPr>
              </a:br>
              <a:r>
                <a:rPr lang="zh-CN" altLang="en-US" sz="1400" b="1">
                  <a:solidFill>
                    <a:schemeClr val="bg1"/>
                  </a:solidFill>
                  <a:cs typeface="+mn-ea"/>
                  <a:sym typeface="+mn-lt"/>
                </a:rPr>
                <a:t>预设 </a:t>
              </a:r>
            </a:p>
          </p:txBody>
        </p:sp>
        <p:sp>
          <p:nvSpPr>
            <p:cNvPr id="11" name="TextBox 28"/>
            <p:cNvSpPr txBox="1"/>
            <p:nvPr/>
          </p:nvSpPr>
          <p:spPr bwMode="auto">
            <a:xfrm>
              <a:off x="2483381" y="3397710"/>
              <a:ext cx="538609" cy="290848"/>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77500" lnSpcReduction="20000"/>
            </a:bodyPr>
            <a:lstStyle/>
            <a:p>
              <a:pPr algn="r" latinLnBrk="0">
                <a:buClr>
                  <a:prstClr val="white"/>
                </a:buClr>
                <a:defRPr/>
              </a:pPr>
              <a:r>
                <a:rPr lang="zh-CN" altLang="en-US" sz="1400" b="1">
                  <a:solidFill>
                    <a:schemeClr val="bg1"/>
                  </a:solidFill>
                  <a:cs typeface="+mn-ea"/>
                  <a:sym typeface="+mn-lt"/>
                </a:rPr>
                <a:t>标题文本</a:t>
              </a:r>
              <a:br>
                <a:rPr lang="zh-CN" altLang="en-US" sz="1400" b="1">
                  <a:solidFill>
                    <a:schemeClr val="bg1"/>
                  </a:solidFill>
                  <a:cs typeface="+mn-ea"/>
                  <a:sym typeface="+mn-lt"/>
                </a:rPr>
              </a:br>
              <a:r>
                <a:rPr lang="zh-CN" altLang="en-US" sz="1400" b="1">
                  <a:solidFill>
                    <a:schemeClr val="bg1"/>
                  </a:solidFill>
                  <a:cs typeface="+mn-ea"/>
                  <a:sym typeface="+mn-lt"/>
                </a:rPr>
                <a:t>预设 </a:t>
              </a:r>
            </a:p>
          </p:txBody>
        </p:sp>
        <p:sp>
          <p:nvSpPr>
            <p:cNvPr id="12" name="TextBox 29"/>
            <p:cNvSpPr txBox="1"/>
            <p:nvPr/>
          </p:nvSpPr>
          <p:spPr bwMode="auto">
            <a:xfrm>
              <a:off x="3490979" y="2346808"/>
              <a:ext cx="538609" cy="290848"/>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77500" lnSpcReduction="20000"/>
            </a:bodyPr>
            <a:lstStyle/>
            <a:p>
              <a:pPr algn="r" latinLnBrk="0">
                <a:buClr>
                  <a:prstClr val="white"/>
                </a:buClr>
                <a:defRPr/>
              </a:pPr>
              <a:r>
                <a:rPr lang="zh-CN" altLang="en-US" sz="1400" b="1">
                  <a:solidFill>
                    <a:schemeClr val="bg1"/>
                  </a:solidFill>
                  <a:cs typeface="+mn-ea"/>
                  <a:sym typeface="+mn-lt"/>
                </a:rPr>
                <a:t>标题文本</a:t>
              </a:r>
              <a:br>
                <a:rPr lang="zh-CN" altLang="en-US" sz="1400" b="1">
                  <a:solidFill>
                    <a:schemeClr val="bg1"/>
                  </a:solidFill>
                  <a:cs typeface="+mn-ea"/>
                  <a:sym typeface="+mn-lt"/>
                </a:rPr>
              </a:br>
              <a:r>
                <a:rPr lang="zh-CN" altLang="en-US" sz="1400" b="1">
                  <a:solidFill>
                    <a:schemeClr val="bg1"/>
                  </a:solidFill>
                  <a:cs typeface="+mn-ea"/>
                  <a:sym typeface="+mn-lt"/>
                </a:rPr>
                <a:t>预设 </a:t>
              </a:r>
            </a:p>
          </p:txBody>
        </p:sp>
      </p:grpSp>
      <p:grpSp>
        <p:nvGrpSpPr>
          <p:cNvPr id="5" name="组合 4"/>
          <p:cNvGrpSpPr/>
          <p:nvPr/>
        </p:nvGrpSpPr>
        <p:grpSpPr>
          <a:xfrm>
            <a:off x="5139063" y="1410621"/>
            <a:ext cx="2716679" cy="602551"/>
            <a:chOff x="5139063" y="1410621"/>
            <a:chExt cx="2716679" cy="602551"/>
          </a:xfrm>
        </p:grpSpPr>
        <p:sp>
          <p:nvSpPr>
            <p:cNvPr id="6" name="Freeform: Shape 4"/>
            <p:cNvSpPr/>
            <p:nvPr/>
          </p:nvSpPr>
          <p:spPr>
            <a:xfrm rot="5400000">
              <a:off x="5258114" y="1291570"/>
              <a:ext cx="575028" cy="813130"/>
            </a:xfrm>
            <a:custGeom>
              <a:avLst/>
              <a:gdLst>
                <a:gd name="connsiteX0" fmla="*/ 0 w 766704"/>
                <a:gd name="connsiteY0" fmla="*/ 935160 h 1084173"/>
                <a:gd name="connsiteX1" fmla="*/ 0 w 766704"/>
                <a:gd name="connsiteY1" fmla="*/ 258442 h 1084173"/>
                <a:gd name="connsiteX2" fmla="*/ 1 w 766704"/>
                <a:gd name="connsiteY2" fmla="*/ 258442 h 1084173"/>
                <a:gd name="connsiteX3" fmla="*/ 380277 w 766704"/>
                <a:gd name="connsiteY3" fmla="*/ 0 h 1084173"/>
                <a:gd name="connsiteX4" fmla="*/ 766703 w 766704"/>
                <a:gd name="connsiteY4" fmla="*/ 258442 h 1084173"/>
                <a:gd name="connsiteX5" fmla="*/ 766702 w 766704"/>
                <a:gd name="connsiteY5" fmla="*/ 258442 h 1084173"/>
                <a:gd name="connsiteX6" fmla="*/ 766702 w 766704"/>
                <a:gd name="connsiteY6" fmla="*/ 407454 h 1084173"/>
                <a:gd name="connsiteX7" fmla="*/ 766704 w 766704"/>
                <a:gd name="connsiteY7" fmla="*/ 407455 h 1084173"/>
                <a:gd name="connsiteX8" fmla="*/ 766703 w 766704"/>
                <a:gd name="connsiteY8" fmla="*/ 407455 h 1084173"/>
                <a:gd name="connsiteX9" fmla="*/ 766703 w 766704"/>
                <a:gd name="connsiteY9" fmla="*/ 1084173 h 1084173"/>
                <a:gd name="connsiteX10" fmla="*/ 380278 w 766704"/>
                <a:gd name="connsiteY10" fmla="*/ 825731 h 1084173"/>
                <a:gd name="connsiteX11" fmla="*/ 2 w 766704"/>
                <a:gd name="connsiteY11" fmla="*/ 1084173 h 1084173"/>
                <a:gd name="connsiteX12" fmla="*/ 1 w 766704"/>
                <a:gd name="connsiteY12" fmla="*/ 1084173 h 1084173"/>
                <a:gd name="connsiteX13" fmla="*/ 1 w 766704"/>
                <a:gd name="connsiteY13" fmla="*/ 935160 h 108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6704" h="1084173">
                  <a:moveTo>
                    <a:pt x="0" y="935160"/>
                  </a:moveTo>
                  <a:lnTo>
                    <a:pt x="0" y="258442"/>
                  </a:lnTo>
                  <a:lnTo>
                    <a:pt x="1" y="258442"/>
                  </a:lnTo>
                  <a:lnTo>
                    <a:pt x="380277" y="0"/>
                  </a:lnTo>
                  <a:lnTo>
                    <a:pt x="766703" y="258442"/>
                  </a:lnTo>
                  <a:lnTo>
                    <a:pt x="766702" y="258442"/>
                  </a:lnTo>
                  <a:lnTo>
                    <a:pt x="766702" y="407454"/>
                  </a:lnTo>
                  <a:lnTo>
                    <a:pt x="766704" y="407455"/>
                  </a:lnTo>
                  <a:lnTo>
                    <a:pt x="766703" y="407455"/>
                  </a:lnTo>
                  <a:lnTo>
                    <a:pt x="766703" y="1084173"/>
                  </a:lnTo>
                  <a:lnTo>
                    <a:pt x="380278" y="825731"/>
                  </a:lnTo>
                  <a:lnTo>
                    <a:pt x="2" y="1084173"/>
                  </a:lnTo>
                  <a:lnTo>
                    <a:pt x="1" y="1084173"/>
                  </a:lnTo>
                  <a:lnTo>
                    <a:pt x="1" y="935160"/>
                  </a:lnTo>
                  <a:close/>
                </a:path>
              </a:pathLst>
            </a:custGeom>
            <a:solidFill>
              <a:srgbClr val="5B9BD5"/>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4" name="Freeform: Shape 31"/>
            <p:cNvSpPr/>
            <p:nvPr/>
          </p:nvSpPr>
          <p:spPr bwMode="auto">
            <a:xfrm>
              <a:off x="5398302" y="1532588"/>
              <a:ext cx="351039" cy="351039"/>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16" name="Group 1"/>
            <p:cNvGrpSpPr/>
            <p:nvPr/>
          </p:nvGrpSpPr>
          <p:grpSpPr>
            <a:xfrm>
              <a:off x="5934963" y="1431474"/>
              <a:ext cx="1920779" cy="581698"/>
              <a:chOff x="8143473" y="2502333"/>
              <a:chExt cx="2561039" cy="775597"/>
            </a:xfrm>
          </p:grpSpPr>
          <p:sp>
            <p:nvSpPr>
              <p:cNvPr id="23" name="Rectangle 33"/>
              <p:cNvSpPr/>
              <p:nvPr/>
            </p:nvSpPr>
            <p:spPr>
              <a:xfrm>
                <a:off x="8143473" y="2723932"/>
                <a:ext cx="2561039" cy="553998"/>
              </a:xfrm>
              <a:prstGeom prst="rect">
                <a:avLst/>
              </a:prstGeom>
            </p:spPr>
            <p:txBody>
              <a:bodyPr wrap="square" lIns="144000" tIns="0" rIns="144000" bIns="0">
                <a:normAutofit fontScale="85000" lnSpcReduction="20000"/>
              </a:bodyPr>
              <a:lstStyle/>
              <a:p>
                <a:pPr>
                  <a:lnSpc>
                    <a:spcPct val="120000"/>
                  </a:lnSpc>
                  <a:defRPr/>
                </a:pPr>
                <a:r>
                  <a:rPr lang="zh-CN" altLang="en-US" sz="10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4" name="TextBox 34"/>
              <p:cNvSpPr txBox="1"/>
              <p:nvPr/>
            </p:nvSpPr>
            <p:spPr bwMode="auto">
              <a:xfrm>
                <a:off x="8143473" y="2502333"/>
                <a:ext cx="2561039" cy="221599"/>
              </a:xfrm>
              <a:prstGeom prst="rect">
                <a:avLst/>
              </a:prstGeom>
              <a:noFill/>
              <a:scene3d>
                <a:camera prst="orthographicFront">
                  <a:rot lat="0" lon="0" rev="0"/>
                </a:camera>
                <a:lightRig rig="threePt" dir="t"/>
              </a:scene3d>
              <a:sp3d prstMaterial="matte">
                <a:bevelT w="1270" h="1270"/>
              </a:sp3d>
            </p:spPr>
            <p:txBody>
              <a:bodyPr wrap="none" lIns="144000" tIns="0" rIns="144000" bIns="0" anchor="t" anchorCtr="0">
                <a:normAutofit fontScale="77500" lnSpcReduction="20000"/>
              </a:bodyPr>
              <a:lstStyle/>
              <a:p>
                <a:pPr latinLnBrk="0">
                  <a:buClr>
                    <a:prstClr val="white"/>
                  </a:buClr>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p>
            </p:txBody>
          </p:sp>
        </p:grpSp>
      </p:grpSp>
      <p:grpSp>
        <p:nvGrpSpPr>
          <p:cNvPr id="13" name="组合 12"/>
          <p:cNvGrpSpPr/>
          <p:nvPr/>
        </p:nvGrpSpPr>
        <p:grpSpPr>
          <a:xfrm>
            <a:off x="5139063" y="2315497"/>
            <a:ext cx="2716679" cy="613010"/>
            <a:chOff x="5139063" y="2315497"/>
            <a:chExt cx="2716679" cy="613010"/>
          </a:xfrm>
        </p:grpSpPr>
        <p:sp>
          <p:nvSpPr>
            <p:cNvPr id="15" name="Freeform: Shape 2"/>
            <p:cNvSpPr/>
            <p:nvPr/>
          </p:nvSpPr>
          <p:spPr>
            <a:xfrm rot="5400000">
              <a:off x="5258114" y="2196446"/>
              <a:ext cx="575028" cy="813130"/>
            </a:xfrm>
            <a:custGeom>
              <a:avLst/>
              <a:gdLst>
                <a:gd name="connsiteX0" fmla="*/ 0 w 766704"/>
                <a:gd name="connsiteY0" fmla="*/ 935160 h 1084173"/>
                <a:gd name="connsiteX1" fmla="*/ 0 w 766704"/>
                <a:gd name="connsiteY1" fmla="*/ 258442 h 1084173"/>
                <a:gd name="connsiteX2" fmla="*/ 1 w 766704"/>
                <a:gd name="connsiteY2" fmla="*/ 258442 h 1084173"/>
                <a:gd name="connsiteX3" fmla="*/ 380277 w 766704"/>
                <a:gd name="connsiteY3" fmla="*/ 0 h 1084173"/>
                <a:gd name="connsiteX4" fmla="*/ 766703 w 766704"/>
                <a:gd name="connsiteY4" fmla="*/ 258442 h 1084173"/>
                <a:gd name="connsiteX5" fmla="*/ 766702 w 766704"/>
                <a:gd name="connsiteY5" fmla="*/ 258442 h 1084173"/>
                <a:gd name="connsiteX6" fmla="*/ 766702 w 766704"/>
                <a:gd name="connsiteY6" fmla="*/ 407454 h 1084173"/>
                <a:gd name="connsiteX7" fmla="*/ 766704 w 766704"/>
                <a:gd name="connsiteY7" fmla="*/ 407455 h 1084173"/>
                <a:gd name="connsiteX8" fmla="*/ 766703 w 766704"/>
                <a:gd name="connsiteY8" fmla="*/ 407455 h 1084173"/>
                <a:gd name="connsiteX9" fmla="*/ 766703 w 766704"/>
                <a:gd name="connsiteY9" fmla="*/ 1084173 h 1084173"/>
                <a:gd name="connsiteX10" fmla="*/ 380278 w 766704"/>
                <a:gd name="connsiteY10" fmla="*/ 825731 h 1084173"/>
                <a:gd name="connsiteX11" fmla="*/ 2 w 766704"/>
                <a:gd name="connsiteY11" fmla="*/ 1084173 h 1084173"/>
                <a:gd name="connsiteX12" fmla="*/ 1 w 766704"/>
                <a:gd name="connsiteY12" fmla="*/ 1084173 h 1084173"/>
                <a:gd name="connsiteX13" fmla="*/ 1 w 766704"/>
                <a:gd name="connsiteY13" fmla="*/ 935160 h 108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6704" h="1084173">
                  <a:moveTo>
                    <a:pt x="0" y="935160"/>
                  </a:moveTo>
                  <a:lnTo>
                    <a:pt x="0" y="258442"/>
                  </a:lnTo>
                  <a:lnTo>
                    <a:pt x="1" y="258442"/>
                  </a:lnTo>
                  <a:lnTo>
                    <a:pt x="380277" y="0"/>
                  </a:lnTo>
                  <a:lnTo>
                    <a:pt x="766703" y="258442"/>
                  </a:lnTo>
                  <a:lnTo>
                    <a:pt x="766702" y="258442"/>
                  </a:lnTo>
                  <a:lnTo>
                    <a:pt x="766702" y="407454"/>
                  </a:lnTo>
                  <a:lnTo>
                    <a:pt x="766704" y="407455"/>
                  </a:lnTo>
                  <a:lnTo>
                    <a:pt x="766703" y="407455"/>
                  </a:lnTo>
                  <a:lnTo>
                    <a:pt x="766703" y="1084173"/>
                  </a:lnTo>
                  <a:lnTo>
                    <a:pt x="380278" y="825731"/>
                  </a:lnTo>
                  <a:lnTo>
                    <a:pt x="2" y="1084173"/>
                  </a:lnTo>
                  <a:lnTo>
                    <a:pt x="1" y="1084173"/>
                  </a:lnTo>
                  <a:lnTo>
                    <a:pt x="1" y="935160"/>
                  </a:lnTo>
                  <a:close/>
                </a:path>
              </a:pathLst>
            </a:cu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7" name="Freeform: Shape 32"/>
            <p:cNvSpPr/>
            <p:nvPr/>
          </p:nvSpPr>
          <p:spPr bwMode="auto">
            <a:xfrm>
              <a:off x="5391468" y="2423508"/>
              <a:ext cx="351039" cy="351039"/>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21" name="Group 5"/>
            <p:cNvGrpSpPr/>
            <p:nvPr/>
          </p:nvGrpSpPr>
          <p:grpSpPr>
            <a:xfrm>
              <a:off x="5934963" y="2346809"/>
              <a:ext cx="1920779" cy="581698"/>
              <a:chOff x="8143473" y="3722780"/>
              <a:chExt cx="2561039" cy="775597"/>
            </a:xfrm>
          </p:grpSpPr>
          <p:sp>
            <p:nvSpPr>
              <p:cNvPr id="22" name="Rectangle 35"/>
              <p:cNvSpPr/>
              <p:nvPr/>
            </p:nvSpPr>
            <p:spPr>
              <a:xfrm>
                <a:off x="8143473" y="3944379"/>
                <a:ext cx="2561039" cy="553998"/>
              </a:xfrm>
              <a:prstGeom prst="rect">
                <a:avLst/>
              </a:prstGeom>
            </p:spPr>
            <p:txBody>
              <a:bodyPr wrap="square" lIns="144000" tIns="0" rIns="144000" bIns="0">
                <a:normAutofit fontScale="85000" lnSpcReduction="20000"/>
              </a:bodyPr>
              <a:lstStyle/>
              <a:p>
                <a:pPr>
                  <a:lnSpc>
                    <a:spcPct val="120000"/>
                  </a:lnSpc>
                  <a:defRPr/>
                </a:pPr>
                <a:r>
                  <a:rPr lang="zh-CN" altLang="en-US" sz="10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33" name="TextBox 36"/>
              <p:cNvSpPr txBox="1"/>
              <p:nvPr/>
            </p:nvSpPr>
            <p:spPr bwMode="auto">
              <a:xfrm>
                <a:off x="8143473" y="3722780"/>
                <a:ext cx="2561039" cy="221599"/>
              </a:xfrm>
              <a:prstGeom prst="rect">
                <a:avLst/>
              </a:prstGeom>
              <a:noFill/>
              <a:scene3d>
                <a:camera prst="orthographicFront">
                  <a:rot lat="0" lon="0" rev="0"/>
                </a:camera>
                <a:lightRig rig="threePt" dir="t"/>
              </a:scene3d>
              <a:sp3d prstMaterial="matte">
                <a:bevelT w="1270" h="1270"/>
              </a:sp3d>
            </p:spPr>
            <p:txBody>
              <a:bodyPr wrap="none" lIns="144000" tIns="0" rIns="144000" bIns="0" anchor="t" anchorCtr="0">
                <a:normAutofit fontScale="77500" lnSpcReduction="20000"/>
              </a:bodyPr>
              <a:lstStyle/>
              <a:p>
                <a:pPr latinLnBrk="0">
                  <a:buClr>
                    <a:prstClr val="white"/>
                  </a:buClr>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p>
            </p:txBody>
          </p:sp>
        </p:grpSp>
      </p:grpSp>
      <p:grpSp>
        <p:nvGrpSpPr>
          <p:cNvPr id="34" name="组合 33"/>
          <p:cNvGrpSpPr/>
          <p:nvPr/>
        </p:nvGrpSpPr>
        <p:grpSpPr>
          <a:xfrm>
            <a:off x="5139063" y="3220373"/>
            <a:ext cx="2716679" cy="636785"/>
            <a:chOff x="5139063" y="3220373"/>
            <a:chExt cx="2716679" cy="636785"/>
          </a:xfrm>
        </p:grpSpPr>
        <p:sp>
          <p:nvSpPr>
            <p:cNvPr id="35" name="Freeform: Shape 3"/>
            <p:cNvSpPr/>
            <p:nvPr/>
          </p:nvSpPr>
          <p:spPr>
            <a:xfrm rot="5400000">
              <a:off x="5258114" y="3101322"/>
              <a:ext cx="575028" cy="813130"/>
            </a:xfrm>
            <a:custGeom>
              <a:avLst/>
              <a:gdLst>
                <a:gd name="connsiteX0" fmla="*/ 0 w 766704"/>
                <a:gd name="connsiteY0" fmla="*/ 935160 h 1084173"/>
                <a:gd name="connsiteX1" fmla="*/ 0 w 766704"/>
                <a:gd name="connsiteY1" fmla="*/ 258442 h 1084173"/>
                <a:gd name="connsiteX2" fmla="*/ 1 w 766704"/>
                <a:gd name="connsiteY2" fmla="*/ 258442 h 1084173"/>
                <a:gd name="connsiteX3" fmla="*/ 380277 w 766704"/>
                <a:gd name="connsiteY3" fmla="*/ 0 h 1084173"/>
                <a:gd name="connsiteX4" fmla="*/ 766703 w 766704"/>
                <a:gd name="connsiteY4" fmla="*/ 258442 h 1084173"/>
                <a:gd name="connsiteX5" fmla="*/ 766702 w 766704"/>
                <a:gd name="connsiteY5" fmla="*/ 258442 h 1084173"/>
                <a:gd name="connsiteX6" fmla="*/ 766702 w 766704"/>
                <a:gd name="connsiteY6" fmla="*/ 407454 h 1084173"/>
                <a:gd name="connsiteX7" fmla="*/ 766704 w 766704"/>
                <a:gd name="connsiteY7" fmla="*/ 407455 h 1084173"/>
                <a:gd name="connsiteX8" fmla="*/ 766703 w 766704"/>
                <a:gd name="connsiteY8" fmla="*/ 407455 h 1084173"/>
                <a:gd name="connsiteX9" fmla="*/ 766703 w 766704"/>
                <a:gd name="connsiteY9" fmla="*/ 1084173 h 1084173"/>
                <a:gd name="connsiteX10" fmla="*/ 380278 w 766704"/>
                <a:gd name="connsiteY10" fmla="*/ 825731 h 1084173"/>
                <a:gd name="connsiteX11" fmla="*/ 2 w 766704"/>
                <a:gd name="connsiteY11" fmla="*/ 1084173 h 1084173"/>
                <a:gd name="connsiteX12" fmla="*/ 1 w 766704"/>
                <a:gd name="connsiteY12" fmla="*/ 1084173 h 1084173"/>
                <a:gd name="connsiteX13" fmla="*/ 1 w 766704"/>
                <a:gd name="connsiteY13" fmla="*/ 935160 h 108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6704" h="1084173">
                  <a:moveTo>
                    <a:pt x="0" y="935160"/>
                  </a:moveTo>
                  <a:lnTo>
                    <a:pt x="0" y="258442"/>
                  </a:lnTo>
                  <a:lnTo>
                    <a:pt x="1" y="258442"/>
                  </a:lnTo>
                  <a:lnTo>
                    <a:pt x="380277" y="0"/>
                  </a:lnTo>
                  <a:lnTo>
                    <a:pt x="766703" y="258442"/>
                  </a:lnTo>
                  <a:lnTo>
                    <a:pt x="766702" y="258442"/>
                  </a:lnTo>
                  <a:lnTo>
                    <a:pt x="766702" y="407454"/>
                  </a:lnTo>
                  <a:lnTo>
                    <a:pt x="766704" y="407455"/>
                  </a:lnTo>
                  <a:lnTo>
                    <a:pt x="766703" y="407455"/>
                  </a:lnTo>
                  <a:lnTo>
                    <a:pt x="766703" y="1084173"/>
                  </a:lnTo>
                  <a:lnTo>
                    <a:pt x="380278" y="825731"/>
                  </a:lnTo>
                  <a:lnTo>
                    <a:pt x="2" y="1084173"/>
                  </a:lnTo>
                  <a:lnTo>
                    <a:pt x="1" y="1084173"/>
                  </a:lnTo>
                  <a:lnTo>
                    <a:pt x="1" y="935160"/>
                  </a:lnTo>
                  <a:close/>
                </a:path>
              </a:pathLst>
            </a:custGeom>
            <a:solidFill>
              <a:srgbClr val="5B9BD5"/>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7" name="Freeform: Shape 30"/>
            <p:cNvSpPr/>
            <p:nvPr/>
          </p:nvSpPr>
          <p:spPr bwMode="auto">
            <a:xfrm>
              <a:off x="5406926" y="3332367"/>
              <a:ext cx="351039" cy="351039"/>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38" name="Group 9"/>
            <p:cNvGrpSpPr/>
            <p:nvPr/>
          </p:nvGrpSpPr>
          <p:grpSpPr>
            <a:xfrm>
              <a:off x="5934963" y="3275460"/>
              <a:ext cx="1920779" cy="581698"/>
              <a:chOff x="8143473" y="4960982"/>
              <a:chExt cx="2561039" cy="775597"/>
            </a:xfrm>
          </p:grpSpPr>
          <p:sp>
            <p:nvSpPr>
              <p:cNvPr id="39" name="Rectangle 37"/>
              <p:cNvSpPr/>
              <p:nvPr/>
            </p:nvSpPr>
            <p:spPr>
              <a:xfrm>
                <a:off x="8143473" y="5182581"/>
                <a:ext cx="2561039" cy="553998"/>
              </a:xfrm>
              <a:prstGeom prst="rect">
                <a:avLst/>
              </a:prstGeom>
            </p:spPr>
            <p:txBody>
              <a:bodyPr wrap="square" lIns="144000" tIns="0" rIns="144000" bIns="0">
                <a:normAutofit fontScale="85000" lnSpcReduction="20000"/>
              </a:bodyPr>
              <a:lstStyle/>
              <a:p>
                <a:pPr>
                  <a:lnSpc>
                    <a:spcPct val="120000"/>
                  </a:lnSpc>
                  <a:defRPr/>
                </a:pPr>
                <a:r>
                  <a:rPr lang="zh-CN" altLang="en-US" sz="10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40" name="TextBox 38"/>
              <p:cNvSpPr txBox="1"/>
              <p:nvPr/>
            </p:nvSpPr>
            <p:spPr bwMode="auto">
              <a:xfrm>
                <a:off x="8143473" y="4960982"/>
                <a:ext cx="2561039" cy="221599"/>
              </a:xfrm>
              <a:prstGeom prst="rect">
                <a:avLst/>
              </a:prstGeom>
              <a:noFill/>
              <a:scene3d>
                <a:camera prst="orthographicFront">
                  <a:rot lat="0" lon="0" rev="0"/>
                </a:camera>
                <a:lightRig rig="threePt" dir="t"/>
              </a:scene3d>
              <a:sp3d prstMaterial="matte">
                <a:bevelT w="1270" h="1270"/>
              </a:sp3d>
            </p:spPr>
            <p:txBody>
              <a:bodyPr wrap="none" lIns="144000" tIns="0" rIns="144000" bIns="0" anchor="t" anchorCtr="0">
                <a:normAutofit fontScale="77500" lnSpcReduction="20000"/>
              </a:bodyPr>
              <a:lstStyle/>
              <a:p>
                <a:pPr latinLnBrk="0">
                  <a:buClr>
                    <a:prstClr val="white"/>
                  </a:buClr>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p>
            </p:txBody>
          </p:sp>
        </p:gr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0-#ppt_w/2"/>
                                          </p:val>
                                        </p:tav>
                                        <p:tav tm="100000">
                                          <p:val>
                                            <p:strVal val="#ppt_x"/>
                                          </p:val>
                                        </p:tav>
                                      </p:tavLst>
                                    </p:anim>
                                    <p:anim calcmode="lin" valueType="num">
                                      <p:cBhvr additive="base">
                                        <p:cTn id="25"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574200"/>
            <a:ext cx="9144000" cy="1328965"/>
            <a:chOff x="0" y="1583723"/>
            <a:chExt cx="9144000" cy="1328963"/>
          </a:xfrm>
        </p:grpSpPr>
        <p:sp>
          <p:nvSpPr>
            <p:cNvPr id="18" name="矩形 17"/>
            <p:cNvSpPr/>
            <p:nvPr/>
          </p:nvSpPr>
          <p:spPr>
            <a:xfrm>
              <a:off x="7843836" y="2239747"/>
              <a:ext cx="1300164" cy="166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19" name="组合 18"/>
            <p:cNvGrpSpPr/>
            <p:nvPr/>
          </p:nvGrpSpPr>
          <p:grpSpPr>
            <a:xfrm>
              <a:off x="6443318" y="1741909"/>
              <a:ext cx="1400518" cy="1170746"/>
              <a:chOff x="5121275" y="798513"/>
              <a:chExt cx="1016000" cy="849312"/>
            </a:xfrm>
          </p:grpSpPr>
          <p:sp>
            <p:nvSpPr>
              <p:cNvPr id="7" name="任意多边形: 形状 40"/>
              <p:cNvSpPr/>
              <p:nvPr/>
            </p:nvSpPr>
            <p:spPr bwMode="auto">
              <a:xfrm>
                <a:off x="5121275" y="798513"/>
                <a:ext cx="1016000" cy="849312"/>
              </a:xfrm>
              <a:custGeom>
                <a:avLst/>
                <a:gdLst>
                  <a:gd name="T0" fmla="*/ 210 w 271"/>
                  <a:gd name="T1" fmla="*/ 54 h 226"/>
                  <a:gd name="T2" fmla="*/ 206 w 271"/>
                  <a:gd name="T3" fmla="*/ 48 h 226"/>
                  <a:gd name="T4" fmla="*/ 113 w 271"/>
                  <a:gd name="T5" fmla="*/ 0 h 226"/>
                  <a:gd name="T6" fmla="*/ 0 w 271"/>
                  <a:gd name="T7" fmla="*/ 113 h 226"/>
                  <a:gd name="T8" fmla="*/ 113 w 271"/>
                  <a:gd name="T9" fmla="*/ 226 h 226"/>
                  <a:gd name="T10" fmla="*/ 206 w 271"/>
                  <a:gd name="T11" fmla="*/ 177 h 226"/>
                  <a:gd name="T12" fmla="*/ 210 w 271"/>
                  <a:gd name="T13" fmla="*/ 171 h 226"/>
                  <a:gd name="T14" fmla="*/ 271 w 271"/>
                  <a:gd name="T15" fmla="*/ 130 h 226"/>
                  <a:gd name="T16" fmla="*/ 271 w 271"/>
                  <a:gd name="T17" fmla="*/ 96 h 226"/>
                  <a:gd name="T18" fmla="*/ 210 w 271"/>
                  <a:gd name="T19" fmla="*/ 5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1" h="226">
                    <a:moveTo>
                      <a:pt x="210" y="54"/>
                    </a:moveTo>
                    <a:cubicBezTo>
                      <a:pt x="209" y="52"/>
                      <a:pt x="207" y="50"/>
                      <a:pt x="206" y="48"/>
                    </a:cubicBezTo>
                    <a:cubicBezTo>
                      <a:pt x="186" y="19"/>
                      <a:pt x="152" y="0"/>
                      <a:pt x="113" y="0"/>
                    </a:cubicBezTo>
                    <a:cubicBezTo>
                      <a:pt x="51" y="0"/>
                      <a:pt x="0" y="50"/>
                      <a:pt x="0" y="113"/>
                    </a:cubicBezTo>
                    <a:cubicBezTo>
                      <a:pt x="0" y="175"/>
                      <a:pt x="51" y="226"/>
                      <a:pt x="113" y="226"/>
                    </a:cubicBezTo>
                    <a:cubicBezTo>
                      <a:pt x="152" y="226"/>
                      <a:pt x="186" y="207"/>
                      <a:pt x="206" y="177"/>
                    </a:cubicBezTo>
                    <a:cubicBezTo>
                      <a:pt x="207" y="175"/>
                      <a:pt x="209" y="173"/>
                      <a:pt x="210" y="171"/>
                    </a:cubicBezTo>
                    <a:cubicBezTo>
                      <a:pt x="227" y="147"/>
                      <a:pt x="247" y="130"/>
                      <a:pt x="271" y="130"/>
                    </a:cubicBezTo>
                    <a:cubicBezTo>
                      <a:pt x="271" y="96"/>
                      <a:pt x="271" y="96"/>
                      <a:pt x="271" y="96"/>
                    </a:cubicBezTo>
                    <a:cubicBezTo>
                      <a:pt x="247" y="96"/>
                      <a:pt x="227" y="79"/>
                      <a:pt x="210" y="54"/>
                    </a:cubicBezTo>
                    <a:close/>
                  </a:path>
                </a:pathLst>
              </a:custGeom>
              <a:solidFill>
                <a:schemeClr val="accent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8" name="椭圆 7"/>
              <p:cNvSpPr/>
              <p:nvPr/>
            </p:nvSpPr>
            <p:spPr bwMode="auto">
              <a:xfrm>
                <a:off x="5162550" y="836613"/>
                <a:ext cx="765175" cy="765175"/>
              </a:xfrm>
              <a:prstGeom prst="ellipse">
                <a:avLst/>
              </a:pr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20" name="组合 19"/>
            <p:cNvGrpSpPr/>
            <p:nvPr/>
          </p:nvGrpSpPr>
          <p:grpSpPr>
            <a:xfrm rot="10800000">
              <a:off x="1300164" y="1741940"/>
              <a:ext cx="1400518" cy="1170746"/>
              <a:chOff x="5121275" y="798513"/>
              <a:chExt cx="1016000" cy="849312"/>
            </a:xfrm>
          </p:grpSpPr>
          <p:sp>
            <p:nvSpPr>
              <p:cNvPr id="9" name="任意多边形: 形状 38"/>
              <p:cNvSpPr/>
              <p:nvPr/>
            </p:nvSpPr>
            <p:spPr bwMode="auto">
              <a:xfrm>
                <a:off x="5121275" y="798513"/>
                <a:ext cx="1016000" cy="849312"/>
              </a:xfrm>
              <a:custGeom>
                <a:avLst/>
                <a:gdLst>
                  <a:gd name="T0" fmla="*/ 210 w 271"/>
                  <a:gd name="T1" fmla="*/ 54 h 226"/>
                  <a:gd name="T2" fmla="*/ 206 w 271"/>
                  <a:gd name="T3" fmla="*/ 48 h 226"/>
                  <a:gd name="T4" fmla="*/ 113 w 271"/>
                  <a:gd name="T5" fmla="*/ 0 h 226"/>
                  <a:gd name="T6" fmla="*/ 0 w 271"/>
                  <a:gd name="T7" fmla="*/ 113 h 226"/>
                  <a:gd name="T8" fmla="*/ 113 w 271"/>
                  <a:gd name="T9" fmla="*/ 226 h 226"/>
                  <a:gd name="T10" fmla="*/ 206 w 271"/>
                  <a:gd name="T11" fmla="*/ 177 h 226"/>
                  <a:gd name="T12" fmla="*/ 210 w 271"/>
                  <a:gd name="T13" fmla="*/ 171 h 226"/>
                  <a:gd name="T14" fmla="*/ 271 w 271"/>
                  <a:gd name="T15" fmla="*/ 130 h 226"/>
                  <a:gd name="T16" fmla="*/ 271 w 271"/>
                  <a:gd name="T17" fmla="*/ 96 h 226"/>
                  <a:gd name="T18" fmla="*/ 210 w 271"/>
                  <a:gd name="T19" fmla="*/ 54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1" h="226">
                    <a:moveTo>
                      <a:pt x="210" y="54"/>
                    </a:moveTo>
                    <a:cubicBezTo>
                      <a:pt x="209" y="52"/>
                      <a:pt x="207" y="50"/>
                      <a:pt x="206" y="48"/>
                    </a:cubicBezTo>
                    <a:cubicBezTo>
                      <a:pt x="186" y="19"/>
                      <a:pt x="152" y="0"/>
                      <a:pt x="113" y="0"/>
                    </a:cubicBezTo>
                    <a:cubicBezTo>
                      <a:pt x="51" y="0"/>
                      <a:pt x="0" y="50"/>
                      <a:pt x="0" y="113"/>
                    </a:cubicBezTo>
                    <a:cubicBezTo>
                      <a:pt x="0" y="175"/>
                      <a:pt x="51" y="226"/>
                      <a:pt x="113" y="226"/>
                    </a:cubicBezTo>
                    <a:cubicBezTo>
                      <a:pt x="152" y="226"/>
                      <a:pt x="186" y="207"/>
                      <a:pt x="206" y="177"/>
                    </a:cubicBezTo>
                    <a:cubicBezTo>
                      <a:pt x="207" y="175"/>
                      <a:pt x="209" y="173"/>
                      <a:pt x="210" y="171"/>
                    </a:cubicBezTo>
                    <a:cubicBezTo>
                      <a:pt x="227" y="147"/>
                      <a:pt x="247" y="130"/>
                      <a:pt x="271" y="130"/>
                    </a:cubicBezTo>
                    <a:cubicBezTo>
                      <a:pt x="271" y="96"/>
                      <a:pt x="271" y="96"/>
                      <a:pt x="271" y="96"/>
                    </a:cubicBezTo>
                    <a:cubicBezTo>
                      <a:pt x="247" y="96"/>
                      <a:pt x="227" y="79"/>
                      <a:pt x="210" y="54"/>
                    </a:cubicBezTo>
                    <a:close/>
                  </a:path>
                </a:pathLst>
              </a:custGeom>
              <a:solidFill>
                <a:schemeClr val="accent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0" name="椭圆 9"/>
              <p:cNvSpPr/>
              <p:nvPr/>
            </p:nvSpPr>
            <p:spPr bwMode="auto">
              <a:xfrm>
                <a:off x="5162550" y="836613"/>
                <a:ext cx="765175" cy="765175"/>
              </a:xfrm>
              <a:prstGeom prst="ellipse">
                <a:avLst/>
              </a:pr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21" name="组合 20"/>
            <p:cNvGrpSpPr/>
            <p:nvPr/>
          </p:nvGrpSpPr>
          <p:grpSpPr>
            <a:xfrm>
              <a:off x="1530567" y="1741909"/>
              <a:ext cx="6082866" cy="1170777"/>
              <a:chOff x="1694734" y="2033431"/>
              <a:chExt cx="6082866" cy="1170777"/>
            </a:xfrm>
          </p:grpSpPr>
          <p:grpSp>
            <p:nvGrpSpPr>
              <p:cNvPr id="11" name="组合 10"/>
              <p:cNvGrpSpPr/>
              <p:nvPr/>
            </p:nvGrpSpPr>
            <p:grpSpPr>
              <a:xfrm>
                <a:off x="1694734" y="2033431"/>
                <a:ext cx="2807677" cy="1170777"/>
                <a:chOff x="2874963" y="798513"/>
                <a:chExt cx="2036762" cy="849312"/>
              </a:xfrm>
            </p:grpSpPr>
            <p:sp>
              <p:nvSpPr>
                <p:cNvPr id="12" name="任意多边形: 形状 35"/>
                <p:cNvSpPr/>
                <p:nvPr/>
              </p:nvSpPr>
              <p:spPr bwMode="auto">
                <a:xfrm>
                  <a:off x="2874963" y="798513"/>
                  <a:ext cx="2036762" cy="849312"/>
                </a:xfrm>
                <a:custGeom>
                  <a:avLst/>
                  <a:gdLst>
                    <a:gd name="T0" fmla="*/ 430 w 543"/>
                    <a:gd name="T1" fmla="*/ 0 h 226"/>
                    <a:gd name="T2" fmla="*/ 337 w 543"/>
                    <a:gd name="T3" fmla="*/ 49 h 226"/>
                    <a:gd name="T4" fmla="*/ 333 w 543"/>
                    <a:gd name="T5" fmla="*/ 54 h 226"/>
                    <a:gd name="T6" fmla="*/ 272 w 543"/>
                    <a:gd name="T7" fmla="*/ 96 h 226"/>
                    <a:gd name="T8" fmla="*/ 210 w 543"/>
                    <a:gd name="T9" fmla="*/ 54 h 226"/>
                    <a:gd name="T10" fmla="*/ 207 w 543"/>
                    <a:gd name="T11" fmla="*/ 49 h 226"/>
                    <a:gd name="T12" fmla="*/ 113 w 543"/>
                    <a:gd name="T13" fmla="*/ 0 h 226"/>
                    <a:gd name="T14" fmla="*/ 0 w 543"/>
                    <a:gd name="T15" fmla="*/ 113 h 226"/>
                    <a:gd name="T16" fmla="*/ 113 w 543"/>
                    <a:gd name="T17" fmla="*/ 226 h 226"/>
                    <a:gd name="T18" fmla="*/ 207 w 543"/>
                    <a:gd name="T19" fmla="*/ 178 h 226"/>
                    <a:gd name="T20" fmla="*/ 210 w 543"/>
                    <a:gd name="T21" fmla="*/ 172 h 226"/>
                    <a:gd name="T22" fmla="*/ 272 w 543"/>
                    <a:gd name="T23" fmla="*/ 130 h 226"/>
                    <a:gd name="T24" fmla="*/ 333 w 543"/>
                    <a:gd name="T25" fmla="*/ 172 h 226"/>
                    <a:gd name="T26" fmla="*/ 337 w 543"/>
                    <a:gd name="T27" fmla="*/ 177 h 226"/>
                    <a:gd name="T28" fmla="*/ 430 w 543"/>
                    <a:gd name="T29" fmla="*/ 226 h 226"/>
                    <a:gd name="T30" fmla="*/ 543 w 543"/>
                    <a:gd name="T31" fmla="*/ 113 h 226"/>
                    <a:gd name="T32" fmla="*/ 430 w 543"/>
                    <a:gd name="T3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226">
                      <a:moveTo>
                        <a:pt x="430" y="0"/>
                      </a:moveTo>
                      <a:cubicBezTo>
                        <a:pt x="391" y="0"/>
                        <a:pt x="357" y="19"/>
                        <a:pt x="337" y="49"/>
                      </a:cubicBezTo>
                      <a:cubicBezTo>
                        <a:pt x="336" y="51"/>
                        <a:pt x="334" y="53"/>
                        <a:pt x="333" y="54"/>
                      </a:cubicBezTo>
                      <a:cubicBezTo>
                        <a:pt x="316" y="79"/>
                        <a:pt x="296" y="96"/>
                        <a:pt x="272" y="96"/>
                      </a:cubicBezTo>
                      <a:cubicBezTo>
                        <a:pt x="247" y="96"/>
                        <a:pt x="227" y="79"/>
                        <a:pt x="210" y="54"/>
                      </a:cubicBezTo>
                      <a:cubicBezTo>
                        <a:pt x="209" y="53"/>
                        <a:pt x="208" y="51"/>
                        <a:pt x="207" y="49"/>
                      </a:cubicBezTo>
                      <a:cubicBezTo>
                        <a:pt x="186" y="19"/>
                        <a:pt x="152" y="0"/>
                        <a:pt x="113" y="0"/>
                      </a:cubicBezTo>
                      <a:cubicBezTo>
                        <a:pt x="51" y="0"/>
                        <a:pt x="0" y="51"/>
                        <a:pt x="0" y="113"/>
                      </a:cubicBezTo>
                      <a:cubicBezTo>
                        <a:pt x="0" y="176"/>
                        <a:pt x="51" y="226"/>
                        <a:pt x="113" y="226"/>
                      </a:cubicBezTo>
                      <a:cubicBezTo>
                        <a:pt x="152" y="226"/>
                        <a:pt x="186" y="207"/>
                        <a:pt x="207" y="178"/>
                      </a:cubicBezTo>
                      <a:cubicBezTo>
                        <a:pt x="208" y="176"/>
                        <a:pt x="209" y="174"/>
                        <a:pt x="210" y="172"/>
                      </a:cubicBezTo>
                      <a:cubicBezTo>
                        <a:pt x="227" y="147"/>
                        <a:pt x="247" y="130"/>
                        <a:pt x="272" y="130"/>
                      </a:cubicBezTo>
                      <a:cubicBezTo>
                        <a:pt x="296" y="130"/>
                        <a:pt x="316" y="147"/>
                        <a:pt x="333" y="172"/>
                      </a:cubicBezTo>
                      <a:cubicBezTo>
                        <a:pt x="334" y="174"/>
                        <a:pt x="336" y="176"/>
                        <a:pt x="337" y="177"/>
                      </a:cubicBezTo>
                      <a:cubicBezTo>
                        <a:pt x="357" y="207"/>
                        <a:pt x="391" y="226"/>
                        <a:pt x="430" y="226"/>
                      </a:cubicBezTo>
                      <a:cubicBezTo>
                        <a:pt x="493" y="226"/>
                        <a:pt x="543" y="176"/>
                        <a:pt x="543" y="113"/>
                      </a:cubicBezTo>
                      <a:cubicBezTo>
                        <a:pt x="543" y="51"/>
                        <a:pt x="493" y="0"/>
                        <a:pt x="430" y="0"/>
                      </a:cubicBezTo>
                      <a:close/>
                    </a:path>
                  </a:pathLst>
                </a:custGeom>
                <a:solidFill>
                  <a:schemeClr val="accent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bwMode="auto">
                <a:xfrm>
                  <a:off x="2921000" y="839788"/>
                  <a:ext cx="765175" cy="766762"/>
                </a:xfrm>
                <a:prstGeom prst="ellipse">
                  <a:avLst/>
                </a:pr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8" name="椭圆 37"/>
                <p:cNvSpPr/>
                <p:nvPr/>
              </p:nvSpPr>
              <p:spPr bwMode="auto">
                <a:xfrm>
                  <a:off x="4105275" y="839788"/>
                  <a:ext cx="765175" cy="766762"/>
                </a:xfrm>
                <a:prstGeom prst="ellipse">
                  <a:avLst/>
                </a:pr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28" name="组合 27"/>
              <p:cNvGrpSpPr/>
              <p:nvPr/>
            </p:nvGrpSpPr>
            <p:grpSpPr>
              <a:xfrm>
                <a:off x="4969923" y="2033431"/>
                <a:ext cx="2807677" cy="1170777"/>
                <a:chOff x="2874963" y="798513"/>
                <a:chExt cx="2036762" cy="849312"/>
              </a:xfrm>
            </p:grpSpPr>
            <p:sp>
              <p:nvSpPr>
                <p:cNvPr id="33" name="任意多边形: 形状 32"/>
                <p:cNvSpPr/>
                <p:nvPr/>
              </p:nvSpPr>
              <p:spPr bwMode="auto">
                <a:xfrm>
                  <a:off x="2874963" y="798513"/>
                  <a:ext cx="2036762" cy="849312"/>
                </a:xfrm>
                <a:custGeom>
                  <a:avLst/>
                  <a:gdLst>
                    <a:gd name="T0" fmla="*/ 430 w 543"/>
                    <a:gd name="T1" fmla="*/ 0 h 226"/>
                    <a:gd name="T2" fmla="*/ 337 w 543"/>
                    <a:gd name="T3" fmla="*/ 49 h 226"/>
                    <a:gd name="T4" fmla="*/ 333 w 543"/>
                    <a:gd name="T5" fmla="*/ 54 h 226"/>
                    <a:gd name="T6" fmla="*/ 272 w 543"/>
                    <a:gd name="T7" fmla="*/ 96 h 226"/>
                    <a:gd name="T8" fmla="*/ 210 w 543"/>
                    <a:gd name="T9" fmla="*/ 54 h 226"/>
                    <a:gd name="T10" fmla="*/ 207 w 543"/>
                    <a:gd name="T11" fmla="*/ 49 h 226"/>
                    <a:gd name="T12" fmla="*/ 113 w 543"/>
                    <a:gd name="T13" fmla="*/ 0 h 226"/>
                    <a:gd name="T14" fmla="*/ 0 w 543"/>
                    <a:gd name="T15" fmla="*/ 113 h 226"/>
                    <a:gd name="T16" fmla="*/ 113 w 543"/>
                    <a:gd name="T17" fmla="*/ 226 h 226"/>
                    <a:gd name="T18" fmla="*/ 207 w 543"/>
                    <a:gd name="T19" fmla="*/ 178 h 226"/>
                    <a:gd name="T20" fmla="*/ 210 w 543"/>
                    <a:gd name="T21" fmla="*/ 172 h 226"/>
                    <a:gd name="T22" fmla="*/ 272 w 543"/>
                    <a:gd name="T23" fmla="*/ 130 h 226"/>
                    <a:gd name="T24" fmla="*/ 333 w 543"/>
                    <a:gd name="T25" fmla="*/ 172 h 226"/>
                    <a:gd name="T26" fmla="*/ 337 w 543"/>
                    <a:gd name="T27" fmla="*/ 177 h 226"/>
                    <a:gd name="T28" fmla="*/ 430 w 543"/>
                    <a:gd name="T29" fmla="*/ 226 h 226"/>
                    <a:gd name="T30" fmla="*/ 543 w 543"/>
                    <a:gd name="T31" fmla="*/ 113 h 226"/>
                    <a:gd name="T32" fmla="*/ 430 w 543"/>
                    <a:gd name="T3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226">
                      <a:moveTo>
                        <a:pt x="430" y="0"/>
                      </a:moveTo>
                      <a:cubicBezTo>
                        <a:pt x="391" y="0"/>
                        <a:pt x="357" y="19"/>
                        <a:pt x="337" y="49"/>
                      </a:cubicBezTo>
                      <a:cubicBezTo>
                        <a:pt x="336" y="51"/>
                        <a:pt x="334" y="53"/>
                        <a:pt x="333" y="54"/>
                      </a:cubicBezTo>
                      <a:cubicBezTo>
                        <a:pt x="316" y="79"/>
                        <a:pt x="296" y="96"/>
                        <a:pt x="272" y="96"/>
                      </a:cubicBezTo>
                      <a:cubicBezTo>
                        <a:pt x="247" y="96"/>
                        <a:pt x="227" y="79"/>
                        <a:pt x="210" y="54"/>
                      </a:cubicBezTo>
                      <a:cubicBezTo>
                        <a:pt x="209" y="53"/>
                        <a:pt x="208" y="51"/>
                        <a:pt x="207" y="49"/>
                      </a:cubicBezTo>
                      <a:cubicBezTo>
                        <a:pt x="186" y="19"/>
                        <a:pt x="152" y="0"/>
                        <a:pt x="113" y="0"/>
                      </a:cubicBezTo>
                      <a:cubicBezTo>
                        <a:pt x="51" y="0"/>
                        <a:pt x="0" y="51"/>
                        <a:pt x="0" y="113"/>
                      </a:cubicBezTo>
                      <a:cubicBezTo>
                        <a:pt x="0" y="176"/>
                        <a:pt x="51" y="226"/>
                        <a:pt x="113" y="226"/>
                      </a:cubicBezTo>
                      <a:cubicBezTo>
                        <a:pt x="152" y="226"/>
                        <a:pt x="186" y="207"/>
                        <a:pt x="207" y="178"/>
                      </a:cubicBezTo>
                      <a:cubicBezTo>
                        <a:pt x="208" y="176"/>
                        <a:pt x="209" y="174"/>
                        <a:pt x="210" y="172"/>
                      </a:cubicBezTo>
                      <a:cubicBezTo>
                        <a:pt x="227" y="147"/>
                        <a:pt x="247" y="130"/>
                        <a:pt x="272" y="130"/>
                      </a:cubicBezTo>
                      <a:cubicBezTo>
                        <a:pt x="296" y="130"/>
                        <a:pt x="316" y="147"/>
                        <a:pt x="333" y="172"/>
                      </a:cubicBezTo>
                      <a:cubicBezTo>
                        <a:pt x="334" y="174"/>
                        <a:pt x="336" y="176"/>
                        <a:pt x="337" y="177"/>
                      </a:cubicBezTo>
                      <a:cubicBezTo>
                        <a:pt x="357" y="207"/>
                        <a:pt x="391" y="226"/>
                        <a:pt x="430" y="226"/>
                      </a:cubicBezTo>
                      <a:cubicBezTo>
                        <a:pt x="493" y="226"/>
                        <a:pt x="543" y="176"/>
                        <a:pt x="543" y="113"/>
                      </a:cubicBezTo>
                      <a:cubicBezTo>
                        <a:pt x="543" y="51"/>
                        <a:pt x="493" y="0"/>
                        <a:pt x="430" y="0"/>
                      </a:cubicBezTo>
                      <a:close/>
                    </a:path>
                  </a:pathLst>
                </a:custGeom>
                <a:solidFill>
                  <a:schemeClr val="accent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bwMode="auto">
                <a:xfrm>
                  <a:off x="2921000" y="839788"/>
                  <a:ext cx="765175" cy="766762"/>
                </a:xfrm>
                <a:prstGeom prst="ellipse">
                  <a:avLst/>
                </a:pr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bwMode="auto">
                <a:xfrm>
                  <a:off x="4105275" y="839788"/>
                  <a:ext cx="765175" cy="766762"/>
                </a:xfrm>
                <a:prstGeom prst="ellipse">
                  <a:avLst/>
                </a:pr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16" name="组合 15"/>
              <p:cNvGrpSpPr/>
              <p:nvPr/>
            </p:nvGrpSpPr>
            <p:grpSpPr>
              <a:xfrm>
                <a:off x="3331440" y="2033431"/>
                <a:ext cx="2807677" cy="1170777"/>
                <a:chOff x="2874963" y="798513"/>
                <a:chExt cx="2036762" cy="849312"/>
              </a:xfrm>
            </p:grpSpPr>
            <p:sp>
              <p:nvSpPr>
                <p:cNvPr id="17" name="任意多边形: 形状 29"/>
                <p:cNvSpPr/>
                <p:nvPr/>
              </p:nvSpPr>
              <p:spPr bwMode="auto">
                <a:xfrm>
                  <a:off x="2874963" y="798513"/>
                  <a:ext cx="2036762" cy="849312"/>
                </a:xfrm>
                <a:custGeom>
                  <a:avLst/>
                  <a:gdLst>
                    <a:gd name="T0" fmla="*/ 430 w 543"/>
                    <a:gd name="T1" fmla="*/ 0 h 226"/>
                    <a:gd name="T2" fmla="*/ 337 w 543"/>
                    <a:gd name="T3" fmla="*/ 49 h 226"/>
                    <a:gd name="T4" fmla="*/ 333 w 543"/>
                    <a:gd name="T5" fmla="*/ 54 h 226"/>
                    <a:gd name="T6" fmla="*/ 272 w 543"/>
                    <a:gd name="T7" fmla="*/ 96 h 226"/>
                    <a:gd name="T8" fmla="*/ 210 w 543"/>
                    <a:gd name="T9" fmla="*/ 54 h 226"/>
                    <a:gd name="T10" fmla="*/ 207 w 543"/>
                    <a:gd name="T11" fmla="*/ 49 h 226"/>
                    <a:gd name="T12" fmla="*/ 113 w 543"/>
                    <a:gd name="T13" fmla="*/ 0 h 226"/>
                    <a:gd name="T14" fmla="*/ 0 w 543"/>
                    <a:gd name="T15" fmla="*/ 113 h 226"/>
                    <a:gd name="T16" fmla="*/ 113 w 543"/>
                    <a:gd name="T17" fmla="*/ 226 h 226"/>
                    <a:gd name="T18" fmla="*/ 207 w 543"/>
                    <a:gd name="T19" fmla="*/ 178 h 226"/>
                    <a:gd name="T20" fmla="*/ 210 w 543"/>
                    <a:gd name="T21" fmla="*/ 172 h 226"/>
                    <a:gd name="T22" fmla="*/ 272 w 543"/>
                    <a:gd name="T23" fmla="*/ 130 h 226"/>
                    <a:gd name="T24" fmla="*/ 333 w 543"/>
                    <a:gd name="T25" fmla="*/ 172 h 226"/>
                    <a:gd name="T26" fmla="*/ 337 w 543"/>
                    <a:gd name="T27" fmla="*/ 177 h 226"/>
                    <a:gd name="T28" fmla="*/ 430 w 543"/>
                    <a:gd name="T29" fmla="*/ 226 h 226"/>
                    <a:gd name="T30" fmla="*/ 543 w 543"/>
                    <a:gd name="T31" fmla="*/ 113 h 226"/>
                    <a:gd name="T32" fmla="*/ 430 w 543"/>
                    <a:gd name="T3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3" h="226">
                      <a:moveTo>
                        <a:pt x="430" y="0"/>
                      </a:moveTo>
                      <a:cubicBezTo>
                        <a:pt x="391" y="0"/>
                        <a:pt x="357" y="19"/>
                        <a:pt x="337" y="49"/>
                      </a:cubicBezTo>
                      <a:cubicBezTo>
                        <a:pt x="336" y="51"/>
                        <a:pt x="334" y="53"/>
                        <a:pt x="333" y="54"/>
                      </a:cubicBezTo>
                      <a:cubicBezTo>
                        <a:pt x="316" y="79"/>
                        <a:pt x="296" y="96"/>
                        <a:pt x="272" y="96"/>
                      </a:cubicBezTo>
                      <a:cubicBezTo>
                        <a:pt x="247" y="96"/>
                        <a:pt x="227" y="79"/>
                        <a:pt x="210" y="54"/>
                      </a:cubicBezTo>
                      <a:cubicBezTo>
                        <a:pt x="209" y="53"/>
                        <a:pt x="208" y="51"/>
                        <a:pt x="207" y="49"/>
                      </a:cubicBezTo>
                      <a:cubicBezTo>
                        <a:pt x="186" y="19"/>
                        <a:pt x="152" y="0"/>
                        <a:pt x="113" y="0"/>
                      </a:cubicBezTo>
                      <a:cubicBezTo>
                        <a:pt x="51" y="0"/>
                        <a:pt x="0" y="51"/>
                        <a:pt x="0" y="113"/>
                      </a:cubicBezTo>
                      <a:cubicBezTo>
                        <a:pt x="0" y="176"/>
                        <a:pt x="51" y="226"/>
                        <a:pt x="113" y="226"/>
                      </a:cubicBezTo>
                      <a:cubicBezTo>
                        <a:pt x="152" y="226"/>
                        <a:pt x="186" y="207"/>
                        <a:pt x="207" y="178"/>
                      </a:cubicBezTo>
                      <a:cubicBezTo>
                        <a:pt x="208" y="176"/>
                        <a:pt x="209" y="174"/>
                        <a:pt x="210" y="172"/>
                      </a:cubicBezTo>
                      <a:cubicBezTo>
                        <a:pt x="227" y="147"/>
                        <a:pt x="247" y="130"/>
                        <a:pt x="272" y="130"/>
                      </a:cubicBezTo>
                      <a:cubicBezTo>
                        <a:pt x="296" y="130"/>
                        <a:pt x="316" y="147"/>
                        <a:pt x="333" y="172"/>
                      </a:cubicBezTo>
                      <a:cubicBezTo>
                        <a:pt x="334" y="174"/>
                        <a:pt x="336" y="176"/>
                        <a:pt x="337" y="177"/>
                      </a:cubicBezTo>
                      <a:cubicBezTo>
                        <a:pt x="357" y="207"/>
                        <a:pt x="391" y="226"/>
                        <a:pt x="430" y="226"/>
                      </a:cubicBezTo>
                      <a:cubicBezTo>
                        <a:pt x="493" y="226"/>
                        <a:pt x="543" y="176"/>
                        <a:pt x="543" y="113"/>
                      </a:cubicBezTo>
                      <a:cubicBezTo>
                        <a:pt x="543" y="51"/>
                        <a:pt x="493" y="0"/>
                        <a:pt x="430" y="0"/>
                      </a:cubicBezTo>
                      <a:close/>
                    </a:path>
                  </a:pathLst>
                </a:custGeom>
                <a:solidFill>
                  <a:schemeClr val="accent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2" name="椭圆 21"/>
                <p:cNvSpPr/>
                <p:nvPr/>
              </p:nvSpPr>
              <p:spPr bwMode="auto">
                <a:xfrm>
                  <a:off x="2921000" y="839788"/>
                  <a:ext cx="765175" cy="766762"/>
                </a:xfrm>
                <a:prstGeom prst="ellipse">
                  <a:avLst/>
                </a:pr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3" name="椭圆 42"/>
                <p:cNvSpPr/>
                <p:nvPr/>
              </p:nvSpPr>
              <p:spPr bwMode="auto">
                <a:xfrm>
                  <a:off x="4105275" y="839788"/>
                  <a:ext cx="765175" cy="766762"/>
                </a:xfrm>
                <a:prstGeom prst="ellipse">
                  <a:avLst/>
                </a:pr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grpSp>
        <p:sp>
          <p:nvSpPr>
            <p:cNvPr id="45" name="矩形 44"/>
            <p:cNvSpPr/>
            <p:nvPr/>
          </p:nvSpPr>
          <p:spPr>
            <a:xfrm>
              <a:off x="0" y="2239747"/>
              <a:ext cx="1300164" cy="166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7" name="任意多边形: 形状 22"/>
            <p:cNvSpPr/>
            <p:nvPr/>
          </p:nvSpPr>
          <p:spPr bwMode="auto">
            <a:xfrm>
              <a:off x="3513442" y="2114358"/>
              <a:ext cx="481013" cy="449262"/>
            </a:xfrm>
            <a:custGeom>
              <a:avLst/>
              <a:gdLst>
                <a:gd name="T0" fmla="*/ 128 w 128"/>
                <a:gd name="T1" fmla="*/ 64 h 120"/>
                <a:gd name="T2" fmla="*/ 128 w 128"/>
                <a:gd name="T3" fmla="*/ 16 h 120"/>
                <a:gd name="T4" fmla="*/ 104 w 128"/>
                <a:gd name="T5" fmla="*/ 16 h 120"/>
                <a:gd name="T6" fmla="*/ 104 w 128"/>
                <a:gd name="T7" fmla="*/ 8 h 120"/>
                <a:gd name="T8" fmla="*/ 96 w 128"/>
                <a:gd name="T9" fmla="*/ 0 h 120"/>
                <a:gd name="T10" fmla="*/ 8 w 128"/>
                <a:gd name="T11" fmla="*/ 0 h 120"/>
                <a:gd name="T12" fmla="*/ 0 w 128"/>
                <a:gd name="T13" fmla="*/ 8 h 120"/>
                <a:gd name="T14" fmla="*/ 0 w 128"/>
                <a:gd name="T15" fmla="*/ 32 h 120"/>
                <a:gd name="T16" fmla="*/ 8 w 128"/>
                <a:gd name="T17" fmla="*/ 40 h 120"/>
                <a:gd name="T18" fmla="*/ 96 w 128"/>
                <a:gd name="T19" fmla="*/ 40 h 120"/>
                <a:gd name="T20" fmla="*/ 104 w 128"/>
                <a:gd name="T21" fmla="*/ 32 h 120"/>
                <a:gd name="T22" fmla="*/ 104 w 128"/>
                <a:gd name="T23" fmla="*/ 24 h 120"/>
                <a:gd name="T24" fmla="*/ 120 w 128"/>
                <a:gd name="T25" fmla="*/ 24 h 120"/>
                <a:gd name="T26" fmla="*/ 120 w 128"/>
                <a:gd name="T27" fmla="*/ 56 h 120"/>
                <a:gd name="T28" fmla="*/ 48 w 128"/>
                <a:gd name="T29" fmla="*/ 56 h 120"/>
                <a:gd name="T30" fmla="*/ 48 w 128"/>
                <a:gd name="T31" fmla="*/ 72 h 120"/>
                <a:gd name="T32" fmla="*/ 44 w 128"/>
                <a:gd name="T33" fmla="*/ 72 h 120"/>
                <a:gd name="T34" fmla="*/ 40 w 128"/>
                <a:gd name="T35" fmla="*/ 76 h 120"/>
                <a:gd name="T36" fmla="*/ 40 w 128"/>
                <a:gd name="T37" fmla="*/ 116 h 120"/>
                <a:gd name="T38" fmla="*/ 44 w 128"/>
                <a:gd name="T39" fmla="*/ 120 h 120"/>
                <a:gd name="T40" fmla="*/ 60 w 128"/>
                <a:gd name="T41" fmla="*/ 120 h 120"/>
                <a:gd name="T42" fmla="*/ 64 w 128"/>
                <a:gd name="T43" fmla="*/ 116 h 120"/>
                <a:gd name="T44" fmla="*/ 64 w 128"/>
                <a:gd name="T45" fmla="*/ 76 h 120"/>
                <a:gd name="T46" fmla="*/ 60 w 128"/>
                <a:gd name="T47" fmla="*/ 72 h 120"/>
                <a:gd name="T48" fmla="*/ 56 w 128"/>
                <a:gd name="T49" fmla="*/ 72 h 120"/>
                <a:gd name="T50" fmla="*/ 56 w 128"/>
                <a:gd name="T51" fmla="*/ 64 h 120"/>
                <a:gd name="T52" fmla="*/ 128 w 128"/>
                <a:gd name="T53" fmla="*/ 64 h 120"/>
                <a:gd name="T54" fmla="*/ 96 w 128"/>
                <a:gd name="T55" fmla="*/ 16 h 120"/>
                <a:gd name="T56" fmla="*/ 8 w 128"/>
                <a:gd name="T57" fmla="*/ 16 h 120"/>
                <a:gd name="T58" fmla="*/ 8 w 128"/>
                <a:gd name="T59" fmla="*/ 8 h 120"/>
                <a:gd name="T60" fmla="*/ 96 w 128"/>
                <a:gd name="T61" fmla="*/ 8 h 120"/>
                <a:gd name="T62" fmla="*/ 96 w 128"/>
                <a:gd name="T63" fmla="*/ 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0">
                  <a:moveTo>
                    <a:pt x="128" y="64"/>
                  </a:moveTo>
                  <a:cubicBezTo>
                    <a:pt x="128" y="16"/>
                    <a:pt x="128" y="16"/>
                    <a:pt x="128" y="16"/>
                  </a:cubicBezTo>
                  <a:cubicBezTo>
                    <a:pt x="104" y="16"/>
                    <a:pt x="104" y="16"/>
                    <a:pt x="104" y="16"/>
                  </a:cubicBezTo>
                  <a:cubicBezTo>
                    <a:pt x="104" y="8"/>
                    <a:pt x="104" y="8"/>
                    <a:pt x="104" y="8"/>
                  </a:cubicBezTo>
                  <a:cubicBezTo>
                    <a:pt x="104" y="4"/>
                    <a:pt x="100" y="0"/>
                    <a:pt x="96" y="0"/>
                  </a:cubicBezTo>
                  <a:cubicBezTo>
                    <a:pt x="8" y="0"/>
                    <a:pt x="8" y="0"/>
                    <a:pt x="8" y="0"/>
                  </a:cubicBezTo>
                  <a:cubicBezTo>
                    <a:pt x="4" y="0"/>
                    <a:pt x="0" y="4"/>
                    <a:pt x="0" y="8"/>
                  </a:cubicBezTo>
                  <a:cubicBezTo>
                    <a:pt x="0" y="32"/>
                    <a:pt x="0" y="32"/>
                    <a:pt x="0" y="32"/>
                  </a:cubicBezTo>
                  <a:cubicBezTo>
                    <a:pt x="0" y="36"/>
                    <a:pt x="4" y="40"/>
                    <a:pt x="8" y="40"/>
                  </a:cubicBezTo>
                  <a:cubicBezTo>
                    <a:pt x="96" y="40"/>
                    <a:pt x="96" y="40"/>
                    <a:pt x="96" y="40"/>
                  </a:cubicBezTo>
                  <a:cubicBezTo>
                    <a:pt x="100" y="40"/>
                    <a:pt x="104" y="36"/>
                    <a:pt x="104" y="32"/>
                  </a:cubicBezTo>
                  <a:cubicBezTo>
                    <a:pt x="104" y="24"/>
                    <a:pt x="104" y="24"/>
                    <a:pt x="104" y="24"/>
                  </a:cubicBezTo>
                  <a:cubicBezTo>
                    <a:pt x="120" y="24"/>
                    <a:pt x="120" y="24"/>
                    <a:pt x="120" y="24"/>
                  </a:cubicBezTo>
                  <a:cubicBezTo>
                    <a:pt x="120" y="56"/>
                    <a:pt x="120" y="56"/>
                    <a:pt x="120" y="56"/>
                  </a:cubicBezTo>
                  <a:cubicBezTo>
                    <a:pt x="48" y="56"/>
                    <a:pt x="48" y="56"/>
                    <a:pt x="48" y="56"/>
                  </a:cubicBezTo>
                  <a:cubicBezTo>
                    <a:pt x="48" y="72"/>
                    <a:pt x="48" y="72"/>
                    <a:pt x="48" y="72"/>
                  </a:cubicBezTo>
                  <a:cubicBezTo>
                    <a:pt x="44" y="72"/>
                    <a:pt x="44" y="72"/>
                    <a:pt x="44" y="72"/>
                  </a:cubicBezTo>
                  <a:cubicBezTo>
                    <a:pt x="42" y="72"/>
                    <a:pt x="40" y="74"/>
                    <a:pt x="40" y="76"/>
                  </a:cubicBezTo>
                  <a:cubicBezTo>
                    <a:pt x="40" y="116"/>
                    <a:pt x="40" y="116"/>
                    <a:pt x="40" y="116"/>
                  </a:cubicBezTo>
                  <a:cubicBezTo>
                    <a:pt x="40" y="118"/>
                    <a:pt x="42" y="120"/>
                    <a:pt x="44" y="120"/>
                  </a:cubicBezTo>
                  <a:cubicBezTo>
                    <a:pt x="60" y="120"/>
                    <a:pt x="60" y="120"/>
                    <a:pt x="60" y="120"/>
                  </a:cubicBezTo>
                  <a:cubicBezTo>
                    <a:pt x="62" y="120"/>
                    <a:pt x="64" y="118"/>
                    <a:pt x="64" y="116"/>
                  </a:cubicBezTo>
                  <a:cubicBezTo>
                    <a:pt x="64" y="76"/>
                    <a:pt x="64" y="76"/>
                    <a:pt x="64" y="76"/>
                  </a:cubicBezTo>
                  <a:cubicBezTo>
                    <a:pt x="64" y="74"/>
                    <a:pt x="62" y="72"/>
                    <a:pt x="60" y="72"/>
                  </a:cubicBezTo>
                  <a:cubicBezTo>
                    <a:pt x="56" y="72"/>
                    <a:pt x="56" y="72"/>
                    <a:pt x="56" y="72"/>
                  </a:cubicBezTo>
                  <a:cubicBezTo>
                    <a:pt x="56" y="64"/>
                    <a:pt x="56" y="64"/>
                    <a:pt x="56" y="64"/>
                  </a:cubicBezTo>
                  <a:lnTo>
                    <a:pt x="128" y="64"/>
                  </a:lnTo>
                  <a:close/>
                  <a:moveTo>
                    <a:pt x="96" y="16"/>
                  </a:moveTo>
                  <a:cubicBezTo>
                    <a:pt x="8" y="16"/>
                    <a:pt x="8" y="16"/>
                    <a:pt x="8" y="16"/>
                  </a:cubicBezTo>
                  <a:cubicBezTo>
                    <a:pt x="8" y="8"/>
                    <a:pt x="8" y="8"/>
                    <a:pt x="8" y="8"/>
                  </a:cubicBezTo>
                  <a:cubicBezTo>
                    <a:pt x="96" y="8"/>
                    <a:pt x="96" y="8"/>
                    <a:pt x="96" y="8"/>
                  </a:cubicBezTo>
                  <a:lnTo>
                    <a:pt x="96" y="16"/>
                  </a:lnTo>
                  <a:close/>
                </a:path>
              </a:pathLst>
            </a:custGeom>
            <a:solidFill>
              <a:srgbClr val="5B9BD5"/>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8" name="任意多边形: 形状 23"/>
            <p:cNvSpPr/>
            <p:nvPr/>
          </p:nvSpPr>
          <p:spPr bwMode="auto">
            <a:xfrm>
              <a:off x="1896795" y="2098483"/>
              <a:ext cx="449262" cy="481012"/>
            </a:xfrm>
            <a:custGeom>
              <a:avLst/>
              <a:gdLst>
                <a:gd name="T0" fmla="*/ 96 w 120"/>
                <a:gd name="T1" fmla="*/ 40 h 128"/>
                <a:gd name="T2" fmla="*/ 96 w 120"/>
                <a:gd name="T3" fmla="*/ 20 h 128"/>
                <a:gd name="T4" fmla="*/ 92 w 120"/>
                <a:gd name="T5" fmla="*/ 16 h 128"/>
                <a:gd name="T6" fmla="*/ 64 w 120"/>
                <a:gd name="T7" fmla="*/ 16 h 128"/>
                <a:gd name="T8" fmla="*/ 64 w 120"/>
                <a:gd name="T9" fmla="*/ 8 h 128"/>
                <a:gd name="T10" fmla="*/ 56 w 120"/>
                <a:gd name="T11" fmla="*/ 0 h 128"/>
                <a:gd name="T12" fmla="*/ 40 w 120"/>
                <a:gd name="T13" fmla="*/ 0 h 128"/>
                <a:gd name="T14" fmla="*/ 32 w 120"/>
                <a:gd name="T15" fmla="*/ 8 h 128"/>
                <a:gd name="T16" fmla="*/ 32 w 120"/>
                <a:gd name="T17" fmla="*/ 16 h 128"/>
                <a:gd name="T18" fmla="*/ 4 w 120"/>
                <a:gd name="T19" fmla="*/ 16 h 128"/>
                <a:gd name="T20" fmla="*/ 0 w 120"/>
                <a:gd name="T21" fmla="*/ 20 h 128"/>
                <a:gd name="T22" fmla="*/ 0 w 120"/>
                <a:gd name="T23" fmla="*/ 100 h 128"/>
                <a:gd name="T24" fmla="*/ 4 w 120"/>
                <a:gd name="T25" fmla="*/ 104 h 128"/>
                <a:gd name="T26" fmla="*/ 40 w 120"/>
                <a:gd name="T27" fmla="*/ 104 h 128"/>
                <a:gd name="T28" fmla="*/ 40 w 120"/>
                <a:gd name="T29" fmla="*/ 128 h 128"/>
                <a:gd name="T30" fmla="*/ 96 w 120"/>
                <a:gd name="T31" fmla="*/ 128 h 128"/>
                <a:gd name="T32" fmla="*/ 120 w 120"/>
                <a:gd name="T33" fmla="*/ 104 h 128"/>
                <a:gd name="T34" fmla="*/ 120 w 120"/>
                <a:gd name="T35" fmla="*/ 40 h 128"/>
                <a:gd name="T36" fmla="*/ 96 w 120"/>
                <a:gd name="T37" fmla="*/ 40 h 128"/>
                <a:gd name="T38" fmla="*/ 40 w 120"/>
                <a:gd name="T39" fmla="*/ 8 h 128"/>
                <a:gd name="T40" fmla="*/ 40 w 120"/>
                <a:gd name="T41" fmla="*/ 8 h 128"/>
                <a:gd name="T42" fmla="*/ 56 w 120"/>
                <a:gd name="T43" fmla="*/ 8 h 128"/>
                <a:gd name="T44" fmla="*/ 56 w 120"/>
                <a:gd name="T45" fmla="*/ 8 h 128"/>
                <a:gd name="T46" fmla="*/ 56 w 120"/>
                <a:gd name="T47" fmla="*/ 16 h 128"/>
                <a:gd name="T48" fmla="*/ 40 w 120"/>
                <a:gd name="T49" fmla="*/ 16 h 128"/>
                <a:gd name="T50" fmla="*/ 40 w 120"/>
                <a:gd name="T51" fmla="*/ 8 h 128"/>
                <a:gd name="T52" fmla="*/ 16 w 120"/>
                <a:gd name="T53" fmla="*/ 32 h 128"/>
                <a:gd name="T54" fmla="*/ 16 w 120"/>
                <a:gd name="T55" fmla="*/ 24 h 128"/>
                <a:gd name="T56" fmla="*/ 80 w 120"/>
                <a:gd name="T57" fmla="*/ 24 h 128"/>
                <a:gd name="T58" fmla="*/ 80 w 120"/>
                <a:gd name="T59" fmla="*/ 32 h 128"/>
                <a:gd name="T60" fmla="*/ 16 w 120"/>
                <a:gd name="T61" fmla="*/ 32 h 128"/>
                <a:gd name="T62" fmla="*/ 96 w 120"/>
                <a:gd name="T63" fmla="*/ 117 h 128"/>
                <a:gd name="T64" fmla="*/ 96 w 120"/>
                <a:gd name="T65" fmla="*/ 104 h 128"/>
                <a:gd name="T66" fmla="*/ 109 w 120"/>
                <a:gd name="T67" fmla="*/ 104 h 128"/>
                <a:gd name="T68" fmla="*/ 96 w 120"/>
                <a:gd name="T69" fmla="*/ 117 h 128"/>
                <a:gd name="T70" fmla="*/ 112 w 120"/>
                <a:gd name="T71" fmla="*/ 96 h 128"/>
                <a:gd name="T72" fmla="*/ 88 w 120"/>
                <a:gd name="T73" fmla="*/ 96 h 128"/>
                <a:gd name="T74" fmla="*/ 88 w 120"/>
                <a:gd name="T75" fmla="*/ 120 h 128"/>
                <a:gd name="T76" fmla="*/ 48 w 120"/>
                <a:gd name="T77" fmla="*/ 120 h 128"/>
                <a:gd name="T78" fmla="*/ 48 w 120"/>
                <a:gd name="T79" fmla="*/ 48 h 128"/>
                <a:gd name="T80" fmla="*/ 112 w 120"/>
                <a:gd name="T81" fmla="*/ 48 h 128"/>
                <a:gd name="T82" fmla="*/ 112 w 120"/>
                <a:gd name="T83"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128">
                  <a:moveTo>
                    <a:pt x="96" y="40"/>
                  </a:moveTo>
                  <a:cubicBezTo>
                    <a:pt x="96" y="20"/>
                    <a:pt x="96" y="20"/>
                    <a:pt x="96" y="20"/>
                  </a:cubicBezTo>
                  <a:cubicBezTo>
                    <a:pt x="96" y="18"/>
                    <a:pt x="94" y="16"/>
                    <a:pt x="92" y="16"/>
                  </a:cubicBezTo>
                  <a:cubicBezTo>
                    <a:pt x="64" y="16"/>
                    <a:pt x="64" y="16"/>
                    <a:pt x="64" y="16"/>
                  </a:cubicBezTo>
                  <a:cubicBezTo>
                    <a:pt x="64" y="8"/>
                    <a:pt x="64" y="8"/>
                    <a:pt x="64" y="8"/>
                  </a:cubicBezTo>
                  <a:cubicBezTo>
                    <a:pt x="64" y="4"/>
                    <a:pt x="60" y="0"/>
                    <a:pt x="56" y="0"/>
                  </a:cubicBezTo>
                  <a:cubicBezTo>
                    <a:pt x="40" y="0"/>
                    <a:pt x="40" y="0"/>
                    <a:pt x="40" y="0"/>
                  </a:cubicBezTo>
                  <a:cubicBezTo>
                    <a:pt x="36" y="0"/>
                    <a:pt x="32" y="4"/>
                    <a:pt x="32" y="8"/>
                  </a:cubicBezTo>
                  <a:cubicBezTo>
                    <a:pt x="32" y="16"/>
                    <a:pt x="32" y="16"/>
                    <a:pt x="32" y="16"/>
                  </a:cubicBezTo>
                  <a:cubicBezTo>
                    <a:pt x="4" y="16"/>
                    <a:pt x="4" y="16"/>
                    <a:pt x="4" y="16"/>
                  </a:cubicBezTo>
                  <a:cubicBezTo>
                    <a:pt x="2" y="16"/>
                    <a:pt x="0" y="18"/>
                    <a:pt x="0" y="20"/>
                  </a:cubicBezTo>
                  <a:cubicBezTo>
                    <a:pt x="0" y="100"/>
                    <a:pt x="0" y="100"/>
                    <a:pt x="0" y="100"/>
                  </a:cubicBezTo>
                  <a:cubicBezTo>
                    <a:pt x="0" y="102"/>
                    <a:pt x="2" y="104"/>
                    <a:pt x="4" y="104"/>
                  </a:cubicBezTo>
                  <a:cubicBezTo>
                    <a:pt x="40" y="104"/>
                    <a:pt x="40" y="104"/>
                    <a:pt x="40" y="104"/>
                  </a:cubicBezTo>
                  <a:cubicBezTo>
                    <a:pt x="40" y="128"/>
                    <a:pt x="40" y="128"/>
                    <a:pt x="40" y="128"/>
                  </a:cubicBezTo>
                  <a:cubicBezTo>
                    <a:pt x="96" y="128"/>
                    <a:pt x="96" y="128"/>
                    <a:pt x="96" y="128"/>
                  </a:cubicBezTo>
                  <a:cubicBezTo>
                    <a:pt x="120" y="104"/>
                    <a:pt x="120" y="104"/>
                    <a:pt x="120" y="104"/>
                  </a:cubicBezTo>
                  <a:cubicBezTo>
                    <a:pt x="120" y="40"/>
                    <a:pt x="120" y="40"/>
                    <a:pt x="120" y="40"/>
                  </a:cubicBezTo>
                  <a:lnTo>
                    <a:pt x="96" y="40"/>
                  </a:lnTo>
                  <a:close/>
                  <a:moveTo>
                    <a:pt x="40" y="8"/>
                  </a:moveTo>
                  <a:cubicBezTo>
                    <a:pt x="40" y="8"/>
                    <a:pt x="40" y="8"/>
                    <a:pt x="40" y="8"/>
                  </a:cubicBezTo>
                  <a:cubicBezTo>
                    <a:pt x="56" y="8"/>
                    <a:pt x="56" y="8"/>
                    <a:pt x="56" y="8"/>
                  </a:cubicBezTo>
                  <a:cubicBezTo>
                    <a:pt x="56" y="8"/>
                    <a:pt x="56" y="8"/>
                    <a:pt x="56" y="8"/>
                  </a:cubicBezTo>
                  <a:cubicBezTo>
                    <a:pt x="56" y="16"/>
                    <a:pt x="56" y="16"/>
                    <a:pt x="56" y="16"/>
                  </a:cubicBezTo>
                  <a:cubicBezTo>
                    <a:pt x="40" y="16"/>
                    <a:pt x="40" y="16"/>
                    <a:pt x="40" y="16"/>
                  </a:cubicBezTo>
                  <a:lnTo>
                    <a:pt x="40" y="8"/>
                  </a:lnTo>
                  <a:close/>
                  <a:moveTo>
                    <a:pt x="16" y="32"/>
                  </a:moveTo>
                  <a:cubicBezTo>
                    <a:pt x="16" y="24"/>
                    <a:pt x="16" y="24"/>
                    <a:pt x="16" y="24"/>
                  </a:cubicBezTo>
                  <a:cubicBezTo>
                    <a:pt x="80" y="24"/>
                    <a:pt x="80" y="24"/>
                    <a:pt x="80" y="24"/>
                  </a:cubicBezTo>
                  <a:cubicBezTo>
                    <a:pt x="80" y="32"/>
                    <a:pt x="80" y="32"/>
                    <a:pt x="80" y="32"/>
                  </a:cubicBezTo>
                  <a:lnTo>
                    <a:pt x="16" y="32"/>
                  </a:lnTo>
                  <a:close/>
                  <a:moveTo>
                    <a:pt x="96" y="117"/>
                  </a:moveTo>
                  <a:cubicBezTo>
                    <a:pt x="96" y="104"/>
                    <a:pt x="96" y="104"/>
                    <a:pt x="96" y="104"/>
                  </a:cubicBezTo>
                  <a:cubicBezTo>
                    <a:pt x="109" y="104"/>
                    <a:pt x="109" y="104"/>
                    <a:pt x="109" y="104"/>
                  </a:cubicBezTo>
                  <a:lnTo>
                    <a:pt x="96" y="117"/>
                  </a:lnTo>
                  <a:close/>
                  <a:moveTo>
                    <a:pt x="112" y="96"/>
                  </a:moveTo>
                  <a:cubicBezTo>
                    <a:pt x="88" y="96"/>
                    <a:pt x="88" y="96"/>
                    <a:pt x="88" y="96"/>
                  </a:cubicBezTo>
                  <a:cubicBezTo>
                    <a:pt x="88" y="120"/>
                    <a:pt x="88" y="120"/>
                    <a:pt x="88" y="120"/>
                  </a:cubicBezTo>
                  <a:cubicBezTo>
                    <a:pt x="48" y="120"/>
                    <a:pt x="48" y="120"/>
                    <a:pt x="48" y="120"/>
                  </a:cubicBezTo>
                  <a:cubicBezTo>
                    <a:pt x="48" y="48"/>
                    <a:pt x="48" y="48"/>
                    <a:pt x="48" y="48"/>
                  </a:cubicBezTo>
                  <a:cubicBezTo>
                    <a:pt x="112" y="48"/>
                    <a:pt x="112" y="48"/>
                    <a:pt x="112" y="48"/>
                  </a:cubicBezTo>
                  <a:lnTo>
                    <a:pt x="112" y="96"/>
                  </a:lnTo>
                  <a:close/>
                </a:path>
              </a:pathLst>
            </a:custGeom>
            <a:solidFill>
              <a:schemeClr val="accent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9" name="任意多边形: 形状 24"/>
            <p:cNvSpPr/>
            <p:nvPr/>
          </p:nvSpPr>
          <p:spPr bwMode="auto">
            <a:xfrm>
              <a:off x="5155315" y="2051362"/>
              <a:ext cx="482600" cy="484187"/>
            </a:xfrm>
            <a:custGeom>
              <a:avLst/>
              <a:gdLst>
                <a:gd name="T0" fmla="*/ 125 w 129"/>
                <a:gd name="T1" fmla="*/ 102 h 129"/>
                <a:gd name="T2" fmla="*/ 68 w 129"/>
                <a:gd name="T3" fmla="*/ 53 h 129"/>
                <a:gd name="T4" fmla="*/ 72 w 129"/>
                <a:gd name="T5" fmla="*/ 36 h 129"/>
                <a:gd name="T6" fmla="*/ 36 w 129"/>
                <a:gd name="T7" fmla="*/ 0 h 129"/>
                <a:gd name="T8" fmla="*/ 26 w 129"/>
                <a:gd name="T9" fmla="*/ 2 h 129"/>
                <a:gd name="T10" fmla="*/ 46 w 129"/>
                <a:gd name="T11" fmla="*/ 22 h 129"/>
                <a:gd name="T12" fmla="*/ 46 w 129"/>
                <a:gd name="T13" fmla="*/ 34 h 129"/>
                <a:gd name="T14" fmla="*/ 34 w 129"/>
                <a:gd name="T15" fmla="*/ 46 h 129"/>
                <a:gd name="T16" fmla="*/ 22 w 129"/>
                <a:gd name="T17" fmla="*/ 46 h 129"/>
                <a:gd name="T18" fmla="*/ 2 w 129"/>
                <a:gd name="T19" fmla="*/ 26 h 129"/>
                <a:gd name="T20" fmla="*/ 0 w 129"/>
                <a:gd name="T21" fmla="*/ 36 h 129"/>
                <a:gd name="T22" fmla="*/ 36 w 129"/>
                <a:gd name="T23" fmla="*/ 72 h 129"/>
                <a:gd name="T24" fmla="*/ 53 w 129"/>
                <a:gd name="T25" fmla="*/ 68 h 129"/>
                <a:gd name="T26" fmla="*/ 102 w 129"/>
                <a:gd name="T27" fmla="*/ 125 h 129"/>
                <a:gd name="T28" fmla="*/ 113 w 129"/>
                <a:gd name="T29" fmla="*/ 126 h 129"/>
                <a:gd name="T30" fmla="*/ 126 w 129"/>
                <a:gd name="T31" fmla="*/ 113 h 129"/>
                <a:gd name="T32" fmla="*/ 125 w 129"/>
                <a:gd name="T33" fmla="*/ 10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 h="129">
                  <a:moveTo>
                    <a:pt x="125" y="102"/>
                  </a:moveTo>
                  <a:cubicBezTo>
                    <a:pt x="68" y="53"/>
                    <a:pt x="68" y="53"/>
                    <a:pt x="68" y="53"/>
                  </a:cubicBezTo>
                  <a:cubicBezTo>
                    <a:pt x="70" y="48"/>
                    <a:pt x="72" y="42"/>
                    <a:pt x="72" y="36"/>
                  </a:cubicBezTo>
                  <a:cubicBezTo>
                    <a:pt x="72" y="16"/>
                    <a:pt x="56" y="0"/>
                    <a:pt x="36" y="0"/>
                  </a:cubicBezTo>
                  <a:cubicBezTo>
                    <a:pt x="32" y="0"/>
                    <a:pt x="29" y="1"/>
                    <a:pt x="26" y="2"/>
                  </a:cubicBezTo>
                  <a:cubicBezTo>
                    <a:pt x="46" y="22"/>
                    <a:pt x="46" y="22"/>
                    <a:pt x="46" y="22"/>
                  </a:cubicBezTo>
                  <a:cubicBezTo>
                    <a:pt x="49" y="25"/>
                    <a:pt x="49" y="31"/>
                    <a:pt x="46" y="34"/>
                  </a:cubicBezTo>
                  <a:cubicBezTo>
                    <a:pt x="34" y="46"/>
                    <a:pt x="34" y="46"/>
                    <a:pt x="34" y="46"/>
                  </a:cubicBezTo>
                  <a:cubicBezTo>
                    <a:pt x="31" y="49"/>
                    <a:pt x="25" y="49"/>
                    <a:pt x="22" y="46"/>
                  </a:cubicBezTo>
                  <a:cubicBezTo>
                    <a:pt x="2" y="26"/>
                    <a:pt x="2" y="26"/>
                    <a:pt x="2" y="26"/>
                  </a:cubicBezTo>
                  <a:cubicBezTo>
                    <a:pt x="1" y="29"/>
                    <a:pt x="0" y="32"/>
                    <a:pt x="0" y="36"/>
                  </a:cubicBezTo>
                  <a:cubicBezTo>
                    <a:pt x="0" y="56"/>
                    <a:pt x="16" y="72"/>
                    <a:pt x="36" y="72"/>
                  </a:cubicBezTo>
                  <a:cubicBezTo>
                    <a:pt x="42" y="72"/>
                    <a:pt x="48" y="70"/>
                    <a:pt x="53" y="68"/>
                  </a:cubicBezTo>
                  <a:cubicBezTo>
                    <a:pt x="102" y="125"/>
                    <a:pt x="102" y="125"/>
                    <a:pt x="102" y="125"/>
                  </a:cubicBezTo>
                  <a:cubicBezTo>
                    <a:pt x="105" y="129"/>
                    <a:pt x="110" y="129"/>
                    <a:pt x="113" y="126"/>
                  </a:cubicBezTo>
                  <a:cubicBezTo>
                    <a:pt x="126" y="113"/>
                    <a:pt x="126" y="113"/>
                    <a:pt x="126" y="113"/>
                  </a:cubicBezTo>
                  <a:cubicBezTo>
                    <a:pt x="129" y="110"/>
                    <a:pt x="129" y="105"/>
                    <a:pt x="125" y="102"/>
                  </a:cubicBezTo>
                  <a:close/>
                </a:path>
              </a:pathLst>
            </a:custGeom>
            <a:solidFill>
              <a:srgbClr val="5B9BD5"/>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50" name="任意多边形: 形状 25"/>
            <p:cNvSpPr/>
            <p:nvPr/>
          </p:nvSpPr>
          <p:spPr bwMode="auto">
            <a:xfrm rot="19800000">
              <a:off x="6561707" y="1583723"/>
              <a:ext cx="1026966" cy="1026961"/>
            </a:xfrm>
            <a:custGeom>
              <a:avLst/>
              <a:gdLst>
                <a:gd name="T0" fmla="*/ 88 w 128"/>
                <a:gd name="T1" fmla="*/ 8 h 128"/>
                <a:gd name="T2" fmla="*/ 48 w 128"/>
                <a:gd name="T3" fmla="*/ 48 h 128"/>
                <a:gd name="T4" fmla="*/ 24 w 128"/>
                <a:gd name="T5" fmla="*/ 48 h 128"/>
                <a:gd name="T6" fmla="*/ 0 w 128"/>
                <a:gd name="T7" fmla="*/ 80 h 128"/>
                <a:gd name="T8" fmla="*/ 40 w 128"/>
                <a:gd name="T9" fmla="*/ 76 h 128"/>
                <a:gd name="T10" fmla="*/ 0 w 128"/>
                <a:gd name="T11" fmla="*/ 128 h 128"/>
                <a:gd name="T12" fmla="*/ 53 w 128"/>
                <a:gd name="T13" fmla="*/ 87 h 128"/>
                <a:gd name="T14" fmla="*/ 48 w 128"/>
                <a:gd name="T15" fmla="*/ 128 h 128"/>
                <a:gd name="T16" fmla="*/ 80 w 128"/>
                <a:gd name="T17" fmla="*/ 104 h 128"/>
                <a:gd name="T18" fmla="*/ 80 w 128"/>
                <a:gd name="T19" fmla="*/ 80 h 128"/>
                <a:gd name="T20" fmla="*/ 120 w 128"/>
                <a:gd name="T21" fmla="*/ 40 h 128"/>
                <a:gd name="T22" fmla="*/ 128 w 128"/>
                <a:gd name="T23" fmla="*/ 0 h 128"/>
                <a:gd name="T24" fmla="*/ 88 w 128"/>
                <a:gd name="T25"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28">
                  <a:moveTo>
                    <a:pt x="88" y="8"/>
                  </a:moveTo>
                  <a:cubicBezTo>
                    <a:pt x="48" y="48"/>
                    <a:pt x="48" y="48"/>
                    <a:pt x="48" y="48"/>
                  </a:cubicBezTo>
                  <a:cubicBezTo>
                    <a:pt x="24" y="48"/>
                    <a:pt x="24" y="48"/>
                    <a:pt x="24" y="48"/>
                  </a:cubicBezTo>
                  <a:cubicBezTo>
                    <a:pt x="0" y="80"/>
                    <a:pt x="0" y="80"/>
                    <a:pt x="0" y="80"/>
                  </a:cubicBezTo>
                  <a:cubicBezTo>
                    <a:pt x="0" y="80"/>
                    <a:pt x="25" y="73"/>
                    <a:pt x="40" y="76"/>
                  </a:cubicBezTo>
                  <a:cubicBezTo>
                    <a:pt x="0" y="128"/>
                    <a:pt x="0" y="128"/>
                    <a:pt x="0" y="128"/>
                  </a:cubicBezTo>
                  <a:cubicBezTo>
                    <a:pt x="53" y="87"/>
                    <a:pt x="53" y="87"/>
                    <a:pt x="53" y="87"/>
                  </a:cubicBezTo>
                  <a:cubicBezTo>
                    <a:pt x="60" y="104"/>
                    <a:pt x="48" y="128"/>
                    <a:pt x="48" y="128"/>
                  </a:cubicBezTo>
                  <a:cubicBezTo>
                    <a:pt x="80" y="104"/>
                    <a:pt x="80" y="104"/>
                    <a:pt x="80" y="104"/>
                  </a:cubicBezTo>
                  <a:cubicBezTo>
                    <a:pt x="80" y="80"/>
                    <a:pt x="80" y="80"/>
                    <a:pt x="80" y="80"/>
                  </a:cubicBezTo>
                  <a:cubicBezTo>
                    <a:pt x="120" y="40"/>
                    <a:pt x="120" y="40"/>
                    <a:pt x="120" y="40"/>
                  </a:cubicBezTo>
                  <a:cubicBezTo>
                    <a:pt x="128" y="0"/>
                    <a:pt x="128" y="0"/>
                    <a:pt x="128" y="0"/>
                  </a:cubicBezTo>
                  <a:lnTo>
                    <a:pt x="88" y="8"/>
                  </a:lnTo>
                  <a:close/>
                </a:path>
              </a:pathLst>
            </a:custGeom>
            <a:solidFill>
              <a:srgbClr val="5B9BD5"/>
            </a:solidFill>
            <a:ln w="57150">
              <a:solidFill>
                <a:schemeClr val="bg1"/>
              </a:solid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nvGrpSpPr>
        <p:grpSpPr>
          <a:xfrm>
            <a:off x="656567" y="3134794"/>
            <a:ext cx="7830869" cy="965894"/>
            <a:chOff x="1768931" y="3638220"/>
            <a:chExt cx="9298705" cy="1287859"/>
          </a:xfrm>
        </p:grpSpPr>
        <p:grpSp>
          <p:nvGrpSpPr>
            <p:cNvPr id="52" name="组合 51"/>
            <p:cNvGrpSpPr/>
            <p:nvPr/>
          </p:nvGrpSpPr>
          <p:grpSpPr>
            <a:xfrm>
              <a:off x="1768931" y="3638220"/>
              <a:ext cx="2213143" cy="1287859"/>
              <a:chOff x="1732858" y="5001250"/>
              <a:chExt cx="2213143" cy="1287859"/>
            </a:xfrm>
          </p:grpSpPr>
          <p:sp>
            <p:nvSpPr>
              <p:cNvPr id="53" name="文本框 39"/>
              <p:cNvSpPr txBox="1"/>
              <p:nvPr/>
            </p:nvSpPr>
            <p:spPr bwMode="auto">
              <a:xfrm>
                <a:off x="1732858" y="5001250"/>
                <a:ext cx="2213143" cy="283030"/>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sz="1400" b="1" dirty="0">
                    <a:solidFill>
                      <a:schemeClr val="tx1"/>
                    </a:solidFill>
                    <a:latin typeface="微软雅黑" panose="020B0503020204020204" pitchFamily="34" charset="-122"/>
                    <a:ea typeface="微软雅黑" panose="020B0503020204020204" pitchFamily="34" charset="-122"/>
                    <a:cs typeface="+mn-ea"/>
                    <a:sym typeface="+mn-lt"/>
                  </a:rPr>
                  <a:t>标题文本预设</a:t>
                </a:r>
              </a:p>
            </p:txBody>
          </p:sp>
          <p:sp>
            <p:nvSpPr>
              <p:cNvPr id="54" name="文本框 40"/>
              <p:cNvSpPr txBox="1"/>
              <p:nvPr/>
            </p:nvSpPr>
            <p:spPr bwMode="auto">
              <a:xfrm>
                <a:off x="1850425" y="5018611"/>
                <a:ext cx="1984657" cy="1270498"/>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grpSp>
        <p:grpSp>
          <p:nvGrpSpPr>
            <p:cNvPr id="55" name="组合 54"/>
            <p:cNvGrpSpPr/>
            <p:nvPr/>
          </p:nvGrpSpPr>
          <p:grpSpPr>
            <a:xfrm>
              <a:off x="4130785" y="3638220"/>
              <a:ext cx="2213143" cy="1287857"/>
              <a:chOff x="1732858" y="5001250"/>
              <a:chExt cx="2213143" cy="1287857"/>
            </a:xfrm>
          </p:grpSpPr>
          <p:sp>
            <p:nvSpPr>
              <p:cNvPr id="57" name="文本框 37"/>
              <p:cNvSpPr txBox="1"/>
              <p:nvPr/>
            </p:nvSpPr>
            <p:spPr bwMode="auto">
              <a:xfrm>
                <a:off x="1732858" y="5001250"/>
                <a:ext cx="2213143" cy="283030"/>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sz="1400" b="1">
                    <a:solidFill>
                      <a:schemeClr val="tx1"/>
                    </a:solidFill>
                    <a:latin typeface="微软雅黑" panose="020B0503020204020204" pitchFamily="34" charset="-122"/>
                    <a:ea typeface="微软雅黑" panose="020B0503020204020204" pitchFamily="34" charset="-122"/>
                    <a:cs typeface="+mn-ea"/>
                    <a:sym typeface="+mn-lt"/>
                  </a:rPr>
                  <a:t>标题文本预设</a:t>
                </a:r>
              </a:p>
            </p:txBody>
          </p:sp>
          <p:sp>
            <p:nvSpPr>
              <p:cNvPr id="58" name="文本框 38"/>
              <p:cNvSpPr txBox="1"/>
              <p:nvPr/>
            </p:nvSpPr>
            <p:spPr bwMode="auto">
              <a:xfrm>
                <a:off x="1850425" y="5018609"/>
                <a:ext cx="1984657" cy="1270498"/>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grpSp>
        <p:grpSp>
          <p:nvGrpSpPr>
            <p:cNvPr id="60" name="组合 59"/>
            <p:cNvGrpSpPr/>
            <p:nvPr/>
          </p:nvGrpSpPr>
          <p:grpSpPr>
            <a:xfrm>
              <a:off x="6492639" y="3638220"/>
              <a:ext cx="2213143" cy="1287857"/>
              <a:chOff x="1732858" y="5001250"/>
              <a:chExt cx="2213143" cy="1287857"/>
            </a:xfrm>
          </p:grpSpPr>
          <p:sp>
            <p:nvSpPr>
              <p:cNvPr id="61" name="文本框 35"/>
              <p:cNvSpPr txBox="1"/>
              <p:nvPr/>
            </p:nvSpPr>
            <p:spPr bwMode="auto">
              <a:xfrm>
                <a:off x="1732858" y="5001250"/>
                <a:ext cx="2213143" cy="283030"/>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sz="1400" b="1">
                    <a:solidFill>
                      <a:schemeClr val="tx1"/>
                    </a:solidFill>
                    <a:latin typeface="微软雅黑" panose="020B0503020204020204" pitchFamily="34" charset="-122"/>
                    <a:ea typeface="微软雅黑" panose="020B0503020204020204" pitchFamily="34" charset="-122"/>
                    <a:cs typeface="+mn-ea"/>
                    <a:sym typeface="+mn-lt"/>
                  </a:rPr>
                  <a:t>标题文本预设</a:t>
                </a:r>
              </a:p>
            </p:txBody>
          </p:sp>
          <p:sp>
            <p:nvSpPr>
              <p:cNvPr id="63" name="文本框 36"/>
              <p:cNvSpPr txBox="1"/>
              <p:nvPr/>
            </p:nvSpPr>
            <p:spPr bwMode="auto">
              <a:xfrm>
                <a:off x="1850425" y="5018609"/>
                <a:ext cx="1984657" cy="1270498"/>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grpSp>
        <p:grpSp>
          <p:nvGrpSpPr>
            <p:cNvPr id="64" name="组合 63"/>
            <p:cNvGrpSpPr/>
            <p:nvPr/>
          </p:nvGrpSpPr>
          <p:grpSpPr>
            <a:xfrm>
              <a:off x="8854493" y="3638220"/>
              <a:ext cx="2213143" cy="1287857"/>
              <a:chOff x="1732858" y="5001250"/>
              <a:chExt cx="2213143" cy="1287857"/>
            </a:xfrm>
          </p:grpSpPr>
          <p:sp>
            <p:nvSpPr>
              <p:cNvPr id="65" name="文本框 33"/>
              <p:cNvSpPr txBox="1"/>
              <p:nvPr/>
            </p:nvSpPr>
            <p:spPr bwMode="auto">
              <a:xfrm>
                <a:off x="1732858" y="5001250"/>
                <a:ext cx="2213143" cy="283030"/>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sz="1400" b="1">
                    <a:solidFill>
                      <a:schemeClr val="tx1"/>
                    </a:solidFill>
                    <a:latin typeface="微软雅黑" panose="020B0503020204020204" pitchFamily="34" charset="-122"/>
                    <a:ea typeface="微软雅黑" panose="020B0503020204020204" pitchFamily="34" charset="-122"/>
                    <a:cs typeface="+mn-ea"/>
                    <a:sym typeface="+mn-lt"/>
                  </a:rPr>
                  <a:t>标题文本预设</a:t>
                </a:r>
              </a:p>
            </p:txBody>
          </p:sp>
          <p:sp>
            <p:nvSpPr>
              <p:cNvPr id="66" name="文本框 34"/>
              <p:cNvSpPr txBox="1"/>
              <p:nvPr/>
            </p:nvSpPr>
            <p:spPr bwMode="auto">
              <a:xfrm>
                <a:off x="1850425" y="5018609"/>
                <a:ext cx="1984657" cy="1270498"/>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grpSp>
      </p:grpSp>
      <p:sp>
        <p:nvSpPr>
          <p:cNvPr id="67"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600" advTm="0">
        <p14:prism isContent="1"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1000"/>
                                        <p:tgtEl>
                                          <p:spTgt spid="51"/>
                                        </p:tgtEl>
                                      </p:cBhvr>
                                    </p:animEffect>
                                    <p:anim calcmode="lin" valueType="num">
                                      <p:cBhvr>
                                        <p:cTn id="13" dur="1000" fill="hold"/>
                                        <p:tgtEl>
                                          <p:spTgt spid="51"/>
                                        </p:tgtEl>
                                        <p:attrNameLst>
                                          <p:attrName>ppt_x</p:attrName>
                                        </p:attrNameLst>
                                      </p:cBhvr>
                                      <p:tavLst>
                                        <p:tav tm="0">
                                          <p:val>
                                            <p:strVal val="#ppt_x"/>
                                          </p:val>
                                        </p:tav>
                                        <p:tav tm="100000">
                                          <p:val>
                                            <p:strVal val="#ppt_x"/>
                                          </p:val>
                                        </p:tav>
                                      </p:tavLst>
                                    </p:anim>
                                    <p:anim calcmode="lin" valueType="num">
                                      <p:cBhvr>
                                        <p:cTn id="14"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0"/>
          <p:cNvGrpSpPr/>
          <p:nvPr/>
        </p:nvGrpSpPr>
        <p:grpSpPr>
          <a:xfrm>
            <a:off x="6347927" y="1969694"/>
            <a:ext cx="1610368" cy="512448"/>
            <a:chOff x="8463902" y="2270658"/>
            <a:chExt cx="2147157" cy="683264"/>
          </a:xfrm>
        </p:grpSpPr>
        <p:sp>
          <p:nvSpPr>
            <p:cNvPr id="26" name="Rectangle 37"/>
            <p:cNvSpPr/>
            <p:nvPr/>
          </p:nvSpPr>
          <p:spPr>
            <a:xfrm>
              <a:off x="8463902" y="2492257"/>
              <a:ext cx="2147157" cy="461665"/>
            </a:xfrm>
            <a:prstGeom prst="rect">
              <a:avLst/>
            </a:prstGeom>
          </p:spPr>
          <p:txBody>
            <a:bodyPr wrap="square" lIns="0" tIns="0" rIns="0" bIns="0">
              <a:noAutofit/>
            </a:bodyPr>
            <a:lstStyle/>
            <a:p>
              <a:pPr>
                <a:lnSpc>
                  <a:spcPct val="120000"/>
                </a:lnSpc>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7" name="TextBox 38"/>
            <p:cNvSpPr txBox="1"/>
            <p:nvPr/>
          </p:nvSpPr>
          <p:spPr bwMode="auto">
            <a:xfrm>
              <a:off x="8463902" y="2270658"/>
              <a:ext cx="2147157" cy="2215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77500" lnSpcReduction="20000"/>
            </a:bodyPr>
            <a:lstStyle/>
            <a:p>
              <a:pPr latinLnBrk="0">
                <a:buClr>
                  <a:prstClr val="white"/>
                </a:buClr>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p>
          </p:txBody>
        </p:sp>
      </p:grpSp>
      <p:grpSp>
        <p:nvGrpSpPr>
          <p:cNvPr id="14" name="Group 12"/>
          <p:cNvGrpSpPr/>
          <p:nvPr/>
        </p:nvGrpSpPr>
        <p:grpSpPr>
          <a:xfrm>
            <a:off x="6363077" y="3542004"/>
            <a:ext cx="1610368" cy="512448"/>
            <a:chOff x="8484103" y="4367072"/>
            <a:chExt cx="2147157" cy="683264"/>
          </a:xfrm>
        </p:grpSpPr>
        <p:sp>
          <p:nvSpPr>
            <p:cNvPr id="24" name="Rectangle 39"/>
            <p:cNvSpPr/>
            <p:nvPr/>
          </p:nvSpPr>
          <p:spPr>
            <a:xfrm>
              <a:off x="8484103" y="4588671"/>
              <a:ext cx="2147157" cy="461665"/>
            </a:xfrm>
            <a:prstGeom prst="rect">
              <a:avLst/>
            </a:prstGeom>
          </p:spPr>
          <p:txBody>
            <a:bodyPr wrap="square" lIns="0" tIns="0" rIns="0" bIns="0">
              <a:noAutofit/>
            </a:bodyPr>
            <a:lstStyle/>
            <a:p>
              <a:pPr>
                <a:lnSpc>
                  <a:spcPct val="120000"/>
                </a:lnSpc>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5" name="TextBox 40"/>
            <p:cNvSpPr txBox="1"/>
            <p:nvPr/>
          </p:nvSpPr>
          <p:spPr bwMode="auto">
            <a:xfrm>
              <a:off x="8484103" y="4367072"/>
              <a:ext cx="2147157" cy="2215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77500" lnSpcReduction="20000"/>
            </a:bodyPr>
            <a:lstStyle/>
            <a:p>
              <a:pPr latinLnBrk="0">
                <a:buClr>
                  <a:prstClr val="white"/>
                </a:buClr>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p>
          </p:txBody>
        </p:sp>
      </p:grpSp>
      <p:grpSp>
        <p:nvGrpSpPr>
          <p:cNvPr id="15" name="Group 9"/>
          <p:cNvGrpSpPr/>
          <p:nvPr/>
        </p:nvGrpSpPr>
        <p:grpSpPr>
          <a:xfrm>
            <a:off x="1088467" y="3858313"/>
            <a:ext cx="1610368" cy="512448"/>
            <a:chOff x="1451289" y="4788817"/>
            <a:chExt cx="2147157" cy="683264"/>
          </a:xfrm>
        </p:grpSpPr>
        <p:sp>
          <p:nvSpPr>
            <p:cNvPr id="22" name="Rectangle 41"/>
            <p:cNvSpPr/>
            <p:nvPr/>
          </p:nvSpPr>
          <p:spPr>
            <a:xfrm>
              <a:off x="1451289" y="5010416"/>
              <a:ext cx="2147157" cy="461665"/>
            </a:xfrm>
            <a:prstGeom prst="rect">
              <a:avLst/>
            </a:prstGeom>
          </p:spPr>
          <p:txBody>
            <a:bodyPr wrap="square" lIns="0" tIns="0" rIns="0" bIns="0">
              <a:noAutofit/>
            </a:bodyPr>
            <a:lstStyle/>
            <a:p>
              <a:pPr algn="r">
                <a:lnSpc>
                  <a:spcPct val="120000"/>
                </a:lnSpc>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3" name="TextBox 42"/>
            <p:cNvSpPr txBox="1"/>
            <p:nvPr/>
          </p:nvSpPr>
          <p:spPr bwMode="auto">
            <a:xfrm>
              <a:off x="1451289" y="4788817"/>
              <a:ext cx="2147157" cy="2215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77500" lnSpcReduction="20000"/>
            </a:bodyPr>
            <a:lstStyle/>
            <a:p>
              <a:pPr algn="r" latinLnBrk="0">
                <a:buClr>
                  <a:prstClr val="white"/>
                </a:buClr>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p>
          </p:txBody>
        </p:sp>
      </p:grpSp>
      <p:grpSp>
        <p:nvGrpSpPr>
          <p:cNvPr id="16" name="Group 7"/>
          <p:cNvGrpSpPr/>
          <p:nvPr/>
        </p:nvGrpSpPr>
        <p:grpSpPr>
          <a:xfrm>
            <a:off x="1088467" y="2004074"/>
            <a:ext cx="1610368" cy="512448"/>
            <a:chOff x="1451289" y="2316499"/>
            <a:chExt cx="2147157" cy="683264"/>
          </a:xfrm>
        </p:grpSpPr>
        <p:sp>
          <p:nvSpPr>
            <p:cNvPr id="20" name="Rectangle 43"/>
            <p:cNvSpPr/>
            <p:nvPr/>
          </p:nvSpPr>
          <p:spPr>
            <a:xfrm>
              <a:off x="1451289" y="2538098"/>
              <a:ext cx="2147157" cy="461665"/>
            </a:xfrm>
            <a:prstGeom prst="rect">
              <a:avLst/>
            </a:prstGeom>
          </p:spPr>
          <p:txBody>
            <a:bodyPr wrap="square" lIns="0" tIns="0" rIns="0" bIns="0">
              <a:noAutofit/>
            </a:bodyPr>
            <a:lstStyle/>
            <a:p>
              <a:pPr algn="r">
                <a:lnSpc>
                  <a:spcPct val="120000"/>
                </a:lnSpc>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1" name="TextBox 44"/>
            <p:cNvSpPr txBox="1"/>
            <p:nvPr/>
          </p:nvSpPr>
          <p:spPr bwMode="auto">
            <a:xfrm>
              <a:off x="1451289" y="2316499"/>
              <a:ext cx="2147157" cy="2215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77500" lnSpcReduction="20000"/>
            </a:bodyPr>
            <a:lstStyle/>
            <a:p>
              <a:pPr algn="r" latinLnBrk="0">
                <a:buClr>
                  <a:prstClr val="white"/>
                </a:buClr>
                <a:defRPr/>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标题文本预设 </a:t>
              </a:r>
            </a:p>
          </p:txBody>
        </p:sp>
      </p:grpSp>
      <p:grpSp>
        <p:nvGrpSpPr>
          <p:cNvPr id="2" name="组合 1"/>
          <p:cNvGrpSpPr/>
          <p:nvPr/>
        </p:nvGrpSpPr>
        <p:grpSpPr>
          <a:xfrm>
            <a:off x="3098907" y="1500335"/>
            <a:ext cx="2962961" cy="2949721"/>
            <a:chOff x="3098907" y="1225380"/>
            <a:chExt cx="2962961" cy="2949721"/>
          </a:xfrm>
        </p:grpSpPr>
        <p:sp>
          <p:nvSpPr>
            <p:cNvPr id="4" name="Rectangle 1"/>
            <p:cNvSpPr/>
            <p:nvPr/>
          </p:nvSpPr>
          <p:spPr>
            <a:xfrm rot="18900000">
              <a:off x="3976852" y="1225380"/>
              <a:ext cx="1191688" cy="1191688"/>
            </a:xfrm>
            <a:prstGeom prst="rect">
              <a:avLst/>
            </a:prstGeom>
            <a:solidFill>
              <a:schemeClr val="accent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5" name="Rectangle 2"/>
            <p:cNvSpPr/>
            <p:nvPr/>
          </p:nvSpPr>
          <p:spPr>
            <a:xfrm rot="18900000">
              <a:off x="3983027" y="2995765"/>
              <a:ext cx="1179336" cy="1179336"/>
            </a:xfrm>
            <a:prstGeom prst="rect">
              <a:avLst/>
            </a:prstGeom>
            <a:solidFill>
              <a:srgbClr val="5B9BD5"/>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6" name="Rectangle 3"/>
            <p:cNvSpPr/>
            <p:nvPr/>
          </p:nvSpPr>
          <p:spPr>
            <a:xfrm rot="18900000">
              <a:off x="3098907" y="2108168"/>
              <a:ext cx="1191911" cy="1191911"/>
            </a:xfrm>
            <a:prstGeom prst="rect">
              <a:avLst/>
            </a:prstGeom>
            <a:solidFill>
              <a:srgbClr val="5B9BD5"/>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7" name="Rectangle 4"/>
            <p:cNvSpPr/>
            <p:nvPr/>
          </p:nvSpPr>
          <p:spPr>
            <a:xfrm rot="18900000">
              <a:off x="4857212" y="2101794"/>
              <a:ext cx="1204656" cy="1204656"/>
            </a:xfrm>
            <a:prstGeom prst="rect">
              <a:avLst/>
            </a:prstGeom>
            <a:solidFill>
              <a:srgbClr val="5B9BD5"/>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8" name="Rectangle 5"/>
            <p:cNvSpPr/>
            <p:nvPr/>
          </p:nvSpPr>
          <p:spPr>
            <a:xfrm rot="18900000">
              <a:off x="4040112" y="2171540"/>
              <a:ext cx="1065163" cy="1065164"/>
            </a:xfrm>
            <a:prstGeom prst="rect">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 name="Freeform: Shape 33"/>
            <p:cNvSpPr/>
            <p:nvPr/>
          </p:nvSpPr>
          <p:spPr bwMode="auto">
            <a:xfrm>
              <a:off x="3346385" y="2536076"/>
              <a:ext cx="351039" cy="351039"/>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1" name="Freeform: Shape 34"/>
            <p:cNvSpPr/>
            <p:nvPr/>
          </p:nvSpPr>
          <p:spPr bwMode="auto">
            <a:xfrm>
              <a:off x="5459540" y="2536076"/>
              <a:ext cx="351039" cy="351039"/>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2" name="Freeform: Shape 35"/>
            <p:cNvSpPr/>
            <p:nvPr/>
          </p:nvSpPr>
          <p:spPr bwMode="auto">
            <a:xfrm>
              <a:off x="4395506" y="1339936"/>
              <a:ext cx="351039" cy="351039"/>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7" name="Freeform: Shape 36"/>
            <p:cNvSpPr/>
            <p:nvPr/>
          </p:nvSpPr>
          <p:spPr bwMode="auto">
            <a:xfrm>
              <a:off x="4395506" y="3722452"/>
              <a:ext cx="351039" cy="351039"/>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18" name="Group 6"/>
            <p:cNvGrpSpPr/>
            <p:nvPr/>
          </p:nvGrpSpPr>
          <p:grpSpPr>
            <a:xfrm>
              <a:off x="3867841" y="2463581"/>
              <a:ext cx="1402057" cy="484781"/>
              <a:chOff x="5157121" y="3284775"/>
              <a:chExt cx="1869410" cy="646374"/>
            </a:xfrm>
          </p:grpSpPr>
          <p:sp>
            <p:nvSpPr>
              <p:cNvPr id="19" name="TextBox 45"/>
              <p:cNvSpPr txBox="1"/>
              <p:nvPr/>
            </p:nvSpPr>
            <p:spPr bwMode="auto">
              <a:xfrm>
                <a:off x="5553217" y="3284775"/>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77500" lnSpcReduction="20000"/>
              </a:bodyPr>
              <a:lstStyle/>
              <a:p>
                <a:pPr algn="ctr" latinLnBrk="0">
                  <a:buClr>
                    <a:prstClr val="white"/>
                  </a:buClr>
                  <a:defRPr/>
                </a:pPr>
                <a:r>
                  <a:rPr lang="zh-CN" altLang="en-US" sz="1400" b="1">
                    <a:solidFill>
                      <a:schemeClr val="bg1"/>
                    </a:solidFill>
                    <a:latin typeface="微软雅黑" panose="020B0503020204020204" pitchFamily="34" charset="-122"/>
                    <a:ea typeface="微软雅黑" panose="020B0503020204020204" pitchFamily="34" charset="-122"/>
                    <a:cs typeface="+mn-ea"/>
                    <a:sym typeface="+mn-lt"/>
                  </a:rPr>
                  <a:t>标题文本预设</a:t>
                </a:r>
              </a:p>
            </p:txBody>
          </p:sp>
          <p:sp>
            <p:nvSpPr>
              <p:cNvPr id="28" name="Rectangle 46"/>
              <p:cNvSpPr/>
              <p:nvPr/>
            </p:nvSpPr>
            <p:spPr>
              <a:xfrm>
                <a:off x="5157121" y="3469484"/>
                <a:ext cx="1869410" cy="461665"/>
              </a:xfrm>
              <a:prstGeom prst="rect">
                <a:avLst/>
              </a:prstGeom>
            </p:spPr>
            <p:txBody>
              <a:bodyPr wrap="square">
                <a:normAutofit fontScale="92500" lnSpcReduction="10000"/>
              </a:bodyPr>
              <a:lstStyle/>
              <a:p>
                <a:pPr algn="ctr">
                  <a:lnSpc>
                    <a:spcPct val="120000"/>
                  </a:lnSpc>
                  <a:defRPr/>
                </a:pPr>
                <a:r>
                  <a:rPr lang="zh-CN" altLang="en-US" sz="8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此部分内容作为文字排版占位显示 （建议使用主题字体）</a:t>
                </a:r>
              </a:p>
            </p:txBody>
          </p:sp>
        </p:grpSp>
      </p:grpSp>
      <p:sp>
        <p:nvSpPr>
          <p:cNvPr id="29"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400" advTm="0">
        <p:blinds/>
      </p:transition>
    </mc:Choice>
    <mc:Fallback xmlns="">
      <p:transition spd="slow" advTm="0">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680966"/>
          <p:cNvPicPr>
            <a:picLocks noChangeAspect="1"/>
          </p:cNvPicPr>
          <p:nvPr/>
        </p:nvPicPr>
        <p:blipFill>
          <a:blip r:embed="rId3"/>
          <a:srcRect l="208" t="1" r="89" b="57224"/>
          <a:stretch>
            <a:fillRect/>
          </a:stretch>
        </p:blipFill>
        <p:spPr>
          <a:xfrm>
            <a:off x="0" y="-41275"/>
            <a:ext cx="9188450" cy="5226050"/>
          </a:xfrm>
          <a:prstGeom prst="rect">
            <a:avLst/>
          </a:prstGeom>
        </p:spPr>
      </p:pic>
      <p:sp>
        <p:nvSpPr>
          <p:cNvPr id="7" name="TextBox 7"/>
          <p:cNvSpPr>
            <a:spLocks noChangeArrowheads="1"/>
          </p:cNvSpPr>
          <p:nvPr/>
        </p:nvSpPr>
        <p:spPr bwMode="auto">
          <a:xfrm>
            <a:off x="2349086" y="291358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dirty="0">
                <a:solidFill>
                  <a:schemeClr val="bg1"/>
                </a:solidFill>
                <a:cs typeface="+mn-ea"/>
                <a:sym typeface="+mn-lt"/>
              </a:rPr>
              <a:t>添加标题内容</a:t>
            </a:r>
          </a:p>
        </p:txBody>
      </p:sp>
      <p:sp>
        <p:nvSpPr>
          <p:cNvPr id="41" name="矩形 40"/>
          <p:cNvSpPr/>
          <p:nvPr/>
        </p:nvSpPr>
        <p:spPr>
          <a:xfrm rot="5400000">
            <a:off x="4233319" y="1370330"/>
            <a:ext cx="721618" cy="16459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4067123" y="1778312"/>
            <a:ext cx="1054271" cy="829945"/>
          </a:xfrm>
          <a:prstGeom prst="rect">
            <a:avLst/>
          </a:prstGeom>
        </p:spPr>
        <p:txBody>
          <a:bodyPr wrap="square">
            <a:spAutoFit/>
          </a:bodyPr>
          <a:lstStyle/>
          <a:p>
            <a:pPr fontAlgn="auto">
              <a:spcBef>
                <a:spcPts val="0"/>
              </a:spcBef>
              <a:spcAft>
                <a:spcPts val="0"/>
              </a:spcAft>
              <a:defRPr/>
            </a:pPr>
            <a:r>
              <a:rPr lang="en-US" altLang="zh-CN" sz="4800" b="1" spc="300" dirty="0">
                <a:solidFill>
                  <a:schemeClr val="bg1"/>
                </a:solidFill>
                <a:cs typeface="+mn-ea"/>
                <a:sym typeface="+mn-lt"/>
              </a:rPr>
              <a:t>03</a:t>
            </a: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2000"/>
                            </p:stCondLst>
                            <p:childTnLst>
                              <p:par>
                                <p:cTn id="16" presetID="36" presetClass="emph" presetSubtype="0" fill="hold" grpId="1" nodeType="afterEffect">
                                  <p:stCondLst>
                                    <p:cond delay="0"/>
                                  </p:stCondLst>
                                  <p:iterate type="lt">
                                    <p:tmPct val="10000"/>
                                  </p:iterate>
                                  <p:childTnLst>
                                    <p:animScale>
                                      <p:cBhvr>
                                        <p:cTn id="17" dur="250" autoRev="1" fill="hold">
                                          <p:stCondLst>
                                            <p:cond delay="0"/>
                                          </p:stCondLst>
                                        </p:cTn>
                                        <p:tgtEl>
                                          <p:spTgt spid="7"/>
                                        </p:tgtEl>
                                      </p:cBhvr>
                                      <p:to x="80000" y="100000"/>
                                    </p:animScale>
                                    <p:anim by="(#ppt_w*0.10)" calcmode="lin" valueType="num">
                                      <p:cBhvr>
                                        <p:cTn id="18" dur="250" autoRev="1" fill="hold">
                                          <p:stCondLst>
                                            <p:cond delay="0"/>
                                          </p:stCondLst>
                                        </p:cTn>
                                        <p:tgtEl>
                                          <p:spTgt spid="7"/>
                                        </p:tgtEl>
                                        <p:attrNameLst>
                                          <p:attrName>ppt_x</p:attrName>
                                        </p:attrNameLst>
                                      </p:cBhvr>
                                    </p:anim>
                                    <p:anim by="(-#ppt_w*0.10)" calcmode="lin" valueType="num">
                                      <p:cBhvr>
                                        <p:cTn id="19" dur="250" autoRev="1" fill="hold">
                                          <p:stCondLst>
                                            <p:cond delay="0"/>
                                          </p:stCondLst>
                                        </p:cTn>
                                        <p:tgtEl>
                                          <p:spTgt spid="7"/>
                                        </p:tgtEl>
                                        <p:attrNameLst>
                                          <p:attrName>ppt_y</p:attrName>
                                        </p:attrNameLst>
                                      </p:cBhvr>
                                    </p:anim>
                                    <p:animRot by="-480000">
                                      <p:cBhvr>
                                        <p:cTn id="20" dur="2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3419159" y="1521634"/>
            <a:ext cx="2238474" cy="2237383"/>
            <a:chOff x="3315891" y="1606154"/>
            <a:chExt cx="2441972" cy="2440781"/>
          </a:xfrm>
          <a:gradFill>
            <a:gsLst>
              <a:gs pos="0">
                <a:srgbClr val="00B0F0"/>
              </a:gs>
              <a:gs pos="100000">
                <a:srgbClr val="0070C0"/>
              </a:gs>
            </a:gsLst>
            <a:lin ang="5400000" scaled="1"/>
          </a:gradFill>
        </p:grpSpPr>
        <p:sp>
          <p:nvSpPr>
            <p:cNvPr id="31" name="Freeform 5"/>
            <p:cNvSpPr/>
            <p:nvPr/>
          </p:nvSpPr>
          <p:spPr bwMode="auto">
            <a:xfrm>
              <a:off x="3927967" y="2829709"/>
              <a:ext cx="1217820" cy="1217226"/>
            </a:xfrm>
            <a:custGeom>
              <a:avLst/>
              <a:gdLst>
                <a:gd name="T0" fmla="*/ 915988 w 243"/>
                <a:gd name="T1" fmla="*/ 791595 h 243"/>
                <a:gd name="T2" fmla="*/ 459879 w 243"/>
                <a:gd name="T3" fmla="*/ 915988 h 243"/>
                <a:gd name="T4" fmla="*/ 0 w 243"/>
                <a:gd name="T5" fmla="*/ 791595 h 243"/>
                <a:gd name="T6" fmla="*/ 0 w 243"/>
                <a:gd name="T7" fmla="*/ 791595 h 243"/>
                <a:gd name="T8" fmla="*/ 456109 w 243"/>
                <a:gd name="T9" fmla="*/ 0 h 243"/>
                <a:gd name="T10" fmla="*/ 459879 w 243"/>
                <a:gd name="T11" fmla="*/ 0 h 243"/>
                <a:gd name="T12" fmla="*/ 915988 w 243"/>
                <a:gd name="T13" fmla="*/ 791595 h 243"/>
                <a:gd name="T14" fmla="*/ 0 60000 65536"/>
                <a:gd name="T15" fmla="*/ 0 60000 65536"/>
                <a:gd name="T16" fmla="*/ 0 60000 65536"/>
                <a:gd name="T17" fmla="*/ 0 60000 65536"/>
                <a:gd name="T18" fmla="*/ 0 60000 65536"/>
                <a:gd name="T19" fmla="*/ 0 60000 65536"/>
                <a:gd name="T20" fmla="*/ 0 60000 65536"/>
                <a:gd name="T21" fmla="*/ 0 w 243"/>
                <a:gd name="T22" fmla="*/ 0 h 243"/>
                <a:gd name="T23" fmla="*/ 243 w 243"/>
                <a:gd name="T24" fmla="*/ 243 h 2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3" h="243">
                  <a:moveTo>
                    <a:pt x="243" y="210"/>
                  </a:moveTo>
                  <a:cubicBezTo>
                    <a:pt x="207" y="231"/>
                    <a:pt x="166" y="243"/>
                    <a:pt x="122" y="243"/>
                  </a:cubicBezTo>
                  <a:cubicBezTo>
                    <a:pt x="77" y="243"/>
                    <a:pt x="36" y="231"/>
                    <a:pt x="0" y="210"/>
                  </a:cubicBezTo>
                  <a:cubicBezTo>
                    <a:pt x="0" y="210"/>
                    <a:pt x="0" y="210"/>
                    <a:pt x="0" y="210"/>
                  </a:cubicBezTo>
                  <a:cubicBezTo>
                    <a:pt x="121" y="0"/>
                    <a:pt x="121" y="0"/>
                    <a:pt x="121" y="0"/>
                  </a:cubicBezTo>
                  <a:cubicBezTo>
                    <a:pt x="122" y="0"/>
                    <a:pt x="122" y="0"/>
                    <a:pt x="122" y="0"/>
                  </a:cubicBezTo>
                  <a:lnTo>
                    <a:pt x="243" y="210"/>
                  </a:lnTo>
                  <a:close/>
                </a:path>
              </a:pathLst>
            </a:custGeom>
            <a:solidFill>
              <a:schemeClr val="tx1">
                <a:lumMod val="65000"/>
                <a:lumOff val="35000"/>
              </a:schemeClr>
            </a:solidFill>
            <a:ln>
              <a:solidFill>
                <a:schemeClr val="bg1"/>
              </a:solidFill>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32" name="Freeform 6"/>
            <p:cNvSpPr/>
            <p:nvPr/>
          </p:nvSpPr>
          <p:spPr bwMode="auto">
            <a:xfrm>
              <a:off x="3315891" y="2829709"/>
              <a:ext cx="1217820" cy="1052679"/>
            </a:xfrm>
            <a:custGeom>
              <a:avLst/>
              <a:gdLst>
                <a:gd name="T0" fmla="*/ 459879 w 243"/>
                <a:gd name="T1" fmla="*/ 792163 h 210"/>
                <a:gd name="T2" fmla="*/ 459879 w 243"/>
                <a:gd name="T3" fmla="*/ 792163 h 210"/>
                <a:gd name="T4" fmla="*/ 0 w 243"/>
                <a:gd name="T5" fmla="*/ 0 h 210"/>
                <a:gd name="T6" fmla="*/ 915988 w 243"/>
                <a:gd name="T7" fmla="*/ 0 h 210"/>
                <a:gd name="T8" fmla="*/ 915988 w 243"/>
                <a:gd name="T9" fmla="*/ 0 h 210"/>
                <a:gd name="T10" fmla="*/ 459879 w 243"/>
                <a:gd name="T11" fmla="*/ 792163 h 210"/>
                <a:gd name="T12" fmla="*/ 0 60000 65536"/>
                <a:gd name="T13" fmla="*/ 0 60000 65536"/>
                <a:gd name="T14" fmla="*/ 0 60000 65536"/>
                <a:gd name="T15" fmla="*/ 0 60000 65536"/>
                <a:gd name="T16" fmla="*/ 0 60000 65536"/>
                <a:gd name="T17" fmla="*/ 0 60000 65536"/>
                <a:gd name="T18" fmla="*/ 0 w 243"/>
                <a:gd name="T19" fmla="*/ 0 h 210"/>
                <a:gd name="T20" fmla="*/ 243 w 243"/>
                <a:gd name="T21" fmla="*/ 210 h 210"/>
              </a:gdLst>
              <a:ahLst/>
              <a:cxnLst>
                <a:cxn ang="T12">
                  <a:pos x="T0" y="T1"/>
                </a:cxn>
                <a:cxn ang="T13">
                  <a:pos x="T2" y="T3"/>
                </a:cxn>
                <a:cxn ang="T14">
                  <a:pos x="T4" y="T5"/>
                </a:cxn>
                <a:cxn ang="T15">
                  <a:pos x="T6" y="T7"/>
                </a:cxn>
                <a:cxn ang="T16">
                  <a:pos x="T8" y="T9"/>
                </a:cxn>
                <a:cxn ang="T17">
                  <a:pos x="T10" y="T11"/>
                </a:cxn>
              </a:cxnLst>
              <a:rect l="T18" t="T19" r="T20" b="T21"/>
              <a:pathLst>
                <a:path w="243" h="210">
                  <a:moveTo>
                    <a:pt x="122" y="210"/>
                  </a:moveTo>
                  <a:cubicBezTo>
                    <a:pt x="122" y="210"/>
                    <a:pt x="122" y="210"/>
                    <a:pt x="122" y="210"/>
                  </a:cubicBezTo>
                  <a:cubicBezTo>
                    <a:pt x="49" y="168"/>
                    <a:pt x="0" y="90"/>
                    <a:pt x="0" y="0"/>
                  </a:cubicBezTo>
                  <a:cubicBezTo>
                    <a:pt x="243" y="0"/>
                    <a:pt x="243" y="0"/>
                    <a:pt x="243" y="0"/>
                  </a:cubicBezTo>
                  <a:cubicBezTo>
                    <a:pt x="243" y="0"/>
                    <a:pt x="243" y="0"/>
                    <a:pt x="243" y="0"/>
                  </a:cubicBezTo>
                  <a:lnTo>
                    <a:pt x="122" y="210"/>
                  </a:lnTo>
                  <a:close/>
                </a:path>
              </a:pathLst>
            </a:custGeom>
            <a:solidFill>
              <a:srgbClr val="5B9BD5"/>
            </a:solidFill>
            <a:ln w="9525">
              <a:solidFill>
                <a:schemeClr val="bg1"/>
              </a:solidFill>
              <a:miter lim="800000"/>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endParaRPr lang="zh-CN" altLang="en-US" sz="1800" dirty="0">
                <a:latin typeface="微软雅黑" panose="020B0503020204020204" pitchFamily="34" charset="-122"/>
                <a:ea typeface="微软雅黑" panose="020B0503020204020204" pitchFamily="34" charset="-122"/>
                <a:cs typeface="+mn-ea"/>
                <a:sym typeface="+mn-lt"/>
              </a:endParaRPr>
            </a:p>
          </p:txBody>
        </p:sp>
        <p:sp>
          <p:nvSpPr>
            <p:cNvPr id="33" name="Freeform 7"/>
            <p:cNvSpPr/>
            <p:nvPr/>
          </p:nvSpPr>
          <p:spPr bwMode="auto">
            <a:xfrm>
              <a:off x="4540043" y="2829709"/>
              <a:ext cx="1217820" cy="1052679"/>
            </a:xfrm>
            <a:custGeom>
              <a:avLst/>
              <a:gdLst>
                <a:gd name="T0" fmla="*/ 456109 w 243"/>
                <a:gd name="T1" fmla="*/ 792163 h 210"/>
                <a:gd name="T2" fmla="*/ 0 w 243"/>
                <a:gd name="T3" fmla="*/ 0 h 210"/>
                <a:gd name="T4" fmla="*/ 912219 w 243"/>
                <a:gd name="T5" fmla="*/ 0 h 210"/>
                <a:gd name="T6" fmla="*/ 915988 w 243"/>
                <a:gd name="T7" fmla="*/ 0 h 210"/>
                <a:gd name="T8" fmla="*/ 456109 w 243"/>
                <a:gd name="T9" fmla="*/ 792163 h 210"/>
                <a:gd name="T10" fmla="*/ 0 60000 65536"/>
                <a:gd name="T11" fmla="*/ 0 60000 65536"/>
                <a:gd name="T12" fmla="*/ 0 60000 65536"/>
                <a:gd name="T13" fmla="*/ 0 60000 65536"/>
                <a:gd name="T14" fmla="*/ 0 60000 65536"/>
                <a:gd name="T15" fmla="*/ 0 w 243"/>
                <a:gd name="T16" fmla="*/ 0 h 210"/>
                <a:gd name="T17" fmla="*/ 243 w 243"/>
                <a:gd name="T18" fmla="*/ 210 h 210"/>
              </a:gdLst>
              <a:ahLst/>
              <a:cxnLst>
                <a:cxn ang="T10">
                  <a:pos x="T0" y="T1"/>
                </a:cxn>
                <a:cxn ang="T11">
                  <a:pos x="T2" y="T3"/>
                </a:cxn>
                <a:cxn ang="T12">
                  <a:pos x="T4" y="T5"/>
                </a:cxn>
                <a:cxn ang="T13">
                  <a:pos x="T6" y="T7"/>
                </a:cxn>
                <a:cxn ang="T14">
                  <a:pos x="T8" y="T9"/>
                </a:cxn>
              </a:cxnLst>
              <a:rect l="T15" t="T16" r="T17" b="T18"/>
              <a:pathLst>
                <a:path w="243" h="210">
                  <a:moveTo>
                    <a:pt x="121" y="210"/>
                  </a:moveTo>
                  <a:cubicBezTo>
                    <a:pt x="0" y="0"/>
                    <a:pt x="0" y="0"/>
                    <a:pt x="0" y="0"/>
                  </a:cubicBezTo>
                  <a:cubicBezTo>
                    <a:pt x="242" y="0"/>
                    <a:pt x="242" y="0"/>
                    <a:pt x="242" y="0"/>
                  </a:cubicBezTo>
                  <a:cubicBezTo>
                    <a:pt x="243" y="0"/>
                    <a:pt x="243" y="0"/>
                    <a:pt x="243" y="0"/>
                  </a:cubicBezTo>
                  <a:cubicBezTo>
                    <a:pt x="243" y="90"/>
                    <a:pt x="194" y="168"/>
                    <a:pt x="121" y="210"/>
                  </a:cubicBezTo>
                  <a:close/>
                </a:path>
              </a:pathLst>
            </a:custGeom>
            <a:solidFill>
              <a:srgbClr val="5B9BD5"/>
            </a:solidFill>
            <a:ln>
              <a:solidFill>
                <a:schemeClr val="bg1"/>
              </a:solidFill>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34" name="Freeform 8"/>
            <p:cNvSpPr/>
            <p:nvPr/>
          </p:nvSpPr>
          <p:spPr bwMode="auto">
            <a:xfrm>
              <a:off x="3315891" y="1770701"/>
              <a:ext cx="1224152" cy="1059008"/>
            </a:xfrm>
            <a:custGeom>
              <a:avLst/>
              <a:gdLst>
                <a:gd name="T0" fmla="*/ 916976 w 244"/>
                <a:gd name="T1" fmla="*/ 796925 h 211"/>
                <a:gd name="T2" fmla="*/ 0 w 244"/>
                <a:gd name="T3" fmla="*/ 796925 h 211"/>
                <a:gd name="T4" fmla="*/ 0 w 244"/>
                <a:gd name="T5" fmla="*/ 793148 h 211"/>
                <a:gd name="T6" fmla="*/ 460375 w 244"/>
                <a:gd name="T7" fmla="*/ 0 h 211"/>
                <a:gd name="T8" fmla="*/ 460375 w 244"/>
                <a:gd name="T9" fmla="*/ 0 h 211"/>
                <a:gd name="T10" fmla="*/ 920750 w 244"/>
                <a:gd name="T11" fmla="*/ 793148 h 211"/>
                <a:gd name="T12" fmla="*/ 916976 w 244"/>
                <a:gd name="T13" fmla="*/ 796925 h 211"/>
                <a:gd name="T14" fmla="*/ 0 60000 65536"/>
                <a:gd name="T15" fmla="*/ 0 60000 65536"/>
                <a:gd name="T16" fmla="*/ 0 60000 65536"/>
                <a:gd name="T17" fmla="*/ 0 60000 65536"/>
                <a:gd name="T18" fmla="*/ 0 60000 65536"/>
                <a:gd name="T19" fmla="*/ 0 60000 65536"/>
                <a:gd name="T20" fmla="*/ 0 60000 65536"/>
                <a:gd name="T21" fmla="*/ 0 w 244"/>
                <a:gd name="T22" fmla="*/ 0 h 211"/>
                <a:gd name="T23" fmla="*/ 244 w 244"/>
                <a:gd name="T24" fmla="*/ 211 h 2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4" h="211">
                  <a:moveTo>
                    <a:pt x="243" y="211"/>
                  </a:moveTo>
                  <a:cubicBezTo>
                    <a:pt x="0" y="211"/>
                    <a:pt x="0" y="211"/>
                    <a:pt x="0" y="211"/>
                  </a:cubicBezTo>
                  <a:cubicBezTo>
                    <a:pt x="0" y="210"/>
                    <a:pt x="0" y="210"/>
                    <a:pt x="0" y="210"/>
                  </a:cubicBezTo>
                  <a:cubicBezTo>
                    <a:pt x="0" y="120"/>
                    <a:pt x="49" y="42"/>
                    <a:pt x="122" y="0"/>
                  </a:cubicBezTo>
                  <a:cubicBezTo>
                    <a:pt x="122" y="0"/>
                    <a:pt x="122" y="0"/>
                    <a:pt x="122" y="0"/>
                  </a:cubicBezTo>
                  <a:cubicBezTo>
                    <a:pt x="244" y="210"/>
                    <a:pt x="244" y="210"/>
                    <a:pt x="244" y="210"/>
                  </a:cubicBezTo>
                  <a:cubicBezTo>
                    <a:pt x="243" y="211"/>
                    <a:pt x="243" y="211"/>
                    <a:pt x="243" y="211"/>
                  </a:cubicBezTo>
                  <a:close/>
                </a:path>
              </a:pathLst>
            </a:custGeom>
            <a:solidFill>
              <a:schemeClr val="tx1">
                <a:lumMod val="65000"/>
                <a:lumOff val="35000"/>
              </a:schemeClr>
            </a:solidFill>
            <a:ln>
              <a:solidFill>
                <a:schemeClr val="bg1"/>
              </a:solidFill>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35" name="Freeform 9"/>
            <p:cNvSpPr/>
            <p:nvPr/>
          </p:nvSpPr>
          <p:spPr bwMode="auto">
            <a:xfrm>
              <a:off x="4540043" y="1770701"/>
              <a:ext cx="1217820" cy="1059008"/>
            </a:xfrm>
            <a:custGeom>
              <a:avLst/>
              <a:gdLst>
                <a:gd name="T0" fmla="*/ 912219 w 243"/>
                <a:gd name="T1" fmla="*/ 796925 h 211"/>
                <a:gd name="T2" fmla="*/ 0 w 243"/>
                <a:gd name="T3" fmla="*/ 796925 h 211"/>
                <a:gd name="T4" fmla="*/ 0 w 243"/>
                <a:gd name="T5" fmla="*/ 793148 h 211"/>
                <a:gd name="T6" fmla="*/ 456109 w 243"/>
                <a:gd name="T7" fmla="*/ 0 h 211"/>
                <a:gd name="T8" fmla="*/ 456109 w 243"/>
                <a:gd name="T9" fmla="*/ 0 h 211"/>
                <a:gd name="T10" fmla="*/ 915988 w 243"/>
                <a:gd name="T11" fmla="*/ 793148 h 211"/>
                <a:gd name="T12" fmla="*/ 915988 w 243"/>
                <a:gd name="T13" fmla="*/ 796925 h 211"/>
                <a:gd name="T14" fmla="*/ 912219 w 243"/>
                <a:gd name="T15" fmla="*/ 796925 h 211"/>
                <a:gd name="T16" fmla="*/ 0 60000 65536"/>
                <a:gd name="T17" fmla="*/ 0 60000 65536"/>
                <a:gd name="T18" fmla="*/ 0 60000 65536"/>
                <a:gd name="T19" fmla="*/ 0 60000 65536"/>
                <a:gd name="T20" fmla="*/ 0 60000 65536"/>
                <a:gd name="T21" fmla="*/ 0 60000 65536"/>
                <a:gd name="T22" fmla="*/ 0 60000 65536"/>
                <a:gd name="T23" fmla="*/ 0 60000 65536"/>
                <a:gd name="T24" fmla="*/ 0 w 243"/>
                <a:gd name="T25" fmla="*/ 0 h 211"/>
                <a:gd name="T26" fmla="*/ 243 w 243"/>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3" h="211">
                  <a:moveTo>
                    <a:pt x="242" y="211"/>
                  </a:moveTo>
                  <a:cubicBezTo>
                    <a:pt x="0" y="211"/>
                    <a:pt x="0" y="211"/>
                    <a:pt x="0" y="211"/>
                  </a:cubicBezTo>
                  <a:cubicBezTo>
                    <a:pt x="0" y="210"/>
                    <a:pt x="0" y="210"/>
                    <a:pt x="0" y="210"/>
                  </a:cubicBezTo>
                  <a:cubicBezTo>
                    <a:pt x="121" y="0"/>
                    <a:pt x="121" y="0"/>
                    <a:pt x="121" y="0"/>
                  </a:cubicBezTo>
                  <a:cubicBezTo>
                    <a:pt x="121" y="0"/>
                    <a:pt x="121" y="0"/>
                    <a:pt x="121" y="0"/>
                  </a:cubicBezTo>
                  <a:cubicBezTo>
                    <a:pt x="194" y="42"/>
                    <a:pt x="243" y="120"/>
                    <a:pt x="243" y="210"/>
                  </a:cubicBezTo>
                  <a:cubicBezTo>
                    <a:pt x="243" y="210"/>
                    <a:pt x="243" y="210"/>
                    <a:pt x="243" y="211"/>
                  </a:cubicBezTo>
                  <a:lnTo>
                    <a:pt x="242" y="211"/>
                  </a:lnTo>
                  <a:close/>
                </a:path>
              </a:pathLst>
            </a:custGeom>
            <a:solidFill>
              <a:schemeClr val="tx1">
                <a:lumMod val="65000"/>
                <a:lumOff val="35000"/>
              </a:schemeClr>
            </a:solidFill>
            <a:ln w="9525">
              <a:solidFill>
                <a:schemeClr val="bg1"/>
              </a:solidFill>
              <a:miter lim="800000"/>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36" name="Freeform 10"/>
            <p:cNvSpPr/>
            <p:nvPr/>
          </p:nvSpPr>
          <p:spPr bwMode="auto">
            <a:xfrm>
              <a:off x="3927967" y="1606154"/>
              <a:ext cx="1217820" cy="1217226"/>
            </a:xfrm>
            <a:custGeom>
              <a:avLst/>
              <a:gdLst>
                <a:gd name="T0" fmla="*/ 459879 w 243"/>
                <a:gd name="T1" fmla="*/ 915988 h 243"/>
                <a:gd name="T2" fmla="*/ 0 w 243"/>
                <a:gd name="T3" fmla="*/ 124393 h 243"/>
                <a:gd name="T4" fmla="*/ 0 w 243"/>
                <a:gd name="T5" fmla="*/ 124393 h 243"/>
                <a:gd name="T6" fmla="*/ 459879 w 243"/>
                <a:gd name="T7" fmla="*/ 0 h 243"/>
                <a:gd name="T8" fmla="*/ 915988 w 243"/>
                <a:gd name="T9" fmla="*/ 124393 h 243"/>
                <a:gd name="T10" fmla="*/ 915988 w 243"/>
                <a:gd name="T11" fmla="*/ 124393 h 243"/>
                <a:gd name="T12" fmla="*/ 459879 w 243"/>
                <a:gd name="T13" fmla="*/ 915988 h 243"/>
                <a:gd name="T14" fmla="*/ 0 60000 65536"/>
                <a:gd name="T15" fmla="*/ 0 60000 65536"/>
                <a:gd name="T16" fmla="*/ 0 60000 65536"/>
                <a:gd name="T17" fmla="*/ 0 60000 65536"/>
                <a:gd name="T18" fmla="*/ 0 60000 65536"/>
                <a:gd name="T19" fmla="*/ 0 60000 65536"/>
                <a:gd name="T20" fmla="*/ 0 60000 65536"/>
                <a:gd name="T21" fmla="*/ 0 w 243"/>
                <a:gd name="T22" fmla="*/ 0 h 243"/>
                <a:gd name="T23" fmla="*/ 243 w 243"/>
                <a:gd name="T24" fmla="*/ 243 h 2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3" h="243">
                  <a:moveTo>
                    <a:pt x="122" y="243"/>
                  </a:moveTo>
                  <a:cubicBezTo>
                    <a:pt x="0" y="33"/>
                    <a:pt x="0" y="33"/>
                    <a:pt x="0" y="33"/>
                  </a:cubicBezTo>
                  <a:cubicBezTo>
                    <a:pt x="0" y="33"/>
                    <a:pt x="0" y="33"/>
                    <a:pt x="0" y="33"/>
                  </a:cubicBezTo>
                  <a:cubicBezTo>
                    <a:pt x="36" y="12"/>
                    <a:pt x="77" y="0"/>
                    <a:pt x="122" y="0"/>
                  </a:cubicBezTo>
                  <a:cubicBezTo>
                    <a:pt x="166" y="0"/>
                    <a:pt x="207" y="12"/>
                    <a:pt x="243" y="33"/>
                  </a:cubicBezTo>
                  <a:cubicBezTo>
                    <a:pt x="243" y="33"/>
                    <a:pt x="243" y="33"/>
                    <a:pt x="243" y="33"/>
                  </a:cubicBezTo>
                  <a:lnTo>
                    <a:pt x="122" y="243"/>
                  </a:lnTo>
                  <a:close/>
                </a:path>
              </a:pathLst>
            </a:custGeom>
            <a:solidFill>
              <a:srgbClr val="5B9BD5"/>
            </a:solidFill>
            <a:ln>
              <a:solidFill>
                <a:schemeClr val="bg1"/>
              </a:solidFill>
            </a:ln>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37" name="Freeform 11"/>
            <p:cNvSpPr/>
            <p:nvPr/>
          </p:nvSpPr>
          <p:spPr bwMode="auto">
            <a:xfrm>
              <a:off x="3892086" y="2258014"/>
              <a:ext cx="1289581" cy="1122295"/>
            </a:xfrm>
            <a:custGeom>
              <a:avLst/>
              <a:gdLst>
                <a:gd name="T0" fmla="*/ 241300 w 611"/>
                <a:gd name="T1" fmla="*/ 844550 h 532"/>
                <a:gd name="T2" fmla="*/ 0 w 611"/>
                <a:gd name="T3" fmla="*/ 422275 h 532"/>
                <a:gd name="T4" fmla="*/ 241300 w 611"/>
                <a:gd name="T5" fmla="*/ 0 h 532"/>
                <a:gd name="T6" fmla="*/ 728663 w 611"/>
                <a:gd name="T7" fmla="*/ 0 h 532"/>
                <a:gd name="T8" fmla="*/ 969963 w 611"/>
                <a:gd name="T9" fmla="*/ 422275 h 532"/>
                <a:gd name="T10" fmla="*/ 728663 w 611"/>
                <a:gd name="T11" fmla="*/ 844550 h 532"/>
                <a:gd name="T12" fmla="*/ 241300 w 611"/>
                <a:gd name="T13" fmla="*/ 844550 h 532"/>
                <a:gd name="T14" fmla="*/ 0 60000 65536"/>
                <a:gd name="T15" fmla="*/ 0 60000 65536"/>
                <a:gd name="T16" fmla="*/ 0 60000 65536"/>
                <a:gd name="T17" fmla="*/ 0 60000 65536"/>
                <a:gd name="T18" fmla="*/ 0 60000 65536"/>
                <a:gd name="T19" fmla="*/ 0 60000 65536"/>
                <a:gd name="T20" fmla="*/ 0 60000 65536"/>
                <a:gd name="T21" fmla="*/ 0 w 611"/>
                <a:gd name="T22" fmla="*/ 0 h 532"/>
                <a:gd name="T23" fmla="*/ 611 w 611"/>
                <a:gd name="T24" fmla="*/ 532 h 5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1" h="532">
                  <a:moveTo>
                    <a:pt x="152" y="532"/>
                  </a:moveTo>
                  <a:lnTo>
                    <a:pt x="0" y="266"/>
                  </a:lnTo>
                  <a:lnTo>
                    <a:pt x="152" y="0"/>
                  </a:lnTo>
                  <a:lnTo>
                    <a:pt x="459" y="0"/>
                  </a:lnTo>
                  <a:lnTo>
                    <a:pt x="611" y="266"/>
                  </a:lnTo>
                  <a:lnTo>
                    <a:pt x="459" y="532"/>
                  </a:lnTo>
                  <a:lnTo>
                    <a:pt x="152" y="532"/>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endParaRPr lang="zh-CN" altLang="en-US" sz="1800">
                <a:latin typeface="微软雅黑" panose="020B0503020204020204" pitchFamily="34" charset="-122"/>
                <a:ea typeface="微软雅黑" panose="020B0503020204020204" pitchFamily="34" charset="-122"/>
                <a:cs typeface="+mn-ea"/>
                <a:sym typeface="+mn-lt"/>
              </a:endParaRPr>
            </a:p>
          </p:txBody>
        </p:sp>
      </p:grpSp>
      <p:grpSp>
        <p:nvGrpSpPr>
          <p:cNvPr id="8" name="组合 7"/>
          <p:cNvGrpSpPr/>
          <p:nvPr/>
        </p:nvGrpSpPr>
        <p:grpSpPr>
          <a:xfrm>
            <a:off x="5813726" y="1421591"/>
            <a:ext cx="2626649" cy="654423"/>
            <a:chOff x="5813726" y="1421591"/>
            <a:chExt cx="2626649" cy="654423"/>
          </a:xfrm>
        </p:grpSpPr>
        <p:grpSp>
          <p:nvGrpSpPr>
            <p:cNvPr id="39" name="组合 20"/>
            <p:cNvGrpSpPr/>
            <p:nvPr/>
          </p:nvGrpSpPr>
          <p:grpSpPr bwMode="auto">
            <a:xfrm>
              <a:off x="5889334" y="1421591"/>
              <a:ext cx="2551041" cy="307777"/>
              <a:chOff x="383197" y="1506639"/>
              <a:chExt cx="3908841" cy="447711"/>
            </a:xfrm>
          </p:grpSpPr>
          <p:sp>
            <p:nvSpPr>
              <p:cNvPr id="41" name="文本框 22"/>
              <p:cNvSpPr txBox="1">
                <a:spLocks noChangeArrowheads="1"/>
              </p:cNvSpPr>
              <p:nvPr/>
            </p:nvSpPr>
            <p:spPr bwMode="auto">
              <a:xfrm>
                <a:off x="472206" y="1506639"/>
                <a:ext cx="3819832" cy="44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a:t>
                </a:r>
              </a:p>
            </p:txBody>
          </p:sp>
          <p:cxnSp>
            <p:nvCxnSpPr>
              <p:cNvPr id="42" name="直接连接符 41"/>
              <p:cNvCxnSpPr/>
              <p:nvPr/>
            </p:nvCxnSpPr>
            <p:spPr>
              <a:xfrm>
                <a:off x="383197" y="1561676"/>
                <a:ext cx="0" cy="28418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0" name="矩形 21"/>
            <p:cNvSpPr>
              <a:spLocks noChangeArrowheads="1"/>
            </p:cNvSpPr>
            <p:nvPr/>
          </p:nvSpPr>
          <p:spPr bwMode="auto">
            <a:xfrm>
              <a:off x="5813726" y="1689934"/>
              <a:ext cx="2331501" cy="38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l">
                <a:lnSpc>
                  <a:spcPct val="120000"/>
                </a:lnSpc>
                <a:defRPr/>
              </a:pPr>
              <a:r>
                <a:rPr lang="zh-CN" altLang="en-US" sz="8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sp>
        <p:nvSpPr>
          <p:cNvPr id="43" name="文本框 63"/>
          <p:cNvSpPr txBox="1">
            <a:spLocks noChangeArrowheads="1"/>
          </p:cNvSpPr>
          <p:nvPr/>
        </p:nvSpPr>
        <p:spPr bwMode="auto">
          <a:xfrm>
            <a:off x="4226800" y="1640595"/>
            <a:ext cx="590451" cy="36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r>
              <a:rPr lang="en-US" altLang="zh-CN" sz="1900" b="1" dirty="0">
                <a:solidFill>
                  <a:schemeClr val="bg1"/>
                </a:solidFill>
                <a:latin typeface="微软雅黑" panose="020B0503020204020204" pitchFamily="34" charset="-122"/>
                <a:ea typeface="微软雅黑" panose="020B0503020204020204" pitchFamily="34" charset="-122"/>
                <a:cs typeface="+mn-ea"/>
                <a:sym typeface="+mn-lt"/>
              </a:rPr>
              <a:t>1</a:t>
            </a:r>
          </a:p>
        </p:txBody>
      </p:sp>
      <p:sp>
        <p:nvSpPr>
          <p:cNvPr id="44" name="文本框 64"/>
          <p:cNvSpPr txBox="1">
            <a:spLocks noChangeArrowheads="1"/>
          </p:cNvSpPr>
          <p:nvPr/>
        </p:nvSpPr>
        <p:spPr bwMode="auto">
          <a:xfrm>
            <a:off x="4237714" y="3314812"/>
            <a:ext cx="590451" cy="36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r>
              <a:rPr lang="en-US" altLang="zh-CN" sz="1900" b="1" dirty="0">
                <a:solidFill>
                  <a:schemeClr val="bg1"/>
                </a:solidFill>
                <a:latin typeface="微软雅黑" panose="020B0503020204020204" pitchFamily="34" charset="-122"/>
                <a:ea typeface="微软雅黑" panose="020B0503020204020204" pitchFamily="34" charset="-122"/>
                <a:cs typeface="+mn-ea"/>
                <a:sym typeface="+mn-lt"/>
              </a:rPr>
              <a:t>4</a:t>
            </a:r>
          </a:p>
        </p:txBody>
      </p:sp>
      <p:sp>
        <p:nvSpPr>
          <p:cNvPr id="45" name="文本框 65"/>
          <p:cNvSpPr txBox="1">
            <a:spLocks noChangeArrowheads="1"/>
          </p:cNvSpPr>
          <p:nvPr/>
        </p:nvSpPr>
        <p:spPr bwMode="auto">
          <a:xfrm>
            <a:off x="3550128" y="2878250"/>
            <a:ext cx="590451" cy="36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r>
              <a:rPr lang="en-US" altLang="zh-CN" sz="1900" b="1" dirty="0">
                <a:solidFill>
                  <a:schemeClr val="bg1"/>
                </a:solidFill>
                <a:latin typeface="微软雅黑" panose="020B0503020204020204" pitchFamily="34" charset="-122"/>
                <a:ea typeface="微软雅黑" panose="020B0503020204020204" pitchFamily="34" charset="-122"/>
                <a:cs typeface="+mn-ea"/>
                <a:sym typeface="+mn-lt"/>
              </a:rPr>
              <a:t>3</a:t>
            </a:r>
          </a:p>
        </p:txBody>
      </p:sp>
      <p:sp>
        <p:nvSpPr>
          <p:cNvPr id="46" name="文本框 66"/>
          <p:cNvSpPr txBox="1">
            <a:spLocks noChangeArrowheads="1"/>
          </p:cNvSpPr>
          <p:nvPr/>
        </p:nvSpPr>
        <p:spPr bwMode="auto">
          <a:xfrm>
            <a:off x="3533756" y="2057512"/>
            <a:ext cx="590452" cy="36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r>
              <a:rPr lang="en-US" altLang="zh-CN" sz="1900" b="1">
                <a:solidFill>
                  <a:schemeClr val="bg1"/>
                </a:solidFill>
                <a:latin typeface="微软雅黑" panose="020B0503020204020204" pitchFamily="34" charset="-122"/>
                <a:ea typeface="微软雅黑" panose="020B0503020204020204" pitchFamily="34" charset="-122"/>
                <a:cs typeface="+mn-ea"/>
                <a:sym typeface="+mn-lt"/>
              </a:rPr>
              <a:t>2</a:t>
            </a:r>
          </a:p>
        </p:txBody>
      </p:sp>
      <p:sp>
        <p:nvSpPr>
          <p:cNvPr id="47" name="文本框 67"/>
          <p:cNvSpPr txBox="1">
            <a:spLocks noChangeArrowheads="1"/>
          </p:cNvSpPr>
          <p:nvPr/>
        </p:nvSpPr>
        <p:spPr bwMode="auto">
          <a:xfrm>
            <a:off x="4984237" y="2864062"/>
            <a:ext cx="590451" cy="36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r>
              <a:rPr lang="en-US" altLang="zh-CN" sz="1900" b="1">
                <a:solidFill>
                  <a:schemeClr val="bg1"/>
                </a:solidFill>
                <a:latin typeface="微软雅黑" panose="020B0503020204020204" pitchFamily="34" charset="-122"/>
                <a:ea typeface="微软雅黑" panose="020B0503020204020204" pitchFamily="34" charset="-122"/>
                <a:cs typeface="+mn-ea"/>
                <a:sym typeface="+mn-lt"/>
              </a:rPr>
              <a:t>5</a:t>
            </a:r>
          </a:p>
        </p:txBody>
      </p:sp>
      <p:sp>
        <p:nvSpPr>
          <p:cNvPr id="48" name="文本框 77"/>
          <p:cNvSpPr txBox="1">
            <a:spLocks noChangeArrowheads="1"/>
          </p:cNvSpPr>
          <p:nvPr/>
        </p:nvSpPr>
        <p:spPr bwMode="auto">
          <a:xfrm>
            <a:off x="5003881" y="2043325"/>
            <a:ext cx="590451" cy="36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r>
              <a:rPr lang="en-US" altLang="zh-CN" sz="1900" b="1">
                <a:solidFill>
                  <a:schemeClr val="bg1"/>
                </a:solidFill>
                <a:latin typeface="微软雅黑" panose="020B0503020204020204" pitchFamily="34" charset="-122"/>
                <a:ea typeface="微软雅黑" panose="020B0503020204020204" pitchFamily="34" charset="-122"/>
                <a:cs typeface="+mn-ea"/>
                <a:sym typeface="+mn-lt"/>
              </a:rPr>
              <a:t>6</a:t>
            </a:r>
          </a:p>
        </p:txBody>
      </p:sp>
      <p:grpSp>
        <p:nvGrpSpPr>
          <p:cNvPr id="7" name="组合 6"/>
          <p:cNvGrpSpPr/>
          <p:nvPr/>
        </p:nvGrpSpPr>
        <p:grpSpPr>
          <a:xfrm>
            <a:off x="5813726" y="2331856"/>
            <a:ext cx="2626649" cy="654423"/>
            <a:chOff x="5813726" y="2331856"/>
            <a:chExt cx="2626649" cy="654423"/>
          </a:xfrm>
        </p:grpSpPr>
        <p:grpSp>
          <p:nvGrpSpPr>
            <p:cNvPr id="50" name="组合 20"/>
            <p:cNvGrpSpPr/>
            <p:nvPr/>
          </p:nvGrpSpPr>
          <p:grpSpPr bwMode="auto">
            <a:xfrm>
              <a:off x="5889334" y="2331856"/>
              <a:ext cx="2551041" cy="307777"/>
              <a:chOff x="383197" y="1506639"/>
              <a:chExt cx="3908841" cy="447711"/>
            </a:xfrm>
          </p:grpSpPr>
          <p:sp>
            <p:nvSpPr>
              <p:cNvPr id="52" name="文本框 22"/>
              <p:cNvSpPr txBox="1">
                <a:spLocks noChangeArrowheads="1"/>
              </p:cNvSpPr>
              <p:nvPr/>
            </p:nvSpPr>
            <p:spPr bwMode="auto">
              <a:xfrm>
                <a:off x="472206" y="1506639"/>
                <a:ext cx="3819832" cy="44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a:t>
                </a:r>
              </a:p>
            </p:txBody>
          </p:sp>
          <p:cxnSp>
            <p:nvCxnSpPr>
              <p:cNvPr id="53" name="直接连接符 52"/>
              <p:cNvCxnSpPr/>
              <p:nvPr/>
            </p:nvCxnSpPr>
            <p:spPr>
              <a:xfrm>
                <a:off x="383197" y="1561676"/>
                <a:ext cx="0" cy="28418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1" name="矩形 21"/>
            <p:cNvSpPr>
              <a:spLocks noChangeArrowheads="1"/>
            </p:cNvSpPr>
            <p:nvPr/>
          </p:nvSpPr>
          <p:spPr bwMode="auto">
            <a:xfrm>
              <a:off x="5813726" y="2600199"/>
              <a:ext cx="2331501" cy="38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l">
                <a:lnSpc>
                  <a:spcPct val="120000"/>
                </a:lnSpc>
                <a:defRPr/>
              </a:pPr>
              <a:r>
                <a:rPr lang="zh-CN" altLang="en-US" sz="8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 name="组合 5"/>
          <p:cNvGrpSpPr/>
          <p:nvPr/>
        </p:nvGrpSpPr>
        <p:grpSpPr>
          <a:xfrm>
            <a:off x="5813726" y="3242120"/>
            <a:ext cx="2626649" cy="654423"/>
            <a:chOff x="5813726" y="3242120"/>
            <a:chExt cx="2626649" cy="654423"/>
          </a:xfrm>
        </p:grpSpPr>
        <p:grpSp>
          <p:nvGrpSpPr>
            <p:cNvPr id="55" name="组合 20"/>
            <p:cNvGrpSpPr/>
            <p:nvPr/>
          </p:nvGrpSpPr>
          <p:grpSpPr bwMode="auto">
            <a:xfrm>
              <a:off x="5889334" y="3242120"/>
              <a:ext cx="2551041" cy="307777"/>
              <a:chOff x="383197" y="1506639"/>
              <a:chExt cx="3908841" cy="447711"/>
            </a:xfrm>
          </p:grpSpPr>
          <p:sp>
            <p:nvSpPr>
              <p:cNvPr id="57" name="文本框 22"/>
              <p:cNvSpPr txBox="1">
                <a:spLocks noChangeArrowheads="1"/>
              </p:cNvSpPr>
              <p:nvPr/>
            </p:nvSpPr>
            <p:spPr bwMode="auto">
              <a:xfrm>
                <a:off x="472206" y="1506639"/>
                <a:ext cx="3819832" cy="44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a:t>
                </a:r>
              </a:p>
            </p:txBody>
          </p:sp>
          <p:cxnSp>
            <p:nvCxnSpPr>
              <p:cNvPr id="58" name="直接连接符 57"/>
              <p:cNvCxnSpPr/>
              <p:nvPr/>
            </p:nvCxnSpPr>
            <p:spPr>
              <a:xfrm>
                <a:off x="383197" y="1561676"/>
                <a:ext cx="0" cy="28418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6" name="矩形 21"/>
            <p:cNvSpPr>
              <a:spLocks noChangeArrowheads="1"/>
            </p:cNvSpPr>
            <p:nvPr/>
          </p:nvSpPr>
          <p:spPr bwMode="auto">
            <a:xfrm>
              <a:off x="5813726" y="3510463"/>
              <a:ext cx="2331501" cy="38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l">
                <a:lnSpc>
                  <a:spcPct val="120000"/>
                </a:lnSpc>
                <a:defRPr/>
              </a:pPr>
              <a:r>
                <a:rPr lang="zh-CN" altLang="en-US" sz="8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 name="组合 1"/>
          <p:cNvGrpSpPr/>
          <p:nvPr/>
        </p:nvGrpSpPr>
        <p:grpSpPr>
          <a:xfrm>
            <a:off x="1036886" y="1421591"/>
            <a:ext cx="2301228" cy="654423"/>
            <a:chOff x="1036886" y="1421591"/>
            <a:chExt cx="2301228" cy="654423"/>
          </a:xfrm>
        </p:grpSpPr>
        <p:sp>
          <p:nvSpPr>
            <p:cNvPr id="62" name="文本框 22"/>
            <p:cNvSpPr txBox="1">
              <a:spLocks noChangeArrowheads="1"/>
            </p:cNvSpPr>
            <p:nvPr/>
          </p:nvSpPr>
          <p:spPr bwMode="auto">
            <a:xfrm>
              <a:off x="1267517" y="1421591"/>
              <a:ext cx="194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a:t>
              </a:r>
            </a:p>
          </p:txBody>
        </p:sp>
        <p:cxnSp>
          <p:nvCxnSpPr>
            <p:cNvPr id="63" name="直接连接符 62"/>
            <p:cNvCxnSpPr/>
            <p:nvPr/>
          </p:nvCxnSpPr>
          <p:spPr bwMode="auto">
            <a:xfrm>
              <a:off x="3213935" y="1459426"/>
              <a:ext cx="0" cy="19536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矩形 21"/>
            <p:cNvSpPr>
              <a:spLocks noChangeArrowheads="1"/>
            </p:cNvSpPr>
            <p:nvPr/>
          </p:nvSpPr>
          <p:spPr bwMode="auto">
            <a:xfrm>
              <a:off x="1036886" y="1689934"/>
              <a:ext cx="2301228" cy="38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r">
                <a:lnSpc>
                  <a:spcPct val="120000"/>
                </a:lnSpc>
                <a:defRPr/>
              </a:pPr>
              <a:r>
                <a:rPr lang="zh-CN" altLang="en-US" sz="8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组合 2"/>
          <p:cNvGrpSpPr/>
          <p:nvPr/>
        </p:nvGrpSpPr>
        <p:grpSpPr>
          <a:xfrm>
            <a:off x="1036886" y="2331856"/>
            <a:ext cx="2301228" cy="654423"/>
            <a:chOff x="1036886" y="2331856"/>
            <a:chExt cx="2301228" cy="654423"/>
          </a:xfrm>
        </p:grpSpPr>
        <p:sp>
          <p:nvSpPr>
            <p:cNvPr id="67" name="文本框 22"/>
            <p:cNvSpPr txBox="1">
              <a:spLocks noChangeArrowheads="1"/>
            </p:cNvSpPr>
            <p:nvPr/>
          </p:nvSpPr>
          <p:spPr bwMode="auto">
            <a:xfrm>
              <a:off x="1267517" y="2331856"/>
              <a:ext cx="194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a:t>
              </a:r>
            </a:p>
          </p:txBody>
        </p:sp>
        <p:cxnSp>
          <p:nvCxnSpPr>
            <p:cNvPr id="68" name="直接连接符 67"/>
            <p:cNvCxnSpPr/>
            <p:nvPr/>
          </p:nvCxnSpPr>
          <p:spPr bwMode="auto">
            <a:xfrm>
              <a:off x="3213935" y="2369691"/>
              <a:ext cx="0" cy="19536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矩形 21"/>
            <p:cNvSpPr>
              <a:spLocks noChangeArrowheads="1"/>
            </p:cNvSpPr>
            <p:nvPr/>
          </p:nvSpPr>
          <p:spPr bwMode="auto">
            <a:xfrm>
              <a:off x="1036886" y="2600199"/>
              <a:ext cx="2301228" cy="38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r">
                <a:lnSpc>
                  <a:spcPct val="120000"/>
                </a:lnSpc>
                <a:defRPr/>
              </a:pPr>
              <a:r>
                <a:rPr lang="zh-CN" altLang="en-US" sz="8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 name="组合 4"/>
          <p:cNvGrpSpPr/>
          <p:nvPr/>
        </p:nvGrpSpPr>
        <p:grpSpPr>
          <a:xfrm>
            <a:off x="1036886" y="3242120"/>
            <a:ext cx="2301228" cy="654423"/>
            <a:chOff x="1036886" y="3242120"/>
            <a:chExt cx="2301228" cy="654423"/>
          </a:xfrm>
        </p:grpSpPr>
        <p:sp>
          <p:nvSpPr>
            <p:cNvPr id="72" name="文本框 22"/>
            <p:cNvSpPr txBox="1">
              <a:spLocks noChangeArrowheads="1"/>
            </p:cNvSpPr>
            <p:nvPr/>
          </p:nvSpPr>
          <p:spPr bwMode="auto">
            <a:xfrm>
              <a:off x="1267517" y="3242120"/>
              <a:ext cx="194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添加文本</a:t>
              </a:r>
            </a:p>
          </p:txBody>
        </p:sp>
        <p:cxnSp>
          <p:nvCxnSpPr>
            <p:cNvPr id="73" name="直接连接符 72"/>
            <p:cNvCxnSpPr/>
            <p:nvPr/>
          </p:nvCxnSpPr>
          <p:spPr bwMode="auto">
            <a:xfrm>
              <a:off x="3213935" y="3279955"/>
              <a:ext cx="0" cy="19536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矩形 21"/>
            <p:cNvSpPr>
              <a:spLocks noChangeArrowheads="1"/>
            </p:cNvSpPr>
            <p:nvPr/>
          </p:nvSpPr>
          <p:spPr bwMode="auto">
            <a:xfrm>
              <a:off x="1036886" y="3510463"/>
              <a:ext cx="2301228" cy="38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r">
                <a:lnSpc>
                  <a:spcPct val="120000"/>
                </a:lnSpc>
                <a:defRPr/>
              </a:pPr>
              <a:r>
                <a:rPr lang="zh-CN" altLang="en-US" sz="8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sp>
        <p:nvSpPr>
          <p:cNvPr id="29"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6*min(max(#ppt_w*#ppt_h,.3),1)-7.4)/-.7*#ppt_w"/>
                                          </p:val>
                                        </p:tav>
                                        <p:tav tm="100000">
                                          <p:val>
                                            <p:strVal val="#ppt_w"/>
                                          </p:val>
                                        </p:tav>
                                      </p:tavLst>
                                    </p:anim>
                                    <p:anim calcmode="lin" valueType="num">
                                      <p:cBhvr>
                                        <p:cTn id="8" dur="500" fill="hold"/>
                                        <p:tgtEl>
                                          <p:spTgt spid="30"/>
                                        </p:tgtEl>
                                        <p:attrNameLst>
                                          <p:attrName>ppt_h</p:attrName>
                                        </p:attrNameLst>
                                      </p:cBhvr>
                                      <p:tavLst>
                                        <p:tav tm="0">
                                          <p:val>
                                            <p:strVal val="(6*min(max(#ppt_w*#ppt_h,.3),1)-7.4)/-.7*#ppt_h"/>
                                          </p:val>
                                        </p:tav>
                                        <p:tav tm="100000">
                                          <p:val>
                                            <p:strVal val="#ppt_h"/>
                                          </p:val>
                                        </p:tav>
                                      </p:tavLst>
                                    </p:anim>
                                    <p:anim calcmode="lin" valueType="num">
                                      <p:cBhvr>
                                        <p:cTn id="9" dur="500" fill="hold"/>
                                        <p:tgtEl>
                                          <p:spTgt spid="30"/>
                                        </p:tgtEl>
                                        <p:attrNameLst>
                                          <p:attrName>ppt_x</p:attrName>
                                        </p:attrNameLst>
                                      </p:cBhvr>
                                      <p:tavLst>
                                        <p:tav tm="0">
                                          <p:val>
                                            <p:fltVal val="0.5"/>
                                          </p:val>
                                        </p:tav>
                                        <p:tav tm="100000">
                                          <p:val>
                                            <p:strVal val="#ppt_x"/>
                                          </p:val>
                                        </p:tav>
                                      </p:tavLst>
                                    </p:anim>
                                    <p:anim calcmode="lin" valueType="num">
                                      <p:cBhvr>
                                        <p:cTn id="10" dur="500" fill="hold"/>
                                        <p:tgtEl>
                                          <p:spTgt spid="30"/>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ppt_w</p:attrName>
                                        </p:attrNameLst>
                                      </p:cBhvr>
                                      <p:tavLst>
                                        <p:tav tm="0">
                                          <p:val>
                                            <p:fltVal val="0"/>
                                          </p:val>
                                        </p:tav>
                                        <p:tav tm="100000">
                                          <p:val>
                                            <p:strVal val="#ppt_w"/>
                                          </p:val>
                                        </p:tav>
                                      </p:tavLst>
                                    </p:anim>
                                    <p:anim calcmode="lin" valueType="num">
                                      <p:cBhvr>
                                        <p:cTn id="15" dur="500" fill="hold"/>
                                        <p:tgtEl>
                                          <p:spTgt spid="43"/>
                                        </p:tgtEl>
                                        <p:attrNameLst>
                                          <p:attrName>ppt_h</p:attrName>
                                        </p:attrNameLst>
                                      </p:cBhvr>
                                      <p:tavLst>
                                        <p:tav tm="0">
                                          <p:val>
                                            <p:fltVal val="0"/>
                                          </p:val>
                                        </p:tav>
                                        <p:tav tm="100000">
                                          <p:val>
                                            <p:strVal val="#ppt_h"/>
                                          </p:val>
                                        </p:tav>
                                      </p:tavLst>
                                    </p:anim>
                                    <p:animEffect transition="in" filter="fade">
                                      <p:cBhvr>
                                        <p:cTn id="16" dur="500"/>
                                        <p:tgtEl>
                                          <p:spTgt spid="43"/>
                                        </p:tgtEl>
                                      </p:cBhvr>
                                    </p:animEffect>
                                  </p:childTnLst>
                                </p:cTn>
                              </p:par>
                              <p:par>
                                <p:cTn id="17" presetID="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p:cTn id="24" dur="500" fill="hold"/>
                                        <p:tgtEl>
                                          <p:spTgt spid="46"/>
                                        </p:tgtEl>
                                        <p:attrNameLst>
                                          <p:attrName>ppt_w</p:attrName>
                                        </p:attrNameLst>
                                      </p:cBhvr>
                                      <p:tavLst>
                                        <p:tav tm="0">
                                          <p:val>
                                            <p:fltVal val="0"/>
                                          </p:val>
                                        </p:tav>
                                        <p:tav tm="100000">
                                          <p:val>
                                            <p:strVal val="#ppt_w"/>
                                          </p:val>
                                        </p:tav>
                                      </p:tavLst>
                                    </p:anim>
                                    <p:anim calcmode="lin" valueType="num">
                                      <p:cBhvr>
                                        <p:cTn id="25" dur="500" fill="hold"/>
                                        <p:tgtEl>
                                          <p:spTgt spid="46"/>
                                        </p:tgtEl>
                                        <p:attrNameLst>
                                          <p:attrName>ppt_h</p:attrName>
                                        </p:attrNameLst>
                                      </p:cBhvr>
                                      <p:tavLst>
                                        <p:tav tm="0">
                                          <p:val>
                                            <p:fltVal val="0"/>
                                          </p:val>
                                        </p:tav>
                                        <p:tav tm="100000">
                                          <p:val>
                                            <p:strVal val="#ppt_h"/>
                                          </p:val>
                                        </p:tav>
                                      </p:tavLst>
                                    </p:anim>
                                    <p:animEffect transition="in" filter="fade">
                                      <p:cBhvr>
                                        <p:cTn id="26" dur="500"/>
                                        <p:tgtEl>
                                          <p:spTgt spid="46"/>
                                        </p:tgtEl>
                                      </p:cBhvr>
                                    </p:animEffect>
                                  </p:childTnLst>
                                </p:cTn>
                              </p:par>
                              <p:par>
                                <p:cTn id="27" presetID="2" presetClass="entr" presetSubtype="8"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0-#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p:cTn id="34" dur="500" fill="hold"/>
                                        <p:tgtEl>
                                          <p:spTgt spid="45"/>
                                        </p:tgtEl>
                                        <p:attrNameLst>
                                          <p:attrName>ppt_w</p:attrName>
                                        </p:attrNameLst>
                                      </p:cBhvr>
                                      <p:tavLst>
                                        <p:tav tm="0">
                                          <p:val>
                                            <p:fltVal val="0"/>
                                          </p:val>
                                        </p:tav>
                                        <p:tav tm="100000">
                                          <p:val>
                                            <p:strVal val="#ppt_w"/>
                                          </p:val>
                                        </p:tav>
                                      </p:tavLst>
                                    </p:anim>
                                    <p:anim calcmode="lin" valueType="num">
                                      <p:cBhvr>
                                        <p:cTn id="35" dur="500" fill="hold"/>
                                        <p:tgtEl>
                                          <p:spTgt spid="45"/>
                                        </p:tgtEl>
                                        <p:attrNameLst>
                                          <p:attrName>ppt_h</p:attrName>
                                        </p:attrNameLst>
                                      </p:cBhvr>
                                      <p:tavLst>
                                        <p:tav tm="0">
                                          <p:val>
                                            <p:fltVal val="0"/>
                                          </p:val>
                                        </p:tav>
                                        <p:tav tm="100000">
                                          <p:val>
                                            <p:strVal val="#ppt_h"/>
                                          </p:val>
                                        </p:tav>
                                      </p:tavLst>
                                    </p:anim>
                                    <p:animEffect transition="in" filter="fade">
                                      <p:cBhvr>
                                        <p:cTn id="36" dur="500"/>
                                        <p:tgtEl>
                                          <p:spTgt spid="45"/>
                                        </p:tgtEl>
                                      </p:cBhvr>
                                    </p:animEffect>
                                  </p:childTnLst>
                                </p:cTn>
                              </p:par>
                              <p:par>
                                <p:cTn id="37" presetID="2" presetClass="entr" presetSubtype="8"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53" presetClass="entr" presetSubtype="16" fill="hold" grpId="0"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500" fill="hold"/>
                                        <p:tgtEl>
                                          <p:spTgt spid="44"/>
                                        </p:tgtEl>
                                        <p:attrNameLst>
                                          <p:attrName>ppt_w</p:attrName>
                                        </p:attrNameLst>
                                      </p:cBhvr>
                                      <p:tavLst>
                                        <p:tav tm="0">
                                          <p:val>
                                            <p:fltVal val="0"/>
                                          </p:val>
                                        </p:tav>
                                        <p:tav tm="100000">
                                          <p:val>
                                            <p:strVal val="#ppt_w"/>
                                          </p:val>
                                        </p:tav>
                                      </p:tavLst>
                                    </p:anim>
                                    <p:anim calcmode="lin" valueType="num">
                                      <p:cBhvr>
                                        <p:cTn id="45" dur="500" fill="hold"/>
                                        <p:tgtEl>
                                          <p:spTgt spid="44"/>
                                        </p:tgtEl>
                                        <p:attrNameLst>
                                          <p:attrName>ppt_h</p:attrName>
                                        </p:attrNameLst>
                                      </p:cBhvr>
                                      <p:tavLst>
                                        <p:tav tm="0">
                                          <p:val>
                                            <p:fltVal val="0"/>
                                          </p:val>
                                        </p:tav>
                                        <p:tav tm="100000">
                                          <p:val>
                                            <p:strVal val="#ppt_h"/>
                                          </p:val>
                                        </p:tav>
                                      </p:tavLst>
                                    </p:anim>
                                    <p:animEffect transition="in" filter="fade">
                                      <p:cBhvr>
                                        <p:cTn id="46" dur="500"/>
                                        <p:tgtEl>
                                          <p:spTgt spid="44"/>
                                        </p:tgtEl>
                                      </p:cBhvr>
                                    </p:animEffect>
                                  </p:childTnLst>
                                </p:cTn>
                              </p:par>
                              <p:par>
                                <p:cTn id="47" presetID="2" presetClass="entr" presetSubtype="2"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1+#ppt_w/2"/>
                                          </p:val>
                                        </p:tav>
                                        <p:tav tm="100000">
                                          <p:val>
                                            <p:strVal val="#ppt_x"/>
                                          </p:val>
                                        </p:tav>
                                      </p:tavLst>
                                    </p:anim>
                                    <p:anim calcmode="lin" valueType="num">
                                      <p:cBhvr additive="base">
                                        <p:cTn id="50" dur="500" fill="hold"/>
                                        <p:tgtEl>
                                          <p:spTgt spid="6"/>
                                        </p:tgtEl>
                                        <p:attrNameLst>
                                          <p:attrName>ppt_y</p:attrName>
                                        </p:attrNameLst>
                                      </p:cBhvr>
                                      <p:tavLst>
                                        <p:tav tm="0">
                                          <p:val>
                                            <p:strVal val="#ppt_y"/>
                                          </p:val>
                                        </p:tav>
                                        <p:tav tm="100000">
                                          <p:val>
                                            <p:strVal val="#ppt_y"/>
                                          </p:val>
                                        </p:tav>
                                      </p:tavLst>
                                    </p:anim>
                                  </p:childTnLst>
                                </p:cTn>
                              </p:par>
                            </p:childTnLst>
                          </p:cTn>
                        </p:par>
                        <p:par>
                          <p:cTn id="51" fill="hold">
                            <p:stCondLst>
                              <p:cond delay="2500"/>
                            </p:stCondLst>
                            <p:childTnLst>
                              <p:par>
                                <p:cTn id="52" presetID="53" presetClass="entr" presetSubtype="16"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2" presetClass="entr" presetSubtype="2" fill="hold" nodeType="with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500" fill="hold"/>
                                        <p:tgtEl>
                                          <p:spTgt spid="7"/>
                                        </p:tgtEl>
                                        <p:attrNameLst>
                                          <p:attrName>ppt_x</p:attrName>
                                        </p:attrNameLst>
                                      </p:cBhvr>
                                      <p:tavLst>
                                        <p:tav tm="0">
                                          <p:val>
                                            <p:strVal val="1+#ppt_w/2"/>
                                          </p:val>
                                        </p:tav>
                                        <p:tav tm="100000">
                                          <p:val>
                                            <p:strVal val="#ppt_x"/>
                                          </p:val>
                                        </p:tav>
                                      </p:tavLst>
                                    </p:anim>
                                    <p:anim calcmode="lin" valueType="num">
                                      <p:cBhvr additive="base">
                                        <p:cTn id="60" dur="500" fill="hold"/>
                                        <p:tgtEl>
                                          <p:spTgt spid="7"/>
                                        </p:tgtEl>
                                        <p:attrNameLst>
                                          <p:attrName>ppt_y</p:attrName>
                                        </p:attrNameLst>
                                      </p:cBhvr>
                                      <p:tavLst>
                                        <p:tav tm="0">
                                          <p:val>
                                            <p:strVal val="#ppt_y"/>
                                          </p:val>
                                        </p:tav>
                                        <p:tav tm="100000">
                                          <p:val>
                                            <p:strVal val="#ppt_y"/>
                                          </p:val>
                                        </p:tav>
                                      </p:tavLst>
                                    </p:anim>
                                  </p:childTnLst>
                                </p:cTn>
                              </p:par>
                            </p:childTnLst>
                          </p:cTn>
                        </p:par>
                        <p:par>
                          <p:cTn id="61" fill="hold">
                            <p:stCondLst>
                              <p:cond delay="3000"/>
                            </p:stCondLst>
                            <p:childTnLst>
                              <p:par>
                                <p:cTn id="62" presetID="53" presetClass="entr" presetSubtype="16"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childTnLst>
                                </p:cTn>
                              </p:par>
                              <p:par>
                                <p:cTn id="67" presetID="2" presetClass="entr" presetSubtype="2" fill="hold" nodeType="with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1+#ppt_w/2"/>
                                          </p:val>
                                        </p:tav>
                                        <p:tav tm="100000">
                                          <p:val>
                                            <p:strVal val="#ppt_x"/>
                                          </p:val>
                                        </p:tav>
                                      </p:tavLst>
                                    </p:anim>
                                    <p:anim calcmode="lin" valueType="num">
                                      <p:cBhvr additive="base">
                                        <p:cTn id="7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MH_Picture_1"/>
          <p:cNvSpPr/>
          <p:nvPr>
            <p:custDataLst>
              <p:tags r:id="rId1"/>
            </p:custDataLst>
          </p:nvPr>
        </p:nvSpPr>
        <p:spPr>
          <a:xfrm>
            <a:off x="994873" y="1389890"/>
            <a:ext cx="3657599" cy="2045496"/>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1932" tIns="50964" rIns="101932" bIns="50964" anchor="ctr"/>
          <a:lstStyle/>
          <a:p>
            <a:pPr algn="ctr">
              <a:defRPr/>
            </a:pPr>
            <a:endParaRPr lang="zh-CN" altLang="en-US">
              <a:cs typeface="+mn-ea"/>
              <a:sym typeface="+mn-lt"/>
            </a:endParaRPr>
          </a:p>
        </p:txBody>
      </p:sp>
      <p:sp>
        <p:nvSpPr>
          <p:cNvPr id="37" name="MH_Text_1"/>
          <p:cNvSpPr txBox="1">
            <a:spLocks noChangeArrowheads="1"/>
          </p:cNvSpPr>
          <p:nvPr>
            <p:custDataLst>
              <p:tags r:id="rId2"/>
            </p:custDataLst>
          </p:nvPr>
        </p:nvSpPr>
        <p:spPr bwMode="auto">
          <a:xfrm>
            <a:off x="958298" y="3435386"/>
            <a:ext cx="3831506" cy="101225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32" tIns="50964" rIns="101932" bIns="5096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l">
              <a:lnSpc>
                <a:spcPct val="120000"/>
              </a:lnSpc>
              <a:defRPr/>
            </a:pPr>
            <a:r>
              <a:rPr lang="zh-CN" altLang="en-US" sz="11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a:p>
            <a:pPr algn="l">
              <a:lnSpc>
                <a:spcPct val="120000"/>
              </a:lnSpc>
              <a:defRPr/>
            </a:pPr>
            <a:endParaRPr lang="zh-CN" altLang="en-US" sz="1100" dirty="0">
              <a:solidFill>
                <a:schemeClr val="tx1">
                  <a:lumMod val="65000"/>
                  <a:lumOff val="35000"/>
                </a:schemeClr>
              </a:solidFill>
              <a:latin typeface="+mn-lt"/>
              <a:cs typeface="+mn-ea"/>
              <a:sym typeface="+mn-lt"/>
            </a:endParaRPr>
          </a:p>
        </p:txBody>
      </p:sp>
      <p:grpSp>
        <p:nvGrpSpPr>
          <p:cNvPr id="3" name="组合 2"/>
          <p:cNvGrpSpPr/>
          <p:nvPr/>
        </p:nvGrpSpPr>
        <p:grpSpPr>
          <a:xfrm>
            <a:off x="5123815" y="1226820"/>
            <a:ext cx="3038475" cy="3128804"/>
            <a:chOff x="9869" y="2961"/>
            <a:chExt cx="7136" cy="7347"/>
          </a:xfrm>
        </p:grpSpPr>
        <p:sp>
          <p:nvSpPr>
            <p:cNvPr id="2" name="等腰三角形 1"/>
            <p:cNvSpPr/>
            <p:nvPr/>
          </p:nvSpPr>
          <p:spPr>
            <a:xfrm>
              <a:off x="9869" y="3324"/>
              <a:ext cx="867" cy="416"/>
            </a:xfrm>
            <a:prstGeom prst="triangle">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1079" y="2961"/>
              <a:ext cx="5926" cy="1515"/>
            </a:xfrm>
            <a:prstGeom prst="rect">
              <a:avLst/>
            </a:prstGeom>
            <a:noFill/>
          </p:spPr>
          <p:txBody>
            <a:bodyPr wrap="square" rtlCol="0">
              <a:spAutoFit/>
            </a:bodyPr>
            <a:lstStyle/>
            <a:p>
              <a:r>
                <a:rPr lang="zh-CN" altLang="en-US" sz="1200">
                  <a:solidFill>
                    <a:schemeClr val="tx1"/>
                  </a:solidFill>
                  <a:latin typeface="微软雅黑" panose="020B0503020204020204" pitchFamily="34" charset="-122"/>
                  <a:ea typeface="微软雅黑" panose="020B0503020204020204" pitchFamily="34" charset="-122"/>
                </a:rPr>
                <a:t>面临问题请</a:t>
              </a:r>
              <a:r>
                <a:rPr lang="zh-CN" altLang="en-US" sz="1200">
                  <a:solidFill>
                    <a:schemeClr val="tx1"/>
                  </a:solidFill>
                  <a:latin typeface="微软雅黑" panose="020B0503020204020204" pitchFamily="34" charset="-122"/>
                  <a:ea typeface="微软雅黑" panose="020B0503020204020204" pitchFamily="34" charset="-122"/>
                  <a:sym typeface="+mn-ea"/>
                </a:rPr>
                <a:t>填写您的内容或将您的内容复制粘贴到这里或将您的内容复制粘贴到这里</a:t>
              </a:r>
            </a:p>
          </p:txBody>
        </p:sp>
        <p:sp>
          <p:nvSpPr>
            <p:cNvPr id="6" name="等腰三角形 5"/>
            <p:cNvSpPr/>
            <p:nvPr/>
          </p:nvSpPr>
          <p:spPr>
            <a:xfrm>
              <a:off x="9869" y="5178"/>
              <a:ext cx="867" cy="416"/>
            </a:xfrm>
            <a:prstGeom prst="triangle">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9" name="等腰三角形 8"/>
            <p:cNvSpPr/>
            <p:nvPr/>
          </p:nvSpPr>
          <p:spPr>
            <a:xfrm>
              <a:off x="9869" y="6982"/>
              <a:ext cx="867" cy="416"/>
            </a:xfrm>
            <a:prstGeom prst="triangle">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0" name="等腰三角形 9"/>
            <p:cNvSpPr/>
            <p:nvPr/>
          </p:nvSpPr>
          <p:spPr>
            <a:xfrm>
              <a:off x="9869" y="8793"/>
              <a:ext cx="867" cy="416"/>
            </a:xfrm>
            <a:prstGeom prst="triangle">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1079" y="4890"/>
              <a:ext cx="5926" cy="1515"/>
            </a:xfrm>
            <a:prstGeom prst="rect">
              <a:avLst/>
            </a:prstGeom>
            <a:noFill/>
          </p:spPr>
          <p:txBody>
            <a:bodyPr wrap="square" rtlCol="0">
              <a:spAutoFit/>
            </a:bodyPr>
            <a:lstStyle/>
            <a:p>
              <a:r>
                <a:rPr lang="zh-CN" altLang="en-US" sz="1200">
                  <a:solidFill>
                    <a:schemeClr val="tx1"/>
                  </a:solidFill>
                  <a:latin typeface="微软雅黑" panose="020B0503020204020204" pitchFamily="34" charset="-122"/>
                  <a:ea typeface="微软雅黑" panose="020B0503020204020204" pitchFamily="34" charset="-122"/>
                </a:rPr>
                <a:t>面临问题请</a:t>
              </a:r>
              <a:r>
                <a:rPr lang="zh-CN" altLang="en-US" sz="1200">
                  <a:solidFill>
                    <a:schemeClr val="tx1"/>
                  </a:solidFill>
                  <a:latin typeface="微软雅黑" panose="020B0503020204020204" pitchFamily="34" charset="-122"/>
                  <a:ea typeface="微软雅黑" panose="020B0503020204020204" pitchFamily="34" charset="-122"/>
                  <a:sym typeface="+mn-ea"/>
                </a:rPr>
                <a:t>填写您的内容或将您的内容复制粘贴到这里或将您的内容复制粘贴到这里</a:t>
              </a:r>
            </a:p>
          </p:txBody>
        </p:sp>
        <p:sp>
          <p:nvSpPr>
            <p:cNvPr id="12" name="文本框 11"/>
            <p:cNvSpPr txBox="1"/>
            <p:nvPr/>
          </p:nvSpPr>
          <p:spPr>
            <a:xfrm>
              <a:off x="11079" y="6818"/>
              <a:ext cx="5926" cy="1515"/>
            </a:xfrm>
            <a:prstGeom prst="rect">
              <a:avLst/>
            </a:prstGeom>
            <a:noFill/>
          </p:spPr>
          <p:txBody>
            <a:bodyPr wrap="square" rtlCol="0">
              <a:spAutoFit/>
            </a:bodyPr>
            <a:lstStyle/>
            <a:p>
              <a:r>
                <a:rPr lang="zh-CN" altLang="en-US" sz="1200">
                  <a:solidFill>
                    <a:schemeClr val="tx1"/>
                  </a:solidFill>
                  <a:latin typeface="微软雅黑" panose="020B0503020204020204" pitchFamily="34" charset="-122"/>
                  <a:ea typeface="微软雅黑" panose="020B0503020204020204" pitchFamily="34" charset="-122"/>
                </a:rPr>
                <a:t>面临问题请</a:t>
              </a:r>
              <a:r>
                <a:rPr lang="zh-CN" altLang="en-US" sz="1200">
                  <a:solidFill>
                    <a:schemeClr val="tx1"/>
                  </a:solidFill>
                  <a:latin typeface="微软雅黑" panose="020B0503020204020204" pitchFamily="34" charset="-122"/>
                  <a:ea typeface="微软雅黑" panose="020B0503020204020204" pitchFamily="34" charset="-122"/>
                  <a:sym typeface="+mn-ea"/>
                </a:rPr>
                <a:t>填写您的内容或将您的内容复制粘贴到这里或将您的内容复制粘贴到这里</a:t>
              </a:r>
            </a:p>
          </p:txBody>
        </p:sp>
        <p:sp>
          <p:nvSpPr>
            <p:cNvPr id="13" name="文本框 12"/>
            <p:cNvSpPr txBox="1"/>
            <p:nvPr/>
          </p:nvSpPr>
          <p:spPr>
            <a:xfrm>
              <a:off x="11079" y="8793"/>
              <a:ext cx="5926" cy="1515"/>
            </a:xfrm>
            <a:prstGeom prst="rect">
              <a:avLst/>
            </a:prstGeom>
            <a:noFill/>
          </p:spPr>
          <p:txBody>
            <a:bodyPr wrap="square" rtlCol="0">
              <a:spAutoFit/>
            </a:bodyPr>
            <a:lstStyle/>
            <a:p>
              <a:r>
                <a:rPr lang="zh-CN" altLang="en-US" sz="1200">
                  <a:solidFill>
                    <a:schemeClr val="tx1"/>
                  </a:solidFill>
                  <a:latin typeface="微软雅黑" panose="020B0503020204020204" pitchFamily="34" charset="-122"/>
                  <a:ea typeface="微软雅黑" panose="020B0503020204020204" pitchFamily="34" charset="-122"/>
                </a:rPr>
                <a:t>面临问题请</a:t>
              </a:r>
              <a:r>
                <a:rPr lang="zh-CN" altLang="en-US" sz="1200">
                  <a:solidFill>
                    <a:schemeClr val="tx1"/>
                  </a:solidFill>
                  <a:latin typeface="微软雅黑" panose="020B0503020204020204" pitchFamily="34" charset="-122"/>
                  <a:ea typeface="微软雅黑" panose="020B0503020204020204" pitchFamily="34" charset="-122"/>
                  <a:sym typeface="+mn-ea"/>
                </a:rPr>
                <a:t>填写您的内容或将您的内容复制粘贴到这里或将您的内容复制粘贴到这里</a:t>
              </a:r>
            </a:p>
          </p:txBody>
        </p:sp>
      </p:grpSp>
      <p:sp>
        <p:nvSpPr>
          <p:cNvPr id="29"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106"/>
          <p:cNvSpPr>
            <a:spLocks noEditPoints="1"/>
          </p:cNvSpPr>
          <p:nvPr/>
        </p:nvSpPr>
        <p:spPr bwMode="auto">
          <a:xfrm>
            <a:off x="7366097" y="2819213"/>
            <a:ext cx="386518" cy="386518"/>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tx1">
              <a:lumMod val="65000"/>
              <a:lumOff val="35000"/>
            </a:schemeClr>
          </a:solidFill>
          <a:ln>
            <a:noFill/>
          </a:ln>
          <a:effectLst/>
        </p:spPr>
        <p:txBody>
          <a:bodyPr vert="horz" wrap="square" lIns="90931" tIns="45461" rIns="90931" bIns="45461" numCol="1" anchor="t" anchorCtr="0" compatLnSpc="1"/>
          <a:lstStyle/>
          <a:p>
            <a:endParaRPr lang="zh-CN" altLang="en-US">
              <a:cs typeface="+mn-ea"/>
              <a:sym typeface="+mn-lt"/>
            </a:endParaRPr>
          </a:p>
        </p:txBody>
      </p:sp>
      <p:sp>
        <p:nvSpPr>
          <p:cNvPr id="33" name="Freeform 110"/>
          <p:cNvSpPr>
            <a:spLocks noEditPoints="1"/>
          </p:cNvSpPr>
          <p:nvPr/>
        </p:nvSpPr>
        <p:spPr bwMode="auto">
          <a:xfrm>
            <a:off x="1393044" y="2841645"/>
            <a:ext cx="348557" cy="341655"/>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rgbClr val="5B9BD5"/>
          </a:solidFill>
          <a:ln>
            <a:noFill/>
          </a:ln>
          <a:effectLst/>
        </p:spPr>
        <p:txBody>
          <a:bodyPr vert="horz" wrap="square" lIns="90931" tIns="45461" rIns="90931" bIns="45461" numCol="1" anchor="t" anchorCtr="0" compatLnSpc="1"/>
          <a:lstStyle/>
          <a:p>
            <a:endParaRPr lang="zh-CN" altLang="en-US">
              <a:cs typeface="+mn-ea"/>
              <a:sym typeface="+mn-lt"/>
            </a:endParaRPr>
          </a:p>
        </p:txBody>
      </p:sp>
      <p:sp>
        <p:nvSpPr>
          <p:cNvPr id="34" name="Freeform 170"/>
          <p:cNvSpPr>
            <a:spLocks noEditPoints="1"/>
          </p:cNvSpPr>
          <p:nvPr/>
        </p:nvSpPr>
        <p:spPr bwMode="auto">
          <a:xfrm>
            <a:off x="5355206" y="2827841"/>
            <a:ext cx="350281" cy="369262"/>
          </a:xfrm>
          <a:custGeom>
            <a:avLst/>
            <a:gdLst>
              <a:gd name="T0" fmla="*/ 156 w 203"/>
              <a:gd name="T1" fmla="*/ 26 h 214"/>
              <a:gd name="T2" fmla="*/ 166 w 203"/>
              <a:gd name="T3" fmla="*/ 7 h 214"/>
              <a:gd name="T4" fmla="*/ 138 w 203"/>
              <a:gd name="T5" fmla="*/ 18 h 214"/>
              <a:gd name="T6" fmla="*/ 7 w 203"/>
              <a:gd name="T7" fmla="*/ 145 h 214"/>
              <a:gd name="T8" fmla="*/ 28 w 203"/>
              <a:gd name="T9" fmla="*/ 203 h 214"/>
              <a:gd name="T10" fmla="*/ 28 w 203"/>
              <a:gd name="T11" fmla="*/ 156 h 214"/>
              <a:gd name="T12" fmla="*/ 100 w 203"/>
              <a:gd name="T13" fmla="*/ 104 h 214"/>
              <a:gd name="T14" fmla="*/ 106 w 203"/>
              <a:gd name="T15" fmla="*/ 84 h 214"/>
              <a:gd name="T16" fmla="*/ 80 w 203"/>
              <a:gd name="T17" fmla="*/ 95 h 214"/>
              <a:gd name="T18" fmla="*/ 69 w 203"/>
              <a:gd name="T19" fmla="*/ 91 h 214"/>
              <a:gd name="T20" fmla="*/ 106 w 203"/>
              <a:gd name="T21" fmla="*/ 76 h 214"/>
              <a:gd name="T22" fmla="*/ 121 w 203"/>
              <a:gd name="T23" fmla="*/ 82 h 214"/>
              <a:gd name="T24" fmla="*/ 121 w 203"/>
              <a:gd name="T25" fmla="*/ 18 h 214"/>
              <a:gd name="T26" fmla="*/ 164 w 203"/>
              <a:gd name="T27" fmla="*/ 0 h 214"/>
              <a:gd name="T28" fmla="*/ 166 w 203"/>
              <a:gd name="T29" fmla="*/ 0 h 214"/>
              <a:gd name="T30" fmla="*/ 203 w 203"/>
              <a:gd name="T31" fmla="*/ 18 h 214"/>
              <a:gd name="T32" fmla="*/ 158 w 203"/>
              <a:gd name="T33" fmla="*/ 171 h 214"/>
              <a:gd name="T34" fmla="*/ 145 w 203"/>
              <a:gd name="T35" fmla="*/ 164 h 214"/>
              <a:gd name="T36" fmla="*/ 97 w 203"/>
              <a:gd name="T37" fmla="*/ 192 h 214"/>
              <a:gd name="T38" fmla="*/ 82 w 203"/>
              <a:gd name="T39" fmla="*/ 184 h 214"/>
              <a:gd name="T40" fmla="*/ 35 w 203"/>
              <a:gd name="T41" fmla="*/ 214 h 214"/>
              <a:gd name="T42" fmla="*/ 3 w 203"/>
              <a:gd name="T43" fmla="*/ 199 h 214"/>
              <a:gd name="T44" fmla="*/ 0 w 203"/>
              <a:gd name="T45" fmla="*/ 194 h 214"/>
              <a:gd name="T46" fmla="*/ 0 w 203"/>
              <a:gd name="T47" fmla="*/ 134 h 214"/>
              <a:gd name="T48" fmla="*/ 44 w 203"/>
              <a:gd name="T49" fmla="*/ 117 h 214"/>
              <a:gd name="T50" fmla="*/ 46 w 203"/>
              <a:gd name="T51" fmla="*/ 117 h 214"/>
              <a:gd name="T52" fmla="*/ 82 w 203"/>
              <a:gd name="T53" fmla="*/ 134 h 214"/>
              <a:gd name="T54" fmla="*/ 91 w 203"/>
              <a:gd name="T55" fmla="*/ 181 h 214"/>
              <a:gd name="T56" fmla="*/ 69 w 203"/>
              <a:gd name="T57" fmla="*/ 104 h 214"/>
              <a:gd name="T58" fmla="*/ 63 w 203"/>
              <a:gd name="T59" fmla="*/ 125 h 214"/>
              <a:gd name="T60" fmla="*/ 63 w 203"/>
              <a:gd name="T61" fmla="*/ 93 h 214"/>
              <a:gd name="T62" fmla="*/ 128 w 203"/>
              <a:gd name="T63" fmla="*/ 87 h 214"/>
              <a:gd name="T64" fmla="*/ 145 w 203"/>
              <a:gd name="T65" fmla="*/ 93 h 214"/>
              <a:gd name="T66" fmla="*/ 151 w 203"/>
              <a:gd name="T67" fmla="*/ 160 h 214"/>
              <a:gd name="T68" fmla="*/ 128 w 203"/>
              <a:gd name="T69" fmla="*/ 28 h 214"/>
              <a:gd name="T70" fmla="*/ 128 w 203"/>
              <a:gd name="T71" fmla="*/ 87 h 214"/>
              <a:gd name="T72" fmla="*/ 35 w 203"/>
              <a:gd name="T73" fmla="*/ 145 h 214"/>
              <a:gd name="T74" fmla="*/ 44 w 203"/>
              <a:gd name="T75" fmla="*/ 125 h 214"/>
              <a:gd name="T76" fmla="*/ 18 w 203"/>
              <a:gd name="T77" fmla="*/ 136 h 214"/>
              <a:gd name="T78" fmla="*/ 158 w 203"/>
              <a:gd name="T79" fmla="*/ 33 h 214"/>
              <a:gd name="T80" fmla="*/ 158 w 203"/>
              <a:gd name="T81" fmla="*/ 3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3" h="214">
                <a:moveTo>
                  <a:pt x="138" y="18"/>
                </a:moveTo>
                <a:lnTo>
                  <a:pt x="156" y="26"/>
                </a:lnTo>
                <a:lnTo>
                  <a:pt x="186" y="18"/>
                </a:lnTo>
                <a:lnTo>
                  <a:pt x="166" y="7"/>
                </a:lnTo>
                <a:lnTo>
                  <a:pt x="138" y="18"/>
                </a:lnTo>
                <a:lnTo>
                  <a:pt x="138" y="18"/>
                </a:lnTo>
                <a:close/>
                <a:moveTo>
                  <a:pt x="28" y="156"/>
                </a:moveTo>
                <a:lnTo>
                  <a:pt x="7" y="145"/>
                </a:lnTo>
                <a:lnTo>
                  <a:pt x="7" y="192"/>
                </a:lnTo>
                <a:lnTo>
                  <a:pt x="28" y="203"/>
                </a:lnTo>
                <a:lnTo>
                  <a:pt x="28" y="156"/>
                </a:lnTo>
                <a:lnTo>
                  <a:pt x="28" y="156"/>
                </a:lnTo>
                <a:close/>
                <a:moveTo>
                  <a:pt x="80" y="95"/>
                </a:moveTo>
                <a:lnTo>
                  <a:pt x="100" y="104"/>
                </a:lnTo>
                <a:lnTo>
                  <a:pt x="126" y="93"/>
                </a:lnTo>
                <a:lnTo>
                  <a:pt x="106" y="84"/>
                </a:lnTo>
                <a:lnTo>
                  <a:pt x="80" y="95"/>
                </a:lnTo>
                <a:lnTo>
                  <a:pt x="80" y="95"/>
                </a:lnTo>
                <a:close/>
                <a:moveTo>
                  <a:pt x="63" y="93"/>
                </a:moveTo>
                <a:lnTo>
                  <a:pt x="69" y="91"/>
                </a:lnTo>
                <a:lnTo>
                  <a:pt x="106" y="76"/>
                </a:lnTo>
                <a:lnTo>
                  <a:pt x="106" y="76"/>
                </a:lnTo>
                <a:lnTo>
                  <a:pt x="108" y="76"/>
                </a:lnTo>
                <a:lnTo>
                  <a:pt x="121" y="82"/>
                </a:lnTo>
                <a:lnTo>
                  <a:pt x="121" y="22"/>
                </a:lnTo>
                <a:lnTo>
                  <a:pt x="121" y="18"/>
                </a:lnTo>
                <a:lnTo>
                  <a:pt x="128" y="13"/>
                </a:lnTo>
                <a:lnTo>
                  <a:pt x="164" y="0"/>
                </a:lnTo>
                <a:lnTo>
                  <a:pt x="166" y="0"/>
                </a:lnTo>
                <a:lnTo>
                  <a:pt x="166" y="0"/>
                </a:lnTo>
                <a:lnTo>
                  <a:pt x="197" y="13"/>
                </a:lnTo>
                <a:lnTo>
                  <a:pt x="203" y="18"/>
                </a:lnTo>
                <a:lnTo>
                  <a:pt x="203" y="153"/>
                </a:lnTo>
                <a:lnTo>
                  <a:pt x="158" y="171"/>
                </a:lnTo>
                <a:lnTo>
                  <a:pt x="154" y="169"/>
                </a:lnTo>
                <a:lnTo>
                  <a:pt x="145" y="164"/>
                </a:lnTo>
                <a:lnTo>
                  <a:pt x="145" y="175"/>
                </a:lnTo>
                <a:lnTo>
                  <a:pt x="97" y="192"/>
                </a:lnTo>
                <a:lnTo>
                  <a:pt x="93" y="190"/>
                </a:lnTo>
                <a:lnTo>
                  <a:pt x="82" y="184"/>
                </a:lnTo>
                <a:lnTo>
                  <a:pt x="82" y="197"/>
                </a:lnTo>
                <a:lnTo>
                  <a:pt x="35" y="214"/>
                </a:lnTo>
                <a:lnTo>
                  <a:pt x="31" y="212"/>
                </a:lnTo>
                <a:lnTo>
                  <a:pt x="3" y="199"/>
                </a:lnTo>
                <a:lnTo>
                  <a:pt x="0" y="197"/>
                </a:lnTo>
                <a:lnTo>
                  <a:pt x="0" y="194"/>
                </a:lnTo>
                <a:lnTo>
                  <a:pt x="0" y="141"/>
                </a:lnTo>
                <a:lnTo>
                  <a:pt x="0" y="134"/>
                </a:lnTo>
                <a:lnTo>
                  <a:pt x="7" y="132"/>
                </a:lnTo>
                <a:lnTo>
                  <a:pt x="44" y="117"/>
                </a:lnTo>
                <a:lnTo>
                  <a:pt x="44" y="117"/>
                </a:lnTo>
                <a:lnTo>
                  <a:pt x="46" y="117"/>
                </a:lnTo>
                <a:lnTo>
                  <a:pt x="74" y="132"/>
                </a:lnTo>
                <a:lnTo>
                  <a:pt x="82" y="134"/>
                </a:lnTo>
                <a:lnTo>
                  <a:pt x="82" y="177"/>
                </a:lnTo>
                <a:lnTo>
                  <a:pt x="91" y="181"/>
                </a:lnTo>
                <a:lnTo>
                  <a:pt x="91" y="115"/>
                </a:lnTo>
                <a:lnTo>
                  <a:pt x="69" y="104"/>
                </a:lnTo>
                <a:lnTo>
                  <a:pt x="69" y="130"/>
                </a:lnTo>
                <a:lnTo>
                  <a:pt x="63" y="125"/>
                </a:lnTo>
                <a:lnTo>
                  <a:pt x="63" y="100"/>
                </a:lnTo>
                <a:lnTo>
                  <a:pt x="63" y="93"/>
                </a:lnTo>
                <a:lnTo>
                  <a:pt x="63" y="93"/>
                </a:lnTo>
                <a:close/>
                <a:moveTo>
                  <a:pt x="128" y="87"/>
                </a:moveTo>
                <a:lnTo>
                  <a:pt x="136" y="91"/>
                </a:lnTo>
                <a:lnTo>
                  <a:pt x="145" y="93"/>
                </a:lnTo>
                <a:lnTo>
                  <a:pt x="145" y="156"/>
                </a:lnTo>
                <a:lnTo>
                  <a:pt x="151" y="160"/>
                </a:lnTo>
                <a:lnTo>
                  <a:pt x="151" y="39"/>
                </a:lnTo>
                <a:lnTo>
                  <a:pt x="128" y="28"/>
                </a:lnTo>
                <a:lnTo>
                  <a:pt x="128" y="87"/>
                </a:lnTo>
                <a:lnTo>
                  <a:pt x="128" y="87"/>
                </a:lnTo>
                <a:close/>
                <a:moveTo>
                  <a:pt x="18" y="136"/>
                </a:moveTo>
                <a:lnTo>
                  <a:pt x="35" y="145"/>
                </a:lnTo>
                <a:lnTo>
                  <a:pt x="65" y="134"/>
                </a:lnTo>
                <a:lnTo>
                  <a:pt x="44" y="125"/>
                </a:lnTo>
                <a:lnTo>
                  <a:pt x="18" y="136"/>
                </a:lnTo>
                <a:lnTo>
                  <a:pt x="18" y="136"/>
                </a:lnTo>
                <a:close/>
                <a:moveTo>
                  <a:pt x="158" y="35"/>
                </a:moveTo>
                <a:lnTo>
                  <a:pt x="158" y="33"/>
                </a:lnTo>
                <a:lnTo>
                  <a:pt x="158" y="35"/>
                </a:lnTo>
                <a:lnTo>
                  <a:pt x="158" y="35"/>
                </a:lnTo>
                <a:lnTo>
                  <a:pt x="158" y="35"/>
                </a:lnTo>
                <a:close/>
              </a:path>
            </a:pathLst>
          </a:custGeom>
          <a:solidFill>
            <a:srgbClr val="5B9BD5"/>
          </a:solidFill>
          <a:ln>
            <a:noFill/>
          </a:ln>
          <a:effectLst/>
        </p:spPr>
        <p:txBody>
          <a:bodyPr vert="horz" wrap="square" lIns="90931" tIns="45461" rIns="90931" bIns="45461" numCol="1" anchor="t" anchorCtr="0" compatLnSpc="1"/>
          <a:lstStyle/>
          <a:p>
            <a:endParaRPr lang="zh-CN" altLang="en-US">
              <a:cs typeface="+mn-ea"/>
              <a:sym typeface="+mn-lt"/>
            </a:endParaRPr>
          </a:p>
        </p:txBody>
      </p:sp>
      <p:sp>
        <p:nvSpPr>
          <p:cNvPr id="35" name="Freeform 172"/>
          <p:cNvSpPr>
            <a:spLocks noEditPoints="1"/>
          </p:cNvSpPr>
          <p:nvPr/>
        </p:nvSpPr>
        <p:spPr bwMode="auto">
          <a:xfrm>
            <a:off x="3371621" y="2836469"/>
            <a:ext cx="331301" cy="352007"/>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tx1">
              <a:lumMod val="65000"/>
              <a:lumOff val="35000"/>
            </a:schemeClr>
          </a:solidFill>
          <a:ln>
            <a:noFill/>
          </a:ln>
          <a:effectLst/>
        </p:spPr>
        <p:txBody>
          <a:bodyPr vert="horz" wrap="square" lIns="90931" tIns="45461" rIns="90931" bIns="45461" numCol="1" anchor="t" anchorCtr="0" compatLnSpc="1"/>
          <a:lstStyle/>
          <a:p>
            <a:endParaRPr lang="zh-CN" altLang="en-US">
              <a:cs typeface="+mn-ea"/>
              <a:sym typeface="+mn-lt"/>
            </a:endParaRPr>
          </a:p>
        </p:txBody>
      </p:sp>
      <p:sp>
        <p:nvSpPr>
          <p:cNvPr id="36" name="文本框 146"/>
          <p:cNvSpPr txBox="1"/>
          <p:nvPr/>
        </p:nvSpPr>
        <p:spPr>
          <a:xfrm>
            <a:off x="876835" y="3559214"/>
            <a:ext cx="1620000" cy="84288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tx1">
                    <a:lumMod val="65000"/>
                    <a:lumOff val="35000"/>
                  </a:schemeClr>
                </a:solidFill>
                <a:latin typeface="+mn-lt"/>
                <a:sym typeface="+mn-lt"/>
              </a:rPr>
              <a:t>您的内容打在这里，或者通过复制您的文本后，在此框中选择粘贴。</a:t>
            </a:r>
            <a:endParaRPr lang="en-US" altLang="zh-CN" sz="1100" dirty="0">
              <a:solidFill>
                <a:schemeClr val="tx1">
                  <a:lumMod val="65000"/>
                  <a:lumOff val="35000"/>
                </a:schemeClr>
              </a:solidFill>
              <a:latin typeface="+mn-lt"/>
              <a:sym typeface="+mn-lt"/>
            </a:endParaRPr>
          </a:p>
        </p:txBody>
      </p:sp>
      <p:sp>
        <p:nvSpPr>
          <p:cNvPr id="37" name="文本框 145"/>
          <p:cNvSpPr txBox="1"/>
          <p:nvPr/>
        </p:nvSpPr>
        <p:spPr>
          <a:xfrm>
            <a:off x="876850" y="332198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en-US" sz="1400" dirty="0">
                <a:solidFill>
                  <a:schemeClr val="tx1">
                    <a:lumMod val="65000"/>
                    <a:lumOff val="35000"/>
                  </a:schemeClr>
                </a:solidFill>
                <a:sym typeface="+mn-lt"/>
              </a:rPr>
              <a:t>点击输入标题</a:t>
            </a:r>
          </a:p>
        </p:txBody>
      </p:sp>
      <p:sp>
        <p:nvSpPr>
          <p:cNvPr id="38" name="文本框 146"/>
          <p:cNvSpPr txBox="1"/>
          <p:nvPr/>
        </p:nvSpPr>
        <p:spPr>
          <a:xfrm>
            <a:off x="2848482" y="3559214"/>
            <a:ext cx="1620000" cy="84288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tx1">
                    <a:lumMod val="65000"/>
                    <a:lumOff val="35000"/>
                  </a:schemeClr>
                </a:solidFill>
                <a:latin typeface="+mn-lt"/>
                <a:sym typeface="+mn-lt"/>
              </a:rPr>
              <a:t>您的内容打在这里，或者通过复制您的文本后，在此框中选择粘贴。</a:t>
            </a:r>
            <a:endParaRPr lang="en-US" altLang="zh-CN" sz="1100" dirty="0">
              <a:solidFill>
                <a:schemeClr val="tx1">
                  <a:lumMod val="65000"/>
                  <a:lumOff val="35000"/>
                </a:schemeClr>
              </a:solidFill>
              <a:latin typeface="+mn-lt"/>
              <a:sym typeface="+mn-lt"/>
            </a:endParaRPr>
          </a:p>
        </p:txBody>
      </p:sp>
      <p:sp>
        <p:nvSpPr>
          <p:cNvPr id="39" name="文本框 145"/>
          <p:cNvSpPr txBox="1"/>
          <p:nvPr/>
        </p:nvSpPr>
        <p:spPr>
          <a:xfrm>
            <a:off x="2848499" y="332198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en-US" sz="1400" dirty="0">
                <a:solidFill>
                  <a:schemeClr val="tx1">
                    <a:lumMod val="65000"/>
                    <a:lumOff val="35000"/>
                  </a:schemeClr>
                </a:solidFill>
                <a:sym typeface="+mn-lt"/>
              </a:rPr>
              <a:t>点击输入标题</a:t>
            </a:r>
          </a:p>
        </p:txBody>
      </p:sp>
      <p:sp>
        <p:nvSpPr>
          <p:cNvPr id="40" name="文本框 146"/>
          <p:cNvSpPr txBox="1"/>
          <p:nvPr/>
        </p:nvSpPr>
        <p:spPr>
          <a:xfrm>
            <a:off x="4842418" y="3559214"/>
            <a:ext cx="1620000" cy="84288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tx1">
                    <a:lumMod val="65000"/>
                    <a:lumOff val="35000"/>
                  </a:schemeClr>
                </a:solidFill>
                <a:latin typeface="+mn-lt"/>
                <a:sym typeface="+mn-lt"/>
              </a:rPr>
              <a:t>您的内容打在这里，或者通过复制您的文本后，在此框中选择粘贴。</a:t>
            </a:r>
            <a:endParaRPr lang="en-US" altLang="zh-CN" sz="1100" dirty="0">
              <a:solidFill>
                <a:schemeClr val="tx1">
                  <a:lumMod val="65000"/>
                  <a:lumOff val="35000"/>
                </a:schemeClr>
              </a:solidFill>
              <a:latin typeface="+mn-lt"/>
              <a:sym typeface="+mn-lt"/>
            </a:endParaRPr>
          </a:p>
        </p:txBody>
      </p:sp>
      <p:sp>
        <p:nvSpPr>
          <p:cNvPr id="41" name="文本框 145"/>
          <p:cNvSpPr txBox="1"/>
          <p:nvPr/>
        </p:nvSpPr>
        <p:spPr>
          <a:xfrm>
            <a:off x="4842435" y="332198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en-US" sz="1400" dirty="0">
                <a:solidFill>
                  <a:schemeClr val="tx1">
                    <a:lumMod val="65000"/>
                    <a:lumOff val="35000"/>
                  </a:schemeClr>
                </a:solidFill>
                <a:sym typeface="+mn-lt"/>
              </a:rPr>
              <a:t>点击输入标题</a:t>
            </a:r>
          </a:p>
        </p:txBody>
      </p:sp>
      <p:sp>
        <p:nvSpPr>
          <p:cNvPr id="42" name="文本框 146"/>
          <p:cNvSpPr txBox="1"/>
          <p:nvPr/>
        </p:nvSpPr>
        <p:spPr>
          <a:xfrm>
            <a:off x="6844747" y="3559214"/>
            <a:ext cx="1620000" cy="84288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839" tIns="50918" rIns="101839" bIns="50918">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100" dirty="0">
                <a:solidFill>
                  <a:schemeClr val="tx1">
                    <a:lumMod val="65000"/>
                    <a:lumOff val="35000"/>
                  </a:schemeClr>
                </a:solidFill>
                <a:latin typeface="+mn-lt"/>
                <a:sym typeface="+mn-lt"/>
              </a:rPr>
              <a:t>您的内容打在这里，或者通过复制您的文本后，在此框中选择粘贴。</a:t>
            </a:r>
            <a:endParaRPr lang="en-US" altLang="zh-CN" sz="1100" dirty="0">
              <a:solidFill>
                <a:schemeClr val="tx1">
                  <a:lumMod val="65000"/>
                  <a:lumOff val="35000"/>
                </a:schemeClr>
              </a:solidFill>
              <a:latin typeface="+mn-lt"/>
              <a:sym typeface="+mn-lt"/>
            </a:endParaRPr>
          </a:p>
        </p:txBody>
      </p:sp>
      <p:sp>
        <p:nvSpPr>
          <p:cNvPr id="43" name="文本框 145"/>
          <p:cNvSpPr txBox="1"/>
          <p:nvPr/>
        </p:nvSpPr>
        <p:spPr>
          <a:xfrm>
            <a:off x="6844762" y="3321981"/>
            <a:ext cx="1764000" cy="310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33629" tIns="0" rIns="13362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en-US" sz="1400" dirty="0">
                <a:solidFill>
                  <a:schemeClr val="tx1">
                    <a:lumMod val="65000"/>
                    <a:lumOff val="35000"/>
                  </a:schemeClr>
                </a:solidFill>
                <a:sym typeface="+mn-lt"/>
              </a:rPr>
              <a:t>点击输入标题</a:t>
            </a:r>
          </a:p>
        </p:txBody>
      </p:sp>
      <p:grpSp>
        <p:nvGrpSpPr>
          <p:cNvPr id="2" name="组合 1"/>
          <p:cNvGrpSpPr/>
          <p:nvPr/>
        </p:nvGrpSpPr>
        <p:grpSpPr>
          <a:xfrm>
            <a:off x="898251" y="1450025"/>
            <a:ext cx="1286918" cy="1286918"/>
            <a:chOff x="775177" y="1224540"/>
            <a:chExt cx="1533066" cy="1533067"/>
          </a:xfrm>
        </p:grpSpPr>
        <p:grpSp>
          <p:nvGrpSpPr>
            <p:cNvPr id="19" name="组合 18"/>
            <p:cNvGrpSpPr/>
            <p:nvPr/>
          </p:nvGrpSpPr>
          <p:grpSpPr>
            <a:xfrm>
              <a:off x="775177" y="1224540"/>
              <a:ext cx="1533066" cy="1533067"/>
              <a:chOff x="539552" y="1275606"/>
              <a:chExt cx="1533066" cy="1533067"/>
            </a:xfrm>
          </p:grpSpPr>
          <p:sp>
            <p:nvSpPr>
              <p:cNvPr id="21" name="椭圆 20"/>
              <p:cNvSpPr/>
              <p:nvPr/>
            </p:nvSpPr>
            <p:spPr>
              <a:xfrm>
                <a:off x="599841"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cs typeface="+mn-ea"/>
                  <a:sym typeface="+mn-lt"/>
                </a:endParaRPr>
              </a:p>
            </p:txBody>
          </p:sp>
          <p:sp>
            <p:nvSpPr>
              <p:cNvPr id="22" name="空心弧 21"/>
              <p:cNvSpPr/>
              <p:nvPr/>
            </p:nvSpPr>
            <p:spPr>
              <a:xfrm>
                <a:off x="539552" y="1275606"/>
                <a:ext cx="1533066" cy="1533067"/>
              </a:xfrm>
              <a:prstGeom prst="blockArc">
                <a:avLst>
                  <a:gd name="adj1" fmla="val 16159021"/>
                  <a:gd name="adj2" fmla="val 8346940"/>
                  <a:gd name="adj3" fmla="val 6804"/>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cs typeface="+mn-ea"/>
                  <a:sym typeface="+mn-lt"/>
                </a:endParaRPr>
              </a:p>
            </p:txBody>
          </p:sp>
        </p:grpSp>
        <p:grpSp>
          <p:nvGrpSpPr>
            <p:cNvPr id="44" name="组合 43"/>
            <p:cNvGrpSpPr/>
            <p:nvPr/>
          </p:nvGrpSpPr>
          <p:grpSpPr>
            <a:xfrm>
              <a:off x="1069162" y="1518638"/>
              <a:ext cx="945123" cy="944781"/>
              <a:chOff x="4229236" y="3968984"/>
              <a:chExt cx="792000" cy="792000"/>
            </a:xfrm>
          </p:grpSpPr>
          <p:sp>
            <p:nvSpPr>
              <p:cNvPr id="45" name="MH_Other_2"/>
              <p:cNvSpPr/>
              <p:nvPr>
                <p:custDataLst>
                  <p:tags r:id="rId7"/>
                </p:custDataLst>
              </p:nvPr>
            </p:nvSpPr>
            <p:spPr>
              <a:xfrm>
                <a:off x="4229236" y="3968984"/>
                <a:ext cx="792000" cy="792000"/>
              </a:xfrm>
              <a:prstGeom prst="ellipse">
                <a:avLst/>
              </a:prstGeom>
              <a:solidFill>
                <a:srgbClr val="5B9BD5"/>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solidFill>
                    <a:schemeClr val="tx1"/>
                  </a:solidFill>
                  <a:cs typeface="+mn-ea"/>
                  <a:sym typeface="+mn-lt"/>
                </a:endParaRPr>
              </a:p>
            </p:txBody>
          </p:sp>
          <p:sp>
            <p:nvSpPr>
              <p:cNvPr id="46" name="MH_Title_1"/>
              <p:cNvSpPr/>
              <p:nvPr>
                <p:custDataLst>
                  <p:tags r:id="rId8"/>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400" dirty="0">
                    <a:solidFill>
                      <a:schemeClr val="tx1"/>
                    </a:solidFill>
                    <a:cs typeface="+mn-ea"/>
                    <a:sym typeface="+mn-lt"/>
                  </a:rPr>
                  <a:t>61</a:t>
                </a:r>
                <a:r>
                  <a:rPr lang="en-US" altLang="zh-CN" dirty="0">
                    <a:solidFill>
                      <a:schemeClr val="tx1"/>
                    </a:solidFill>
                    <a:cs typeface="+mn-ea"/>
                    <a:sym typeface="+mn-lt"/>
                  </a:rPr>
                  <a:t>%</a:t>
                </a:r>
              </a:p>
            </p:txBody>
          </p:sp>
        </p:grpSp>
      </p:grpSp>
      <p:grpSp>
        <p:nvGrpSpPr>
          <p:cNvPr id="3" name="组合 2"/>
          <p:cNvGrpSpPr/>
          <p:nvPr/>
        </p:nvGrpSpPr>
        <p:grpSpPr>
          <a:xfrm>
            <a:off x="2914487" y="1450025"/>
            <a:ext cx="1286918" cy="1286918"/>
            <a:chOff x="2791413" y="1224540"/>
            <a:chExt cx="1533066" cy="1533067"/>
          </a:xfrm>
        </p:grpSpPr>
        <p:grpSp>
          <p:nvGrpSpPr>
            <p:cNvPr id="23" name="组合 22"/>
            <p:cNvGrpSpPr/>
            <p:nvPr/>
          </p:nvGrpSpPr>
          <p:grpSpPr>
            <a:xfrm>
              <a:off x="2791413" y="1224540"/>
              <a:ext cx="1533066" cy="1533067"/>
              <a:chOff x="2714638" y="1275606"/>
              <a:chExt cx="1533066" cy="1533067"/>
            </a:xfrm>
          </p:grpSpPr>
          <p:sp>
            <p:nvSpPr>
              <p:cNvPr id="24" name="椭圆 23"/>
              <p:cNvSpPr/>
              <p:nvPr/>
            </p:nvSpPr>
            <p:spPr>
              <a:xfrm>
                <a:off x="2774927"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5" name="空心弧 24"/>
              <p:cNvSpPr/>
              <p:nvPr/>
            </p:nvSpPr>
            <p:spPr>
              <a:xfrm>
                <a:off x="2714638" y="1275606"/>
                <a:ext cx="1533066" cy="1533067"/>
              </a:xfrm>
              <a:prstGeom prst="blockArc">
                <a:avLst>
                  <a:gd name="adj1" fmla="val 16159021"/>
                  <a:gd name="adj2" fmla="val 3379142"/>
                  <a:gd name="adj3" fmla="val 65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47" name="组合 46"/>
            <p:cNvGrpSpPr/>
            <p:nvPr/>
          </p:nvGrpSpPr>
          <p:grpSpPr>
            <a:xfrm>
              <a:off x="3085385" y="1518638"/>
              <a:ext cx="945123" cy="944781"/>
              <a:chOff x="4229236" y="3968984"/>
              <a:chExt cx="792000" cy="792000"/>
            </a:xfrm>
          </p:grpSpPr>
          <p:sp>
            <p:nvSpPr>
              <p:cNvPr id="48" name="MH_Other_2"/>
              <p:cNvSpPr/>
              <p:nvPr>
                <p:custDataLst>
                  <p:tags r:id="rId5"/>
                </p:custDataLst>
              </p:nvPr>
            </p:nvSpPr>
            <p:spPr>
              <a:xfrm>
                <a:off x="4229236" y="3968984"/>
                <a:ext cx="792000" cy="792000"/>
              </a:xfrm>
              <a:prstGeom prst="ellipse">
                <a:avLst/>
              </a:prstGeom>
              <a:solidFill>
                <a:schemeClr val="tx1">
                  <a:lumMod val="65000"/>
                  <a:lumOff val="35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9" name="MH_Title_1"/>
              <p:cNvSpPr/>
              <p:nvPr>
                <p:custDataLst>
                  <p:tags r:id="rId6"/>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400" dirty="0">
                    <a:solidFill>
                      <a:schemeClr val="tx1"/>
                    </a:solidFill>
                    <a:latin typeface="微软雅黑" panose="020B0503020204020204" pitchFamily="34" charset="-122"/>
                    <a:ea typeface="微软雅黑" panose="020B0503020204020204" pitchFamily="34" charset="-122"/>
                    <a:cs typeface="+mn-ea"/>
                    <a:sym typeface="+mn-lt"/>
                  </a:rPr>
                  <a:t>35</a:t>
                </a:r>
                <a:r>
                  <a:rPr lang="en-US" altLang="zh-CN" dirty="0">
                    <a:solidFill>
                      <a:schemeClr val="tx1"/>
                    </a:solidFill>
                    <a:latin typeface="微软雅黑" panose="020B0503020204020204" pitchFamily="34" charset="-122"/>
                    <a:ea typeface="微软雅黑" panose="020B0503020204020204" pitchFamily="34" charset="-122"/>
                    <a:cs typeface="+mn-ea"/>
                    <a:sym typeface="+mn-lt"/>
                  </a:rPr>
                  <a:t>%</a:t>
                </a:r>
              </a:p>
            </p:txBody>
          </p:sp>
        </p:grpSp>
      </p:grpSp>
      <p:grpSp>
        <p:nvGrpSpPr>
          <p:cNvPr id="4" name="组合 3"/>
          <p:cNvGrpSpPr/>
          <p:nvPr/>
        </p:nvGrpSpPr>
        <p:grpSpPr>
          <a:xfrm>
            <a:off x="4890763" y="1450025"/>
            <a:ext cx="1286918" cy="1286918"/>
            <a:chOff x="4767689" y="1224540"/>
            <a:chExt cx="1533066" cy="1533067"/>
          </a:xfrm>
        </p:grpSpPr>
        <p:grpSp>
          <p:nvGrpSpPr>
            <p:cNvPr id="26" name="组合 25"/>
            <p:cNvGrpSpPr/>
            <p:nvPr/>
          </p:nvGrpSpPr>
          <p:grpSpPr>
            <a:xfrm>
              <a:off x="4767689" y="1224540"/>
              <a:ext cx="1533066" cy="1533067"/>
              <a:chOff x="4889724" y="1275606"/>
              <a:chExt cx="1533066" cy="1533067"/>
            </a:xfrm>
          </p:grpSpPr>
          <p:sp>
            <p:nvSpPr>
              <p:cNvPr id="27" name="椭圆 26"/>
              <p:cNvSpPr/>
              <p:nvPr/>
            </p:nvSpPr>
            <p:spPr>
              <a:xfrm>
                <a:off x="4950013"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8" name="空心弧 27"/>
              <p:cNvSpPr/>
              <p:nvPr/>
            </p:nvSpPr>
            <p:spPr>
              <a:xfrm>
                <a:off x="4889724" y="1275606"/>
                <a:ext cx="1533066" cy="1533067"/>
              </a:xfrm>
              <a:prstGeom prst="blockArc">
                <a:avLst>
                  <a:gd name="adj1" fmla="val 16159021"/>
                  <a:gd name="adj2" fmla="val 13327729"/>
                  <a:gd name="adj3" fmla="val 6723"/>
                </a:avLst>
              </a:prstGeom>
              <a:solidFill>
                <a:srgbClr val="5B9BD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50" name="组合 49"/>
            <p:cNvGrpSpPr/>
            <p:nvPr/>
          </p:nvGrpSpPr>
          <p:grpSpPr>
            <a:xfrm>
              <a:off x="5061655" y="1518638"/>
              <a:ext cx="945123" cy="944781"/>
              <a:chOff x="4229236" y="3968984"/>
              <a:chExt cx="792000" cy="792000"/>
            </a:xfrm>
          </p:grpSpPr>
          <p:sp>
            <p:nvSpPr>
              <p:cNvPr id="51" name="MH_Other_2"/>
              <p:cNvSpPr/>
              <p:nvPr>
                <p:custDataLst>
                  <p:tags r:id="rId3"/>
                </p:custDataLst>
              </p:nvPr>
            </p:nvSpPr>
            <p:spPr>
              <a:xfrm>
                <a:off x="4229236" y="3968984"/>
                <a:ext cx="792000" cy="792000"/>
              </a:xfrm>
              <a:prstGeom prst="ellipse">
                <a:avLst/>
              </a:prstGeom>
              <a:solidFill>
                <a:srgbClr val="5B9BD5"/>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52" name="MH_Title_1"/>
              <p:cNvSpPr/>
              <p:nvPr>
                <p:custDataLst>
                  <p:tags r:id="rId4"/>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400" dirty="0">
                    <a:solidFill>
                      <a:schemeClr val="tx1"/>
                    </a:solidFill>
                    <a:latin typeface="微软雅黑" panose="020B0503020204020204" pitchFamily="34" charset="-122"/>
                    <a:ea typeface="微软雅黑" panose="020B0503020204020204" pitchFamily="34" charset="-122"/>
                    <a:cs typeface="+mn-ea"/>
                    <a:sym typeface="+mn-lt"/>
                  </a:rPr>
                  <a:t>90</a:t>
                </a:r>
                <a:r>
                  <a:rPr lang="en-US" altLang="zh-CN" dirty="0">
                    <a:solidFill>
                      <a:schemeClr val="tx1"/>
                    </a:solidFill>
                    <a:latin typeface="微软雅黑" panose="020B0503020204020204" pitchFamily="34" charset="-122"/>
                    <a:ea typeface="微软雅黑" panose="020B0503020204020204" pitchFamily="34" charset="-122"/>
                    <a:cs typeface="+mn-ea"/>
                    <a:sym typeface="+mn-lt"/>
                  </a:rPr>
                  <a:t>%</a:t>
                </a:r>
              </a:p>
            </p:txBody>
          </p:sp>
        </p:grpSp>
      </p:grpSp>
      <p:grpSp>
        <p:nvGrpSpPr>
          <p:cNvPr id="5" name="组合 4"/>
          <p:cNvGrpSpPr/>
          <p:nvPr/>
        </p:nvGrpSpPr>
        <p:grpSpPr>
          <a:xfrm>
            <a:off x="6895813" y="1450025"/>
            <a:ext cx="1286918" cy="1286918"/>
            <a:chOff x="6772739" y="1224540"/>
            <a:chExt cx="1533066" cy="1533067"/>
          </a:xfrm>
        </p:grpSpPr>
        <p:grpSp>
          <p:nvGrpSpPr>
            <p:cNvPr id="29" name="组合 28"/>
            <p:cNvGrpSpPr/>
            <p:nvPr/>
          </p:nvGrpSpPr>
          <p:grpSpPr>
            <a:xfrm>
              <a:off x="6772739" y="1224540"/>
              <a:ext cx="1533066" cy="1533067"/>
              <a:chOff x="7064810" y="1275606"/>
              <a:chExt cx="1533066" cy="1533067"/>
            </a:xfrm>
          </p:grpSpPr>
          <p:sp>
            <p:nvSpPr>
              <p:cNvPr id="30" name="椭圆 29"/>
              <p:cNvSpPr/>
              <p:nvPr/>
            </p:nvSpPr>
            <p:spPr>
              <a:xfrm>
                <a:off x="7125099"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1" name="空心弧 30"/>
              <p:cNvSpPr/>
              <p:nvPr/>
            </p:nvSpPr>
            <p:spPr>
              <a:xfrm>
                <a:off x="7064810" y="1275606"/>
                <a:ext cx="1533066" cy="1533067"/>
              </a:xfrm>
              <a:prstGeom prst="blockArc">
                <a:avLst>
                  <a:gd name="adj1" fmla="val 16159021"/>
                  <a:gd name="adj2" fmla="val 911348"/>
                  <a:gd name="adj3" fmla="val 641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53" name="组合 52"/>
            <p:cNvGrpSpPr/>
            <p:nvPr/>
          </p:nvGrpSpPr>
          <p:grpSpPr>
            <a:xfrm>
              <a:off x="7066721" y="1518638"/>
              <a:ext cx="945123" cy="944781"/>
              <a:chOff x="4229236" y="3968984"/>
              <a:chExt cx="792000" cy="792000"/>
            </a:xfrm>
          </p:grpSpPr>
          <p:sp>
            <p:nvSpPr>
              <p:cNvPr id="54" name="MH_Other_2"/>
              <p:cNvSpPr/>
              <p:nvPr>
                <p:custDataLst>
                  <p:tags r:id="rId1"/>
                </p:custDataLst>
              </p:nvPr>
            </p:nvSpPr>
            <p:spPr>
              <a:xfrm>
                <a:off x="4229236" y="3968984"/>
                <a:ext cx="792000" cy="792000"/>
              </a:xfrm>
              <a:prstGeom prst="ellipse">
                <a:avLst/>
              </a:prstGeom>
              <a:solidFill>
                <a:schemeClr val="tx1">
                  <a:lumMod val="65000"/>
                  <a:lumOff val="35000"/>
                </a:schemeClr>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55" name="MH_Title_1"/>
              <p:cNvSpPr/>
              <p:nvPr>
                <p:custDataLst>
                  <p:tags r:id="rId2"/>
                </p:custDataLst>
              </p:nvPr>
            </p:nvSpPr>
            <p:spPr>
              <a:xfrm>
                <a:off x="4355236" y="4094984"/>
                <a:ext cx="540000" cy="5400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400" dirty="0">
                    <a:solidFill>
                      <a:schemeClr val="tx1"/>
                    </a:solidFill>
                    <a:latin typeface="微软雅黑" panose="020B0503020204020204" pitchFamily="34" charset="-122"/>
                    <a:ea typeface="微软雅黑" panose="020B0503020204020204" pitchFamily="34" charset="-122"/>
                    <a:cs typeface="+mn-ea"/>
                    <a:sym typeface="+mn-lt"/>
                  </a:rPr>
                  <a:t>25</a:t>
                </a:r>
                <a:r>
                  <a:rPr lang="en-US" altLang="zh-CN" dirty="0">
                    <a:solidFill>
                      <a:schemeClr val="tx1"/>
                    </a:solidFill>
                    <a:latin typeface="微软雅黑" panose="020B0503020204020204" pitchFamily="34" charset="-122"/>
                    <a:ea typeface="微软雅黑" panose="020B0503020204020204" pitchFamily="34" charset="-122"/>
                    <a:cs typeface="+mn-ea"/>
                    <a:sym typeface="+mn-lt"/>
                  </a:rPr>
                  <a:t>%</a:t>
                </a:r>
              </a:p>
            </p:txBody>
          </p:sp>
        </p:grpSp>
      </p:grpSp>
      <p:sp>
        <p:nvSpPr>
          <p:cNvPr id="6"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600" advTm="0">
        <p14:prism isContent="1"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childTnLst>
                          </p:cTn>
                        </p:par>
                        <p:par>
                          <p:cTn id="29" fill="hold">
                            <p:stCondLst>
                              <p:cond delay="1000"/>
                            </p:stCondLst>
                            <p:childTnLst>
                              <p:par>
                                <p:cTn id="30" presetID="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ppt_x"/>
                                          </p:val>
                                        </p:tav>
                                        <p:tav tm="100000">
                                          <p:val>
                                            <p:strVal val="#ppt_x"/>
                                          </p:val>
                                        </p:tav>
                                      </p:tavLst>
                                    </p:anim>
                                    <p:anim calcmode="lin" valueType="num">
                                      <p:cBhvr additive="base">
                                        <p:cTn id="37" dur="5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ppt_x"/>
                                          </p:val>
                                        </p:tav>
                                        <p:tav tm="100000">
                                          <p:val>
                                            <p:strVal val="#ppt_x"/>
                                          </p:val>
                                        </p:tav>
                                      </p:tavLst>
                                    </p:anim>
                                    <p:anim calcmode="lin" valueType="num">
                                      <p:cBhvr additive="base">
                                        <p:cTn id="45" dur="500" fill="hold"/>
                                        <p:tgtEl>
                                          <p:spTgt spid="35"/>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1000"/>
                                        <p:tgtEl>
                                          <p:spTgt spid="37"/>
                                        </p:tgtEl>
                                      </p:cBhvr>
                                    </p:animEffect>
                                    <p:anim calcmode="lin" valueType="num">
                                      <p:cBhvr>
                                        <p:cTn id="55" dur="1000" fill="hold"/>
                                        <p:tgtEl>
                                          <p:spTgt spid="37"/>
                                        </p:tgtEl>
                                        <p:attrNameLst>
                                          <p:attrName>ppt_x</p:attrName>
                                        </p:attrNameLst>
                                      </p:cBhvr>
                                      <p:tavLst>
                                        <p:tav tm="0">
                                          <p:val>
                                            <p:strVal val="#ppt_x"/>
                                          </p:val>
                                        </p:tav>
                                        <p:tav tm="100000">
                                          <p:val>
                                            <p:strVal val="#ppt_x"/>
                                          </p:val>
                                        </p:tav>
                                      </p:tavLst>
                                    </p:anim>
                                    <p:anim calcmode="lin" valueType="num">
                                      <p:cBhvr>
                                        <p:cTn id="56" dur="1000" fill="hold"/>
                                        <p:tgtEl>
                                          <p:spTgt spid="3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50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50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1000"/>
                                        <p:tgtEl>
                                          <p:spTgt spid="39"/>
                                        </p:tgtEl>
                                      </p:cBhvr>
                                    </p:animEffect>
                                    <p:anim calcmode="lin" valueType="num">
                                      <p:cBhvr>
                                        <p:cTn id="65" dur="1000" fill="hold"/>
                                        <p:tgtEl>
                                          <p:spTgt spid="39"/>
                                        </p:tgtEl>
                                        <p:attrNameLst>
                                          <p:attrName>ppt_x</p:attrName>
                                        </p:attrNameLst>
                                      </p:cBhvr>
                                      <p:tavLst>
                                        <p:tav tm="0">
                                          <p:val>
                                            <p:strVal val="#ppt_x"/>
                                          </p:val>
                                        </p:tav>
                                        <p:tav tm="100000">
                                          <p:val>
                                            <p:strVal val="#ppt_x"/>
                                          </p:val>
                                        </p:tav>
                                      </p:tavLst>
                                    </p:anim>
                                    <p:anim calcmode="lin" valueType="num">
                                      <p:cBhvr>
                                        <p:cTn id="66" dur="1000" fill="hold"/>
                                        <p:tgtEl>
                                          <p:spTgt spid="3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100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000"/>
                                        <p:tgtEl>
                                          <p:spTgt spid="40"/>
                                        </p:tgtEl>
                                      </p:cBhvr>
                                    </p:animEffect>
                                    <p:anim calcmode="lin" valueType="num">
                                      <p:cBhvr>
                                        <p:cTn id="70" dur="1000" fill="hold"/>
                                        <p:tgtEl>
                                          <p:spTgt spid="40"/>
                                        </p:tgtEl>
                                        <p:attrNameLst>
                                          <p:attrName>ppt_x</p:attrName>
                                        </p:attrNameLst>
                                      </p:cBhvr>
                                      <p:tavLst>
                                        <p:tav tm="0">
                                          <p:val>
                                            <p:strVal val="#ppt_x"/>
                                          </p:val>
                                        </p:tav>
                                        <p:tav tm="100000">
                                          <p:val>
                                            <p:strVal val="#ppt_x"/>
                                          </p:val>
                                        </p:tav>
                                      </p:tavLst>
                                    </p:anim>
                                    <p:anim calcmode="lin" valueType="num">
                                      <p:cBhvr>
                                        <p:cTn id="71" dur="1000" fill="hold"/>
                                        <p:tgtEl>
                                          <p:spTgt spid="4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100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1000"/>
                                        <p:tgtEl>
                                          <p:spTgt spid="41"/>
                                        </p:tgtEl>
                                      </p:cBhvr>
                                    </p:animEffect>
                                    <p:anim calcmode="lin" valueType="num">
                                      <p:cBhvr>
                                        <p:cTn id="75" dur="1000" fill="hold"/>
                                        <p:tgtEl>
                                          <p:spTgt spid="41"/>
                                        </p:tgtEl>
                                        <p:attrNameLst>
                                          <p:attrName>ppt_x</p:attrName>
                                        </p:attrNameLst>
                                      </p:cBhvr>
                                      <p:tavLst>
                                        <p:tav tm="0">
                                          <p:val>
                                            <p:strVal val="#ppt_x"/>
                                          </p:val>
                                        </p:tav>
                                        <p:tav tm="100000">
                                          <p:val>
                                            <p:strVal val="#ppt_x"/>
                                          </p:val>
                                        </p:tav>
                                      </p:tavLst>
                                    </p:anim>
                                    <p:anim calcmode="lin" valueType="num">
                                      <p:cBhvr>
                                        <p:cTn id="76" dur="1000" fill="hold"/>
                                        <p:tgtEl>
                                          <p:spTgt spid="4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50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1000"/>
                                        <p:tgtEl>
                                          <p:spTgt spid="42"/>
                                        </p:tgtEl>
                                      </p:cBhvr>
                                    </p:animEffect>
                                    <p:anim calcmode="lin" valueType="num">
                                      <p:cBhvr>
                                        <p:cTn id="80" dur="1000" fill="hold"/>
                                        <p:tgtEl>
                                          <p:spTgt spid="42"/>
                                        </p:tgtEl>
                                        <p:attrNameLst>
                                          <p:attrName>ppt_x</p:attrName>
                                        </p:attrNameLst>
                                      </p:cBhvr>
                                      <p:tavLst>
                                        <p:tav tm="0">
                                          <p:val>
                                            <p:strVal val="#ppt_x"/>
                                          </p:val>
                                        </p:tav>
                                        <p:tav tm="100000">
                                          <p:val>
                                            <p:strVal val="#ppt_x"/>
                                          </p:val>
                                        </p:tav>
                                      </p:tavLst>
                                    </p:anim>
                                    <p:anim calcmode="lin" valueType="num">
                                      <p:cBhvr>
                                        <p:cTn id="81" dur="1000" fill="hold"/>
                                        <p:tgtEl>
                                          <p:spTgt spid="42"/>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150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1000"/>
                                        <p:tgtEl>
                                          <p:spTgt spid="43"/>
                                        </p:tgtEl>
                                      </p:cBhvr>
                                    </p:animEffect>
                                    <p:anim calcmode="lin" valueType="num">
                                      <p:cBhvr>
                                        <p:cTn id="85" dur="1000" fill="hold"/>
                                        <p:tgtEl>
                                          <p:spTgt spid="43"/>
                                        </p:tgtEl>
                                        <p:attrNameLst>
                                          <p:attrName>ppt_x</p:attrName>
                                        </p:attrNameLst>
                                      </p:cBhvr>
                                      <p:tavLst>
                                        <p:tav tm="0">
                                          <p:val>
                                            <p:strVal val="#ppt_x"/>
                                          </p:val>
                                        </p:tav>
                                        <p:tav tm="100000">
                                          <p:val>
                                            <p:strVal val="#ppt_x"/>
                                          </p:val>
                                        </p:tav>
                                      </p:tavLst>
                                    </p:anim>
                                    <p:anim calcmode="lin" valueType="num">
                                      <p:cBhvr>
                                        <p:cTn id="8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bldLvl="0" animBg="1"/>
      <p:bldP spid="34" grpId="0" bldLvl="0" animBg="1"/>
      <p:bldP spid="35" grpId="0" animBg="1"/>
      <p:bldP spid="36" grpId="0"/>
      <p:bldP spid="37" grpId="0"/>
      <p:bldP spid="38" grpId="0"/>
      <p:bldP spid="39" grpId="0"/>
      <p:bldP spid="40" grpId="0"/>
      <p:bldP spid="41" grpId="0"/>
      <p:bldP spid="42"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680966"/>
          <p:cNvPicPr>
            <a:picLocks noChangeAspect="1"/>
          </p:cNvPicPr>
          <p:nvPr/>
        </p:nvPicPr>
        <p:blipFill>
          <a:blip r:embed="rId3"/>
          <a:srcRect l="208" t="1" r="89" b="57224"/>
          <a:stretch>
            <a:fillRect/>
          </a:stretch>
        </p:blipFill>
        <p:spPr>
          <a:xfrm>
            <a:off x="0" y="-41275"/>
            <a:ext cx="9188450" cy="5226050"/>
          </a:xfrm>
          <a:prstGeom prst="rect">
            <a:avLst/>
          </a:prstGeom>
        </p:spPr>
      </p:pic>
      <p:sp>
        <p:nvSpPr>
          <p:cNvPr id="7" name="TextBox 7"/>
          <p:cNvSpPr>
            <a:spLocks noChangeArrowheads="1"/>
          </p:cNvSpPr>
          <p:nvPr/>
        </p:nvSpPr>
        <p:spPr bwMode="auto">
          <a:xfrm>
            <a:off x="2349086" y="2913588"/>
            <a:ext cx="4392488"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dirty="0">
                <a:solidFill>
                  <a:schemeClr val="bg1"/>
                </a:solidFill>
                <a:cs typeface="+mn-ea"/>
                <a:sym typeface="+mn-lt"/>
              </a:rPr>
              <a:t>添加标题内容</a:t>
            </a:r>
          </a:p>
        </p:txBody>
      </p:sp>
      <p:sp>
        <p:nvSpPr>
          <p:cNvPr id="41" name="矩形 40"/>
          <p:cNvSpPr/>
          <p:nvPr/>
        </p:nvSpPr>
        <p:spPr>
          <a:xfrm rot="5400000">
            <a:off x="4233319" y="1370330"/>
            <a:ext cx="721618" cy="164592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4067123" y="1778312"/>
            <a:ext cx="1054271" cy="829945"/>
          </a:xfrm>
          <a:prstGeom prst="rect">
            <a:avLst/>
          </a:prstGeom>
        </p:spPr>
        <p:txBody>
          <a:bodyPr wrap="square">
            <a:spAutoFit/>
          </a:bodyPr>
          <a:lstStyle/>
          <a:p>
            <a:pPr fontAlgn="auto">
              <a:spcBef>
                <a:spcPts val="0"/>
              </a:spcBef>
              <a:spcAft>
                <a:spcPts val="0"/>
              </a:spcAft>
              <a:defRPr/>
            </a:pPr>
            <a:r>
              <a:rPr lang="en-US" altLang="zh-CN" sz="4800" b="1" spc="300" dirty="0">
                <a:solidFill>
                  <a:schemeClr val="bg1"/>
                </a:solidFill>
                <a:cs typeface="+mn-ea"/>
                <a:sym typeface="+mn-lt"/>
              </a:rPr>
              <a:t>04</a:t>
            </a: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2000"/>
                            </p:stCondLst>
                            <p:childTnLst>
                              <p:par>
                                <p:cTn id="16" presetID="36" presetClass="emph" presetSubtype="0" fill="hold" grpId="1" nodeType="afterEffect">
                                  <p:stCondLst>
                                    <p:cond delay="0"/>
                                  </p:stCondLst>
                                  <p:iterate type="lt">
                                    <p:tmPct val="10000"/>
                                  </p:iterate>
                                  <p:childTnLst>
                                    <p:animScale>
                                      <p:cBhvr>
                                        <p:cTn id="17" dur="250" autoRev="1" fill="hold">
                                          <p:stCondLst>
                                            <p:cond delay="0"/>
                                          </p:stCondLst>
                                        </p:cTn>
                                        <p:tgtEl>
                                          <p:spTgt spid="7"/>
                                        </p:tgtEl>
                                      </p:cBhvr>
                                      <p:to x="80000" y="100000"/>
                                    </p:animScale>
                                    <p:anim by="(#ppt_w*0.10)" calcmode="lin" valueType="num">
                                      <p:cBhvr>
                                        <p:cTn id="18" dur="250" autoRev="1" fill="hold">
                                          <p:stCondLst>
                                            <p:cond delay="0"/>
                                          </p:stCondLst>
                                        </p:cTn>
                                        <p:tgtEl>
                                          <p:spTgt spid="7"/>
                                        </p:tgtEl>
                                        <p:attrNameLst>
                                          <p:attrName>ppt_x</p:attrName>
                                        </p:attrNameLst>
                                      </p:cBhvr>
                                    </p:anim>
                                    <p:anim by="(-#ppt_w*0.10)" calcmode="lin" valueType="num">
                                      <p:cBhvr>
                                        <p:cTn id="19" dur="250" autoRev="1" fill="hold">
                                          <p:stCondLst>
                                            <p:cond delay="0"/>
                                          </p:stCondLst>
                                        </p:cTn>
                                        <p:tgtEl>
                                          <p:spTgt spid="7"/>
                                        </p:tgtEl>
                                        <p:attrNameLst>
                                          <p:attrName>ppt_y</p:attrName>
                                        </p:attrNameLst>
                                      </p:cBhvr>
                                    </p:anim>
                                    <p:animRot by="-480000">
                                      <p:cBhvr>
                                        <p:cTn id="20" dur="2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p:nvPr/>
        </p:nvGrpSpPr>
        <p:grpSpPr>
          <a:xfrm>
            <a:off x="539751" y="1827904"/>
            <a:ext cx="2365605" cy="641426"/>
            <a:chOff x="1127448" y="2437206"/>
            <a:chExt cx="2746359" cy="855235"/>
          </a:xfrm>
        </p:grpSpPr>
        <p:sp>
          <p:nvSpPr>
            <p:cNvPr id="2" name="TextBox 14"/>
            <p:cNvSpPr txBox="1"/>
            <p:nvPr/>
          </p:nvSpPr>
          <p:spPr>
            <a:xfrm>
              <a:off x="1127448" y="2669193"/>
              <a:ext cx="2746359" cy="623248"/>
            </a:xfrm>
            <a:prstGeom prst="rect">
              <a:avLst/>
            </a:prstGeom>
            <a:noFill/>
          </p:spPr>
          <p:txBody>
            <a:bodyPr wrap="square" lIns="0" tIns="0" rIns="0" bIns="0" anchor="ctr" anchorCtr="0">
              <a:normAutofit/>
            </a:bodyPr>
            <a:lstStyle/>
            <a:p>
              <a:pPr algn="ctr">
                <a:lnSpc>
                  <a:spcPct val="120000"/>
                </a:lnSpc>
                <a:defRPr/>
              </a:pPr>
              <a:r>
                <a:rPr lang="zh-CN" altLang="en-US" sz="8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3" name="Rectangle 1"/>
            <p:cNvSpPr/>
            <p:nvPr/>
          </p:nvSpPr>
          <p:spPr>
            <a:xfrm>
              <a:off x="1127448" y="2437206"/>
              <a:ext cx="2746359" cy="244362"/>
            </a:xfrm>
            <a:prstGeom prst="rect">
              <a:avLst/>
            </a:prstGeom>
          </p:spPr>
          <p:txBody>
            <a:bodyPr wrap="square" lIns="0" tIns="0" rIns="0" bIns="0" anchor="ctr" anchorCtr="0">
              <a:normAutofit/>
            </a:bodyPr>
            <a:lstStyle/>
            <a:p>
              <a:pPr algn="r"/>
              <a:r>
                <a:rPr lang="zh-CN"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 标题文本预设 </a:t>
              </a:r>
            </a:p>
          </p:txBody>
        </p:sp>
      </p:grpSp>
      <p:grpSp>
        <p:nvGrpSpPr>
          <p:cNvPr id="4" name="Group 13"/>
          <p:cNvGrpSpPr/>
          <p:nvPr/>
        </p:nvGrpSpPr>
        <p:grpSpPr>
          <a:xfrm>
            <a:off x="539750" y="3276124"/>
            <a:ext cx="2374900" cy="641426"/>
            <a:chOff x="1139841" y="4368166"/>
            <a:chExt cx="2746359" cy="855235"/>
          </a:xfrm>
        </p:grpSpPr>
        <p:sp>
          <p:nvSpPr>
            <p:cNvPr id="5" name="TextBox 17"/>
            <p:cNvSpPr txBox="1"/>
            <p:nvPr/>
          </p:nvSpPr>
          <p:spPr>
            <a:xfrm>
              <a:off x="1139841" y="4600153"/>
              <a:ext cx="2746359" cy="623248"/>
            </a:xfrm>
            <a:prstGeom prst="rect">
              <a:avLst/>
            </a:prstGeom>
            <a:noFill/>
          </p:spPr>
          <p:txBody>
            <a:bodyPr wrap="square" lIns="0" tIns="0" rIns="0" bIns="0" anchor="ctr" anchorCtr="0">
              <a:normAutofit/>
            </a:bodyPr>
            <a:lstStyle/>
            <a:p>
              <a:pPr algn="ctr">
                <a:lnSpc>
                  <a:spcPct val="120000"/>
                </a:lnSpc>
                <a:defRPr/>
              </a:pPr>
              <a:r>
                <a:rPr lang="zh-CN" altLang="en-US" sz="8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6" name="Rectangle 18"/>
            <p:cNvSpPr/>
            <p:nvPr/>
          </p:nvSpPr>
          <p:spPr>
            <a:xfrm>
              <a:off x="1139841" y="4368166"/>
              <a:ext cx="2746359" cy="244362"/>
            </a:xfrm>
            <a:prstGeom prst="rect">
              <a:avLst/>
            </a:prstGeom>
          </p:spPr>
          <p:txBody>
            <a:bodyPr wrap="square" lIns="0" tIns="0" rIns="0" bIns="0" anchor="ctr" anchorCtr="0">
              <a:normAutofit/>
            </a:bodyPr>
            <a:lstStyle/>
            <a:p>
              <a:pPr algn="r"/>
              <a:r>
                <a:rPr lang="zh-CN"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 标题文本预设 </a:t>
              </a:r>
            </a:p>
          </p:txBody>
        </p:sp>
      </p:grpSp>
      <p:grpSp>
        <p:nvGrpSpPr>
          <p:cNvPr id="7" name="Group 25"/>
          <p:cNvGrpSpPr/>
          <p:nvPr/>
        </p:nvGrpSpPr>
        <p:grpSpPr>
          <a:xfrm>
            <a:off x="6229351" y="1827904"/>
            <a:ext cx="2375296" cy="641426"/>
            <a:chOff x="8305802" y="2437206"/>
            <a:chExt cx="2746359" cy="855235"/>
          </a:xfrm>
        </p:grpSpPr>
        <p:sp>
          <p:nvSpPr>
            <p:cNvPr id="21" name="TextBox 19"/>
            <p:cNvSpPr txBox="1"/>
            <p:nvPr/>
          </p:nvSpPr>
          <p:spPr>
            <a:xfrm>
              <a:off x="8305802" y="2669193"/>
              <a:ext cx="2746359" cy="623248"/>
            </a:xfrm>
            <a:prstGeom prst="rect">
              <a:avLst/>
            </a:prstGeom>
            <a:noFill/>
          </p:spPr>
          <p:txBody>
            <a:bodyPr wrap="square" lIns="0" tIns="0" rIns="0" bIns="0" anchor="ctr" anchorCtr="0">
              <a:normAutofit/>
            </a:bodyPr>
            <a:lstStyle/>
            <a:p>
              <a:pPr algn="ctr">
                <a:lnSpc>
                  <a:spcPct val="120000"/>
                </a:lnSpc>
                <a:defRPr/>
              </a:pPr>
              <a:r>
                <a:rPr lang="zh-CN" altLang="en-US" sz="8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22" name="Rectangle 20"/>
            <p:cNvSpPr/>
            <p:nvPr/>
          </p:nvSpPr>
          <p:spPr>
            <a:xfrm>
              <a:off x="8305802" y="2437206"/>
              <a:ext cx="2746359" cy="244362"/>
            </a:xfrm>
            <a:prstGeom prst="rect">
              <a:avLst/>
            </a:prstGeom>
          </p:spPr>
          <p:txBody>
            <a:bodyPr wrap="square" lIns="0" tIns="0" rIns="0" bIns="0" anchor="ctr" anchorCtr="0">
              <a:normAutofit/>
            </a:bodyPr>
            <a:lstStyle/>
            <a:p>
              <a:r>
                <a:rPr lang="zh-CN"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 标题文本预设 </a:t>
              </a:r>
            </a:p>
          </p:txBody>
        </p:sp>
      </p:grpSp>
      <p:grpSp>
        <p:nvGrpSpPr>
          <p:cNvPr id="15" name="Group 26"/>
          <p:cNvGrpSpPr/>
          <p:nvPr/>
        </p:nvGrpSpPr>
        <p:grpSpPr>
          <a:xfrm>
            <a:off x="6229351" y="3276124"/>
            <a:ext cx="2376797" cy="641426"/>
            <a:chOff x="8305802" y="4368166"/>
            <a:chExt cx="2746359" cy="855235"/>
          </a:xfrm>
        </p:grpSpPr>
        <p:sp>
          <p:nvSpPr>
            <p:cNvPr id="8" name="TextBox 21"/>
            <p:cNvSpPr txBox="1"/>
            <p:nvPr/>
          </p:nvSpPr>
          <p:spPr>
            <a:xfrm>
              <a:off x="8305802" y="4600153"/>
              <a:ext cx="2746359" cy="623248"/>
            </a:xfrm>
            <a:prstGeom prst="rect">
              <a:avLst/>
            </a:prstGeom>
            <a:noFill/>
          </p:spPr>
          <p:txBody>
            <a:bodyPr wrap="square" lIns="0" tIns="0" rIns="0" bIns="0" anchor="ctr" anchorCtr="0">
              <a:normAutofit/>
            </a:bodyPr>
            <a:lstStyle/>
            <a:p>
              <a:pPr algn="ctr">
                <a:lnSpc>
                  <a:spcPct val="120000"/>
                </a:lnSpc>
                <a:defRPr/>
              </a:pPr>
              <a:r>
                <a:rPr lang="zh-CN" altLang="en-US" sz="8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9" name="Rectangle 22"/>
            <p:cNvSpPr/>
            <p:nvPr/>
          </p:nvSpPr>
          <p:spPr>
            <a:xfrm>
              <a:off x="8305802" y="4368166"/>
              <a:ext cx="2746359" cy="244362"/>
            </a:xfrm>
            <a:prstGeom prst="rect">
              <a:avLst/>
            </a:prstGeom>
          </p:spPr>
          <p:txBody>
            <a:bodyPr wrap="square" lIns="0" tIns="0" rIns="0" bIns="0" anchor="ctr" anchorCtr="0">
              <a:normAutofit/>
            </a:bodyPr>
            <a:lstStyle/>
            <a:p>
              <a:r>
                <a:rPr lang="zh-CN" altLang="en-US" sz="1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 标题文本预设 </a:t>
              </a:r>
            </a:p>
          </p:txBody>
        </p:sp>
      </p:grpSp>
      <p:grpSp>
        <p:nvGrpSpPr>
          <p:cNvPr id="10" name="组合 9"/>
          <p:cNvGrpSpPr/>
          <p:nvPr/>
        </p:nvGrpSpPr>
        <p:grpSpPr>
          <a:xfrm>
            <a:off x="2915981" y="1458034"/>
            <a:ext cx="3312039" cy="2815262"/>
            <a:chOff x="2915981" y="1458034"/>
            <a:chExt cx="3312039" cy="2815262"/>
          </a:xfrm>
        </p:grpSpPr>
        <p:sp>
          <p:nvSpPr>
            <p:cNvPr id="11" name="Freeform: Shape 3"/>
            <p:cNvSpPr/>
            <p:nvPr/>
          </p:nvSpPr>
          <p:spPr>
            <a:xfrm>
              <a:off x="4594987" y="1458034"/>
              <a:ext cx="1397345" cy="1397343"/>
            </a:xfrm>
            <a:custGeom>
              <a:avLst/>
              <a:gdLst>
                <a:gd name="connsiteX0" fmla="*/ 0 w 1863126"/>
                <a:gd name="connsiteY0" fmla="*/ 0 h 1863124"/>
                <a:gd name="connsiteX1" fmla="*/ 178252 w 1863126"/>
                <a:gd name="connsiteY1" fmla="*/ 9000 h 1863124"/>
                <a:gd name="connsiteX2" fmla="*/ 1854125 w 1863126"/>
                <a:gd name="connsiteY2" fmla="*/ 1684873 h 1863124"/>
                <a:gd name="connsiteX3" fmla="*/ 1863126 w 1863126"/>
                <a:gd name="connsiteY3" fmla="*/ 1863124 h 1863124"/>
                <a:gd name="connsiteX4" fmla="*/ 1406884 w 1863126"/>
                <a:gd name="connsiteY4" fmla="*/ 1863124 h 1863124"/>
                <a:gd name="connsiteX5" fmla="*/ 1400238 w 1863126"/>
                <a:gd name="connsiteY5" fmla="*/ 1731521 h 1863124"/>
                <a:gd name="connsiteX6" fmla="*/ 131603 w 1863126"/>
                <a:gd name="connsiteY6" fmla="*/ 462886 h 1863124"/>
                <a:gd name="connsiteX7" fmla="*/ 0 w 1863126"/>
                <a:gd name="connsiteY7" fmla="*/ 456241 h 1863124"/>
                <a:gd name="connsiteX8" fmla="*/ 0 w 1863126"/>
                <a:gd name="connsiteY8" fmla="*/ 0 h 186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126" h="1863124">
                  <a:moveTo>
                    <a:pt x="0" y="0"/>
                  </a:moveTo>
                  <a:lnTo>
                    <a:pt x="178252" y="9000"/>
                  </a:lnTo>
                  <a:cubicBezTo>
                    <a:pt x="1061892" y="98739"/>
                    <a:pt x="1764386" y="801233"/>
                    <a:pt x="1854125" y="1684873"/>
                  </a:cubicBezTo>
                  <a:lnTo>
                    <a:pt x="1863126" y="1863124"/>
                  </a:lnTo>
                  <a:lnTo>
                    <a:pt x="1406884" y="1863124"/>
                  </a:lnTo>
                  <a:lnTo>
                    <a:pt x="1400238" y="1731521"/>
                  </a:lnTo>
                  <a:cubicBezTo>
                    <a:pt x="1332306" y="1062606"/>
                    <a:pt x="800519" y="530818"/>
                    <a:pt x="131603" y="462886"/>
                  </a:cubicBezTo>
                  <a:lnTo>
                    <a:pt x="0" y="456241"/>
                  </a:lnTo>
                  <a:lnTo>
                    <a:pt x="0" y="0"/>
                  </a:lnTo>
                  <a:close/>
                </a:path>
              </a:pathLst>
            </a:cu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6" name="Freeform: Shape 4"/>
            <p:cNvSpPr/>
            <p:nvPr/>
          </p:nvSpPr>
          <p:spPr>
            <a:xfrm>
              <a:off x="3164370" y="1458034"/>
              <a:ext cx="1397343" cy="1397343"/>
            </a:xfrm>
            <a:custGeom>
              <a:avLst/>
              <a:gdLst>
                <a:gd name="connsiteX0" fmla="*/ 1863124 w 1863124"/>
                <a:gd name="connsiteY0" fmla="*/ 0 h 1863124"/>
                <a:gd name="connsiteX1" fmla="*/ 1863124 w 1863124"/>
                <a:gd name="connsiteY1" fmla="*/ 456241 h 1863124"/>
                <a:gd name="connsiteX2" fmla="*/ 1731521 w 1863124"/>
                <a:gd name="connsiteY2" fmla="*/ 462886 h 1863124"/>
                <a:gd name="connsiteX3" fmla="*/ 462886 w 1863124"/>
                <a:gd name="connsiteY3" fmla="*/ 1731521 h 1863124"/>
                <a:gd name="connsiteX4" fmla="*/ 456240 w 1863124"/>
                <a:gd name="connsiteY4" fmla="*/ 1863124 h 1863124"/>
                <a:gd name="connsiteX5" fmla="*/ 0 w 1863124"/>
                <a:gd name="connsiteY5" fmla="*/ 1863124 h 1863124"/>
                <a:gd name="connsiteX6" fmla="*/ 9001 w 1863124"/>
                <a:gd name="connsiteY6" fmla="*/ 1684873 h 1863124"/>
                <a:gd name="connsiteX7" fmla="*/ 1684874 w 1863124"/>
                <a:gd name="connsiteY7" fmla="*/ 9000 h 1863124"/>
                <a:gd name="connsiteX8" fmla="*/ 1863124 w 1863124"/>
                <a:gd name="connsiteY8" fmla="*/ 0 h 186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124" h="1863124">
                  <a:moveTo>
                    <a:pt x="1863124" y="0"/>
                  </a:moveTo>
                  <a:lnTo>
                    <a:pt x="1863124" y="456241"/>
                  </a:lnTo>
                  <a:lnTo>
                    <a:pt x="1731521" y="462886"/>
                  </a:lnTo>
                  <a:cubicBezTo>
                    <a:pt x="1062605" y="530818"/>
                    <a:pt x="530818" y="1062606"/>
                    <a:pt x="462886" y="1731521"/>
                  </a:cubicBezTo>
                  <a:lnTo>
                    <a:pt x="456240" y="1863124"/>
                  </a:lnTo>
                  <a:lnTo>
                    <a:pt x="0" y="1863124"/>
                  </a:lnTo>
                  <a:lnTo>
                    <a:pt x="9001" y="1684873"/>
                  </a:lnTo>
                  <a:cubicBezTo>
                    <a:pt x="98740" y="801233"/>
                    <a:pt x="801234" y="98739"/>
                    <a:pt x="1684874" y="9000"/>
                  </a:cubicBezTo>
                  <a:lnTo>
                    <a:pt x="18631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7" name="Freeform: Shape 5"/>
            <p:cNvSpPr/>
            <p:nvPr/>
          </p:nvSpPr>
          <p:spPr>
            <a:xfrm>
              <a:off x="3164370" y="2875952"/>
              <a:ext cx="1397343" cy="1397344"/>
            </a:xfrm>
            <a:custGeom>
              <a:avLst/>
              <a:gdLst>
                <a:gd name="connsiteX0" fmla="*/ 0 w 1863124"/>
                <a:gd name="connsiteY0" fmla="*/ 0 h 1863125"/>
                <a:gd name="connsiteX1" fmla="*/ 456240 w 1863124"/>
                <a:gd name="connsiteY1" fmla="*/ 0 h 1863125"/>
                <a:gd name="connsiteX2" fmla="*/ 462886 w 1863124"/>
                <a:gd name="connsiteY2" fmla="*/ 131603 h 1863125"/>
                <a:gd name="connsiteX3" fmla="*/ 1731521 w 1863124"/>
                <a:gd name="connsiteY3" fmla="*/ 1400238 h 1863125"/>
                <a:gd name="connsiteX4" fmla="*/ 1863124 w 1863124"/>
                <a:gd name="connsiteY4" fmla="*/ 1406884 h 1863125"/>
                <a:gd name="connsiteX5" fmla="*/ 1863124 w 1863124"/>
                <a:gd name="connsiteY5" fmla="*/ 1863125 h 1863125"/>
                <a:gd name="connsiteX6" fmla="*/ 1684874 w 1863124"/>
                <a:gd name="connsiteY6" fmla="*/ 1854124 h 1863125"/>
                <a:gd name="connsiteX7" fmla="*/ 9001 w 1863124"/>
                <a:gd name="connsiteY7" fmla="*/ 178251 h 1863125"/>
                <a:gd name="connsiteX8" fmla="*/ 0 w 1863124"/>
                <a:gd name="connsiteY8" fmla="*/ 0 h 186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124" h="1863125">
                  <a:moveTo>
                    <a:pt x="0" y="0"/>
                  </a:moveTo>
                  <a:lnTo>
                    <a:pt x="456240" y="0"/>
                  </a:lnTo>
                  <a:lnTo>
                    <a:pt x="462886" y="131603"/>
                  </a:lnTo>
                  <a:cubicBezTo>
                    <a:pt x="530818" y="800519"/>
                    <a:pt x="1062605" y="1332306"/>
                    <a:pt x="1731521" y="1400238"/>
                  </a:cubicBezTo>
                  <a:lnTo>
                    <a:pt x="1863124" y="1406884"/>
                  </a:lnTo>
                  <a:lnTo>
                    <a:pt x="1863124" y="1863125"/>
                  </a:lnTo>
                  <a:lnTo>
                    <a:pt x="1684874" y="1854124"/>
                  </a:lnTo>
                  <a:cubicBezTo>
                    <a:pt x="801234" y="1764385"/>
                    <a:pt x="98740" y="1061891"/>
                    <a:pt x="9001" y="178251"/>
                  </a:cubicBezTo>
                  <a:lnTo>
                    <a:pt x="0" y="0"/>
                  </a:lnTo>
                  <a:close/>
                </a:path>
              </a:pathLst>
            </a:cu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8" name="Freeform: Shape 6"/>
            <p:cNvSpPr/>
            <p:nvPr/>
          </p:nvSpPr>
          <p:spPr>
            <a:xfrm>
              <a:off x="4594987" y="2875952"/>
              <a:ext cx="1397345" cy="1397344"/>
            </a:xfrm>
            <a:custGeom>
              <a:avLst/>
              <a:gdLst>
                <a:gd name="connsiteX0" fmla="*/ 1406884 w 1863126"/>
                <a:gd name="connsiteY0" fmla="*/ 0 h 1863125"/>
                <a:gd name="connsiteX1" fmla="*/ 1863126 w 1863126"/>
                <a:gd name="connsiteY1" fmla="*/ 0 h 1863125"/>
                <a:gd name="connsiteX2" fmla="*/ 1854125 w 1863126"/>
                <a:gd name="connsiteY2" fmla="*/ 178251 h 1863125"/>
                <a:gd name="connsiteX3" fmla="*/ 178252 w 1863126"/>
                <a:gd name="connsiteY3" fmla="*/ 1854124 h 1863125"/>
                <a:gd name="connsiteX4" fmla="*/ 0 w 1863126"/>
                <a:gd name="connsiteY4" fmla="*/ 1863125 h 1863125"/>
                <a:gd name="connsiteX5" fmla="*/ 0 w 1863126"/>
                <a:gd name="connsiteY5" fmla="*/ 1406884 h 1863125"/>
                <a:gd name="connsiteX6" fmla="*/ 131603 w 1863126"/>
                <a:gd name="connsiteY6" fmla="*/ 1400238 h 1863125"/>
                <a:gd name="connsiteX7" fmla="*/ 1400238 w 1863126"/>
                <a:gd name="connsiteY7" fmla="*/ 131603 h 1863125"/>
                <a:gd name="connsiteX8" fmla="*/ 1406884 w 1863126"/>
                <a:gd name="connsiteY8" fmla="*/ 0 h 186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3126" h="1863125">
                  <a:moveTo>
                    <a:pt x="1406884" y="0"/>
                  </a:moveTo>
                  <a:lnTo>
                    <a:pt x="1863126" y="0"/>
                  </a:lnTo>
                  <a:lnTo>
                    <a:pt x="1854125" y="178251"/>
                  </a:lnTo>
                  <a:cubicBezTo>
                    <a:pt x="1764386" y="1061891"/>
                    <a:pt x="1061892" y="1764385"/>
                    <a:pt x="178252" y="1854124"/>
                  </a:cubicBezTo>
                  <a:lnTo>
                    <a:pt x="0" y="1863125"/>
                  </a:lnTo>
                  <a:lnTo>
                    <a:pt x="0" y="1406884"/>
                  </a:lnTo>
                  <a:lnTo>
                    <a:pt x="131603" y="1400238"/>
                  </a:lnTo>
                  <a:cubicBezTo>
                    <a:pt x="800519" y="1332306"/>
                    <a:pt x="1332306" y="800519"/>
                    <a:pt x="1400238" y="131603"/>
                  </a:cubicBezTo>
                  <a:lnTo>
                    <a:pt x="1406884" y="0"/>
                  </a:lnTo>
                  <a:close/>
                </a:path>
              </a:pathLst>
            </a:cu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8" name="Rectangle: Rounded Corners 7"/>
            <p:cNvSpPr/>
            <p:nvPr/>
          </p:nvSpPr>
          <p:spPr>
            <a:xfrm>
              <a:off x="5899887" y="2527244"/>
              <a:ext cx="328133" cy="328133"/>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2" name="Rectangle: Rounded Corners 8"/>
            <p:cNvSpPr/>
            <p:nvPr/>
          </p:nvSpPr>
          <p:spPr>
            <a:xfrm>
              <a:off x="5899887" y="2875952"/>
              <a:ext cx="328133" cy="328133"/>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3" name="Rectangle: Rounded Corners 9"/>
            <p:cNvSpPr/>
            <p:nvPr/>
          </p:nvSpPr>
          <p:spPr>
            <a:xfrm>
              <a:off x="2915981" y="2875952"/>
              <a:ext cx="328133" cy="328133"/>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4" name="Rectangle: Rounded Corners 10"/>
            <p:cNvSpPr/>
            <p:nvPr/>
          </p:nvSpPr>
          <p:spPr>
            <a:xfrm>
              <a:off x="2915981" y="2527243"/>
              <a:ext cx="328133" cy="32813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35" name="Group 28"/>
            <p:cNvGrpSpPr/>
            <p:nvPr/>
          </p:nvGrpSpPr>
          <p:grpSpPr>
            <a:xfrm>
              <a:off x="3607096" y="2423733"/>
              <a:ext cx="1929809" cy="779060"/>
              <a:chOff x="4809461" y="3026149"/>
              <a:chExt cx="2573079" cy="1038746"/>
            </a:xfrm>
          </p:grpSpPr>
          <p:sp>
            <p:nvSpPr>
              <p:cNvPr id="36" name="TextBox 11"/>
              <p:cNvSpPr txBox="1"/>
              <p:nvPr/>
            </p:nvSpPr>
            <p:spPr>
              <a:xfrm>
                <a:off x="4809461" y="3441647"/>
                <a:ext cx="2573079" cy="623248"/>
              </a:xfrm>
              <a:prstGeom prst="rect">
                <a:avLst/>
              </a:prstGeom>
              <a:noFill/>
            </p:spPr>
            <p:txBody>
              <a:bodyPr wrap="square" lIns="0" tIns="0" rIns="0" bIns="0" anchor="ctr" anchorCtr="1"/>
              <a:lstStyle/>
              <a:p>
                <a:pPr algn="ctr">
                  <a:lnSpc>
                    <a:spcPct val="120000"/>
                  </a:lnSpc>
                  <a:defRPr/>
                </a:pPr>
                <a:r>
                  <a:rPr lang="zh-CN" altLang="en-US" sz="100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37" name="Rectangle 23"/>
              <p:cNvSpPr/>
              <p:nvPr/>
            </p:nvSpPr>
            <p:spPr>
              <a:xfrm>
                <a:off x="4809461" y="3026149"/>
                <a:ext cx="2573079" cy="415498"/>
              </a:xfrm>
              <a:prstGeom prst="rect">
                <a:avLst/>
              </a:prstGeom>
            </p:spPr>
            <p:txBody>
              <a:bodyPr wrap="square" lIns="0" tIns="0" rIns="0" bIns="0" anchor="ctr" anchorCtr="1">
                <a:normAutofit/>
              </a:bodyPr>
              <a:lstStyle/>
              <a:p>
                <a:pPr algn="ctr"/>
                <a:r>
                  <a:rPr lang="zh-CN" altLang="en-US" sz="1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 标题文本预设 </a:t>
                </a:r>
              </a:p>
            </p:txBody>
          </p:sp>
        </p:grpSp>
      </p:grpSp>
      <p:sp>
        <p:nvSpPr>
          <p:cNvPr id="38"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liḋe-TextBox 2"/>
          <p:cNvSpPr txBox="1"/>
          <p:nvPr/>
        </p:nvSpPr>
        <p:spPr>
          <a:xfrm>
            <a:off x="542134" y="1292384"/>
            <a:ext cx="2492990" cy="400110"/>
          </a:xfrm>
          <a:prstGeom prst="rect">
            <a:avLst/>
          </a:prstGeom>
          <a:noFill/>
        </p:spPr>
        <p:txBody>
          <a:bodyPr wrap="none" rtlCol="0">
            <a:spAutoFit/>
          </a:bodyPr>
          <a:lstStyle/>
          <a:p>
            <a:r>
              <a:rPr lang="zh-CN" altLang="en-US" sz="2000" b="1" dirty="0">
                <a:cs typeface="+mn-ea"/>
                <a:sym typeface="+mn-lt"/>
              </a:rPr>
              <a:t>请在形状中填充图片</a:t>
            </a:r>
          </a:p>
        </p:txBody>
      </p:sp>
      <p:cxnSp>
        <p:nvCxnSpPr>
          <p:cNvPr id="4" name="i$liḋe-Straight Connector 10"/>
          <p:cNvCxnSpPr/>
          <p:nvPr/>
        </p:nvCxnSpPr>
        <p:spPr>
          <a:xfrm>
            <a:off x="572504" y="1730170"/>
            <a:ext cx="803214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i$liḋe-TextBox 13"/>
          <p:cNvSpPr txBox="1"/>
          <p:nvPr/>
        </p:nvSpPr>
        <p:spPr>
          <a:xfrm>
            <a:off x="539357" y="1927446"/>
            <a:ext cx="8065294" cy="691087"/>
          </a:xfrm>
          <a:prstGeom prst="rect">
            <a:avLst/>
          </a:prstGeom>
          <a:noFill/>
        </p:spPr>
        <p:txBody>
          <a:bodyPr wrap="square" rtlCol="0">
            <a:spAutoFit/>
          </a:bodyPr>
          <a:lstStyle/>
          <a:p>
            <a:pPr>
              <a:lnSpc>
                <a:spcPct val="150000"/>
              </a:lnSpc>
            </a:pPr>
            <a:r>
              <a:rPr lang="zh-CN" altLang="en-US" sz="900" dirty="0" smtClean="0">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900" dirty="0">
              <a:cs typeface="+mn-ea"/>
              <a:sym typeface="+mn-lt"/>
            </a:endParaRPr>
          </a:p>
        </p:txBody>
      </p:sp>
      <p:sp>
        <p:nvSpPr>
          <p:cNvPr id="6" name="i$liḋe-Rectangle 11"/>
          <p:cNvSpPr/>
          <p:nvPr/>
        </p:nvSpPr>
        <p:spPr>
          <a:xfrm>
            <a:off x="539357" y="2733768"/>
            <a:ext cx="2595485" cy="171018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cs typeface="+mn-ea"/>
              <a:sym typeface="+mn-lt"/>
            </a:endParaRPr>
          </a:p>
        </p:txBody>
      </p:sp>
      <p:sp>
        <p:nvSpPr>
          <p:cNvPr id="7" name="i$liḋe-Rectangle 14"/>
          <p:cNvSpPr/>
          <p:nvPr/>
        </p:nvSpPr>
        <p:spPr>
          <a:xfrm>
            <a:off x="3296504" y="2733768"/>
            <a:ext cx="2573243" cy="171018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cs typeface="+mn-ea"/>
              <a:sym typeface="+mn-lt"/>
            </a:endParaRPr>
          </a:p>
        </p:txBody>
      </p:sp>
      <p:sp>
        <p:nvSpPr>
          <p:cNvPr id="8" name="i$liḋe-Rectangle 19"/>
          <p:cNvSpPr/>
          <p:nvPr/>
        </p:nvSpPr>
        <p:spPr>
          <a:xfrm>
            <a:off x="6031409" y="2733768"/>
            <a:ext cx="2573243" cy="1710189"/>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cs typeface="+mn-ea"/>
              <a:sym typeface="+mn-lt"/>
            </a:endParaRPr>
          </a:p>
        </p:txBody>
      </p:sp>
      <p:sp>
        <p:nvSpPr>
          <p:cNvPr id="29"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bldLvl="0" animBg="1"/>
      <p:bldP spid="7" grpId="0" bldLvl="0" animBg="1"/>
      <p:bldP spid="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等腰三角形 30"/>
          <p:cNvSpPr/>
          <p:nvPr/>
        </p:nvSpPr>
        <p:spPr>
          <a:xfrm>
            <a:off x="756049" y="3615126"/>
            <a:ext cx="1103618" cy="257619"/>
          </a:xfrm>
          <a:prstGeom prst="triangle">
            <a:avLst/>
          </a:prstGeom>
          <a:solidFill>
            <a:schemeClr val="tx1">
              <a:lumMod val="65000"/>
              <a:lumOff val="35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等腰三角形 31"/>
          <p:cNvSpPr/>
          <p:nvPr/>
        </p:nvSpPr>
        <p:spPr>
          <a:xfrm>
            <a:off x="1614418" y="3170667"/>
            <a:ext cx="1103618" cy="702078"/>
          </a:xfrm>
          <a:prstGeom prst="triangle">
            <a:avLst/>
          </a:prstGeom>
          <a:solidFill>
            <a:schemeClr val="tx1">
              <a:lumMod val="65000"/>
              <a:lumOff val="35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等腰三角形 32"/>
          <p:cNvSpPr/>
          <p:nvPr/>
        </p:nvSpPr>
        <p:spPr>
          <a:xfrm>
            <a:off x="2472788" y="2414583"/>
            <a:ext cx="1103618" cy="1458162"/>
          </a:xfrm>
          <a:prstGeom prst="triangle">
            <a:avLst/>
          </a:prstGeom>
          <a:solidFill>
            <a:schemeClr val="tx1">
              <a:lumMod val="65000"/>
              <a:lumOff val="35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等腰三角形 33"/>
          <p:cNvSpPr/>
          <p:nvPr/>
        </p:nvSpPr>
        <p:spPr>
          <a:xfrm>
            <a:off x="3331157" y="1496481"/>
            <a:ext cx="1103618" cy="2376264"/>
          </a:xfrm>
          <a:prstGeom prst="triangle">
            <a:avLst/>
          </a:prstGeom>
          <a:solidFill>
            <a:srgbClr val="5B9BD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chemeClr val="lt1"/>
              </a:solidFill>
            </a:endParaRPr>
          </a:p>
        </p:txBody>
      </p:sp>
      <p:sp>
        <p:nvSpPr>
          <p:cNvPr id="35" name="等腰三角形 34"/>
          <p:cNvSpPr/>
          <p:nvPr/>
        </p:nvSpPr>
        <p:spPr>
          <a:xfrm>
            <a:off x="4189526" y="2673118"/>
            <a:ext cx="1103618" cy="1199627"/>
          </a:xfrm>
          <a:prstGeom prst="triangle">
            <a:avLst/>
          </a:prstGeom>
          <a:solidFill>
            <a:schemeClr val="tx1">
              <a:lumMod val="65000"/>
              <a:lumOff val="35000"/>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029047" y="3989374"/>
            <a:ext cx="557620" cy="284693"/>
          </a:xfrm>
          <a:prstGeom prst="rect">
            <a:avLst/>
          </a:prstGeom>
          <a:noFill/>
        </p:spPr>
        <p:txBody>
          <a:bodyPr wrap="square" lIns="68580" tIns="34290" rIns="68580" bIns="34290" rtlCol="0">
            <a:spAutoFit/>
          </a:bodyPr>
          <a:lstStyle/>
          <a:p>
            <a:pPr algn="ct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7" name="TextBox 36"/>
          <p:cNvSpPr txBox="1"/>
          <p:nvPr/>
        </p:nvSpPr>
        <p:spPr>
          <a:xfrm>
            <a:off x="1887416" y="3989374"/>
            <a:ext cx="557620" cy="284693"/>
          </a:xfrm>
          <a:prstGeom prst="rect">
            <a:avLst/>
          </a:prstGeom>
          <a:noFill/>
        </p:spPr>
        <p:txBody>
          <a:bodyPr wrap="square" lIns="68580" tIns="34290" rIns="68580" bIns="34290" rtlCol="0">
            <a:spAutoFit/>
          </a:bodyPr>
          <a:lstStyle/>
          <a:p>
            <a:pPr algn="ct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8" name="TextBox 37"/>
          <p:cNvSpPr txBox="1"/>
          <p:nvPr/>
        </p:nvSpPr>
        <p:spPr>
          <a:xfrm>
            <a:off x="2745786" y="3989374"/>
            <a:ext cx="557620" cy="284693"/>
          </a:xfrm>
          <a:prstGeom prst="rect">
            <a:avLst/>
          </a:prstGeom>
          <a:noFill/>
        </p:spPr>
        <p:txBody>
          <a:bodyPr wrap="square" lIns="68580" tIns="34290" rIns="68580" bIns="34290" rtlCol="0">
            <a:spAutoFit/>
          </a:bodyPr>
          <a:lstStyle/>
          <a:p>
            <a:pPr algn="ct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9" name="TextBox 38"/>
          <p:cNvSpPr txBox="1"/>
          <p:nvPr/>
        </p:nvSpPr>
        <p:spPr>
          <a:xfrm>
            <a:off x="3604155" y="3989374"/>
            <a:ext cx="557620" cy="284693"/>
          </a:xfrm>
          <a:prstGeom prst="rect">
            <a:avLst/>
          </a:prstGeom>
          <a:noFill/>
        </p:spPr>
        <p:txBody>
          <a:bodyPr wrap="square" lIns="68580" tIns="34290" rIns="68580" bIns="34290" rtlCol="0">
            <a:spAutoFit/>
          </a:bodyPr>
          <a:lstStyle/>
          <a:p>
            <a:pPr algn="ct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0" name="TextBox 39"/>
          <p:cNvSpPr txBox="1"/>
          <p:nvPr/>
        </p:nvSpPr>
        <p:spPr>
          <a:xfrm>
            <a:off x="4462524" y="3989374"/>
            <a:ext cx="557620" cy="284693"/>
          </a:xfrm>
          <a:prstGeom prst="rect">
            <a:avLst/>
          </a:prstGeom>
          <a:noFill/>
        </p:spPr>
        <p:txBody>
          <a:bodyPr wrap="square" lIns="68580" tIns="34290" rIns="68580" bIns="34290" rtlCol="0">
            <a:spAutoFit/>
          </a:bodyPr>
          <a:lstStyle/>
          <a:p>
            <a:pPr algn="ctr"/>
            <a:r>
              <a:rPr lang="zh-CN" altLang="en-US" smtClean="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标题</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1" name="TextBox 40"/>
          <p:cNvSpPr txBox="1"/>
          <p:nvPr/>
        </p:nvSpPr>
        <p:spPr>
          <a:xfrm>
            <a:off x="1110542" y="3386204"/>
            <a:ext cx="494366" cy="300082"/>
          </a:xfrm>
          <a:prstGeom prst="rect">
            <a:avLst/>
          </a:prstGeom>
          <a:noFill/>
        </p:spPr>
        <p:txBody>
          <a:bodyPr wrap="none" lIns="68580" tIns="34290" rIns="68580" bIns="34290" rtlCol="0">
            <a:spAutoFit/>
          </a:bodyPr>
          <a:lstStyle/>
          <a:p>
            <a:r>
              <a:rPr lang="en-US" altLang="zh-CN" sz="1500" b="1">
                <a:solidFill>
                  <a:schemeClr val="tx1">
                    <a:lumMod val="65000"/>
                    <a:lumOff val="35000"/>
                  </a:schemeClr>
                </a:solidFill>
                <a:latin typeface="微软雅黑" panose="020B0503020204020204" pitchFamily="34" charset="-122"/>
                <a:ea typeface="微软雅黑" panose="020B0503020204020204" pitchFamily="34" charset="-122"/>
              </a:rPr>
              <a:t>500</a:t>
            </a:r>
            <a:endParaRPr lang="zh-CN" altLang="en-US" sz="1500"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926226" y="2839257"/>
            <a:ext cx="612988" cy="300082"/>
          </a:xfrm>
          <a:prstGeom prst="rect">
            <a:avLst/>
          </a:prstGeom>
          <a:noFill/>
        </p:spPr>
        <p:txBody>
          <a:bodyPr wrap="none" lIns="68580" tIns="34290" rIns="68580" bIns="34290" rtlCol="0">
            <a:spAutoFit/>
          </a:bodyPr>
          <a:lstStyle/>
          <a:p>
            <a:r>
              <a:rPr lang="en-US" altLang="zh-CN" sz="1500" b="1">
                <a:solidFill>
                  <a:schemeClr val="tx1">
                    <a:lumMod val="65000"/>
                    <a:lumOff val="35000"/>
                  </a:schemeClr>
                </a:solidFill>
                <a:latin typeface="微软雅黑" panose="020B0503020204020204" pitchFamily="34" charset="-122"/>
                <a:ea typeface="微软雅黑" panose="020B0503020204020204" pitchFamily="34" charset="-122"/>
              </a:rPr>
              <a:t>1000</a:t>
            </a:r>
            <a:endParaRPr lang="zh-CN" altLang="en-US" sz="1500"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2784596" y="2134758"/>
            <a:ext cx="612988" cy="300082"/>
          </a:xfrm>
          <a:prstGeom prst="rect">
            <a:avLst/>
          </a:prstGeom>
          <a:noFill/>
        </p:spPr>
        <p:txBody>
          <a:bodyPr wrap="none" lIns="68580" tIns="34290" rIns="68580" bIns="34290" rtlCol="0">
            <a:spAutoFit/>
          </a:bodyPr>
          <a:lstStyle/>
          <a:p>
            <a:r>
              <a:rPr lang="en-US" altLang="zh-CN" sz="1500" b="1">
                <a:solidFill>
                  <a:schemeClr val="tx1">
                    <a:lumMod val="65000"/>
                    <a:lumOff val="35000"/>
                  </a:schemeClr>
                </a:solidFill>
                <a:latin typeface="微软雅黑" panose="020B0503020204020204" pitchFamily="34" charset="-122"/>
                <a:ea typeface="微软雅黑" panose="020B0503020204020204" pitchFamily="34" charset="-122"/>
              </a:rPr>
              <a:t>2000</a:t>
            </a:r>
            <a:endParaRPr lang="zh-CN" altLang="en-US" sz="1500"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3622869" y="1216656"/>
            <a:ext cx="612988" cy="300082"/>
          </a:xfrm>
          <a:prstGeom prst="rect">
            <a:avLst/>
          </a:prstGeom>
          <a:noFill/>
        </p:spPr>
        <p:txBody>
          <a:bodyPr wrap="none" lIns="68580" tIns="34290" rIns="68580" bIns="34290" rtlCol="0">
            <a:spAutoFit/>
          </a:bodyPr>
          <a:lstStyle/>
          <a:p>
            <a:r>
              <a:rPr lang="en-US" altLang="zh-CN" sz="1500" b="1">
                <a:solidFill>
                  <a:schemeClr val="tx1">
                    <a:lumMod val="65000"/>
                    <a:lumOff val="35000"/>
                  </a:schemeClr>
                </a:solidFill>
                <a:latin typeface="微软雅黑" panose="020B0503020204020204" pitchFamily="34" charset="-122"/>
                <a:ea typeface="微软雅黑" panose="020B0503020204020204" pitchFamily="34" charset="-122"/>
              </a:rPr>
              <a:t>3000</a:t>
            </a:r>
            <a:endParaRPr lang="zh-CN" altLang="en-US" sz="1500"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4501334" y="2365591"/>
            <a:ext cx="612988" cy="300082"/>
          </a:xfrm>
          <a:prstGeom prst="rect">
            <a:avLst/>
          </a:prstGeom>
          <a:noFill/>
        </p:spPr>
        <p:txBody>
          <a:bodyPr wrap="none" lIns="68580" tIns="34290" rIns="68580" bIns="34290" rtlCol="0">
            <a:spAutoFit/>
          </a:bodyPr>
          <a:lstStyle/>
          <a:p>
            <a:r>
              <a:rPr lang="en-US" altLang="zh-CN" sz="1500" b="1">
                <a:solidFill>
                  <a:schemeClr val="tx1">
                    <a:lumMod val="65000"/>
                    <a:lumOff val="35000"/>
                  </a:schemeClr>
                </a:solidFill>
                <a:latin typeface="微软雅黑" panose="020B0503020204020204" pitchFamily="34" charset="-122"/>
                <a:ea typeface="微软雅黑" panose="020B0503020204020204" pitchFamily="34" charset="-122"/>
              </a:rPr>
              <a:t>1500</a:t>
            </a:r>
            <a:endParaRPr lang="zh-CN" altLang="en-US" sz="1500"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Freeform 91"/>
          <p:cNvSpPr>
            <a:spLocks noEditPoints="1"/>
          </p:cNvSpPr>
          <p:nvPr/>
        </p:nvSpPr>
        <p:spPr bwMode="auto">
          <a:xfrm>
            <a:off x="5621077" y="1812965"/>
            <a:ext cx="219909" cy="313519"/>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rgbClr val="5B9BD5"/>
          </a:solidFill>
          <a:ln>
            <a:noFill/>
          </a:ln>
        </p:spPr>
        <p:txBody>
          <a:bodyPr vert="horz" wrap="square" lIns="51428" tIns="25715" rIns="51428" bIns="25715" numCol="1" anchor="t" anchorCtr="0" compatLnSpc="1"/>
          <a:lstStyle/>
          <a:p>
            <a:endParaRPr lang="en-US">
              <a:solidFill>
                <a:schemeClr val="tx1"/>
              </a:solidFill>
              <a:latin typeface="微软雅黑" panose="020B0503020204020204" pitchFamily="34" charset="-122"/>
              <a:ea typeface="微软雅黑" panose="020B0503020204020204" pitchFamily="34" charset="-122"/>
            </a:endParaRPr>
          </a:p>
        </p:txBody>
      </p:sp>
      <p:sp>
        <p:nvSpPr>
          <p:cNvPr id="47" name="Freeform 80"/>
          <p:cNvSpPr>
            <a:spLocks noEditPoints="1"/>
          </p:cNvSpPr>
          <p:nvPr/>
        </p:nvSpPr>
        <p:spPr bwMode="auto">
          <a:xfrm>
            <a:off x="5621077" y="2998059"/>
            <a:ext cx="219909" cy="312557"/>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tx1">
              <a:lumMod val="65000"/>
              <a:lumOff val="35000"/>
            </a:schemeClr>
          </a:solidFill>
          <a:ln>
            <a:noFill/>
          </a:ln>
        </p:spPr>
        <p:txBody>
          <a:bodyPr vert="horz" wrap="square" lIns="51428" tIns="25715" rIns="51428" bIns="25715" numCol="1" anchor="t" anchorCtr="0" compatLnSpc="1"/>
          <a:lstStyle/>
          <a:p>
            <a:endParaRPr lang="en-US">
              <a:solidFill>
                <a:schemeClr val="tx1"/>
              </a:solidFill>
              <a:latin typeface="微软雅黑" panose="020B0503020204020204" pitchFamily="34" charset="-122"/>
              <a:ea typeface="微软雅黑" panose="020B0503020204020204" pitchFamily="34" charset="-122"/>
            </a:endParaRPr>
          </a:p>
        </p:txBody>
      </p:sp>
      <p:sp>
        <p:nvSpPr>
          <p:cNvPr id="48" name="矩形 47"/>
          <p:cNvSpPr/>
          <p:nvPr/>
        </p:nvSpPr>
        <p:spPr>
          <a:xfrm>
            <a:off x="5961736" y="1742433"/>
            <a:ext cx="1660115" cy="284693"/>
          </a:xfrm>
          <a:prstGeom prst="rect">
            <a:avLst/>
          </a:prstGeom>
        </p:spPr>
        <p:txBody>
          <a:bodyPr wrap="square" lIns="68580" tIns="34290" rIns="68580" bIns="34290">
            <a:spAutoFit/>
          </a:bodyPr>
          <a:lstStyle/>
          <a:p>
            <a:pPr lvl="0"/>
            <a:r>
              <a:rPr lang="zh-CN" altLang="en-US" b="1" dirty="0">
                <a:solidFill>
                  <a:schemeClr val="tx1"/>
                </a:solidFill>
                <a:latin typeface="微软雅黑" panose="020B0503020204020204" pitchFamily="34" charset="-122"/>
                <a:ea typeface="微软雅黑" panose="020B0503020204020204" pitchFamily="34" charset="-122"/>
              </a:rPr>
              <a:t>请添加您的标题</a:t>
            </a:r>
          </a:p>
        </p:txBody>
      </p:sp>
      <p:sp>
        <p:nvSpPr>
          <p:cNvPr id="49" name="矩形 48"/>
          <p:cNvSpPr/>
          <p:nvPr/>
        </p:nvSpPr>
        <p:spPr>
          <a:xfrm>
            <a:off x="5961736" y="1993473"/>
            <a:ext cx="2210544" cy="676275"/>
          </a:xfrm>
          <a:prstGeom prst="rect">
            <a:avLst/>
          </a:prstGeom>
        </p:spPr>
        <p:txBody>
          <a:bodyPr wrap="square" lIns="68580" tIns="34290" rIns="68580" bIns="34290">
            <a:spAutoFit/>
          </a:bodyPr>
          <a:lstStyle/>
          <a:p>
            <a:pPr algn="l">
              <a:lnSpc>
                <a:spcPct val="120000"/>
              </a:lnSpc>
              <a:defRPr/>
            </a:pPr>
            <a:r>
              <a:rPr lang="zh-CN" altLang="en-US" sz="11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1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0" name="矩形 49"/>
          <p:cNvSpPr/>
          <p:nvPr/>
        </p:nvSpPr>
        <p:spPr>
          <a:xfrm>
            <a:off x="5961736" y="2984571"/>
            <a:ext cx="1660115" cy="284693"/>
          </a:xfrm>
          <a:prstGeom prst="rect">
            <a:avLst/>
          </a:prstGeom>
        </p:spPr>
        <p:txBody>
          <a:bodyPr wrap="square" lIns="68580" tIns="34290" rIns="68580" bIns="34290">
            <a:spAutoFit/>
          </a:bodyPr>
          <a:lstStyle/>
          <a:p>
            <a:pPr lvl="0"/>
            <a:r>
              <a:rPr lang="zh-CN" altLang="en-US" b="1" dirty="0">
                <a:solidFill>
                  <a:schemeClr val="tx1"/>
                </a:solidFill>
                <a:latin typeface="微软雅黑" panose="020B0503020204020204" pitchFamily="34" charset="-122"/>
                <a:ea typeface="微软雅黑" panose="020B0503020204020204" pitchFamily="34" charset="-122"/>
              </a:rPr>
              <a:t>请添加您的标题</a:t>
            </a:r>
          </a:p>
        </p:txBody>
      </p:sp>
      <p:sp>
        <p:nvSpPr>
          <p:cNvPr id="51" name="矩形 50"/>
          <p:cNvSpPr/>
          <p:nvPr/>
        </p:nvSpPr>
        <p:spPr>
          <a:xfrm>
            <a:off x="5961736" y="3235611"/>
            <a:ext cx="2210544" cy="676275"/>
          </a:xfrm>
          <a:prstGeom prst="rect">
            <a:avLst/>
          </a:prstGeom>
        </p:spPr>
        <p:txBody>
          <a:bodyPr wrap="square" lIns="68580" tIns="34290" rIns="68580" bIns="34290">
            <a:spAutoFit/>
          </a:bodyPr>
          <a:lstStyle/>
          <a:p>
            <a:pPr algn="l">
              <a:lnSpc>
                <a:spcPct val="120000"/>
              </a:lnSpc>
              <a:defRPr/>
            </a:pPr>
            <a:r>
              <a:rPr lang="zh-CN" altLang="en-US" sz="11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1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600" advTm="0">
        <p14:conveyor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strVal val="#ppt_w*0.70"/>
                                          </p:val>
                                        </p:tav>
                                        <p:tav tm="100000">
                                          <p:val>
                                            <p:strVal val="#ppt_w"/>
                                          </p:val>
                                        </p:tav>
                                      </p:tavLst>
                                    </p:anim>
                                    <p:anim calcmode="lin" valueType="num">
                                      <p:cBhvr>
                                        <p:cTn id="8" dur="300" fill="hold"/>
                                        <p:tgtEl>
                                          <p:spTgt spid="31"/>
                                        </p:tgtEl>
                                        <p:attrNameLst>
                                          <p:attrName>ppt_h</p:attrName>
                                        </p:attrNameLst>
                                      </p:cBhvr>
                                      <p:tavLst>
                                        <p:tav tm="0">
                                          <p:val>
                                            <p:strVal val="#ppt_h"/>
                                          </p:val>
                                        </p:tav>
                                        <p:tav tm="100000">
                                          <p:val>
                                            <p:strVal val="#ppt_h"/>
                                          </p:val>
                                        </p:tav>
                                      </p:tavLst>
                                    </p:anim>
                                    <p:animEffect transition="in" filter="fade">
                                      <p:cBhvr>
                                        <p:cTn id="9" dur="300"/>
                                        <p:tgtEl>
                                          <p:spTgt spid="31"/>
                                        </p:tgtEl>
                                      </p:cBhvr>
                                    </p:animEffect>
                                  </p:childTnLst>
                                </p:cTn>
                              </p:par>
                              <p:par>
                                <p:cTn id="10" presetID="55" presetClass="entr" presetSubtype="0" fill="hold" grpId="0" nodeType="withEffect">
                                  <p:stCondLst>
                                    <p:cond delay="300"/>
                                  </p:stCondLst>
                                  <p:childTnLst>
                                    <p:set>
                                      <p:cBhvr>
                                        <p:cTn id="11" dur="1" fill="hold">
                                          <p:stCondLst>
                                            <p:cond delay="0"/>
                                          </p:stCondLst>
                                        </p:cTn>
                                        <p:tgtEl>
                                          <p:spTgt spid="32"/>
                                        </p:tgtEl>
                                        <p:attrNameLst>
                                          <p:attrName>style.visibility</p:attrName>
                                        </p:attrNameLst>
                                      </p:cBhvr>
                                      <p:to>
                                        <p:strVal val="visible"/>
                                      </p:to>
                                    </p:set>
                                    <p:anim calcmode="lin" valueType="num">
                                      <p:cBhvr>
                                        <p:cTn id="12" dur="300" fill="hold"/>
                                        <p:tgtEl>
                                          <p:spTgt spid="32"/>
                                        </p:tgtEl>
                                        <p:attrNameLst>
                                          <p:attrName>ppt_w</p:attrName>
                                        </p:attrNameLst>
                                      </p:cBhvr>
                                      <p:tavLst>
                                        <p:tav tm="0">
                                          <p:val>
                                            <p:strVal val="#ppt_w*0.70"/>
                                          </p:val>
                                        </p:tav>
                                        <p:tav tm="100000">
                                          <p:val>
                                            <p:strVal val="#ppt_w"/>
                                          </p:val>
                                        </p:tav>
                                      </p:tavLst>
                                    </p:anim>
                                    <p:anim calcmode="lin" valueType="num">
                                      <p:cBhvr>
                                        <p:cTn id="13" dur="300" fill="hold"/>
                                        <p:tgtEl>
                                          <p:spTgt spid="32"/>
                                        </p:tgtEl>
                                        <p:attrNameLst>
                                          <p:attrName>ppt_h</p:attrName>
                                        </p:attrNameLst>
                                      </p:cBhvr>
                                      <p:tavLst>
                                        <p:tav tm="0">
                                          <p:val>
                                            <p:strVal val="#ppt_h"/>
                                          </p:val>
                                        </p:tav>
                                        <p:tav tm="100000">
                                          <p:val>
                                            <p:strVal val="#ppt_h"/>
                                          </p:val>
                                        </p:tav>
                                      </p:tavLst>
                                    </p:anim>
                                    <p:animEffect transition="in" filter="fade">
                                      <p:cBhvr>
                                        <p:cTn id="14" dur="300"/>
                                        <p:tgtEl>
                                          <p:spTgt spid="32"/>
                                        </p:tgtEl>
                                      </p:cBhvr>
                                    </p:animEffect>
                                  </p:childTnLst>
                                </p:cTn>
                              </p:par>
                              <p:par>
                                <p:cTn id="15" presetID="55" presetClass="entr" presetSubtype="0" fill="hold" grpId="0" nodeType="withEffect">
                                  <p:stCondLst>
                                    <p:cond delay="6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300" fill="hold"/>
                                        <p:tgtEl>
                                          <p:spTgt spid="33"/>
                                        </p:tgtEl>
                                        <p:attrNameLst>
                                          <p:attrName>ppt_w</p:attrName>
                                        </p:attrNameLst>
                                      </p:cBhvr>
                                      <p:tavLst>
                                        <p:tav tm="0">
                                          <p:val>
                                            <p:strVal val="#ppt_w*0.70"/>
                                          </p:val>
                                        </p:tav>
                                        <p:tav tm="100000">
                                          <p:val>
                                            <p:strVal val="#ppt_w"/>
                                          </p:val>
                                        </p:tav>
                                      </p:tavLst>
                                    </p:anim>
                                    <p:anim calcmode="lin" valueType="num">
                                      <p:cBhvr>
                                        <p:cTn id="18" dur="300" fill="hold"/>
                                        <p:tgtEl>
                                          <p:spTgt spid="33"/>
                                        </p:tgtEl>
                                        <p:attrNameLst>
                                          <p:attrName>ppt_h</p:attrName>
                                        </p:attrNameLst>
                                      </p:cBhvr>
                                      <p:tavLst>
                                        <p:tav tm="0">
                                          <p:val>
                                            <p:strVal val="#ppt_h"/>
                                          </p:val>
                                        </p:tav>
                                        <p:tav tm="100000">
                                          <p:val>
                                            <p:strVal val="#ppt_h"/>
                                          </p:val>
                                        </p:tav>
                                      </p:tavLst>
                                    </p:anim>
                                    <p:animEffect transition="in" filter="fade">
                                      <p:cBhvr>
                                        <p:cTn id="19" dur="300"/>
                                        <p:tgtEl>
                                          <p:spTgt spid="33"/>
                                        </p:tgtEl>
                                      </p:cBhvr>
                                    </p:animEffect>
                                  </p:childTnLst>
                                </p:cTn>
                              </p:par>
                              <p:par>
                                <p:cTn id="20" presetID="55" presetClass="entr" presetSubtype="0" fill="hold" grpId="0" nodeType="withEffect">
                                  <p:stCondLst>
                                    <p:cond delay="9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300" fill="hold"/>
                                        <p:tgtEl>
                                          <p:spTgt spid="34"/>
                                        </p:tgtEl>
                                        <p:attrNameLst>
                                          <p:attrName>ppt_w</p:attrName>
                                        </p:attrNameLst>
                                      </p:cBhvr>
                                      <p:tavLst>
                                        <p:tav tm="0">
                                          <p:val>
                                            <p:strVal val="#ppt_w*0.70"/>
                                          </p:val>
                                        </p:tav>
                                        <p:tav tm="100000">
                                          <p:val>
                                            <p:strVal val="#ppt_w"/>
                                          </p:val>
                                        </p:tav>
                                      </p:tavLst>
                                    </p:anim>
                                    <p:anim calcmode="lin" valueType="num">
                                      <p:cBhvr>
                                        <p:cTn id="23" dur="300" fill="hold"/>
                                        <p:tgtEl>
                                          <p:spTgt spid="34"/>
                                        </p:tgtEl>
                                        <p:attrNameLst>
                                          <p:attrName>ppt_h</p:attrName>
                                        </p:attrNameLst>
                                      </p:cBhvr>
                                      <p:tavLst>
                                        <p:tav tm="0">
                                          <p:val>
                                            <p:strVal val="#ppt_h"/>
                                          </p:val>
                                        </p:tav>
                                        <p:tav tm="100000">
                                          <p:val>
                                            <p:strVal val="#ppt_h"/>
                                          </p:val>
                                        </p:tav>
                                      </p:tavLst>
                                    </p:anim>
                                    <p:animEffect transition="in" filter="fade">
                                      <p:cBhvr>
                                        <p:cTn id="24" dur="300"/>
                                        <p:tgtEl>
                                          <p:spTgt spid="34"/>
                                        </p:tgtEl>
                                      </p:cBhvr>
                                    </p:animEffect>
                                  </p:childTnLst>
                                </p:cTn>
                              </p:par>
                              <p:par>
                                <p:cTn id="25" presetID="55" presetClass="entr" presetSubtype="0" fill="hold" grpId="0" nodeType="withEffect">
                                  <p:stCondLst>
                                    <p:cond delay="1200"/>
                                  </p:stCondLst>
                                  <p:childTnLst>
                                    <p:set>
                                      <p:cBhvr>
                                        <p:cTn id="26" dur="1" fill="hold">
                                          <p:stCondLst>
                                            <p:cond delay="0"/>
                                          </p:stCondLst>
                                        </p:cTn>
                                        <p:tgtEl>
                                          <p:spTgt spid="35"/>
                                        </p:tgtEl>
                                        <p:attrNameLst>
                                          <p:attrName>style.visibility</p:attrName>
                                        </p:attrNameLst>
                                      </p:cBhvr>
                                      <p:to>
                                        <p:strVal val="visible"/>
                                      </p:to>
                                    </p:set>
                                    <p:anim calcmode="lin" valueType="num">
                                      <p:cBhvr>
                                        <p:cTn id="27" dur="300" fill="hold"/>
                                        <p:tgtEl>
                                          <p:spTgt spid="35"/>
                                        </p:tgtEl>
                                        <p:attrNameLst>
                                          <p:attrName>ppt_w</p:attrName>
                                        </p:attrNameLst>
                                      </p:cBhvr>
                                      <p:tavLst>
                                        <p:tav tm="0">
                                          <p:val>
                                            <p:strVal val="#ppt_w*0.70"/>
                                          </p:val>
                                        </p:tav>
                                        <p:tav tm="100000">
                                          <p:val>
                                            <p:strVal val="#ppt_w"/>
                                          </p:val>
                                        </p:tav>
                                      </p:tavLst>
                                    </p:anim>
                                    <p:anim calcmode="lin" valueType="num">
                                      <p:cBhvr>
                                        <p:cTn id="28" dur="300" fill="hold"/>
                                        <p:tgtEl>
                                          <p:spTgt spid="35"/>
                                        </p:tgtEl>
                                        <p:attrNameLst>
                                          <p:attrName>ppt_h</p:attrName>
                                        </p:attrNameLst>
                                      </p:cBhvr>
                                      <p:tavLst>
                                        <p:tav tm="0">
                                          <p:val>
                                            <p:strVal val="#ppt_h"/>
                                          </p:val>
                                        </p:tav>
                                        <p:tav tm="100000">
                                          <p:val>
                                            <p:strVal val="#ppt_h"/>
                                          </p:val>
                                        </p:tav>
                                      </p:tavLst>
                                    </p:anim>
                                    <p:animEffect transition="in" filter="fade">
                                      <p:cBhvr>
                                        <p:cTn id="29" dur="300"/>
                                        <p:tgtEl>
                                          <p:spTgt spid="35"/>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70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par>
                                <p:cTn id="39" presetID="10" presetClass="entr" presetSubtype="0" fill="hold" grpId="0" nodeType="withEffect">
                                  <p:stCondLst>
                                    <p:cond delay="110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130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47" presetClass="entr" presetSubtype="0" fill="hold" grpId="0" nodeType="withEffect">
                                  <p:stCondLst>
                                    <p:cond delay="50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1000"/>
                                        <p:tgtEl>
                                          <p:spTgt spid="41"/>
                                        </p:tgtEl>
                                      </p:cBhvr>
                                    </p:animEffect>
                                    <p:anim calcmode="lin" valueType="num">
                                      <p:cBhvr>
                                        <p:cTn id="48" dur="1000" fill="hold"/>
                                        <p:tgtEl>
                                          <p:spTgt spid="41"/>
                                        </p:tgtEl>
                                        <p:attrNameLst>
                                          <p:attrName>ppt_x</p:attrName>
                                        </p:attrNameLst>
                                      </p:cBhvr>
                                      <p:tavLst>
                                        <p:tav tm="0">
                                          <p:val>
                                            <p:strVal val="#ppt_x"/>
                                          </p:val>
                                        </p:tav>
                                        <p:tav tm="100000">
                                          <p:val>
                                            <p:strVal val="#ppt_x"/>
                                          </p:val>
                                        </p:tav>
                                      </p:tavLst>
                                    </p:anim>
                                    <p:anim calcmode="lin" valueType="num">
                                      <p:cBhvr>
                                        <p:cTn id="49" dur="1000" fill="hold"/>
                                        <p:tgtEl>
                                          <p:spTgt spid="4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0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1000"/>
                                        <p:tgtEl>
                                          <p:spTgt spid="42"/>
                                        </p:tgtEl>
                                      </p:cBhvr>
                                    </p:animEffect>
                                    <p:anim calcmode="lin" valueType="num">
                                      <p:cBhvr>
                                        <p:cTn id="53" dur="1000" fill="hold"/>
                                        <p:tgtEl>
                                          <p:spTgt spid="42"/>
                                        </p:tgtEl>
                                        <p:attrNameLst>
                                          <p:attrName>ppt_x</p:attrName>
                                        </p:attrNameLst>
                                      </p:cBhvr>
                                      <p:tavLst>
                                        <p:tav tm="0">
                                          <p:val>
                                            <p:strVal val="#ppt_x"/>
                                          </p:val>
                                        </p:tav>
                                        <p:tav tm="100000">
                                          <p:val>
                                            <p:strVal val="#ppt_x"/>
                                          </p:val>
                                        </p:tav>
                                      </p:tavLst>
                                    </p:anim>
                                    <p:anim calcmode="lin" valueType="num">
                                      <p:cBhvr>
                                        <p:cTn id="54" dur="1000" fill="hold"/>
                                        <p:tgtEl>
                                          <p:spTgt spid="42"/>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90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1000"/>
                                        <p:tgtEl>
                                          <p:spTgt spid="43"/>
                                        </p:tgtEl>
                                      </p:cBhvr>
                                    </p:animEffect>
                                    <p:anim calcmode="lin" valueType="num">
                                      <p:cBhvr>
                                        <p:cTn id="58" dur="1000" fill="hold"/>
                                        <p:tgtEl>
                                          <p:spTgt spid="43"/>
                                        </p:tgtEl>
                                        <p:attrNameLst>
                                          <p:attrName>ppt_x</p:attrName>
                                        </p:attrNameLst>
                                      </p:cBhvr>
                                      <p:tavLst>
                                        <p:tav tm="0">
                                          <p:val>
                                            <p:strVal val="#ppt_x"/>
                                          </p:val>
                                        </p:tav>
                                        <p:tav tm="100000">
                                          <p:val>
                                            <p:strVal val="#ppt_x"/>
                                          </p:val>
                                        </p:tav>
                                      </p:tavLst>
                                    </p:anim>
                                    <p:anim calcmode="lin" valueType="num">
                                      <p:cBhvr>
                                        <p:cTn id="59" dur="1000" fill="hold"/>
                                        <p:tgtEl>
                                          <p:spTgt spid="43"/>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110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30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1000"/>
                                        <p:tgtEl>
                                          <p:spTgt spid="45"/>
                                        </p:tgtEl>
                                      </p:cBhvr>
                                    </p:animEffect>
                                    <p:anim calcmode="lin" valueType="num">
                                      <p:cBhvr>
                                        <p:cTn id="68" dur="1000" fill="hold"/>
                                        <p:tgtEl>
                                          <p:spTgt spid="45"/>
                                        </p:tgtEl>
                                        <p:attrNameLst>
                                          <p:attrName>ppt_x</p:attrName>
                                        </p:attrNameLst>
                                      </p:cBhvr>
                                      <p:tavLst>
                                        <p:tav tm="0">
                                          <p:val>
                                            <p:strVal val="#ppt_x"/>
                                          </p:val>
                                        </p:tav>
                                        <p:tav tm="100000">
                                          <p:val>
                                            <p:strVal val="#ppt_x"/>
                                          </p:val>
                                        </p:tav>
                                      </p:tavLst>
                                    </p:anim>
                                    <p:anim calcmode="lin" valueType="num">
                                      <p:cBhvr>
                                        <p:cTn id="69" dur="1000" fill="hold"/>
                                        <p:tgtEl>
                                          <p:spTgt spid="45"/>
                                        </p:tgtEl>
                                        <p:attrNameLst>
                                          <p:attrName>ppt_y</p:attrName>
                                        </p:attrNameLst>
                                      </p:cBhvr>
                                      <p:tavLst>
                                        <p:tav tm="0">
                                          <p:val>
                                            <p:strVal val="#ppt_y-.1"/>
                                          </p:val>
                                        </p:tav>
                                        <p:tav tm="100000">
                                          <p:val>
                                            <p:strVal val="#ppt_y"/>
                                          </p:val>
                                        </p:tav>
                                      </p:tavLst>
                                    </p:anim>
                                  </p:childTnLst>
                                </p:cTn>
                              </p:par>
                            </p:childTnLst>
                          </p:cTn>
                        </p:par>
                        <p:par>
                          <p:cTn id="70" fill="hold">
                            <p:stCondLst>
                              <p:cond delay="500"/>
                            </p:stCondLst>
                            <p:childTnLst>
                              <p:par>
                                <p:cTn id="71" presetID="14" presetClass="entr" presetSubtype="1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randombar(horizontal)">
                                      <p:cBhvr>
                                        <p:cTn id="73" dur="500"/>
                                        <p:tgtEl>
                                          <p:spTgt spid="46"/>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randombar(horizontal)">
                                      <p:cBhvr>
                                        <p:cTn id="76" dur="500"/>
                                        <p:tgtEl>
                                          <p:spTgt spid="47"/>
                                        </p:tgtEl>
                                      </p:cBhvr>
                                    </p:animEffect>
                                  </p:childTnLst>
                                </p:cTn>
                              </p:par>
                            </p:childTnLst>
                          </p:cTn>
                        </p:par>
                        <p:par>
                          <p:cTn id="77" fill="hold">
                            <p:stCondLst>
                              <p:cond delay="1000"/>
                            </p:stCondLst>
                            <p:childTnLst>
                              <p:par>
                                <p:cTn id="78" presetID="23" presetClass="entr" presetSubtype="16" fill="hold" grpId="0" nodeType="afterEffect">
                                  <p:stCondLst>
                                    <p:cond delay="0"/>
                                  </p:stCondLst>
                                  <p:iterate type="lt">
                                    <p:tmPct val="10000"/>
                                  </p:iterate>
                                  <p:childTnLst>
                                    <p:set>
                                      <p:cBhvr>
                                        <p:cTn id="79" dur="1" fill="hold">
                                          <p:stCondLst>
                                            <p:cond delay="0"/>
                                          </p:stCondLst>
                                        </p:cTn>
                                        <p:tgtEl>
                                          <p:spTgt spid="48"/>
                                        </p:tgtEl>
                                        <p:attrNameLst>
                                          <p:attrName>style.visibility</p:attrName>
                                        </p:attrNameLst>
                                      </p:cBhvr>
                                      <p:to>
                                        <p:strVal val="visible"/>
                                      </p:to>
                                    </p:set>
                                    <p:anim calcmode="lin" valueType="num">
                                      <p:cBhvr>
                                        <p:cTn id="80" dur="250" fill="hold"/>
                                        <p:tgtEl>
                                          <p:spTgt spid="48"/>
                                        </p:tgtEl>
                                        <p:attrNameLst>
                                          <p:attrName>ppt_w</p:attrName>
                                        </p:attrNameLst>
                                      </p:cBhvr>
                                      <p:tavLst>
                                        <p:tav tm="0">
                                          <p:val>
                                            <p:fltVal val="0"/>
                                          </p:val>
                                        </p:tav>
                                        <p:tav tm="100000">
                                          <p:val>
                                            <p:strVal val="#ppt_w"/>
                                          </p:val>
                                        </p:tav>
                                      </p:tavLst>
                                    </p:anim>
                                    <p:anim calcmode="lin" valueType="num">
                                      <p:cBhvr>
                                        <p:cTn id="81" dur="250" fill="hold"/>
                                        <p:tgtEl>
                                          <p:spTgt spid="48"/>
                                        </p:tgtEl>
                                        <p:attrNameLst>
                                          <p:attrName>ppt_h</p:attrName>
                                        </p:attrNameLst>
                                      </p:cBhvr>
                                      <p:tavLst>
                                        <p:tav tm="0">
                                          <p:val>
                                            <p:fltVal val="0"/>
                                          </p:val>
                                        </p:tav>
                                        <p:tav tm="100000">
                                          <p:val>
                                            <p:strVal val="#ppt_h"/>
                                          </p:val>
                                        </p:tav>
                                      </p:tavLst>
                                    </p:anim>
                                  </p:childTnLst>
                                </p:cTn>
                              </p:par>
                            </p:childTnLst>
                          </p:cTn>
                        </p:par>
                        <p:par>
                          <p:cTn id="82" fill="hold">
                            <p:stCondLst>
                              <p:cond delay="3199"/>
                            </p:stCondLst>
                            <p:childTnLst>
                              <p:par>
                                <p:cTn id="83" presetID="14" presetClass="entr" presetSubtype="10"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randombar(horizontal)">
                                      <p:cBhvr>
                                        <p:cTn id="85" dur="250"/>
                                        <p:tgtEl>
                                          <p:spTgt spid="49"/>
                                        </p:tgtEl>
                                      </p:cBhvr>
                                    </p:animEffect>
                                  </p:childTnLst>
                                </p:cTn>
                              </p:par>
                            </p:childTnLst>
                          </p:cTn>
                        </p:par>
                        <p:par>
                          <p:cTn id="86" fill="hold">
                            <p:stCondLst>
                              <p:cond delay="3699"/>
                            </p:stCondLst>
                            <p:childTnLst>
                              <p:par>
                                <p:cTn id="87" presetID="23" presetClass="entr" presetSubtype="16" fill="hold" grpId="0" nodeType="afterEffect">
                                  <p:stCondLst>
                                    <p:cond delay="0"/>
                                  </p:stCondLst>
                                  <p:iterate type="lt">
                                    <p:tmPct val="10000"/>
                                  </p:iterate>
                                  <p:childTnLst>
                                    <p:set>
                                      <p:cBhvr>
                                        <p:cTn id="88" dur="1" fill="hold">
                                          <p:stCondLst>
                                            <p:cond delay="0"/>
                                          </p:stCondLst>
                                        </p:cTn>
                                        <p:tgtEl>
                                          <p:spTgt spid="50"/>
                                        </p:tgtEl>
                                        <p:attrNameLst>
                                          <p:attrName>style.visibility</p:attrName>
                                        </p:attrNameLst>
                                      </p:cBhvr>
                                      <p:to>
                                        <p:strVal val="visible"/>
                                      </p:to>
                                    </p:set>
                                    <p:anim calcmode="lin" valueType="num">
                                      <p:cBhvr>
                                        <p:cTn id="89" dur="250" fill="hold"/>
                                        <p:tgtEl>
                                          <p:spTgt spid="50"/>
                                        </p:tgtEl>
                                        <p:attrNameLst>
                                          <p:attrName>ppt_w</p:attrName>
                                        </p:attrNameLst>
                                      </p:cBhvr>
                                      <p:tavLst>
                                        <p:tav tm="0">
                                          <p:val>
                                            <p:fltVal val="0"/>
                                          </p:val>
                                        </p:tav>
                                        <p:tav tm="100000">
                                          <p:val>
                                            <p:strVal val="#ppt_w"/>
                                          </p:val>
                                        </p:tav>
                                      </p:tavLst>
                                    </p:anim>
                                    <p:anim calcmode="lin" valueType="num">
                                      <p:cBhvr>
                                        <p:cTn id="90" dur="250" fill="hold"/>
                                        <p:tgtEl>
                                          <p:spTgt spid="50"/>
                                        </p:tgtEl>
                                        <p:attrNameLst>
                                          <p:attrName>ppt_h</p:attrName>
                                        </p:attrNameLst>
                                      </p:cBhvr>
                                      <p:tavLst>
                                        <p:tav tm="0">
                                          <p:val>
                                            <p:fltVal val="0"/>
                                          </p:val>
                                        </p:tav>
                                        <p:tav tm="100000">
                                          <p:val>
                                            <p:strVal val="#ppt_h"/>
                                          </p:val>
                                        </p:tav>
                                      </p:tavLst>
                                    </p:anim>
                                  </p:childTnLst>
                                </p:cTn>
                              </p:par>
                            </p:childTnLst>
                          </p:cTn>
                        </p:par>
                        <p:par>
                          <p:cTn id="91" fill="hold">
                            <p:stCondLst>
                              <p:cond delay="3849"/>
                            </p:stCondLst>
                            <p:childTnLst>
                              <p:par>
                                <p:cTn id="92" presetID="14" presetClass="entr" presetSubtype="10" fill="hold" grpId="0" nodeType="afterEffect">
                                  <p:stCondLst>
                                    <p:cond delay="0"/>
                                  </p:stCondLst>
                                  <p:childTnLst>
                                    <p:set>
                                      <p:cBhvr>
                                        <p:cTn id="93" dur="1" fill="hold">
                                          <p:stCondLst>
                                            <p:cond delay="0"/>
                                          </p:stCondLst>
                                        </p:cTn>
                                        <p:tgtEl>
                                          <p:spTgt spid="51"/>
                                        </p:tgtEl>
                                        <p:attrNameLst>
                                          <p:attrName>style.visibility</p:attrName>
                                        </p:attrNameLst>
                                      </p:cBhvr>
                                      <p:to>
                                        <p:strVal val="visible"/>
                                      </p:to>
                                    </p:set>
                                    <p:animEffect transition="in" filter="randombar(horizontal)">
                                      <p:cBhvr>
                                        <p:cTn id="94"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bldLvl="0" animBg="1"/>
      <p:bldP spid="35" grpId="0" animBg="1"/>
      <p:bldP spid="36" grpId="0"/>
      <p:bldP spid="37" grpId="0"/>
      <p:bldP spid="38" grpId="0"/>
      <p:bldP spid="39" grpId="0"/>
      <p:bldP spid="40" grpId="0"/>
      <p:bldP spid="41" grpId="0"/>
      <p:bldP spid="42" grpId="0"/>
      <p:bldP spid="43" grpId="0"/>
      <p:bldP spid="44" grpId="0"/>
      <p:bldP spid="45" grpId="0"/>
      <p:bldP spid="46" grpId="0" bldLvl="0" animBg="1"/>
      <p:bldP spid="47" grpId="0" animBg="1"/>
      <p:bldP spid="48" grpId="0"/>
      <p:bldP spid="49" grpId="0"/>
      <p:bldP spid="50"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34"/>
          <p:cNvSpPr txBox="1"/>
          <p:nvPr/>
        </p:nvSpPr>
        <p:spPr>
          <a:xfrm>
            <a:off x="3832580" y="2222768"/>
            <a:ext cx="1454178" cy="917750"/>
          </a:xfrm>
          <a:prstGeom prst="rect">
            <a:avLst/>
          </a:prstGeom>
          <a:noFill/>
        </p:spPr>
        <p:txBody>
          <a:bodyPr wrap="square" lIns="55433" tIns="27717" rIns="55433" bIns="27717" rtlCol="0">
            <a:spAutoFit/>
          </a:bodyPr>
          <a:lstStyle/>
          <a:p>
            <a:pPr algn="ctr"/>
            <a:r>
              <a:rPr lang="zh-CN" altLang="en-US" sz="2800" b="1" dirty="0">
                <a:solidFill>
                  <a:schemeClr val="tx1"/>
                </a:solidFill>
                <a:cs typeface="+mn-ea"/>
                <a:sym typeface="+mn-lt"/>
              </a:rPr>
              <a:t>添加文</a:t>
            </a:r>
            <a:endParaRPr lang="en-US" altLang="zh-CN" sz="2800" b="1" dirty="0">
              <a:solidFill>
                <a:schemeClr val="tx1"/>
              </a:solidFill>
              <a:cs typeface="+mn-ea"/>
              <a:sym typeface="+mn-lt"/>
            </a:endParaRPr>
          </a:p>
          <a:p>
            <a:pPr algn="ctr"/>
            <a:r>
              <a:rPr lang="zh-CN" altLang="en-US" sz="2800" b="1" dirty="0">
                <a:solidFill>
                  <a:schemeClr val="tx1"/>
                </a:solidFill>
                <a:cs typeface="+mn-ea"/>
                <a:sym typeface="+mn-lt"/>
              </a:rPr>
              <a:t>本标题</a:t>
            </a:r>
          </a:p>
        </p:txBody>
      </p:sp>
      <p:sp>
        <p:nvSpPr>
          <p:cNvPr id="31" name="TextBox 35"/>
          <p:cNvSpPr txBox="1"/>
          <p:nvPr/>
        </p:nvSpPr>
        <p:spPr>
          <a:xfrm>
            <a:off x="5757401" y="1562639"/>
            <a:ext cx="1454178" cy="271419"/>
          </a:xfrm>
          <a:prstGeom prst="rect">
            <a:avLst/>
          </a:prstGeom>
          <a:noFill/>
        </p:spPr>
        <p:txBody>
          <a:bodyPr wrap="square" lIns="55433" tIns="27717" rIns="55433" bIns="27717" rtlCol="0">
            <a:spAutoFit/>
          </a:bodyPr>
          <a:lstStyle/>
          <a:p>
            <a:r>
              <a:rPr lang="zh-CN" altLang="en-US" b="1" dirty="0">
                <a:solidFill>
                  <a:prstClr val="black">
                    <a:lumMod val="65000"/>
                    <a:lumOff val="35000"/>
                  </a:prstClr>
                </a:solidFill>
                <a:cs typeface="+mn-ea"/>
                <a:sym typeface="+mn-lt"/>
              </a:rPr>
              <a:t>此处输入小标题</a:t>
            </a:r>
            <a:endParaRPr lang="en-US" altLang="zh-CN" b="1" dirty="0">
              <a:solidFill>
                <a:schemeClr val="tx1">
                  <a:lumMod val="75000"/>
                  <a:lumOff val="25000"/>
                </a:schemeClr>
              </a:solidFill>
              <a:cs typeface="+mn-ea"/>
              <a:sym typeface="+mn-lt"/>
            </a:endParaRPr>
          </a:p>
        </p:txBody>
      </p:sp>
      <p:sp>
        <p:nvSpPr>
          <p:cNvPr id="32" name="TextBox 36"/>
          <p:cNvSpPr txBox="1"/>
          <p:nvPr/>
        </p:nvSpPr>
        <p:spPr>
          <a:xfrm>
            <a:off x="5734349" y="1809157"/>
            <a:ext cx="2289893" cy="608330"/>
          </a:xfrm>
          <a:prstGeom prst="rect">
            <a:avLst/>
          </a:prstGeom>
          <a:noFill/>
        </p:spPr>
        <p:txBody>
          <a:bodyPr wrap="square" lIns="55433" tIns="27717" rIns="55433" bIns="27717" rtlCol="0">
            <a:spAutoFit/>
          </a:bodyPr>
          <a:lstStyle/>
          <a:p>
            <a:pPr algn="l">
              <a:lnSpc>
                <a:spcPct val="120000"/>
              </a:lnSpc>
              <a:defRPr/>
            </a:pPr>
            <a:r>
              <a:rPr lang="zh-CN" altLang="en-US" sz="10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tx1">
                  <a:lumMod val="75000"/>
                  <a:lumOff val="25000"/>
                </a:schemeClr>
              </a:solidFill>
              <a:cs typeface="+mn-ea"/>
              <a:sym typeface="+mn-lt"/>
            </a:endParaRPr>
          </a:p>
        </p:txBody>
      </p:sp>
      <p:sp>
        <p:nvSpPr>
          <p:cNvPr id="33" name="TextBox 37"/>
          <p:cNvSpPr txBox="1"/>
          <p:nvPr/>
        </p:nvSpPr>
        <p:spPr>
          <a:xfrm>
            <a:off x="5757401" y="3271352"/>
            <a:ext cx="1454178" cy="271419"/>
          </a:xfrm>
          <a:prstGeom prst="rect">
            <a:avLst/>
          </a:prstGeom>
          <a:noFill/>
        </p:spPr>
        <p:txBody>
          <a:bodyPr wrap="square" lIns="55433" tIns="27717" rIns="55433" bIns="27717" rtlCol="0">
            <a:spAutoFit/>
          </a:bodyPr>
          <a:lstStyle/>
          <a:p>
            <a:r>
              <a:rPr lang="zh-CN" altLang="en-US" b="1" dirty="0">
                <a:solidFill>
                  <a:prstClr val="black">
                    <a:lumMod val="65000"/>
                    <a:lumOff val="35000"/>
                  </a:prstClr>
                </a:solidFill>
                <a:cs typeface="+mn-ea"/>
                <a:sym typeface="+mn-lt"/>
              </a:rPr>
              <a:t>此处输入小标题</a:t>
            </a:r>
            <a:endParaRPr lang="en-US" altLang="zh-CN" b="1" dirty="0">
              <a:solidFill>
                <a:schemeClr val="tx1">
                  <a:lumMod val="75000"/>
                  <a:lumOff val="25000"/>
                </a:schemeClr>
              </a:solidFill>
              <a:cs typeface="+mn-ea"/>
              <a:sym typeface="+mn-lt"/>
            </a:endParaRPr>
          </a:p>
        </p:txBody>
      </p:sp>
      <p:sp>
        <p:nvSpPr>
          <p:cNvPr id="34" name="TextBox 38"/>
          <p:cNvSpPr txBox="1"/>
          <p:nvPr/>
        </p:nvSpPr>
        <p:spPr>
          <a:xfrm>
            <a:off x="5734349" y="3517869"/>
            <a:ext cx="2289893" cy="608330"/>
          </a:xfrm>
          <a:prstGeom prst="rect">
            <a:avLst/>
          </a:prstGeom>
          <a:noFill/>
        </p:spPr>
        <p:txBody>
          <a:bodyPr wrap="square" lIns="55433" tIns="27717" rIns="55433" bIns="27717" rtlCol="0">
            <a:spAutoFit/>
          </a:bodyPr>
          <a:lstStyle/>
          <a:p>
            <a:pPr algn="l">
              <a:lnSpc>
                <a:spcPct val="120000"/>
              </a:lnSpc>
              <a:defRPr/>
            </a:pPr>
            <a:r>
              <a:rPr lang="zh-CN" altLang="en-US" sz="10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tx1">
                  <a:lumMod val="75000"/>
                  <a:lumOff val="25000"/>
                </a:schemeClr>
              </a:solidFill>
              <a:cs typeface="+mn-ea"/>
              <a:sym typeface="+mn-lt"/>
            </a:endParaRPr>
          </a:p>
        </p:txBody>
      </p:sp>
      <p:sp>
        <p:nvSpPr>
          <p:cNvPr id="35" name="TextBox 39"/>
          <p:cNvSpPr txBox="1"/>
          <p:nvPr/>
        </p:nvSpPr>
        <p:spPr>
          <a:xfrm>
            <a:off x="1779314" y="3271352"/>
            <a:ext cx="1454178" cy="271419"/>
          </a:xfrm>
          <a:prstGeom prst="rect">
            <a:avLst/>
          </a:prstGeom>
          <a:noFill/>
        </p:spPr>
        <p:txBody>
          <a:bodyPr wrap="square" lIns="55433" tIns="27717" rIns="55433" bIns="27717" rtlCol="0">
            <a:spAutoFit/>
          </a:bodyPr>
          <a:lstStyle/>
          <a:p>
            <a:pPr algn="r"/>
            <a:r>
              <a:rPr lang="zh-CN" altLang="en-US" b="1" dirty="0">
                <a:solidFill>
                  <a:prstClr val="black">
                    <a:lumMod val="65000"/>
                    <a:lumOff val="35000"/>
                  </a:prstClr>
                </a:solidFill>
                <a:cs typeface="+mn-ea"/>
                <a:sym typeface="+mn-lt"/>
              </a:rPr>
              <a:t>此处输入小标题</a:t>
            </a:r>
            <a:endParaRPr lang="en-US" altLang="zh-CN" b="1" dirty="0">
              <a:solidFill>
                <a:schemeClr val="tx1">
                  <a:lumMod val="75000"/>
                  <a:lumOff val="25000"/>
                </a:schemeClr>
              </a:solidFill>
              <a:cs typeface="+mn-ea"/>
              <a:sym typeface="+mn-lt"/>
            </a:endParaRPr>
          </a:p>
        </p:txBody>
      </p:sp>
      <p:sp>
        <p:nvSpPr>
          <p:cNvPr id="36" name="TextBox 40"/>
          <p:cNvSpPr txBox="1"/>
          <p:nvPr/>
        </p:nvSpPr>
        <p:spPr>
          <a:xfrm>
            <a:off x="1114295" y="3517869"/>
            <a:ext cx="2151362" cy="608330"/>
          </a:xfrm>
          <a:prstGeom prst="rect">
            <a:avLst/>
          </a:prstGeom>
          <a:noFill/>
        </p:spPr>
        <p:txBody>
          <a:bodyPr wrap="square" lIns="55433" tIns="27717" rIns="55433" bIns="27717" rtlCol="0">
            <a:spAutoFit/>
          </a:bodyPr>
          <a:lstStyle/>
          <a:p>
            <a:pPr algn="r">
              <a:lnSpc>
                <a:spcPct val="120000"/>
              </a:lnSpc>
              <a:defRPr/>
            </a:pPr>
            <a:r>
              <a:rPr lang="zh-CN" altLang="en-US" sz="10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tx1">
                  <a:lumMod val="75000"/>
                  <a:lumOff val="25000"/>
                </a:schemeClr>
              </a:solidFill>
              <a:cs typeface="+mn-ea"/>
              <a:sym typeface="+mn-lt"/>
            </a:endParaRPr>
          </a:p>
        </p:txBody>
      </p:sp>
      <p:sp>
        <p:nvSpPr>
          <p:cNvPr id="37" name="TextBox 41"/>
          <p:cNvSpPr txBox="1"/>
          <p:nvPr/>
        </p:nvSpPr>
        <p:spPr>
          <a:xfrm>
            <a:off x="1776450" y="1562639"/>
            <a:ext cx="1454178" cy="271419"/>
          </a:xfrm>
          <a:prstGeom prst="rect">
            <a:avLst/>
          </a:prstGeom>
          <a:noFill/>
        </p:spPr>
        <p:txBody>
          <a:bodyPr wrap="square" lIns="55433" tIns="27717" rIns="55433" bIns="27717" rtlCol="0">
            <a:spAutoFit/>
          </a:bodyPr>
          <a:lstStyle/>
          <a:p>
            <a:pPr algn="r"/>
            <a:r>
              <a:rPr lang="zh-CN" altLang="en-US" b="1" dirty="0">
                <a:solidFill>
                  <a:prstClr val="black">
                    <a:lumMod val="65000"/>
                    <a:lumOff val="35000"/>
                  </a:prstClr>
                </a:solidFill>
                <a:cs typeface="+mn-ea"/>
                <a:sym typeface="+mn-lt"/>
              </a:rPr>
              <a:t>此处输入小标题</a:t>
            </a:r>
            <a:endParaRPr lang="en-US" altLang="zh-CN" b="1" dirty="0">
              <a:solidFill>
                <a:schemeClr val="tx1">
                  <a:lumMod val="75000"/>
                  <a:lumOff val="25000"/>
                </a:schemeClr>
              </a:solidFill>
              <a:cs typeface="+mn-ea"/>
              <a:sym typeface="+mn-lt"/>
            </a:endParaRPr>
          </a:p>
        </p:txBody>
      </p:sp>
      <p:sp>
        <p:nvSpPr>
          <p:cNvPr id="38" name="TextBox 42"/>
          <p:cNvSpPr txBox="1"/>
          <p:nvPr/>
        </p:nvSpPr>
        <p:spPr>
          <a:xfrm>
            <a:off x="1111428" y="1809157"/>
            <a:ext cx="2151362" cy="608330"/>
          </a:xfrm>
          <a:prstGeom prst="rect">
            <a:avLst/>
          </a:prstGeom>
          <a:noFill/>
        </p:spPr>
        <p:txBody>
          <a:bodyPr wrap="square" lIns="55433" tIns="27717" rIns="55433" bIns="27717" rtlCol="0">
            <a:spAutoFit/>
          </a:bodyPr>
          <a:lstStyle/>
          <a:p>
            <a:pPr algn="r">
              <a:lnSpc>
                <a:spcPct val="120000"/>
              </a:lnSpc>
              <a:defRPr/>
            </a:pPr>
            <a:r>
              <a:rPr lang="zh-CN" altLang="en-US" sz="10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000" dirty="0">
              <a:solidFill>
                <a:schemeClr val="tx1">
                  <a:lumMod val="75000"/>
                  <a:lumOff val="25000"/>
                </a:schemeClr>
              </a:solidFill>
              <a:cs typeface="+mn-ea"/>
              <a:sym typeface="+mn-lt"/>
            </a:endParaRPr>
          </a:p>
        </p:txBody>
      </p:sp>
      <p:grpSp>
        <p:nvGrpSpPr>
          <p:cNvPr id="2" name="组合 1"/>
          <p:cNvGrpSpPr/>
          <p:nvPr/>
        </p:nvGrpSpPr>
        <p:grpSpPr>
          <a:xfrm>
            <a:off x="3374169" y="1563638"/>
            <a:ext cx="2289408" cy="2291470"/>
            <a:chOff x="3082332" y="1271538"/>
            <a:chExt cx="2873082" cy="2875670"/>
          </a:xfrm>
        </p:grpSpPr>
        <p:sp>
          <p:nvSpPr>
            <p:cNvPr id="26" name="Freeform 10"/>
            <p:cNvSpPr/>
            <p:nvPr/>
          </p:nvSpPr>
          <p:spPr bwMode="auto">
            <a:xfrm>
              <a:off x="5543601" y="1492967"/>
              <a:ext cx="235735" cy="235868"/>
            </a:xfrm>
            <a:custGeom>
              <a:avLst/>
              <a:gdLst>
                <a:gd name="T0" fmla="*/ 477 w 477"/>
                <a:gd name="T1" fmla="*/ 0 h 476"/>
                <a:gd name="T2" fmla="*/ 413 w 477"/>
                <a:gd name="T3" fmla="*/ 238 h 476"/>
                <a:gd name="T4" fmla="*/ 349 w 477"/>
                <a:gd name="T5" fmla="*/ 476 h 476"/>
                <a:gd name="T6" fmla="*/ 175 w 477"/>
                <a:gd name="T7" fmla="*/ 302 h 476"/>
                <a:gd name="T8" fmla="*/ 0 w 477"/>
                <a:gd name="T9" fmla="*/ 127 h 476"/>
                <a:gd name="T10" fmla="*/ 239 w 477"/>
                <a:gd name="T11" fmla="*/ 63 h 476"/>
                <a:gd name="T12" fmla="*/ 477 w 477"/>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7" h="476">
                  <a:moveTo>
                    <a:pt x="477" y="0"/>
                  </a:moveTo>
                  <a:lnTo>
                    <a:pt x="413" y="238"/>
                  </a:lnTo>
                  <a:lnTo>
                    <a:pt x="349" y="476"/>
                  </a:lnTo>
                  <a:lnTo>
                    <a:pt x="175" y="302"/>
                  </a:lnTo>
                  <a:lnTo>
                    <a:pt x="0" y="127"/>
                  </a:lnTo>
                  <a:lnTo>
                    <a:pt x="239" y="63"/>
                  </a:lnTo>
                  <a:lnTo>
                    <a:pt x="477" y="0"/>
                  </a:lnTo>
                  <a:close/>
                </a:path>
              </a:pathLst>
            </a:custGeom>
            <a:solidFill>
              <a:srgbClr val="5B9BD5"/>
            </a:solidFill>
            <a:ln>
              <a:noFill/>
            </a:ln>
          </p:spPr>
          <p:txBody>
            <a:bodyPr vert="horz" wrap="square" lIns="55433" tIns="27717" rIns="55433" bIns="27717" numCol="1" anchor="t" anchorCtr="0" compatLnSpc="1"/>
            <a:lstStyle/>
            <a:p>
              <a:endParaRPr lang="zh-CN" altLang="en-US" sz="1800">
                <a:solidFill>
                  <a:schemeClr val="tx1">
                    <a:lumMod val="75000"/>
                    <a:lumOff val="25000"/>
                  </a:schemeClr>
                </a:solidFill>
                <a:cs typeface="+mn-ea"/>
                <a:sym typeface="+mn-lt"/>
              </a:endParaRPr>
            </a:p>
          </p:txBody>
        </p:sp>
        <p:sp>
          <p:nvSpPr>
            <p:cNvPr id="27" name="Freeform 11"/>
            <p:cNvSpPr/>
            <p:nvPr/>
          </p:nvSpPr>
          <p:spPr bwMode="auto">
            <a:xfrm>
              <a:off x="3232434" y="1492967"/>
              <a:ext cx="235735" cy="235868"/>
            </a:xfrm>
            <a:custGeom>
              <a:avLst/>
              <a:gdLst>
                <a:gd name="T0" fmla="*/ 0 w 476"/>
                <a:gd name="T1" fmla="*/ 0 h 476"/>
                <a:gd name="T2" fmla="*/ 63 w 476"/>
                <a:gd name="T3" fmla="*/ 238 h 476"/>
                <a:gd name="T4" fmla="*/ 127 w 476"/>
                <a:gd name="T5" fmla="*/ 476 h 476"/>
                <a:gd name="T6" fmla="*/ 302 w 476"/>
                <a:gd name="T7" fmla="*/ 302 h 476"/>
                <a:gd name="T8" fmla="*/ 476 w 476"/>
                <a:gd name="T9" fmla="*/ 127 h 476"/>
                <a:gd name="T10" fmla="*/ 238 w 476"/>
                <a:gd name="T11" fmla="*/ 63 h 476"/>
                <a:gd name="T12" fmla="*/ 0 w 476"/>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6" h="476">
                  <a:moveTo>
                    <a:pt x="0" y="0"/>
                  </a:moveTo>
                  <a:lnTo>
                    <a:pt x="63" y="238"/>
                  </a:lnTo>
                  <a:lnTo>
                    <a:pt x="127" y="476"/>
                  </a:lnTo>
                  <a:lnTo>
                    <a:pt x="302" y="302"/>
                  </a:lnTo>
                  <a:lnTo>
                    <a:pt x="476" y="127"/>
                  </a:lnTo>
                  <a:lnTo>
                    <a:pt x="238" y="63"/>
                  </a:lnTo>
                  <a:lnTo>
                    <a:pt x="0" y="0"/>
                  </a:lnTo>
                  <a:close/>
                </a:path>
              </a:pathLst>
            </a:custGeom>
            <a:solidFill>
              <a:schemeClr val="tx1">
                <a:lumMod val="65000"/>
                <a:lumOff val="35000"/>
              </a:schemeClr>
            </a:solidFill>
            <a:ln>
              <a:noFill/>
            </a:ln>
          </p:spPr>
          <p:txBody>
            <a:bodyPr vert="horz" wrap="square" lIns="55433" tIns="27717" rIns="55433" bIns="27717" numCol="1" anchor="t" anchorCtr="0" compatLnSpc="1"/>
            <a:lstStyle/>
            <a:p>
              <a:endParaRPr lang="zh-CN" altLang="en-US" sz="1800">
                <a:solidFill>
                  <a:schemeClr val="tx1">
                    <a:lumMod val="75000"/>
                    <a:lumOff val="25000"/>
                  </a:schemeClr>
                </a:solidFill>
                <a:cs typeface="+mn-ea"/>
                <a:sym typeface="+mn-lt"/>
              </a:endParaRPr>
            </a:p>
          </p:txBody>
        </p:sp>
        <p:sp>
          <p:nvSpPr>
            <p:cNvPr id="28" name="Freeform 12"/>
            <p:cNvSpPr/>
            <p:nvPr/>
          </p:nvSpPr>
          <p:spPr bwMode="auto">
            <a:xfrm>
              <a:off x="3243981" y="3692800"/>
              <a:ext cx="235735" cy="234906"/>
            </a:xfrm>
            <a:custGeom>
              <a:avLst/>
              <a:gdLst>
                <a:gd name="T0" fmla="*/ 128 w 477"/>
                <a:gd name="T1" fmla="*/ 0 h 476"/>
                <a:gd name="T2" fmla="*/ 64 w 477"/>
                <a:gd name="T3" fmla="*/ 238 h 476"/>
                <a:gd name="T4" fmla="*/ 0 w 477"/>
                <a:gd name="T5" fmla="*/ 476 h 476"/>
                <a:gd name="T6" fmla="*/ 238 w 477"/>
                <a:gd name="T7" fmla="*/ 413 h 476"/>
                <a:gd name="T8" fmla="*/ 477 w 477"/>
                <a:gd name="T9" fmla="*/ 349 h 476"/>
                <a:gd name="T10" fmla="*/ 302 w 477"/>
                <a:gd name="T11" fmla="*/ 174 h 476"/>
                <a:gd name="T12" fmla="*/ 128 w 477"/>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7" h="476">
                  <a:moveTo>
                    <a:pt x="128" y="0"/>
                  </a:moveTo>
                  <a:lnTo>
                    <a:pt x="64" y="238"/>
                  </a:lnTo>
                  <a:lnTo>
                    <a:pt x="0" y="476"/>
                  </a:lnTo>
                  <a:lnTo>
                    <a:pt x="238" y="413"/>
                  </a:lnTo>
                  <a:lnTo>
                    <a:pt x="477" y="349"/>
                  </a:lnTo>
                  <a:lnTo>
                    <a:pt x="302" y="174"/>
                  </a:lnTo>
                  <a:lnTo>
                    <a:pt x="128" y="0"/>
                  </a:lnTo>
                  <a:close/>
                </a:path>
              </a:pathLst>
            </a:custGeom>
            <a:solidFill>
              <a:srgbClr val="5B9BD5"/>
            </a:solidFill>
            <a:ln>
              <a:noFill/>
            </a:ln>
          </p:spPr>
          <p:txBody>
            <a:bodyPr vert="horz" wrap="square" lIns="55433" tIns="27717" rIns="55433" bIns="27717" numCol="1" anchor="t" anchorCtr="0" compatLnSpc="1"/>
            <a:lstStyle/>
            <a:p>
              <a:endParaRPr lang="zh-CN" altLang="en-US" sz="1800">
                <a:solidFill>
                  <a:schemeClr val="tx1">
                    <a:lumMod val="75000"/>
                    <a:lumOff val="25000"/>
                  </a:schemeClr>
                </a:solidFill>
                <a:cs typeface="+mn-ea"/>
                <a:sym typeface="+mn-lt"/>
              </a:endParaRPr>
            </a:p>
          </p:txBody>
        </p:sp>
        <p:sp>
          <p:nvSpPr>
            <p:cNvPr id="29" name="Freeform 13"/>
            <p:cNvSpPr/>
            <p:nvPr/>
          </p:nvSpPr>
          <p:spPr bwMode="auto">
            <a:xfrm>
              <a:off x="5533014" y="3692800"/>
              <a:ext cx="234773" cy="234906"/>
            </a:xfrm>
            <a:custGeom>
              <a:avLst/>
              <a:gdLst>
                <a:gd name="T0" fmla="*/ 349 w 477"/>
                <a:gd name="T1" fmla="*/ 0 h 476"/>
                <a:gd name="T2" fmla="*/ 413 w 477"/>
                <a:gd name="T3" fmla="*/ 238 h 476"/>
                <a:gd name="T4" fmla="*/ 477 w 477"/>
                <a:gd name="T5" fmla="*/ 476 h 476"/>
                <a:gd name="T6" fmla="*/ 238 w 477"/>
                <a:gd name="T7" fmla="*/ 413 h 476"/>
                <a:gd name="T8" fmla="*/ 0 w 477"/>
                <a:gd name="T9" fmla="*/ 349 h 476"/>
                <a:gd name="T10" fmla="*/ 175 w 477"/>
                <a:gd name="T11" fmla="*/ 174 h 476"/>
                <a:gd name="T12" fmla="*/ 349 w 477"/>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7" h="476">
                  <a:moveTo>
                    <a:pt x="349" y="0"/>
                  </a:moveTo>
                  <a:lnTo>
                    <a:pt x="413" y="238"/>
                  </a:lnTo>
                  <a:lnTo>
                    <a:pt x="477" y="476"/>
                  </a:lnTo>
                  <a:lnTo>
                    <a:pt x="238" y="413"/>
                  </a:lnTo>
                  <a:lnTo>
                    <a:pt x="0" y="349"/>
                  </a:lnTo>
                  <a:lnTo>
                    <a:pt x="175" y="174"/>
                  </a:lnTo>
                  <a:lnTo>
                    <a:pt x="349" y="0"/>
                  </a:lnTo>
                  <a:close/>
                </a:path>
              </a:pathLst>
            </a:custGeom>
            <a:solidFill>
              <a:schemeClr val="tx1">
                <a:lumMod val="65000"/>
                <a:lumOff val="35000"/>
              </a:schemeClr>
            </a:solidFill>
            <a:ln>
              <a:noFill/>
            </a:ln>
          </p:spPr>
          <p:txBody>
            <a:bodyPr vert="horz" wrap="square" lIns="55433" tIns="27717" rIns="55433" bIns="27717" numCol="1" anchor="t" anchorCtr="0" compatLnSpc="1"/>
            <a:lstStyle/>
            <a:p>
              <a:endParaRPr lang="zh-CN" altLang="en-US" sz="1800">
                <a:solidFill>
                  <a:schemeClr val="tx1">
                    <a:lumMod val="75000"/>
                    <a:lumOff val="25000"/>
                  </a:schemeClr>
                </a:solidFill>
                <a:cs typeface="+mn-ea"/>
                <a:sym typeface="+mn-lt"/>
              </a:endParaRPr>
            </a:p>
          </p:txBody>
        </p:sp>
        <p:sp>
          <p:nvSpPr>
            <p:cNvPr id="39" name="Freeform 6"/>
            <p:cNvSpPr/>
            <p:nvPr/>
          </p:nvSpPr>
          <p:spPr bwMode="auto">
            <a:xfrm>
              <a:off x="3082332" y="1271538"/>
              <a:ext cx="1400940" cy="1402694"/>
            </a:xfrm>
            <a:custGeom>
              <a:avLst/>
              <a:gdLst>
                <a:gd name="T0" fmla="*/ 0 w 2839"/>
                <a:gd name="T1" fmla="*/ 2839 h 2839"/>
                <a:gd name="T2" fmla="*/ 2839 w 2839"/>
                <a:gd name="T3" fmla="*/ 0 h 2839"/>
                <a:gd name="T4" fmla="*/ 2839 w 2839"/>
                <a:gd name="T5" fmla="*/ 872 h 2839"/>
                <a:gd name="T6" fmla="*/ 872 w 2839"/>
                <a:gd name="T7" fmla="*/ 2839 h 2839"/>
                <a:gd name="T8" fmla="*/ 0 w 2839"/>
                <a:gd name="T9" fmla="*/ 2839 h 2839"/>
              </a:gdLst>
              <a:ahLst/>
              <a:cxnLst>
                <a:cxn ang="0">
                  <a:pos x="T0" y="T1"/>
                </a:cxn>
                <a:cxn ang="0">
                  <a:pos x="T2" y="T3"/>
                </a:cxn>
                <a:cxn ang="0">
                  <a:pos x="T4" y="T5"/>
                </a:cxn>
                <a:cxn ang="0">
                  <a:pos x="T6" y="T7"/>
                </a:cxn>
                <a:cxn ang="0">
                  <a:pos x="T8" y="T9"/>
                </a:cxn>
              </a:cxnLst>
              <a:rect l="0" t="0" r="r" b="b"/>
              <a:pathLst>
                <a:path w="2839" h="2839">
                  <a:moveTo>
                    <a:pt x="0" y="2839"/>
                  </a:moveTo>
                  <a:cubicBezTo>
                    <a:pt x="37" y="1288"/>
                    <a:pt x="1288" y="37"/>
                    <a:pt x="2839" y="0"/>
                  </a:cubicBezTo>
                  <a:lnTo>
                    <a:pt x="2839" y="872"/>
                  </a:lnTo>
                  <a:cubicBezTo>
                    <a:pt x="1770" y="909"/>
                    <a:pt x="909" y="1770"/>
                    <a:pt x="872" y="2839"/>
                  </a:cubicBezTo>
                  <a:lnTo>
                    <a:pt x="0" y="2839"/>
                  </a:lnTo>
                  <a:close/>
                </a:path>
              </a:pathLst>
            </a:custGeom>
            <a:solidFill>
              <a:srgbClr val="5B9BD5"/>
            </a:solidFill>
            <a:ln>
              <a:noFill/>
            </a:ln>
          </p:spPr>
          <p:txBody>
            <a:bodyPr vert="horz" wrap="square" lIns="55433" tIns="27717" rIns="55433" bIns="27717" numCol="1" anchor="t" anchorCtr="0" compatLnSpc="1"/>
            <a:lstStyle/>
            <a:p>
              <a:endParaRPr lang="zh-CN" altLang="en-US" sz="1800">
                <a:solidFill>
                  <a:schemeClr val="tx1">
                    <a:lumMod val="75000"/>
                    <a:lumOff val="25000"/>
                  </a:schemeClr>
                </a:solidFill>
                <a:cs typeface="+mn-ea"/>
                <a:sym typeface="+mn-lt"/>
              </a:endParaRPr>
            </a:p>
          </p:txBody>
        </p:sp>
        <p:sp>
          <p:nvSpPr>
            <p:cNvPr id="40" name="Freeform 7"/>
            <p:cNvSpPr/>
            <p:nvPr/>
          </p:nvSpPr>
          <p:spPr bwMode="auto">
            <a:xfrm>
              <a:off x="3082332" y="2744514"/>
              <a:ext cx="1400940" cy="1402694"/>
            </a:xfrm>
            <a:custGeom>
              <a:avLst/>
              <a:gdLst>
                <a:gd name="T0" fmla="*/ 2839 w 2839"/>
                <a:gd name="T1" fmla="*/ 2839 h 2839"/>
                <a:gd name="T2" fmla="*/ 0 w 2839"/>
                <a:gd name="T3" fmla="*/ 0 h 2839"/>
                <a:gd name="T4" fmla="*/ 872 w 2839"/>
                <a:gd name="T5" fmla="*/ 0 h 2839"/>
                <a:gd name="T6" fmla="*/ 2839 w 2839"/>
                <a:gd name="T7" fmla="*/ 1967 h 2839"/>
                <a:gd name="T8" fmla="*/ 2839 w 2839"/>
                <a:gd name="T9" fmla="*/ 2839 h 2839"/>
              </a:gdLst>
              <a:ahLst/>
              <a:cxnLst>
                <a:cxn ang="0">
                  <a:pos x="T0" y="T1"/>
                </a:cxn>
                <a:cxn ang="0">
                  <a:pos x="T2" y="T3"/>
                </a:cxn>
                <a:cxn ang="0">
                  <a:pos x="T4" y="T5"/>
                </a:cxn>
                <a:cxn ang="0">
                  <a:pos x="T6" y="T7"/>
                </a:cxn>
                <a:cxn ang="0">
                  <a:pos x="T8" y="T9"/>
                </a:cxn>
              </a:cxnLst>
              <a:rect l="0" t="0" r="r" b="b"/>
              <a:pathLst>
                <a:path w="2839" h="2839">
                  <a:moveTo>
                    <a:pt x="2839" y="2839"/>
                  </a:moveTo>
                  <a:cubicBezTo>
                    <a:pt x="1288" y="2802"/>
                    <a:pt x="37" y="1551"/>
                    <a:pt x="0" y="0"/>
                  </a:cubicBezTo>
                  <a:lnTo>
                    <a:pt x="872" y="0"/>
                  </a:lnTo>
                  <a:cubicBezTo>
                    <a:pt x="909" y="1069"/>
                    <a:pt x="1770" y="1930"/>
                    <a:pt x="2839" y="1967"/>
                  </a:cubicBezTo>
                  <a:lnTo>
                    <a:pt x="2839" y="2839"/>
                  </a:lnTo>
                  <a:close/>
                </a:path>
              </a:pathLst>
            </a:custGeom>
            <a:solidFill>
              <a:schemeClr val="tx1">
                <a:lumMod val="65000"/>
                <a:lumOff val="35000"/>
              </a:schemeClr>
            </a:solidFill>
            <a:ln>
              <a:noFill/>
            </a:ln>
          </p:spPr>
          <p:txBody>
            <a:bodyPr vert="horz" wrap="square" lIns="55433" tIns="27717" rIns="55433" bIns="27717" numCol="1" anchor="t" anchorCtr="0" compatLnSpc="1"/>
            <a:lstStyle/>
            <a:p>
              <a:endParaRPr lang="zh-CN" altLang="en-US" sz="1800">
                <a:solidFill>
                  <a:schemeClr val="tx1">
                    <a:lumMod val="75000"/>
                    <a:lumOff val="25000"/>
                  </a:schemeClr>
                </a:solidFill>
                <a:cs typeface="+mn-ea"/>
                <a:sym typeface="+mn-lt"/>
              </a:endParaRPr>
            </a:p>
          </p:txBody>
        </p:sp>
        <p:sp>
          <p:nvSpPr>
            <p:cNvPr id="41" name="Freeform 8"/>
            <p:cNvSpPr/>
            <p:nvPr/>
          </p:nvSpPr>
          <p:spPr bwMode="auto">
            <a:xfrm>
              <a:off x="4554474" y="2744514"/>
              <a:ext cx="1400940" cy="1402694"/>
            </a:xfrm>
            <a:custGeom>
              <a:avLst/>
              <a:gdLst>
                <a:gd name="T0" fmla="*/ 2839 w 2839"/>
                <a:gd name="T1" fmla="*/ 0 h 2839"/>
                <a:gd name="T2" fmla="*/ 0 w 2839"/>
                <a:gd name="T3" fmla="*/ 2839 h 2839"/>
                <a:gd name="T4" fmla="*/ 0 w 2839"/>
                <a:gd name="T5" fmla="*/ 1967 h 2839"/>
                <a:gd name="T6" fmla="*/ 1967 w 2839"/>
                <a:gd name="T7" fmla="*/ 0 h 2839"/>
                <a:gd name="T8" fmla="*/ 2839 w 2839"/>
                <a:gd name="T9" fmla="*/ 0 h 2839"/>
              </a:gdLst>
              <a:ahLst/>
              <a:cxnLst>
                <a:cxn ang="0">
                  <a:pos x="T0" y="T1"/>
                </a:cxn>
                <a:cxn ang="0">
                  <a:pos x="T2" y="T3"/>
                </a:cxn>
                <a:cxn ang="0">
                  <a:pos x="T4" y="T5"/>
                </a:cxn>
                <a:cxn ang="0">
                  <a:pos x="T6" y="T7"/>
                </a:cxn>
                <a:cxn ang="0">
                  <a:pos x="T8" y="T9"/>
                </a:cxn>
              </a:cxnLst>
              <a:rect l="0" t="0" r="r" b="b"/>
              <a:pathLst>
                <a:path w="2839" h="2839">
                  <a:moveTo>
                    <a:pt x="2839" y="0"/>
                  </a:moveTo>
                  <a:cubicBezTo>
                    <a:pt x="2802" y="1551"/>
                    <a:pt x="1551" y="2802"/>
                    <a:pt x="0" y="2839"/>
                  </a:cubicBezTo>
                  <a:lnTo>
                    <a:pt x="0" y="1967"/>
                  </a:lnTo>
                  <a:cubicBezTo>
                    <a:pt x="1069" y="1930"/>
                    <a:pt x="1930" y="1069"/>
                    <a:pt x="1967" y="0"/>
                  </a:cubicBezTo>
                  <a:lnTo>
                    <a:pt x="2839" y="0"/>
                  </a:lnTo>
                  <a:close/>
                </a:path>
              </a:pathLst>
            </a:custGeom>
            <a:solidFill>
              <a:srgbClr val="5B9BD5"/>
            </a:solidFill>
            <a:ln>
              <a:noFill/>
            </a:ln>
          </p:spPr>
          <p:txBody>
            <a:bodyPr vert="horz" wrap="square" lIns="55433" tIns="27717" rIns="55433" bIns="27717" numCol="1" anchor="t" anchorCtr="0" compatLnSpc="1"/>
            <a:lstStyle/>
            <a:p>
              <a:endParaRPr lang="zh-CN" altLang="en-US" sz="1800">
                <a:solidFill>
                  <a:schemeClr val="tx1">
                    <a:lumMod val="75000"/>
                    <a:lumOff val="25000"/>
                  </a:schemeClr>
                </a:solidFill>
                <a:cs typeface="+mn-ea"/>
                <a:sym typeface="+mn-lt"/>
              </a:endParaRPr>
            </a:p>
          </p:txBody>
        </p:sp>
        <p:sp>
          <p:nvSpPr>
            <p:cNvPr id="42" name="Freeform 9"/>
            <p:cNvSpPr/>
            <p:nvPr/>
          </p:nvSpPr>
          <p:spPr bwMode="auto">
            <a:xfrm>
              <a:off x="4554474" y="1271538"/>
              <a:ext cx="1400940" cy="1402694"/>
            </a:xfrm>
            <a:custGeom>
              <a:avLst/>
              <a:gdLst>
                <a:gd name="T0" fmla="*/ 0 w 2839"/>
                <a:gd name="T1" fmla="*/ 0 h 2839"/>
                <a:gd name="T2" fmla="*/ 2839 w 2839"/>
                <a:gd name="T3" fmla="*/ 2839 h 2839"/>
                <a:gd name="T4" fmla="*/ 1967 w 2839"/>
                <a:gd name="T5" fmla="*/ 2839 h 2839"/>
                <a:gd name="T6" fmla="*/ 0 w 2839"/>
                <a:gd name="T7" fmla="*/ 872 h 2839"/>
                <a:gd name="T8" fmla="*/ 0 w 2839"/>
                <a:gd name="T9" fmla="*/ 0 h 2839"/>
              </a:gdLst>
              <a:ahLst/>
              <a:cxnLst>
                <a:cxn ang="0">
                  <a:pos x="T0" y="T1"/>
                </a:cxn>
                <a:cxn ang="0">
                  <a:pos x="T2" y="T3"/>
                </a:cxn>
                <a:cxn ang="0">
                  <a:pos x="T4" y="T5"/>
                </a:cxn>
                <a:cxn ang="0">
                  <a:pos x="T6" y="T7"/>
                </a:cxn>
                <a:cxn ang="0">
                  <a:pos x="T8" y="T9"/>
                </a:cxn>
              </a:cxnLst>
              <a:rect l="0" t="0" r="r" b="b"/>
              <a:pathLst>
                <a:path w="2839" h="2839">
                  <a:moveTo>
                    <a:pt x="0" y="0"/>
                  </a:moveTo>
                  <a:cubicBezTo>
                    <a:pt x="1551" y="37"/>
                    <a:pt x="2802" y="1288"/>
                    <a:pt x="2839" y="2839"/>
                  </a:cubicBezTo>
                  <a:lnTo>
                    <a:pt x="1967" y="2839"/>
                  </a:lnTo>
                  <a:cubicBezTo>
                    <a:pt x="1930" y="1770"/>
                    <a:pt x="1069" y="909"/>
                    <a:pt x="0" y="872"/>
                  </a:cubicBezTo>
                  <a:lnTo>
                    <a:pt x="0" y="0"/>
                  </a:lnTo>
                  <a:close/>
                </a:path>
              </a:pathLst>
            </a:custGeom>
            <a:solidFill>
              <a:schemeClr val="tx1">
                <a:lumMod val="65000"/>
                <a:lumOff val="35000"/>
              </a:schemeClr>
            </a:solidFill>
            <a:ln>
              <a:noFill/>
            </a:ln>
          </p:spPr>
          <p:txBody>
            <a:bodyPr vert="horz" wrap="square" lIns="55433" tIns="27717" rIns="55433" bIns="27717" numCol="1" anchor="t" anchorCtr="0" compatLnSpc="1"/>
            <a:lstStyle/>
            <a:p>
              <a:endParaRPr lang="zh-CN" altLang="en-US" sz="1800">
                <a:solidFill>
                  <a:schemeClr val="tx1">
                    <a:lumMod val="75000"/>
                    <a:lumOff val="25000"/>
                  </a:schemeClr>
                </a:solidFill>
                <a:cs typeface="+mn-ea"/>
                <a:sym typeface="+mn-lt"/>
              </a:endParaRPr>
            </a:p>
          </p:txBody>
        </p:sp>
      </p:grpSp>
      <p:sp>
        <p:nvSpPr>
          <p:cNvPr id="3" name="is1ide-TextBox 46"/>
          <p:cNvSpPr txBox="1"/>
          <p:nvPr/>
        </p:nvSpPr>
        <p:spPr>
          <a:xfrm>
            <a:off x="3816841" y="739476"/>
            <a:ext cx="1523494" cy="346249"/>
          </a:xfrm>
          <a:prstGeom prst="rect">
            <a:avLst/>
          </a:prstGeom>
          <a:noFill/>
        </p:spPr>
        <p:txBody>
          <a:bodyPr wrap="none">
            <a:normAutofit fontScale="80000" lnSpcReduction="20000"/>
          </a:bodyPr>
          <a:lstStyle/>
          <a:p>
            <a:pPr algn="ctr" eaLnBrk="1" fontAlgn="auto" hangingPunct="1">
              <a:defRPr/>
            </a:pPr>
            <a:r>
              <a:rPr lang="zh-CN" altLang="en-US" sz="2400" b="1">
                <a:solidFill>
                  <a:schemeClr val="accent1"/>
                </a:solidFill>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ppt_w</p:attrName>
                                        </p:attrNameLst>
                                      </p:cBhvr>
                                      <p:tavLst>
                                        <p:tav tm="0">
                                          <p:val>
                                            <p:fltVal val="0"/>
                                          </p:val>
                                        </p:tav>
                                        <p:tav tm="100000">
                                          <p:val>
                                            <p:strVal val="#ppt_w"/>
                                          </p:val>
                                        </p:tav>
                                      </p:tavLst>
                                    </p:anim>
                                    <p:anim calcmode="lin" valueType="num">
                                      <p:cBhvr>
                                        <p:cTn id="15" dur="500" fill="hold"/>
                                        <p:tgtEl>
                                          <p:spTgt spid="30"/>
                                        </p:tgtEl>
                                        <p:attrNameLst>
                                          <p:attrName>ppt_h</p:attrName>
                                        </p:attrNameLst>
                                      </p:cBhvr>
                                      <p:tavLst>
                                        <p:tav tm="0">
                                          <p:val>
                                            <p:fltVal val="0"/>
                                          </p:val>
                                        </p:tav>
                                        <p:tav tm="100000">
                                          <p:val>
                                            <p:strVal val="#ppt_h"/>
                                          </p:val>
                                        </p:tav>
                                      </p:tavLst>
                                    </p:anim>
                                    <p:anim calcmode="lin" valueType="num">
                                      <p:cBhvr>
                                        <p:cTn id="16" dur="500" fill="hold"/>
                                        <p:tgtEl>
                                          <p:spTgt spid="30"/>
                                        </p:tgtEl>
                                        <p:attrNameLst>
                                          <p:attrName>style.rotation</p:attrName>
                                        </p:attrNameLst>
                                      </p:cBhvr>
                                      <p:tavLst>
                                        <p:tav tm="0">
                                          <p:val>
                                            <p:fltVal val="90"/>
                                          </p:val>
                                        </p:tav>
                                        <p:tav tm="100000">
                                          <p:val>
                                            <p:fltVal val="0"/>
                                          </p:val>
                                        </p:tav>
                                      </p:tavLst>
                                    </p:anim>
                                    <p:animEffect transition="in" filter="fade">
                                      <p:cBhvr>
                                        <p:cTn id="17" dur="500"/>
                                        <p:tgtEl>
                                          <p:spTgt spid="30"/>
                                        </p:tgtEl>
                                      </p:cBhvr>
                                    </p:animEffect>
                                  </p:childTnLst>
                                </p:cTn>
                              </p:par>
                            </p:childTnLst>
                          </p:cTn>
                        </p:par>
                        <p:par>
                          <p:cTn id="18" fill="hold">
                            <p:stCondLst>
                              <p:cond delay="1500"/>
                            </p:stCondLst>
                            <p:childTnLst>
                              <p:par>
                                <p:cTn id="19" presetID="2" presetClass="entr" presetSubtype="6"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1+#ppt_w/2"/>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0-#ppt_w/2"/>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0-#ppt_w/2"/>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up)">
                                      <p:cBhvr>
                                        <p:cTn id="4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预览图_千图网_编号34680966"/>
          <p:cNvPicPr>
            <a:picLocks noChangeAspect="1"/>
          </p:cNvPicPr>
          <p:nvPr/>
        </p:nvPicPr>
        <p:blipFill>
          <a:blip r:embed="rId5"/>
          <a:srcRect t="37734" b="19491"/>
          <a:stretch>
            <a:fillRect/>
          </a:stretch>
        </p:blipFill>
        <p:spPr>
          <a:xfrm>
            <a:off x="0" y="-41275"/>
            <a:ext cx="9166860" cy="5226050"/>
          </a:xfrm>
          <a:prstGeom prst="rect">
            <a:avLst/>
          </a:prstGeom>
        </p:spPr>
      </p:pic>
      <p:pic>
        <p:nvPicPr>
          <p:cNvPr id="2" name="Two Steps From Hell - Vic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52862" y="-945492"/>
            <a:ext cx="457200" cy="457200"/>
          </a:xfrm>
          <a:prstGeom prst="rect">
            <a:avLst/>
          </a:prstGeom>
        </p:spPr>
      </p:pic>
      <p:sp>
        <p:nvSpPr>
          <p:cNvPr id="17" name="TextBox 7"/>
          <p:cNvSpPr txBox="1"/>
          <p:nvPr/>
        </p:nvSpPr>
        <p:spPr>
          <a:xfrm>
            <a:off x="1619672" y="1528902"/>
            <a:ext cx="5904656" cy="951230"/>
          </a:xfrm>
          <a:prstGeom prst="rect">
            <a:avLst/>
          </a:prstGeom>
          <a:noFill/>
        </p:spPr>
        <p:txBody>
          <a:bodyPr wrap="square" lIns="28925" tIns="14462" rIns="28925" bIns="14462" rtlCol="0">
            <a:spAutoFit/>
          </a:bodyPr>
          <a:lstStyle>
            <a:defPPr>
              <a:defRPr lang="zh-CN"/>
            </a:defPPr>
            <a:lvl1pPr>
              <a:defRPr sz="5000" b="1">
                <a:solidFill>
                  <a:schemeClr val="bg1"/>
                </a:solidFill>
                <a:latin typeface="+mn-ea"/>
                <a:ea typeface="+mn-ea"/>
              </a:defRPr>
            </a:lvl1pPr>
          </a:lstStyle>
          <a:p>
            <a:pPr algn="ctr"/>
            <a:r>
              <a:rPr lang="zh-CN" sz="6000" spc="169"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感谢您的聆听</a:t>
            </a:r>
          </a:p>
        </p:txBody>
      </p:sp>
      <p:sp>
        <p:nvSpPr>
          <p:cNvPr id="18" name="文本框 3"/>
          <p:cNvSpPr txBox="1"/>
          <p:nvPr/>
        </p:nvSpPr>
        <p:spPr>
          <a:xfrm>
            <a:off x="2051721" y="2509946"/>
            <a:ext cx="5040560" cy="284693"/>
          </a:xfrm>
          <a:prstGeom prst="rect">
            <a:avLst/>
          </a:prstGeom>
          <a:noFill/>
          <a:effectLst/>
        </p:spPr>
        <p:txBody>
          <a:bodyPr wrap="square" lIns="68580" tIns="34290" rIns="68580" bIns="34290"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cs typeface="+mn-ea"/>
                <a:sym typeface="+mn-lt"/>
              </a:rPr>
              <a:t>适用于公司宣传、产品介绍发布、商务合作、商业融资等</a:t>
            </a:r>
          </a:p>
        </p:txBody>
      </p:sp>
      <p:grpSp>
        <p:nvGrpSpPr>
          <p:cNvPr id="9" name="组合 8"/>
          <p:cNvGrpSpPr/>
          <p:nvPr/>
        </p:nvGrpSpPr>
        <p:grpSpPr>
          <a:xfrm>
            <a:off x="2195737" y="2457135"/>
            <a:ext cx="4752528" cy="369063"/>
            <a:chOff x="2481634" y="2485710"/>
            <a:chExt cx="4180733" cy="369063"/>
          </a:xfrm>
        </p:grpSpPr>
        <p:cxnSp>
          <p:nvCxnSpPr>
            <p:cNvPr id="19" name="直接连接符 18"/>
            <p:cNvCxnSpPr/>
            <p:nvPr/>
          </p:nvCxnSpPr>
          <p:spPr>
            <a:xfrm>
              <a:off x="2481634" y="2485710"/>
              <a:ext cx="4180733"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481634" y="2854773"/>
              <a:ext cx="4180733"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1" name="TextBox 4"/>
          <p:cNvSpPr txBox="1"/>
          <p:nvPr/>
        </p:nvSpPr>
        <p:spPr>
          <a:xfrm>
            <a:off x="2837709" y="3049024"/>
            <a:ext cx="3491442" cy="321945"/>
          </a:xfrm>
          <a:prstGeom prst="rect">
            <a:avLst/>
          </a:prstGeom>
          <a:noFill/>
        </p:spPr>
        <p:txBody>
          <a:bodyPr wrap="square" rtlCol="0">
            <a:spAutoFit/>
          </a:bodyPr>
          <a:lstStyle/>
          <a:p>
            <a:pPr algn="ctr" defTabSz="1219200">
              <a:lnSpc>
                <a:spcPts val="1800"/>
              </a:lnSpc>
            </a:pPr>
            <a:r>
              <a:rPr lang="zh-CN" altLang="en-US" sz="1200" b="1" kern="0" dirty="0" smtClean="0">
                <a:ln w="952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演讲人：</a:t>
            </a:r>
            <a:r>
              <a:rPr lang="en-US" altLang="zh-CN" sz="1200" b="1" kern="0" dirty="0" err="1">
                <a:ln w="952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XXX</a:t>
            </a:r>
            <a:r>
              <a:rPr lang="zh-CN" altLang="en-US" sz="1200" kern="0" dirty="0" smtClean="0">
                <a:ln w="952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上海某某科技有限公司</a:t>
            </a:r>
          </a:p>
        </p:txBody>
      </p:sp>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1" decel="53300" fill="hold" grpId="0" nodeType="afterEffect">
                                  <p:stCondLst>
                                    <p:cond delay="0"/>
                                  </p:stCondLst>
                                  <p:iterate type="lt">
                                    <p:tmPct val="10000"/>
                                  </p:iterate>
                                  <p:childTnLst>
                                    <p:set>
                                      <p:cBhvr>
                                        <p:cTn id="9" dur="1" fill="hold">
                                          <p:stCondLst>
                                            <p:cond delay="0"/>
                                          </p:stCondLst>
                                        </p:cTn>
                                        <p:tgtEl>
                                          <p:spTgt spid="17"/>
                                        </p:tgtEl>
                                        <p:attrNameLst>
                                          <p:attrName>style.visibility</p:attrName>
                                        </p:attrNameLst>
                                      </p:cBhvr>
                                      <p:to>
                                        <p:strVal val="visible"/>
                                      </p:to>
                                    </p:set>
                                    <p:anim calcmode="lin" valueType="num">
                                      <p:cBhvr additive="base">
                                        <p:cTn id="10" dur="750" fill="hold"/>
                                        <p:tgtEl>
                                          <p:spTgt spid="17"/>
                                        </p:tgtEl>
                                        <p:attrNameLst>
                                          <p:attrName>ppt_x</p:attrName>
                                        </p:attrNameLst>
                                      </p:cBhvr>
                                      <p:tavLst>
                                        <p:tav tm="0">
                                          <p:val>
                                            <p:strVal val="#ppt_x"/>
                                          </p:val>
                                        </p:tav>
                                        <p:tav tm="100000">
                                          <p:val>
                                            <p:strVal val="#ppt_x"/>
                                          </p:val>
                                        </p:tav>
                                      </p:tavLst>
                                    </p:anim>
                                    <p:anim calcmode="lin" valueType="num">
                                      <p:cBhvr additive="base">
                                        <p:cTn id="11" dur="750" fill="hold"/>
                                        <p:tgtEl>
                                          <p:spTgt spid="17"/>
                                        </p:tgtEl>
                                        <p:attrNameLst>
                                          <p:attrName>ppt_y</p:attrName>
                                        </p:attrNameLst>
                                      </p:cBhvr>
                                      <p:tavLst>
                                        <p:tav tm="0">
                                          <p:val>
                                            <p:strVal val="0-#ppt_h/2"/>
                                          </p:val>
                                        </p:tav>
                                        <p:tav tm="100000">
                                          <p:val>
                                            <p:strVal val="#ppt_y"/>
                                          </p:val>
                                        </p:tav>
                                      </p:tavLst>
                                    </p:anim>
                                  </p:childTnLst>
                                </p:cTn>
                              </p:par>
                            </p:childTnLst>
                          </p:cTn>
                        </p:par>
                        <p:par>
                          <p:cTn id="12" fill="hold">
                            <p:stCondLst>
                              <p:cond delay="1125"/>
                            </p:stCondLst>
                            <p:childTnLst>
                              <p:par>
                                <p:cTn id="13" presetID="16" presetClass="entr" presetSubtype="2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625"/>
                            </p:stCondLst>
                            <p:childTnLst>
                              <p:par>
                                <p:cTn id="17" presetID="2" presetClass="entr" presetSubtype="4"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750" fill="hold"/>
                                        <p:tgtEl>
                                          <p:spTgt spid="18"/>
                                        </p:tgtEl>
                                        <p:attrNameLst>
                                          <p:attrName>ppt_x</p:attrName>
                                        </p:attrNameLst>
                                      </p:cBhvr>
                                      <p:tavLst>
                                        <p:tav tm="0">
                                          <p:val>
                                            <p:strVal val="#ppt_x"/>
                                          </p:val>
                                        </p:tav>
                                        <p:tav tm="100000">
                                          <p:val>
                                            <p:strVal val="#ppt_x"/>
                                          </p:val>
                                        </p:tav>
                                      </p:tavLst>
                                    </p:anim>
                                    <p:anim calcmode="lin" valueType="num">
                                      <p:cBhvr additive="base">
                                        <p:cTn id="20" dur="750" fill="hold"/>
                                        <p:tgtEl>
                                          <p:spTgt spid="18"/>
                                        </p:tgtEl>
                                        <p:attrNameLst>
                                          <p:attrName>ppt_y</p:attrName>
                                        </p:attrNameLst>
                                      </p:cBhvr>
                                      <p:tavLst>
                                        <p:tav tm="0">
                                          <p:val>
                                            <p:strVal val="1+#ppt_h/2"/>
                                          </p:val>
                                        </p:tav>
                                        <p:tav tm="100000">
                                          <p:val>
                                            <p:strVal val="#ppt_y"/>
                                          </p:val>
                                        </p:tav>
                                      </p:tavLst>
                                    </p:anim>
                                  </p:childTnLst>
                                </p:cTn>
                              </p:par>
                            </p:childTnLst>
                          </p:cTn>
                        </p:par>
                        <p:par>
                          <p:cTn id="21" fill="hold">
                            <p:stCondLst>
                              <p:cond delay="4175"/>
                            </p:stCondLst>
                            <p:childTnLst>
                              <p:par>
                                <p:cTn id="22" presetID="42"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27" repeatCount="indefinite" fill="hold" display="0">
                  <p:stCondLst>
                    <p:cond delay="indefinite"/>
                  </p:stCondLst>
                  <p:endCondLst>
                    <p:cond evt="onStopAudio" delay="0">
                      <p:tgtEl>
                        <p:sldTgt/>
                      </p:tgtEl>
                    </p:cond>
                  </p:endCondLst>
                </p:cTn>
                <p:tgtEl>
                  <p:spTgt spid="2"/>
                </p:tgtEl>
              </p:cMediaNode>
            </p:audio>
          </p:childTnLst>
        </p:cTn>
      </p:par>
    </p:tnLst>
    <p:bldLst>
      <p:bldP spid="17" grpId="0"/>
      <p:bldP spid="18" grpId="0" bldLvl="0" animBg="1"/>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D653DDB1-79C7-40FE-B03A-3A1FB62B0B5F"/>
  <p:tag name="ISPRING_SCORM_RATE_SLIDES" val="1"/>
  <p:tag name="ISPRINGONLINEFOLDERID" val="0"/>
  <p:tag name="ISPRINGONLINEFOLDERPATH" val="内容列表"/>
  <p:tag name="ISPRINGCLOUDFOLDERID" val="0"/>
  <p:tag name="ISPRINGCLOUDFOLDERPATH" val="资源库"/>
  <p:tag name="ISPRING_PLAYERS_CUSTOMIZATION" val="UEsDBBQAAgAIABSiw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UosN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BSiw0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FKLD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FKLD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FKLD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FKLDSCPzQztyAAAAcgAAABwAAAB1bml2ZXJzYWwvbG9jYWxfc2V0dGluZ3MueG1ss7GvyM1RKEstKs7Mz7NVMtQzUFJIzUvOT8nMS7dVCg1x07VQUiguScxLSczJz0u1VcrLV1Kwt+OyyclPTswJTi0pASosVijISaxMLQpJzQUySlL9EnOBKp/tmfJ8ya5n09qfr9ivoJGcX1CpqaRvxwUA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BSiw0iNMDbvXAgAAJAgAAApAAAAdW5pdmVyc2FsL3NraW5fY3VzdG9taXphdGlvbl9zZXR0aW5ncy54bWy1Wmtu48gR/r+naChYYAME1oN6OdAooMiWTYxMaUXankkQCC2xbREm2QrZ0owW+pF/uUCQEwRBzhAEyF3yY/caqW6SFilLMmlPxLExrK76qrpe/ZB70ZMbaOuIM9/9iXCXBRbl3A0eo/53CPUWzGPhJKQR5VF1T7l3A4d9MYIHJmhAjTgJHBI6mhiN+jU0lB/U7ahdvQtvzUGzgTpN3MBdpOOWBmOXin6paDCmN+par3oAEeOGdEEDfhy1V82NvhQwgoiG3Agc+rWv5LmzQ/kZXIXEcYEv6reb4tmlWnd6UzyoWW91WnjXUBVFaSOtpdf12q7TueyodYRrzVZN2Q26DaWhoHqrVb9s7+qdRkuBt+FlG1Ca+LKNmp1ms6HvGrgB0khVB3pD23WUy3pdBW24e6nthsNBp1ZD9Xpdaeq7VlsZDmoIuBXAUJWucKCiKwOlvVMHar2roKE2HAybO6zjttZC3QZu12q75mCg1Gp75+5nl3XXnlp4Oqk7XwE8GoKjoyK3qkeSq7dYhyEw29RfeYRTFBCffqj8/O+//vL3f/38t7/88s//oB8WbLX9dSVJUJnMKXtqV54aE4EswPpHsHpVOZKySbuyhZGlI9f5UJmvOWfBxYIFHIy9CFjoE6/S/1WcO8nMikiyDQ3LyD2QBd2r68hPUbFEF+QzPOeEFsxfkWA7Yo/sYk4WT48hWwdOITOX2xUNPTd4Au7aZUfDZxV5bsQNTv2cfbgrnuJiK+hXERXmtbF4Ckl6ZE69VGNNfkrI7VW+7pED0Y0buVyKqnXxnBNdkUeaD0BXFc95mQC05KPWEc/rQpx+5cCuiPJvnGX3yJaGeSVxuzwrxVbrVdl8WoXsUTg7L/d6oJ/lPAbdJ3gUFtbEU0hITFAoLBSlxG1y/voBY/J62Et6PmiB4GabS0KSkJPBTBvfTFTz82w0vhrPBsZVpa/FVYlEWX73Q6Pd/VpvtaF1JYIFoawbdTTKgyEJ1qoVwzLt6Xg0A0A8mpn4k13pi9+lRce39sgwcaWf/Kc0wGSK7yp98buI6O10ik17Zo0MHc8Ma2aObemXEbaxXul/Zmu0JBuKOEMbl35BfEkR9Gc3pCjyXEcOiJ7tBmtaQJ8+vlENczbFlj01NNsYm5W+xcJw+xuJTNZ8CdmzJBFy3IjMPepItZAjclz0F9AuN2gI/vGlC5zMJ25wUUT7VL03zKuZPR6PrBk29ZRS6ePAQXpIhKbyQFPVwlPACAks5G8Tn8nskwhI9bzSINfG1fUIfmxhyLX7uPTgh7/BmgmGkExoUEAQEgdPIess63481YUPQSEiaEWi6AsLnVzSZENXANswtTGkpmZn8G0Bk2JD4N1gAalDF7wA3g22LPUKzwbjT5DjUJvjkkLjj1CSH0sKfcYW1BC2CoiZ6p1xpYqKEGWYFkhagwsi8t3bIrJYgJzw5sZl6wgowsNQJrIao4vSmiz84y0E0lBHJ6o9BgZny7dHd0PBlNCBda6ALmhDGtZFdv14a/x+NlSNEdZnkG76+H5myy4plPpkiwLGEXE2JFhQNKcLsoZK2MKY4zpyTERemvCntfsTIjzpP98nrcvU8afv32BSruEdsQw2zKAM9ikr/pp24bZkBm80ROT6SSuKOODNJlgaNtWpMf42IYpcf+3FXfpbBOrZuLLBetWO9/ureNj+D8ZYcQseGNDRBi4rJYRhJRZLDiyeXilBwxyCukncz6HhiyNqKQBznGCYDL0D5g48lzPkDjxaDuIeDyzDhs3WPZ2L40cBYVmrcdSOx1scEj0KJ/TnUp3TBwb7JY+STbyRgbVLhr9IlDNbpdzSYhv2CAw3AfMxTipA9VxfHKKKwd7e4NQV8WqQm889W3uOrG7PfZIrAvh57dOX+7CHkPmS6pEozet4UfrdOw2JpziN9U7KbSCeC7RwrDL1+a6IWVidatczTTU1LE4Uop694nJQHcInI9uajdSBQIAy8QlfLGEVfhAHveJY8YlAx0MV8JLJW5SEi+V///yP4jAH9sRUlFB/WxYHil90TfyM9weTcRr9sQCOrQ7yovKloGByoEpFi5+vbAMS9JscWUi8LPnMF3dchVRDCSRhVG1b1a5voEosWRRsHcJesCTIjTr9CI1P7vUr/RsSPkHjtBnzygJJz4vc5KVt2B9x19xzA1pS/N0rkZi8bUxmqq7Lsz/UqOcunuLl14EDTHLPhzz2WAZPu1ZN6M4HkNRxeXlMubilXQtaQvy+bwibo2vdM2F/o+IR6OE8d0ET8JB5E3G19fIuFxjETRykcZ+H4kifvmU5oiX7ksSu/0C8CNiypEPWCdgwEZvFBDJPO+SeitpxsrgJ5ZDxjnmwLmjxdDLQefqhlKYN5NVvVsEz7YXlcMxKhjKm74mH/Cb9yl/wZ4iH/JZYU8Zwrntp0+FQVjS9jxuQMEsvEjvgoYHsUglP+pbnERaMxL1slJlIQshz+syhfbk22q5Pk3IWtKzB1RMW94Ln7cuNkJlv5bQj8b1DbmCfvtXz+dvjLvfo6eSW84ASzLpavh+rgITnWAnE3x8cOiOmIr5d0Q8VOIiQxVJ0+qiCEowPFeHO+CuaU3KrtJ+JdpaRlNacF/VlP5ftvJTKQHTxcqpYXOznhXrVF37qVc9FqJfAng5gsPbnNMSQAy50uSRCeWKWfZlehd3JHemB3InRLABfAnYAZ6S0EjKEXGLJbVVaLfFLdhz2ltz16IamrSpDyDjn/Px7EVTH+eRW+Yg+8Gx6J5TSVZD0un0u5ntghn5SSp7IskoORkoWHSfzSM7+SLdKF5+9jUeWo7RNi3TPdmjGD6JePaIKeE95v1fNLrPQo158zXpIA1HAO/lHB/8DUEsDBBQAAgAIABSiw0hyCctNChIAACg+AAAXAAAAdW5pdmVyc2FsL3VuaXZlcnNhbC5wbmftm3tYktnWwCmTMS8z1Whk3rrMHGa6oJaZmohpnmo0rcbKKRQnnZqiREXzCqhpZZjMZKUnBdNKLVOjMvEGXkImUel4CU0FlRQFFRUBEYEPv3HK7zln/vj+h+fh5Xn32vtda+39Y++13mfv1KPeB430N+oDAACjw4cOHAcAdEAAwMpUPaCm5O2+zmrNzwr08YNugNI28zHNzarz+4/sBwDIBIOFn3U196tDD/2EBgC+bFz8rmCgioIBAGjt4QP7faMDJvp98MHn5cABuRcWAEs4U59C+X38QISJrq6HR2fKN0lrjJOqbn6XT1m9JSvlB+PkG4ar1mYcsduUNb6OZyXgdyxwBlvIT1mOJ6K6IiRoI7sML+XYUzHcHzOpKKlQ1IfM8IlRnJ7a6SazanZA3MQIb7Dxuou5DnBDYMKKpUt0cGBwSrPRXasCnGWaWi5EqPWN7Axt6gA6S5fnb12Hb0zz/wGvkbw/kz1Zd/OaicXyB2wAbvPpzP1CVCsjBW4m7vrcsK7uMHDbKeci2Q+HicfBOsuemXP2QTj9Kkw1TWhIudMMWCYCmxbBpwfuRAy9bt+5vIWhTkNKcuxxN8nZIXryX5oDXSlrtiXrLzMmH/gMDjDRfVz5Dv6pLcZID9SQElr/WY3rm4TQFcdX3b6Wj3L/WXqOtSSRwvVM3HSXaT2mcxKScDOpHf4r5C8ViVRgssGgG+Wz+4GbzrpSAN+vPOz+74o8m7iX55ckcZBk/bykT7USEotWbAe5euy/ALEDfTIEoXErdDN8WW+vsd0ETzBOfJQ32ns0q7Zn95+SBCjILeXochc6E+4aPMh/YAe6b/CXigdlKzSWrYEsG5sbG9ZAXG+6th+dvfxdC2fc9E9JHckgz61ouQsX65p1jx47et+g9ZP/79gJGsv0QMsG4YChHmiTx6YL383bG59DSZckgayUo5t9l7uwJ3B4ZdF337WmjHzyfxSpGStIssGysdqi6cnftvxmZ4wx03+5N25J8pzvVrRm23IXNj4PX+FrfGfEDf3J/9k9mzSWNSwfq7U6DbqH1h7aeJNqlNKTDV2SdKM3++qZLHfByK8SsE3/B3Re5ScV8xsXLRtcPlY3VgyufKT3jZEH91rDeCtpSTJeqcVNi5sWNy1uWty0uGlx0+KmxU2LmxY3LW5a3LS4aXHT4qbFTYubFjctblrctLhpcdPipsVNi5sWNy1uWty0uGlx0+KmxU2LmxY3LW5a3LS4aXHT4qbFTYvb/we36KnJatFkvANw+Qbt0KeLNddBTP8DTKc9w1W1BZ/2S1Owf2vgBYqqoN6w9belqt5/S0BhAbyCfedTKRv1t+AZsbl2WXmmSxvC6578l64eKAqdlvaiRAHx0/R+NAtaoWg+RX2hmC2EYfgugrAuXjHjJ4Ks03hEett5yZSIPTZQWTWej0Fa/Ug0e88g4BZ4R/jXJQtCe54UCeP613AqWYS91/F7ufFomZyFU7WlpPZeO0WosIxig1axeve6L+l3eF8nLKNhzzM//ujNES48J/W2hz0RwnsrRfd5xz0W7vNpEfEjmagvQdY1Uw0ndPFhocIwFNQBWap+aKX89ZQVslTRw8JekX1AlilZkTilECGiyltRnPh4WTXXPxKBdMkV7sBtlTdaqaZGu9Xj52Fx490+/OPsfRHOyHNBWJyil2tZzXlfabnr9py5J2G4GKEUTL7mxzwtnL1Z2PX2F25hW8uERRBwQ1G4tJTq+Uvr6tn2SKqYKNpBiuqKvDfJP21d1lNgMNc6OHQ64wx0chYfTJyqFWFE1Y5kOJrrA5V0quFlSYeVccQ/3jO+cJlKzKax+3KFOap8BIPq5mEh9sHOZOxV+zPK3RqyPPyleV9hRgNtnvV2RQpeR9baZoYfA49vfdSJs269lPv7dLe33LwCei+2VGLePFM5Toyjdwg+jiEMPO39JzfsfsdyvevGcha31ELJlomBb6XlwOvlhOpzOX1uzx3hzzAPoqZjPaNfwwPAQZFbfsKVrQaVnyWLPr64Lxhb3f9rZoXzejZ0UheXfC1s4Wl5mesxNcy7ifGLyTfIkxK1iR6j5Z8OpuztXwV9W+z9vnC7qQinVsiAd8J63f+ZrjSXmDf90HOZ8JgknoovDQ1LNWGhS7zn550mhcwwdN8i9uUoCYTEemzVcbtrll+Nl516GeD0JdIaBElfeAvgTWxFNroSc9q4V16iDp2EQGRnnTkX7YjuxGS2muWOIEYQTqTop2519Q3M4mCjizLm5dve+OU5zdJj/viDnPvQBeHoH7tja8IOKLXcepuiNGrRgGfepJmcfmk4gpleHtTqynGtBakhpFW5PNudckcGvwYpq7yifttOfspMwW9tpDtQkI0eexrFMh7rC1/wq4cWiN3ObMcJegR3/J+UrNxffRrpVJtdsueieU+w6HpaGiNinO+n8Ltnyf2eA5FsiW0OiujtoJLMYQxCoiLoAWcLOlf2UwsNvLOntlP2HKyMEUwc82ScbR1uoKc00KmydsKKE6NFTF08k2rDLQ8N++NGKFl10L8s5t9oIhNLdOSk79Vhnx9wQQVyolbSgmcP584iZsRsQq+/k6VnpgEIpAeSXClyV+za5tfJubUnG5N5bWzmsvWA5H3BhQfZk5VFuFyV8fMxEn4srLSCfAS3srsbfUxtL0WlCbmv+UP2Wwux6eUEejPdHkblmFtr5iYCMAArH7ZHXX+RF4eLkTVvL8sxtiH5UbpbVV4/9lzOJN7mtE1veT5y+ViF8gbLKbUk1BZ72ldZK2J0kXjkKBrLqS2yASZleXHvnazPHzk+iFpVt9a+wKyqsOKJ4l/AG/q6Hb0tjU2zc9amppt/ZfKzQkYDxH6TpylzmkmCKjOD17qYx1qMhnwQR71gAnQKNzjIfKT7hs0ncyr8nc7xF/qipqk+ytVpDfTU7SAklkXPq6hOq3DvGu4glNP2Bo3h64eZ3GCBH7s3XRCUnBrWJ0jGwk9uX8fjFppVHZzawM5uC1mVWPXMjXEZlnph7DJa0v0am07Oq7aU3WeEt3HR5GH6y4BO1QIfxo0wVISA4TuqpeWiDbZ1dbZAbzn55Qm9VhhVViuCxlqUiWw7mLj5jtxJqqQENUHCSHsYAUJZv4+y9yvs1NXsqJg0NQmHK1I8ZQpEO7loQZUn46JQ2SURkjvROZwrzk2xlhKRJOdLKLeqJh3h7wJNl4giaZoi5cy7CQJ0PW+a9ELtRnGwhe9IjKgERQM5/ko3hHWNqEbc9pDOlN88p6SFDiKb2cY6hh+NOuMmCI6plhX/ogmDF9QO9aVsmTvO0iV+bhRtVeV911tS2SS7IffZvMBEqMLRHWFD1OHKHTEfwhFinq3RvsgGBK6JdmvLZS66VPFk4ARO4Ejgn9n/UJXGC5t6oJIluYsAfor49H7cYryET8WM4duG5SC54ooXKm5z9UTKMUqgkIrZGe3ixfXQKaPOCw7XnzWG8ZKjXgk7MgbWQgrANSarOLHCEoZb/ay9ghq1MBlFq65URZx4MFmo8q3zixtyruW0e6VXsqZrS0hcijIvNKxXSejtFJcm2DZ0OR+4xdtHrLclxGGzX5AXFwUDUAP9nN2Z3yupqILCZDz5uK06jot50bRx8bhUv+tQofuEgW7QnryAMlkKfl6GUM1kEsrlnoNnX8k7Nh3TuNbZm5bumBewC92C8ca/XFuUvhokqWSEmW+3UJz8ps0E0tzUPr0Wkpzaeuh1frhywnpcpsxaDfLqi+KRrHjsSwNZGXz55abm/cSP7xl6Rl2vfBo9iJsImJViYZrJb5jtHzq+FpA/2EqRaRmiINzPwvbxdEeXrd90BRUH2UjxnTTr2p0XqfM2K0/0X6latwsD5+uDJI730gmh5M3whTEf3AeMZm2irrBVFuGKma8tL7FlrYXFKwaTlKVSKEpaVl9nC2YpNNPIURv7rYQM7lpDQVVku79iZwFq2lQdAO7uIIw9faP3rUQW7elbe3m0m0+2exg0GZWMn64RxliersyCsWMDOliOmH2deRXQ1SA17Xv0zVAVR+CeabF7ICz7W2fejP6XKZKvc+feTCIRig+TZty5piCrxY6MslJ0M0JKtwbPNZHfn+ALV4Oo3k4KWZ+cJgSuo92Ko4bbqp8cEVd43Pp6Qp46296bL1C8jXgojvbsXABvu+yIgN9n3VNsZBNdCGSf4JqSC9RwcoTaxKvpqYcSqv7eV3w377GiNzymx8/J5SRk/UmISiWjiUjY+TF/3RtJsaM8OT+XVuntXxHyUlJXTUXZEw1z1kEKrDuD3i68U0Y6FZCK2WuAGw6ZRo89zkwPUcqIXqK4W5wK/tka4gVVR/77Sz+QShPMY4vffcgYfcyjSLEjHvJoy4671zEofNWECkk/t+ruhaL7aj0uugR+59Zj3lb4jmT86cdzLedd0MjnWcD0qpD+c8LEKAzX2MnUT9HgfP8ZOdwRl7ceEt8fMV81DY+hPUrkk+ImHyWQXw2FjhZ63GIr/j1iFXum0zk0zQRfpYqXBE3IcspFl3picby4rllbgtXmamt4C3f9CTViMI+z+UeUhVmcvQDLEJPUwc/QyfhdYWn7YTsvrrMXgG519RJDzpC7o3oOusz83r8YQ/Rr1uM4q1NXDLFzjVacGmUrYzDoqHUoo4bihXo5nBIzXw2R9pcGZJXAHcacuh717n5TxwNysIqJgzTPn5lIKSWEuIZ75TaC6ylwEueO+oKZQRlR/Wzq1xPTqA7GCTCHxyXI+9d3KE6/+M3JUiItWmsucBFGW8RSI2uehhYz+airG2W7Mdu7HaiFwJJpOLL8sdcOC82iZADKCD1mVo4k0J1dO0NxkmJEf3wa945DbVsmdfZxP4g6pVs/1JxE17uaRA+nOI3Qh7tDj1lf4lVEGIC8AT7lfKmh7XOO65DM3xy9RfUI9TL442EYFTwtR8QM332Y5GHBBK+HkN4knm4QT2si0RHG1SNX3R/T5TcPKHtnncovzQ5+hfPTBMiTE/p/tLPb2ocz52MRseYQBO72oJ/jScNZu6khvDVpVlrkWcsBw1i3JR/5VdcUsYMpoPQv1zfQL6npP2riOFjx+uscgR2if27gC9h3i5E5PRF6JDPW1n8eODhDAnuOhEwaXto91bKb9Up/g6cLRAIdh8ST5seOMqgWF80PbgdlZGwezOeT1moQi0PhnaS6V8bMkpkVxECHgHSQDtSoRj6SDZ6gOUj3LBzuD3krz4iF+wyJqap5IbjktF9lVvkzBWf9ibgdI8UgMQbEWR/Zn3eA4oCjOEgrCkJifi5hkWeNGoahPnda+vtMu0MecNC04T1z98uqP/Lu5/beY6hmmNYHqQTNX39V2vzvLxT2EeohEC3a2EZA46NSnxr1S7ZeUL4qEhqaNtDljR61ODTToM+WDZVA8z25cDhV+fGNLbplAyVEJzN6wmVE4oLJ/rZwjBUFElnLoRFoCuWATkz6VWpB10IrCosWk+QlsJtSTZw+OqngqqmhYSlxEKxmTuP0YtY9eTf7xAcj+PgPXp/nuETinxu02BVligOMhRZCItPMQSJD5PByIDG5SKxO5NDeLLAVep6arsSsv0611CQWyCNk5Nc9fBdZJZ3bBjWykpypEtoHTEHUSfwsBNu2TBZG4mX79p8fguY7+2eCxbusgZCggb7ho/MHYoTKEkdYzXs0dw9jyHy4byQ07NYfr80peznRQafirKlzdGtOVdL0gpjFhReWnqmY3hL1L5Ajoyfs3P8mTAMvgE/rKt9HlfZdSaqVLkxtZGHYQDz6Djq70QOzP7c4EY7e9DqAn3XyZYPbBK2o4monV1xxGKPJTGgx24/4/8MPLtVt22vMyP4zhWWaUQrQtD38m2dYX1XD1DsR6IMp+J25A/fLFO2e1hOCU81sQhER20nr+oW90OcsZdJs9o2kOy4lYn1ROhoKEfOR3C9E8piwoE953SGzxYRwu81/vtl4/GOZouPR59zx/EA9TDX9FThzJfD/nA4OXjwdjFOJc8H9qQdiMKntLS1pn7PGy4tStSZM+q9nhwNlXNhJ62/YEeGROC/bT28NDH1JRbC9g/mqBSFC7fT9k7qOLwg/Ze/5fFTZ5qjj2YUYY4jASqUU4UScOBF0c+PtDcvt6rv4INx9+PpYrlrH79f0GbuYaBpA8zns4X2g1C0w6X8AUEsDBBQAAgAIABSiw0jXo5xjSwAAAGoAAAAbAAAAdW5pdmVyc2FsL3VuaXZlcnNhbC5wbmcueG1ss7GvyM1RKEstKs7Mz7NVMtQzULK34+WyKShKLctMLVeoAIoBBSFASaESyDVCcMszU0oybJXMzcwRYhmpmekZJbZKpuamcEF9oJEAUEsBAgAAFAACAAgAFKLDSBUOrShkBAAABxEAAB0AAAAAAAAAAQAAAAAAAAAAAHVuaXZlcnNhbC9jb21tb25fbWVzc2FnZXMubG5nUEsBAgAAFAACAAgAFKLDSAh+CyMpAwAAhgwAACcAAAAAAAAAAQAAAAAAnwQAAHVuaXZlcnNhbC9mbGFzaF9wdWJsaXNoaW5nX3NldHRpbmdzLnhtbFBLAQIAABQAAgAIABSiw0i1/AlkugIAAFUKAAAhAAAAAAAAAAEAAAAAAA0IAAB1bml2ZXJzYWwvZmxhc2hfc2tpbl9zZXR0aW5ncy54bWxQSwECAAAUAAIACAAUosNIKpYPZ/4CAACXCwAAJgAAAAAAAAABAAAAAAAGCwAAdW5pdmVyc2FsL2h0bWxfcHVibGlzaGluZ19zZXR0aW5ncy54bWxQSwECAAAUAAIACAAUosNIaHFSkZoBAAAfBgAAHwAAAAAAAAABAAAAAABIDgAAdW5pdmVyc2FsL2h0bWxfc2tpbl9zZXR0aW5ncy5qc1BLAQIAABQAAgAIABSiw0g9PC/RwQAAAOUBAAAaAAAAAAAAAAEAAAAAAB8QAAB1bml2ZXJzYWwvaTE4bl9wcmVzZXRzLnhtbFBLAQIAABQAAgAIABSiw0gj80M7cgAAAHIAAAAcAAAAAAAAAAEAAAAAABgRAAB1bml2ZXJzYWwvbG9jYWxfc2V0dGluZ3MueG1sUEsBAgAAFAACAAgARJRXRyO0Tvv7AgAAsAgAABQAAAAAAAAAAQAAAAAAxBEAAHVuaXZlcnNhbC9wbGF5ZXIueG1sUEsBAgAAFAACAAgAFKLDSI0wNu9cCAAAkCAAACkAAAAAAAAAAQAAAAAA8RQAAHVuaXZlcnNhbC9za2luX2N1c3RvbWl6YXRpb25fc2V0dGluZ3MueG1sUEsBAgAAFAACAAgAFKLDSHIJy00KEgAAKD4AABcAAAAAAAAAAAAAAAAAlB0AAHVuaXZlcnNhbC91bml2ZXJzYWwucG5nUEsBAgAAFAACAAgAFKLDSNejnGNLAAAAagAAABsAAAAAAAAAAQAAAAAA0y8AAHVuaXZlcnNhbC91bml2ZXJzYWwucG5nLnhtbFBLBQYAAAAACwALAEkDAABXMAAAAAA="/>
  <p:tag name="ISPRING_SCORM_ENDPOINT" val="&lt;endpoint&gt;&lt;enable&gt;0&lt;/enable&gt;&lt;lrs&gt;http://&lt;/lrs&gt;&lt;auth&gt;0&lt;/auth&gt;&lt;login&gt;&lt;/login&gt;&lt;password&gt;&lt;/password&gt;&lt;key&gt;&lt;/key&gt;&lt;name&gt;&lt;/name&gt;&lt;email&gt;&lt;/email&gt;&lt;/endpoint&gt;&#10;"/>
  <p:tag name="ISPRING_PRESENTATION_TITLE" val="HG000770"/>
</p:tagLst>
</file>

<file path=ppt/tags/tag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heme/theme1.xml><?xml version="1.0" encoding="utf-8"?>
<a:theme xmlns:a="http://schemas.openxmlformats.org/drawingml/2006/main" name="Qzus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2731</Words>
  <Application>Microsoft Office PowerPoint</Application>
  <PresentationFormat>全屏显示(16:9)</PresentationFormat>
  <Paragraphs>170</Paragraphs>
  <Slides>20</Slides>
  <Notes>20</Notes>
  <HiddenSlides>0</HiddenSlides>
  <MMClips>2</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等线</vt:lpstr>
      <vt:lpstr>华文黑体</vt:lpstr>
      <vt:lpstr>微软雅黑</vt:lpstr>
      <vt:lpstr>Arial</vt:lpstr>
      <vt:lpstr>Wingdings</vt:lpstr>
      <vt:lpstr>Qzuser​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简约大气公司介绍产品介绍商务融资动态PTT模板</dc:title>
  <dc:creator>Qzuser</dc:creator>
  <cp:lastModifiedBy>vian</cp:lastModifiedBy>
  <cp:revision>207</cp:revision>
  <dcterms:created xsi:type="dcterms:W3CDTF">2016-07-03T04:46:00Z</dcterms:created>
  <dcterms:modified xsi:type="dcterms:W3CDTF">2023-02-07T07:44:36Z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