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</p:sldMasterIdLst>
  <p:notesMasterIdLst>
    <p:notesMasterId r:id="rId23"/>
  </p:notesMasterIdLst>
  <p:sldIdLst>
    <p:sldId id="329" r:id="rId3"/>
    <p:sldId id="313" r:id="rId4"/>
    <p:sldId id="315" r:id="rId5"/>
    <p:sldId id="299" r:id="rId6"/>
    <p:sldId id="300" r:id="rId7"/>
    <p:sldId id="302" r:id="rId8"/>
    <p:sldId id="355" r:id="rId9"/>
    <p:sldId id="303" r:id="rId10"/>
    <p:sldId id="305" r:id="rId11"/>
    <p:sldId id="306" r:id="rId12"/>
    <p:sldId id="356" r:id="rId13"/>
    <p:sldId id="304" r:id="rId14"/>
    <p:sldId id="357" r:id="rId15"/>
    <p:sldId id="308" r:id="rId16"/>
    <p:sldId id="358" r:id="rId17"/>
    <p:sldId id="310" r:id="rId18"/>
    <p:sldId id="359" r:id="rId19"/>
    <p:sldId id="263" r:id="rId20"/>
    <p:sldId id="321" r:id="rId21"/>
    <p:sldId id="360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FD1"/>
    <a:srgbClr val="386CFC"/>
    <a:srgbClr val="63A1FC"/>
    <a:srgbClr val="FFFFFF"/>
    <a:srgbClr val="03A1B4"/>
    <a:srgbClr val="FFAC41"/>
    <a:srgbClr val="EB5E66"/>
    <a:srgbClr val="EA6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1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9A2E9-7A9F-416C-B33F-1DD89F7FB6E6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99DE5-FA88-4DA1-A685-7773E623280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BF2FF-AB26-42B1-B18B-19F5B70C603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20DCC5-0B8D-45DE-90C5-8AC52E8EFB40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3D6D23-8EA6-445F-B959-20BE0C287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20DCC5-0B8D-45DE-90C5-8AC52E8EFB40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3D6D23-8EA6-445F-B959-20BE0C287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N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20DCC5-0B8D-45DE-90C5-8AC52E8EFB40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3D6D23-8EA6-445F-B959-20BE0C287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20DCC5-0B8D-45DE-90C5-8AC52E8EFB40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3D6D23-8EA6-445F-B959-20BE0C287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N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 userDrawn="1"/>
        </p:nvPicPr>
        <p:blipFill>
          <a:blip r:embed="rId10"/>
          <a:srcRect t="39464" b="57690"/>
          <a:stretch>
            <a:fillRect/>
          </a:stretch>
        </p:blipFill>
        <p:spPr>
          <a:xfrm>
            <a:off x="0" y="6428105"/>
            <a:ext cx="12192000" cy="4660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 userDrawn="1"/>
        </p:nvPicPr>
        <p:blipFill>
          <a:blip r:embed="rId10"/>
          <a:srcRect t="39464" b="57690"/>
          <a:stretch>
            <a:fillRect/>
          </a:stretch>
        </p:blipFill>
        <p:spPr>
          <a:xfrm>
            <a:off x="-93980" y="6428105"/>
            <a:ext cx="12285980" cy="4660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/>
        </p:nvPicPr>
        <p:blipFill>
          <a:blip r:embed="rId5"/>
          <a:srcRect b="57690"/>
          <a:stretch>
            <a:fillRect/>
          </a:stretch>
        </p:blipFill>
        <p:spPr>
          <a:xfrm>
            <a:off x="-93980" y="-35560"/>
            <a:ext cx="12285980" cy="6929755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2835864" y="2580054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043298" y="2654485"/>
            <a:ext cx="5915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信息化教学设计说课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390121" y="3693110"/>
            <a:ext cx="5227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信息话教学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公开课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  示范课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说课微课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6796982" y="5337702"/>
            <a:ext cx="492649" cy="492649"/>
            <a:chOff x="9674578" y="2446144"/>
            <a:chExt cx="1556194" cy="1556194"/>
          </a:xfrm>
        </p:grpSpPr>
        <p:grpSp>
          <p:nvGrpSpPr>
            <p:cNvPr id="64" name="组合 63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66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5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582913" y="5337702"/>
            <a:ext cx="492649" cy="492649"/>
            <a:chOff x="3843955" y="2446144"/>
            <a:chExt cx="1556194" cy="1556194"/>
          </a:xfrm>
        </p:grpSpPr>
        <p:grpSp>
          <p:nvGrpSpPr>
            <p:cNvPr id="69" name="组合 68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82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0" name="组合 69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2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3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4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5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6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7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8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9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0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1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6189947" y="5337702"/>
            <a:ext cx="492649" cy="492649"/>
            <a:chOff x="6839012" y="2446144"/>
            <a:chExt cx="1556194" cy="1556194"/>
          </a:xfrm>
        </p:grpSpPr>
        <p:grpSp>
          <p:nvGrpSpPr>
            <p:cNvPr id="85" name="组合 84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87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975879" y="5337702"/>
            <a:ext cx="492649" cy="492649"/>
            <a:chOff x="997758" y="2442742"/>
            <a:chExt cx="1556194" cy="1556194"/>
          </a:xfrm>
        </p:grpSpPr>
        <p:grpSp>
          <p:nvGrpSpPr>
            <p:cNvPr id="90" name="组合 89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92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1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3138323" y="1845384"/>
            <a:ext cx="5915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此处输入课程名称副标题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4232341" y="4435315"/>
            <a:ext cx="144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汇报人：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XXX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6403660" y="4435315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时间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20XX.12.16</a:t>
            </a:r>
          </a:p>
        </p:txBody>
      </p:sp>
      <p:pic>
        <p:nvPicPr>
          <p:cNvPr id="16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0388" y="-117145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9" grpId="0" bldLvl="0" animBg="1"/>
      <p:bldP spid="60" grpId="0"/>
      <p:bldP spid="62" grpId="0"/>
      <p:bldP spid="94" grpId="0"/>
      <p:bldP spid="95" grpId="0"/>
      <p:bldP spid="9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3590568" y="463992"/>
            <a:ext cx="5213316" cy="1031890"/>
            <a:chOff x="7038412" y="5298115"/>
            <a:chExt cx="3099874" cy="517828"/>
          </a:xfrm>
        </p:grpSpPr>
        <p:grpSp>
          <p:nvGrpSpPr>
            <p:cNvPr id="153" name="组合 152"/>
            <p:cNvGrpSpPr/>
            <p:nvPr/>
          </p:nvGrpSpPr>
          <p:grpSpPr>
            <a:xfrm>
              <a:off x="7038412" y="5298115"/>
              <a:ext cx="3099874" cy="517828"/>
              <a:chOff x="5718131" y="5650928"/>
              <a:chExt cx="4596458" cy="767829"/>
            </a:xfrm>
          </p:grpSpPr>
          <p:sp>
            <p:nvSpPr>
              <p:cNvPr id="156" name="圆角矩形 155"/>
              <p:cNvSpPr/>
              <p:nvPr/>
            </p:nvSpPr>
            <p:spPr>
              <a:xfrm>
                <a:off x="5718131" y="5650928"/>
                <a:ext cx="4596458" cy="767829"/>
              </a:xfrm>
              <a:prstGeom prst="roundRect">
                <a:avLst>
                  <a:gd name="adj" fmla="val 50000"/>
                </a:avLst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圆角矩形 157"/>
              <p:cNvSpPr/>
              <p:nvPr/>
            </p:nvSpPr>
            <p:spPr>
              <a:xfrm>
                <a:off x="5829672" y="5747159"/>
                <a:ext cx="4373372" cy="57536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5" name="TextBox 19"/>
            <p:cNvSpPr txBox="1"/>
            <p:nvPr/>
          </p:nvSpPr>
          <p:spPr>
            <a:xfrm>
              <a:off x="7752953" y="5433395"/>
              <a:ext cx="127818" cy="189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9" name="标题 1"/>
          <p:cNvSpPr txBox="1"/>
          <p:nvPr/>
        </p:nvSpPr>
        <p:spPr>
          <a:xfrm>
            <a:off x="4194257" y="476356"/>
            <a:ext cx="4005932" cy="683927"/>
          </a:xfrm>
          <a:prstGeom prst="rect">
            <a:avLst/>
          </a:prstGeom>
        </p:spPr>
        <p:txBody>
          <a:bodyPr lIns="91415" tIns="45708" rIns="91415" bIns="45708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造字工房悦黑（非商用）常规体" pitchFamily="2" charset="-122"/>
                <a:ea typeface="造字工房悦黑（非商用）常规体" pitchFamily="2" charset="-122"/>
              </a:rPr>
              <a:t>目录页</a:t>
            </a:r>
            <a:endParaRPr lang="zh-CN" altLang="en-US" sz="3600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90586" y="4294149"/>
            <a:ext cx="2759463" cy="1708188"/>
            <a:chOff x="390586" y="4294149"/>
            <a:chExt cx="2759463" cy="1708188"/>
          </a:xfrm>
        </p:grpSpPr>
        <p:sp>
          <p:nvSpPr>
            <p:cNvPr id="40" name="矩形 39"/>
            <p:cNvSpPr/>
            <p:nvPr/>
          </p:nvSpPr>
          <p:spPr>
            <a:xfrm>
              <a:off x="813766" y="4294149"/>
              <a:ext cx="2011680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输入标题内容</a:t>
              </a:r>
            </a:p>
          </p:txBody>
        </p:sp>
        <p:sp>
          <p:nvSpPr>
            <p:cNvPr id="41" name="Text Placeholder 5"/>
            <p:cNvSpPr txBox="1"/>
            <p:nvPr/>
          </p:nvSpPr>
          <p:spPr>
            <a:xfrm>
              <a:off x="390586" y="4857454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点击输入简要文字内容，文字内容概括精炼，不用多余的文字修饰，言短意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赅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23286" y="4297551"/>
            <a:ext cx="2759353" cy="1705013"/>
            <a:chOff x="3133278" y="4297551"/>
            <a:chExt cx="2759463" cy="1705013"/>
          </a:xfrm>
        </p:grpSpPr>
        <p:sp>
          <p:nvSpPr>
            <p:cNvPr id="46" name="矩形 45"/>
            <p:cNvSpPr/>
            <p:nvPr/>
          </p:nvSpPr>
          <p:spPr>
            <a:xfrm>
              <a:off x="3628067" y="4297551"/>
              <a:ext cx="2011760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输入标题内容</a:t>
              </a:r>
            </a:p>
          </p:txBody>
        </p:sp>
        <p:sp>
          <p:nvSpPr>
            <p:cNvPr id="47" name="Text Placeholder 5"/>
            <p:cNvSpPr txBox="1"/>
            <p:nvPr/>
          </p:nvSpPr>
          <p:spPr>
            <a:xfrm>
              <a:off x="3133278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点击输入简要文字内容，文字内容概括精炼，不用多余的文字修饰，言短意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赅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27471" y="4297551"/>
            <a:ext cx="2759065" cy="1705013"/>
            <a:chOff x="6128335" y="4297551"/>
            <a:chExt cx="2759463" cy="1705013"/>
          </a:xfrm>
        </p:grpSpPr>
        <p:sp>
          <p:nvSpPr>
            <p:cNvPr id="53" name="矩形 52"/>
            <p:cNvSpPr/>
            <p:nvPr/>
          </p:nvSpPr>
          <p:spPr>
            <a:xfrm>
              <a:off x="6672163" y="4297551"/>
              <a:ext cx="2011970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输入标题内容</a:t>
              </a:r>
            </a:p>
          </p:txBody>
        </p:sp>
        <p:sp>
          <p:nvSpPr>
            <p:cNvPr id="54" name="Text Placeholder 5"/>
            <p:cNvSpPr txBox="1"/>
            <p:nvPr/>
          </p:nvSpPr>
          <p:spPr>
            <a:xfrm>
              <a:off x="6128335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点击输入简要文字内容，文字内容概括精炼，不用多余的文字修饰，言短意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赅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75751" y="4293741"/>
            <a:ext cx="2759075" cy="1705013"/>
            <a:chOff x="8963901" y="4297551"/>
            <a:chExt cx="2759463" cy="1705013"/>
          </a:xfrm>
        </p:grpSpPr>
        <p:sp>
          <p:nvSpPr>
            <p:cNvPr id="60" name="矩形 59"/>
            <p:cNvSpPr/>
            <p:nvPr/>
          </p:nvSpPr>
          <p:spPr>
            <a:xfrm>
              <a:off x="9102083" y="4297551"/>
              <a:ext cx="2011963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输入标题内容</a:t>
              </a:r>
            </a:p>
          </p:txBody>
        </p:sp>
        <p:sp>
          <p:nvSpPr>
            <p:cNvPr id="61" name="Text Placeholder 5"/>
            <p:cNvSpPr txBox="1"/>
            <p:nvPr/>
          </p:nvSpPr>
          <p:spPr>
            <a:xfrm>
              <a:off x="8963901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点击输入简要文字内容，文字内容概括精炼，不用多余的文字修饰，言短意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赅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674578" y="2446144"/>
            <a:ext cx="1556194" cy="1556194"/>
            <a:chOff x="9674578" y="2446144"/>
            <a:chExt cx="1556194" cy="1556194"/>
          </a:xfrm>
        </p:grpSpPr>
        <p:grpSp>
          <p:nvGrpSpPr>
            <p:cNvPr id="58" name="组合 57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62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43955" y="2446144"/>
            <a:ext cx="1556194" cy="1556194"/>
            <a:chOff x="3843955" y="2446144"/>
            <a:chExt cx="1556194" cy="1556194"/>
          </a:xfrm>
        </p:grpSpPr>
        <p:grpSp>
          <p:nvGrpSpPr>
            <p:cNvPr id="44" name="组合 43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48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5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7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4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7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9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0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1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2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839012" y="2446144"/>
            <a:ext cx="1556194" cy="1556194"/>
            <a:chOff x="6839012" y="2446144"/>
            <a:chExt cx="1556194" cy="1556194"/>
          </a:xfrm>
        </p:grpSpPr>
        <p:grpSp>
          <p:nvGrpSpPr>
            <p:cNvPr id="51" name="组合 50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55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3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97758" y="2442742"/>
            <a:ext cx="1556194" cy="1556194"/>
            <a:chOff x="997758" y="2442742"/>
            <a:chExt cx="1556194" cy="1556194"/>
          </a:xfrm>
        </p:grpSpPr>
        <p:grpSp>
          <p:nvGrpSpPr>
            <p:cNvPr id="36" name="组合 35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37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4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/>
        </p:nvPicPr>
        <p:blipFill>
          <a:blip r:embed="rId3"/>
          <a:srcRect b="57690"/>
          <a:stretch>
            <a:fillRect/>
          </a:stretch>
        </p:blipFill>
        <p:spPr>
          <a:xfrm>
            <a:off x="-93980" y="-35560"/>
            <a:ext cx="12285980" cy="6929755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4236039" y="2830879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933412" y="39313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933412" y="2898580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输入标题内容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886401" y="2317125"/>
            <a:ext cx="1890261" cy="1890261"/>
            <a:chOff x="997758" y="2442742"/>
            <a:chExt cx="1556194" cy="1556194"/>
          </a:xfrm>
        </p:grpSpPr>
        <p:grpSp>
          <p:nvGrpSpPr>
            <p:cNvPr id="43" name="组合 42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45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933412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教程地位</a:t>
            </a:r>
          </a:p>
        </p:txBody>
      </p:sp>
      <p:sp>
        <p:nvSpPr>
          <p:cNvPr id="48" name="矩形 47"/>
          <p:cNvSpPr/>
          <p:nvPr/>
        </p:nvSpPr>
        <p:spPr>
          <a:xfrm>
            <a:off x="6569521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教学目标</a:t>
            </a:r>
          </a:p>
        </p:txBody>
      </p:sp>
      <p:sp>
        <p:nvSpPr>
          <p:cNvPr id="49" name="矩形 48"/>
          <p:cNvSpPr/>
          <p:nvPr/>
        </p:nvSpPr>
        <p:spPr>
          <a:xfrm>
            <a:off x="4933412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学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情分析</a:t>
            </a:r>
          </a:p>
        </p:txBody>
      </p:sp>
      <p:sp>
        <p:nvSpPr>
          <p:cNvPr id="50" name="矩形 49"/>
          <p:cNvSpPr/>
          <p:nvPr/>
        </p:nvSpPr>
        <p:spPr>
          <a:xfrm>
            <a:off x="6569521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教学重点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  <p:bldP spid="11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22" name="组合 21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26" name="圆角矩形 2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圆角矩形 2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5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1478280" y="2421255"/>
            <a:ext cx="501015" cy="501015"/>
          </a:xfrm>
          <a:prstGeom prst="ellipse">
            <a:avLst/>
          </a:prstGeom>
          <a:solidFill>
            <a:srgbClr val="63A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" name="椭圆 1"/>
          <p:cNvSpPr/>
          <p:nvPr/>
        </p:nvSpPr>
        <p:spPr>
          <a:xfrm>
            <a:off x="1478280" y="3535045"/>
            <a:ext cx="501015" cy="501015"/>
          </a:xfrm>
          <a:prstGeom prst="ellipse">
            <a:avLst/>
          </a:prstGeom>
          <a:solidFill>
            <a:srgbClr val="386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" name="椭圆 2"/>
          <p:cNvSpPr/>
          <p:nvPr/>
        </p:nvSpPr>
        <p:spPr>
          <a:xfrm>
            <a:off x="1478280" y="4775835"/>
            <a:ext cx="501015" cy="501015"/>
          </a:xfrm>
          <a:prstGeom prst="ellipse">
            <a:avLst/>
          </a:prstGeom>
          <a:solidFill>
            <a:srgbClr val="415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1400">
              <a:sym typeface="+mn-ea"/>
            </a:endParaRPr>
          </a:p>
        </p:txBody>
      </p:sp>
      <p:sp>
        <p:nvSpPr>
          <p:cNvPr id="47" name="椭圆 24"/>
          <p:cNvSpPr/>
          <p:nvPr/>
        </p:nvSpPr>
        <p:spPr>
          <a:xfrm>
            <a:off x="1600924" y="2547270"/>
            <a:ext cx="255882" cy="264006"/>
          </a:xfrm>
          <a:custGeom>
            <a:avLst/>
            <a:gdLst>
              <a:gd name="T0" fmla="*/ 614 w 834"/>
              <a:gd name="T1" fmla="*/ 393 h 862"/>
              <a:gd name="T2" fmla="*/ 548 w 834"/>
              <a:gd name="T3" fmla="*/ 370 h 862"/>
              <a:gd name="T4" fmla="*/ 551 w 834"/>
              <a:gd name="T5" fmla="*/ 312 h 862"/>
              <a:gd name="T6" fmla="*/ 627 w 834"/>
              <a:gd name="T7" fmla="*/ 313 h 862"/>
              <a:gd name="T8" fmla="*/ 615 w 834"/>
              <a:gd name="T9" fmla="*/ 345 h 862"/>
              <a:gd name="T10" fmla="*/ 587 w 834"/>
              <a:gd name="T11" fmla="*/ 324 h 862"/>
              <a:gd name="T12" fmla="*/ 563 w 834"/>
              <a:gd name="T13" fmla="*/ 342 h 862"/>
              <a:gd name="T14" fmla="*/ 596 w 834"/>
              <a:gd name="T15" fmla="*/ 359 h 862"/>
              <a:gd name="T16" fmla="*/ 646 w 834"/>
              <a:gd name="T17" fmla="*/ 402 h 862"/>
              <a:gd name="T18" fmla="*/ 590 w 834"/>
              <a:gd name="T19" fmla="*/ 444 h 862"/>
              <a:gd name="T20" fmla="*/ 534 w 834"/>
              <a:gd name="T21" fmla="*/ 398 h 862"/>
              <a:gd name="T22" fmla="*/ 570 w 834"/>
              <a:gd name="T23" fmla="*/ 415 h 862"/>
              <a:gd name="T24" fmla="*/ 612 w 834"/>
              <a:gd name="T25" fmla="*/ 416 h 862"/>
              <a:gd name="T26" fmla="*/ 403 w 834"/>
              <a:gd name="T27" fmla="*/ 440 h 862"/>
              <a:gd name="T28" fmla="*/ 437 w 834"/>
              <a:gd name="T29" fmla="*/ 333 h 862"/>
              <a:gd name="T30" fmla="*/ 473 w 834"/>
              <a:gd name="T31" fmla="*/ 440 h 862"/>
              <a:gd name="T32" fmla="*/ 524 w 834"/>
              <a:gd name="T33" fmla="*/ 304 h 862"/>
              <a:gd name="T34" fmla="*/ 496 w 834"/>
              <a:gd name="T35" fmla="*/ 304 h 862"/>
              <a:gd name="T36" fmla="*/ 473 w 834"/>
              <a:gd name="T37" fmla="*/ 403 h 862"/>
              <a:gd name="T38" fmla="*/ 438 w 834"/>
              <a:gd name="T39" fmla="*/ 304 h 862"/>
              <a:gd name="T40" fmla="*/ 404 w 834"/>
              <a:gd name="T41" fmla="*/ 404 h 862"/>
              <a:gd name="T42" fmla="*/ 366 w 834"/>
              <a:gd name="T43" fmla="*/ 304 h 862"/>
              <a:gd name="T44" fmla="*/ 389 w 834"/>
              <a:gd name="T45" fmla="*/ 440 h 862"/>
              <a:gd name="T46" fmla="*/ 340 w 834"/>
              <a:gd name="T47" fmla="*/ 428 h 862"/>
              <a:gd name="T48" fmla="*/ 265 w 834"/>
              <a:gd name="T49" fmla="*/ 416 h 862"/>
              <a:gd name="T50" fmla="*/ 331 w 834"/>
              <a:gd name="T51" fmla="*/ 381 h 862"/>
              <a:gd name="T52" fmla="*/ 331 w 834"/>
              <a:gd name="T53" fmla="*/ 357 h 862"/>
              <a:gd name="T54" fmla="*/ 265 w 834"/>
              <a:gd name="T55" fmla="*/ 328 h 862"/>
              <a:gd name="T56" fmla="*/ 336 w 834"/>
              <a:gd name="T57" fmla="*/ 316 h 862"/>
              <a:gd name="T58" fmla="*/ 236 w 834"/>
              <a:gd name="T59" fmla="*/ 304 h 862"/>
              <a:gd name="T60" fmla="*/ 340 w 834"/>
              <a:gd name="T61" fmla="*/ 440 h 862"/>
              <a:gd name="T62" fmla="*/ 340 w 834"/>
              <a:gd name="T63" fmla="*/ 428 h 862"/>
              <a:gd name="T64" fmla="*/ 98 w 834"/>
              <a:gd name="T65" fmla="*/ 440 h 862"/>
              <a:gd name="T66" fmla="*/ 125 w 834"/>
              <a:gd name="T67" fmla="*/ 440 h 862"/>
              <a:gd name="T68" fmla="*/ 181 w 834"/>
              <a:gd name="T69" fmla="*/ 440 h 862"/>
              <a:gd name="T70" fmla="*/ 209 w 834"/>
              <a:gd name="T71" fmla="*/ 440 h 862"/>
              <a:gd name="T72" fmla="*/ 196 w 834"/>
              <a:gd name="T73" fmla="*/ 304 h 862"/>
              <a:gd name="T74" fmla="*/ 182 w 834"/>
              <a:gd name="T75" fmla="*/ 400 h 862"/>
              <a:gd name="T76" fmla="*/ 113 w 834"/>
              <a:gd name="T77" fmla="*/ 304 h 862"/>
              <a:gd name="T78" fmla="*/ 834 w 834"/>
              <a:gd name="T79" fmla="*/ 0 h 862"/>
              <a:gd name="T80" fmla="*/ 743 w 834"/>
              <a:gd name="T81" fmla="*/ 555 h 862"/>
              <a:gd name="T82" fmla="*/ 551 w 834"/>
              <a:gd name="T83" fmla="*/ 643 h 862"/>
              <a:gd name="T84" fmla="*/ 420 w 834"/>
              <a:gd name="T85" fmla="*/ 772 h 862"/>
              <a:gd name="T86" fmla="*/ 329 w 834"/>
              <a:gd name="T87" fmla="*/ 643 h 862"/>
              <a:gd name="T88" fmla="*/ 0 w 834"/>
              <a:gd name="T89" fmla="*/ 88 h 862"/>
              <a:gd name="T90" fmla="*/ 91 w 834"/>
              <a:gd name="T91" fmla="*/ 0 h 862"/>
              <a:gd name="T92" fmla="*/ 707 w 834"/>
              <a:gd name="T93" fmla="*/ 125 h 862"/>
              <a:gd name="T94" fmla="*/ 109 w 834"/>
              <a:gd name="T95" fmla="*/ 125 h 862"/>
              <a:gd name="T96" fmla="*/ 37 w 834"/>
              <a:gd name="T97" fmla="*/ 125 h 862"/>
              <a:gd name="T98" fmla="*/ 366 w 834"/>
              <a:gd name="T99" fmla="*/ 606 h 862"/>
              <a:gd name="T100" fmla="*/ 420 w 834"/>
              <a:gd name="T101" fmla="*/ 720 h 862"/>
              <a:gd name="T102" fmla="*/ 456 w 834"/>
              <a:gd name="T103" fmla="*/ 683 h 862"/>
              <a:gd name="T104" fmla="*/ 536 w 834"/>
              <a:gd name="T105" fmla="*/ 606 h 862"/>
              <a:gd name="T106" fmla="*/ 587 w 834"/>
              <a:gd name="T107" fmla="*/ 606 h 862"/>
              <a:gd name="T108" fmla="*/ 707 w 834"/>
              <a:gd name="T109" fmla="*/ 554 h 862"/>
              <a:gd name="T110" fmla="*/ 707 w 834"/>
              <a:gd name="T111" fmla="*/ 518 h 862"/>
              <a:gd name="T112" fmla="*/ 707 w 834"/>
              <a:gd name="T113" fmla="*/ 125 h 862"/>
              <a:gd name="T114" fmla="*/ 127 w 834"/>
              <a:gd name="T115" fmla="*/ 37 h 862"/>
              <a:gd name="T116" fmla="*/ 743 w 834"/>
              <a:gd name="T117" fmla="*/ 88 h 862"/>
              <a:gd name="T118" fmla="*/ 798 w 834"/>
              <a:gd name="T119" fmla="*/ 518 h 862"/>
              <a:gd name="T120" fmla="*/ 798 w 834"/>
              <a:gd name="T121" fmla="*/ 37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34" h="862">
                <a:moveTo>
                  <a:pt x="619" y="404"/>
                </a:moveTo>
                <a:cubicBezTo>
                  <a:pt x="619" y="399"/>
                  <a:pt x="617" y="395"/>
                  <a:pt x="614" y="393"/>
                </a:cubicBezTo>
                <a:cubicBezTo>
                  <a:pt x="610" y="390"/>
                  <a:pt x="603" y="388"/>
                  <a:pt x="591" y="385"/>
                </a:cubicBezTo>
                <a:cubicBezTo>
                  <a:pt x="569" y="380"/>
                  <a:pt x="555" y="375"/>
                  <a:pt x="548" y="370"/>
                </a:cubicBezTo>
                <a:cubicBezTo>
                  <a:pt x="540" y="364"/>
                  <a:pt x="537" y="355"/>
                  <a:pt x="537" y="344"/>
                </a:cubicBezTo>
                <a:cubicBezTo>
                  <a:pt x="537" y="330"/>
                  <a:pt x="541" y="320"/>
                  <a:pt x="551" y="312"/>
                </a:cubicBezTo>
                <a:cubicBezTo>
                  <a:pt x="561" y="304"/>
                  <a:pt x="573" y="300"/>
                  <a:pt x="590" y="300"/>
                </a:cubicBezTo>
                <a:cubicBezTo>
                  <a:pt x="605" y="300"/>
                  <a:pt x="617" y="305"/>
                  <a:pt x="627" y="313"/>
                </a:cubicBezTo>
                <a:cubicBezTo>
                  <a:pt x="637" y="321"/>
                  <a:pt x="642" y="331"/>
                  <a:pt x="643" y="345"/>
                </a:cubicBezTo>
                <a:lnTo>
                  <a:pt x="615" y="345"/>
                </a:lnTo>
                <a:cubicBezTo>
                  <a:pt x="615" y="339"/>
                  <a:pt x="612" y="333"/>
                  <a:pt x="607" y="330"/>
                </a:cubicBezTo>
                <a:cubicBezTo>
                  <a:pt x="601" y="326"/>
                  <a:pt x="595" y="324"/>
                  <a:pt x="587" y="324"/>
                </a:cubicBezTo>
                <a:cubicBezTo>
                  <a:pt x="579" y="324"/>
                  <a:pt x="574" y="325"/>
                  <a:pt x="570" y="329"/>
                </a:cubicBezTo>
                <a:cubicBezTo>
                  <a:pt x="565" y="332"/>
                  <a:pt x="563" y="336"/>
                  <a:pt x="563" y="342"/>
                </a:cubicBezTo>
                <a:cubicBezTo>
                  <a:pt x="563" y="346"/>
                  <a:pt x="566" y="349"/>
                  <a:pt x="570" y="351"/>
                </a:cubicBezTo>
                <a:cubicBezTo>
                  <a:pt x="574" y="354"/>
                  <a:pt x="583" y="356"/>
                  <a:pt x="596" y="359"/>
                </a:cubicBezTo>
                <a:cubicBezTo>
                  <a:pt x="616" y="364"/>
                  <a:pt x="630" y="369"/>
                  <a:pt x="636" y="375"/>
                </a:cubicBezTo>
                <a:cubicBezTo>
                  <a:pt x="643" y="380"/>
                  <a:pt x="646" y="390"/>
                  <a:pt x="646" y="402"/>
                </a:cubicBezTo>
                <a:cubicBezTo>
                  <a:pt x="646" y="415"/>
                  <a:pt x="641" y="425"/>
                  <a:pt x="631" y="433"/>
                </a:cubicBezTo>
                <a:cubicBezTo>
                  <a:pt x="621" y="440"/>
                  <a:pt x="607" y="444"/>
                  <a:pt x="590" y="444"/>
                </a:cubicBezTo>
                <a:cubicBezTo>
                  <a:pt x="573" y="444"/>
                  <a:pt x="560" y="440"/>
                  <a:pt x="550" y="432"/>
                </a:cubicBezTo>
                <a:cubicBezTo>
                  <a:pt x="540" y="424"/>
                  <a:pt x="535" y="413"/>
                  <a:pt x="534" y="398"/>
                </a:cubicBezTo>
                <a:lnTo>
                  <a:pt x="562" y="398"/>
                </a:lnTo>
                <a:cubicBezTo>
                  <a:pt x="562" y="405"/>
                  <a:pt x="565" y="411"/>
                  <a:pt x="570" y="415"/>
                </a:cubicBezTo>
                <a:cubicBezTo>
                  <a:pt x="575" y="419"/>
                  <a:pt x="581" y="421"/>
                  <a:pt x="590" y="421"/>
                </a:cubicBezTo>
                <a:cubicBezTo>
                  <a:pt x="599" y="421"/>
                  <a:pt x="606" y="419"/>
                  <a:pt x="612" y="416"/>
                </a:cubicBezTo>
                <a:cubicBezTo>
                  <a:pt x="617" y="413"/>
                  <a:pt x="619" y="409"/>
                  <a:pt x="619" y="404"/>
                </a:cubicBezTo>
                <a:close/>
                <a:moveTo>
                  <a:pt x="403" y="440"/>
                </a:moveTo>
                <a:lnTo>
                  <a:pt x="416" y="440"/>
                </a:lnTo>
                <a:lnTo>
                  <a:pt x="437" y="333"/>
                </a:lnTo>
                <a:lnTo>
                  <a:pt x="459" y="440"/>
                </a:lnTo>
                <a:lnTo>
                  <a:pt x="473" y="440"/>
                </a:lnTo>
                <a:lnTo>
                  <a:pt x="487" y="440"/>
                </a:lnTo>
                <a:lnTo>
                  <a:pt x="524" y="304"/>
                </a:lnTo>
                <a:lnTo>
                  <a:pt x="510" y="304"/>
                </a:lnTo>
                <a:lnTo>
                  <a:pt x="496" y="304"/>
                </a:lnTo>
                <a:lnTo>
                  <a:pt x="473" y="403"/>
                </a:lnTo>
                <a:lnTo>
                  <a:pt x="473" y="403"/>
                </a:lnTo>
                <a:lnTo>
                  <a:pt x="453" y="304"/>
                </a:lnTo>
                <a:lnTo>
                  <a:pt x="438" y="304"/>
                </a:lnTo>
                <a:lnTo>
                  <a:pt x="423" y="304"/>
                </a:lnTo>
                <a:lnTo>
                  <a:pt x="404" y="404"/>
                </a:lnTo>
                <a:lnTo>
                  <a:pt x="381" y="304"/>
                </a:lnTo>
                <a:lnTo>
                  <a:pt x="366" y="304"/>
                </a:lnTo>
                <a:lnTo>
                  <a:pt x="351" y="304"/>
                </a:lnTo>
                <a:lnTo>
                  <a:pt x="389" y="440"/>
                </a:lnTo>
                <a:lnTo>
                  <a:pt x="403" y="440"/>
                </a:lnTo>
                <a:close/>
                <a:moveTo>
                  <a:pt x="340" y="428"/>
                </a:moveTo>
                <a:lnTo>
                  <a:pt x="340" y="416"/>
                </a:lnTo>
                <a:lnTo>
                  <a:pt x="265" y="416"/>
                </a:lnTo>
                <a:lnTo>
                  <a:pt x="265" y="381"/>
                </a:lnTo>
                <a:lnTo>
                  <a:pt x="331" y="381"/>
                </a:lnTo>
                <a:lnTo>
                  <a:pt x="331" y="369"/>
                </a:lnTo>
                <a:lnTo>
                  <a:pt x="331" y="357"/>
                </a:lnTo>
                <a:lnTo>
                  <a:pt x="265" y="357"/>
                </a:lnTo>
                <a:lnTo>
                  <a:pt x="265" y="328"/>
                </a:lnTo>
                <a:lnTo>
                  <a:pt x="336" y="328"/>
                </a:lnTo>
                <a:lnTo>
                  <a:pt x="336" y="316"/>
                </a:lnTo>
                <a:lnTo>
                  <a:pt x="336" y="304"/>
                </a:lnTo>
                <a:lnTo>
                  <a:pt x="236" y="304"/>
                </a:lnTo>
                <a:lnTo>
                  <a:pt x="236" y="440"/>
                </a:lnTo>
                <a:lnTo>
                  <a:pt x="340" y="440"/>
                </a:lnTo>
                <a:lnTo>
                  <a:pt x="340" y="428"/>
                </a:lnTo>
                <a:lnTo>
                  <a:pt x="340" y="428"/>
                </a:lnTo>
                <a:close/>
                <a:moveTo>
                  <a:pt x="98" y="304"/>
                </a:moveTo>
                <a:lnTo>
                  <a:pt x="98" y="440"/>
                </a:lnTo>
                <a:lnTo>
                  <a:pt x="111" y="440"/>
                </a:lnTo>
                <a:lnTo>
                  <a:pt x="125" y="440"/>
                </a:lnTo>
                <a:lnTo>
                  <a:pt x="125" y="342"/>
                </a:lnTo>
                <a:lnTo>
                  <a:pt x="181" y="440"/>
                </a:lnTo>
                <a:lnTo>
                  <a:pt x="195" y="440"/>
                </a:lnTo>
                <a:lnTo>
                  <a:pt x="209" y="440"/>
                </a:lnTo>
                <a:lnTo>
                  <a:pt x="209" y="304"/>
                </a:lnTo>
                <a:lnTo>
                  <a:pt x="196" y="304"/>
                </a:lnTo>
                <a:lnTo>
                  <a:pt x="182" y="304"/>
                </a:lnTo>
                <a:lnTo>
                  <a:pt x="182" y="400"/>
                </a:lnTo>
                <a:lnTo>
                  <a:pt x="128" y="304"/>
                </a:lnTo>
                <a:lnTo>
                  <a:pt x="113" y="304"/>
                </a:lnTo>
                <a:lnTo>
                  <a:pt x="98" y="304"/>
                </a:lnTo>
                <a:close/>
                <a:moveTo>
                  <a:pt x="834" y="0"/>
                </a:moveTo>
                <a:lnTo>
                  <a:pt x="834" y="555"/>
                </a:lnTo>
                <a:lnTo>
                  <a:pt x="743" y="555"/>
                </a:lnTo>
                <a:lnTo>
                  <a:pt x="743" y="643"/>
                </a:lnTo>
                <a:lnTo>
                  <a:pt x="551" y="643"/>
                </a:lnTo>
                <a:lnTo>
                  <a:pt x="420" y="774"/>
                </a:lnTo>
                <a:lnTo>
                  <a:pt x="420" y="772"/>
                </a:lnTo>
                <a:lnTo>
                  <a:pt x="329" y="862"/>
                </a:lnTo>
                <a:lnTo>
                  <a:pt x="329" y="643"/>
                </a:lnTo>
                <a:lnTo>
                  <a:pt x="0" y="643"/>
                </a:lnTo>
                <a:lnTo>
                  <a:pt x="0" y="88"/>
                </a:lnTo>
                <a:lnTo>
                  <a:pt x="91" y="88"/>
                </a:lnTo>
                <a:lnTo>
                  <a:pt x="91" y="0"/>
                </a:lnTo>
                <a:lnTo>
                  <a:pt x="834" y="0"/>
                </a:lnTo>
                <a:close/>
                <a:moveTo>
                  <a:pt x="707" y="125"/>
                </a:moveTo>
                <a:lnTo>
                  <a:pt x="127" y="125"/>
                </a:lnTo>
                <a:lnTo>
                  <a:pt x="109" y="125"/>
                </a:lnTo>
                <a:lnTo>
                  <a:pt x="91" y="125"/>
                </a:lnTo>
                <a:lnTo>
                  <a:pt x="37" y="125"/>
                </a:lnTo>
                <a:lnTo>
                  <a:pt x="37" y="606"/>
                </a:lnTo>
                <a:lnTo>
                  <a:pt x="366" y="606"/>
                </a:lnTo>
                <a:lnTo>
                  <a:pt x="366" y="774"/>
                </a:lnTo>
                <a:lnTo>
                  <a:pt x="420" y="720"/>
                </a:lnTo>
                <a:lnTo>
                  <a:pt x="438" y="702"/>
                </a:lnTo>
                <a:lnTo>
                  <a:pt x="456" y="683"/>
                </a:lnTo>
                <a:lnTo>
                  <a:pt x="533" y="606"/>
                </a:lnTo>
                <a:lnTo>
                  <a:pt x="536" y="606"/>
                </a:lnTo>
                <a:lnTo>
                  <a:pt x="561" y="606"/>
                </a:lnTo>
                <a:lnTo>
                  <a:pt x="587" y="606"/>
                </a:lnTo>
                <a:lnTo>
                  <a:pt x="707" y="606"/>
                </a:lnTo>
                <a:lnTo>
                  <a:pt x="707" y="554"/>
                </a:lnTo>
                <a:lnTo>
                  <a:pt x="707" y="536"/>
                </a:lnTo>
                <a:lnTo>
                  <a:pt x="707" y="518"/>
                </a:lnTo>
                <a:lnTo>
                  <a:pt x="707" y="125"/>
                </a:lnTo>
                <a:lnTo>
                  <a:pt x="707" y="125"/>
                </a:lnTo>
                <a:close/>
                <a:moveTo>
                  <a:pt x="798" y="37"/>
                </a:moveTo>
                <a:lnTo>
                  <a:pt x="127" y="37"/>
                </a:lnTo>
                <a:lnTo>
                  <a:pt x="127" y="88"/>
                </a:lnTo>
                <a:lnTo>
                  <a:pt x="743" y="88"/>
                </a:lnTo>
                <a:lnTo>
                  <a:pt x="743" y="518"/>
                </a:lnTo>
                <a:lnTo>
                  <a:pt x="798" y="518"/>
                </a:lnTo>
                <a:lnTo>
                  <a:pt x="798" y="37"/>
                </a:lnTo>
                <a:lnTo>
                  <a:pt x="798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sp>
        <p:nvSpPr>
          <p:cNvPr id="4" name="椭圆 25"/>
          <p:cNvSpPr/>
          <p:nvPr/>
        </p:nvSpPr>
        <p:spPr>
          <a:xfrm>
            <a:off x="1596862" y="3662852"/>
            <a:ext cx="264006" cy="260271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sp>
        <p:nvSpPr>
          <p:cNvPr id="49" name="椭圆 26"/>
          <p:cNvSpPr/>
          <p:nvPr/>
        </p:nvSpPr>
        <p:spPr>
          <a:xfrm>
            <a:off x="1596862" y="4933494"/>
            <a:ext cx="264006" cy="200419"/>
          </a:xfrm>
          <a:custGeom>
            <a:avLst/>
            <a:gdLst>
              <a:gd name="connsiteX0" fmla="*/ 494863 w 607639"/>
              <a:gd name="connsiteY0" fmla="*/ 351698 h 461286"/>
              <a:gd name="connsiteX1" fmla="*/ 531370 w 607639"/>
              <a:gd name="connsiteY1" fmla="*/ 351698 h 461286"/>
              <a:gd name="connsiteX2" fmla="*/ 539472 w 607639"/>
              <a:gd name="connsiteY2" fmla="*/ 359779 h 461286"/>
              <a:gd name="connsiteX3" fmla="*/ 539472 w 607639"/>
              <a:gd name="connsiteY3" fmla="*/ 396188 h 461286"/>
              <a:gd name="connsiteX4" fmla="*/ 531370 w 607639"/>
              <a:gd name="connsiteY4" fmla="*/ 404269 h 461286"/>
              <a:gd name="connsiteX5" fmla="*/ 494863 w 607639"/>
              <a:gd name="connsiteY5" fmla="*/ 404269 h 461286"/>
              <a:gd name="connsiteX6" fmla="*/ 486760 w 607639"/>
              <a:gd name="connsiteY6" fmla="*/ 396188 h 461286"/>
              <a:gd name="connsiteX7" fmla="*/ 486760 w 607639"/>
              <a:gd name="connsiteY7" fmla="*/ 359779 h 461286"/>
              <a:gd name="connsiteX8" fmla="*/ 494863 w 607639"/>
              <a:gd name="connsiteY8" fmla="*/ 351698 h 461286"/>
              <a:gd name="connsiteX9" fmla="*/ 401222 w 607639"/>
              <a:gd name="connsiteY9" fmla="*/ 351698 h 461286"/>
              <a:gd name="connsiteX10" fmla="*/ 437729 w 607639"/>
              <a:gd name="connsiteY10" fmla="*/ 351698 h 461286"/>
              <a:gd name="connsiteX11" fmla="*/ 445832 w 607639"/>
              <a:gd name="connsiteY11" fmla="*/ 359779 h 461286"/>
              <a:gd name="connsiteX12" fmla="*/ 445832 w 607639"/>
              <a:gd name="connsiteY12" fmla="*/ 396188 h 461286"/>
              <a:gd name="connsiteX13" fmla="*/ 437729 w 607639"/>
              <a:gd name="connsiteY13" fmla="*/ 404269 h 461286"/>
              <a:gd name="connsiteX14" fmla="*/ 401222 w 607639"/>
              <a:gd name="connsiteY14" fmla="*/ 404269 h 461286"/>
              <a:gd name="connsiteX15" fmla="*/ 393120 w 607639"/>
              <a:gd name="connsiteY15" fmla="*/ 396188 h 461286"/>
              <a:gd name="connsiteX16" fmla="*/ 393120 w 607639"/>
              <a:gd name="connsiteY16" fmla="*/ 359779 h 461286"/>
              <a:gd name="connsiteX17" fmla="*/ 401222 w 607639"/>
              <a:gd name="connsiteY17" fmla="*/ 351698 h 461286"/>
              <a:gd name="connsiteX18" fmla="*/ 307585 w 607639"/>
              <a:gd name="connsiteY18" fmla="*/ 351698 h 461286"/>
              <a:gd name="connsiteX19" fmla="*/ 344016 w 607639"/>
              <a:gd name="connsiteY19" fmla="*/ 351698 h 461286"/>
              <a:gd name="connsiteX20" fmla="*/ 352122 w 607639"/>
              <a:gd name="connsiteY20" fmla="*/ 359779 h 461286"/>
              <a:gd name="connsiteX21" fmla="*/ 352122 w 607639"/>
              <a:gd name="connsiteY21" fmla="*/ 396188 h 461286"/>
              <a:gd name="connsiteX22" fmla="*/ 344016 w 607639"/>
              <a:gd name="connsiteY22" fmla="*/ 404269 h 461286"/>
              <a:gd name="connsiteX23" fmla="*/ 307585 w 607639"/>
              <a:gd name="connsiteY23" fmla="*/ 404269 h 461286"/>
              <a:gd name="connsiteX24" fmla="*/ 299480 w 607639"/>
              <a:gd name="connsiteY24" fmla="*/ 396188 h 461286"/>
              <a:gd name="connsiteX25" fmla="*/ 299480 w 607639"/>
              <a:gd name="connsiteY25" fmla="*/ 359779 h 461286"/>
              <a:gd name="connsiteX26" fmla="*/ 307585 w 607639"/>
              <a:gd name="connsiteY26" fmla="*/ 351698 h 461286"/>
              <a:gd name="connsiteX27" fmla="*/ 494863 w 607639"/>
              <a:gd name="connsiteY27" fmla="*/ 258622 h 461286"/>
              <a:gd name="connsiteX28" fmla="*/ 531370 w 607639"/>
              <a:gd name="connsiteY28" fmla="*/ 258622 h 461286"/>
              <a:gd name="connsiteX29" fmla="*/ 539472 w 607639"/>
              <a:gd name="connsiteY29" fmla="*/ 266714 h 461286"/>
              <a:gd name="connsiteX30" fmla="*/ 539472 w 607639"/>
              <a:gd name="connsiteY30" fmla="*/ 303172 h 461286"/>
              <a:gd name="connsiteX31" fmla="*/ 531370 w 607639"/>
              <a:gd name="connsiteY31" fmla="*/ 311264 h 461286"/>
              <a:gd name="connsiteX32" fmla="*/ 494863 w 607639"/>
              <a:gd name="connsiteY32" fmla="*/ 311264 h 461286"/>
              <a:gd name="connsiteX33" fmla="*/ 486760 w 607639"/>
              <a:gd name="connsiteY33" fmla="*/ 303172 h 461286"/>
              <a:gd name="connsiteX34" fmla="*/ 486760 w 607639"/>
              <a:gd name="connsiteY34" fmla="*/ 266714 h 461286"/>
              <a:gd name="connsiteX35" fmla="*/ 494863 w 607639"/>
              <a:gd name="connsiteY35" fmla="*/ 258622 h 461286"/>
              <a:gd name="connsiteX36" fmla="*/ 401222 w 607639"/>
              <a:gd name="connsiteY36" fmla="*/ 258622 h 461286"/>
              <a:gd name="connsiteX37" fmla="*/ 437729 w 607639"/>
              <a:gd name="connsiteY37" fmla="*/ 258622 h 461286"/>
              <a:gd name="connsiteX38" fmla="*/ 445832 w 607639"/>
              <a:gd name="connsiteY38" fmla="*/ 266714 h 461286"/>
              <a:gd name="connsiteX39" fmla="*/ 445832 w 607639"/>
              <a:gd name="connsiteY39" fmla="*/ 303172 h 461286"/>
              <a:gd name="connsiteX40" fmla="*/ 437729 w 607639"/>
              <a:gd name="connsiteY40" fmla="*/ 311264 h 461286"/>
              <a:gd name="connsiteX41" fmla="*/ 401222 w 607639"/>
              <a:gd name="connsiteY41" fmla="*/ 311264 h 461286"/>
              <a:gd name="connsiteX42" fmla="*/ 393120 w 607639"/>
              <a:gd name="connsiteY42" fmla="*/ 303172 h 461286"/>
              <a:gd name="connsiteX43" fmla="*/ 393120 w 607639"/>
              <a:gd name="connsiteY43" fmla="*/ 266714 h 461286"/>
              <a:gd name="connsiteX44" fmla="*/ 401222 w 607639"/>
              <a:gd name="connsiteY44" fmla="*/ 258622 h 461286"/>
              <a:gd name="connsiteX45" fmla="*/ 307585 w 607639"/>
              <a:gd name="connsiteY45" fmla="*/ 258622 h 461286"/>
              <a:gd name="connsiteX46" fmla="*/ 344016 w 607639"/>
              <a:gd name="connsiteY46" fmla="*/ 258622 h 461286"/>
              <a:gd name="connsiteX47" fmla="*/ 352122 w 607639"/>
              <a:gd name="connsiteY47" fmla="*/ 266714 h 461286"/>
              <a:gd name="connsiteX48" fmla="*/ 352122 w 607639"/>
              <a:gd name="connsiteY48" fmla="*/ 303172 h 461286"/>
              <a:gd name="connsiteX49" fmla="*/ 344016 w 607639"/>
              <a:gd name="connsiteY49" fmla="*/ 311264 h 461286"/>
              <a:gd name="connsiteX50" fmla="*/ 307585 w 607639"/>
              <a:gd name="connsiteY50" fmla="*/ 311264 h 461286"/>
              <a:gd name="connsiteX51" fmla="*/ 299480 w 607639"/>
              <a:gd name="connsiteY51" fmla="*/ 303172 h 461286"/>
              <a:gd name="connsiteX52" fmla="*/ 299480 w 607639"/>
              <a:gd name="connsiteY52" fmla="*/ 266714 h 461286"/>
              <a:gd name="connsiteX53" fmla="*/ 307585 w 607639"/>
              <a:gd name="connsiteY53" fmla="*/ 258622 h 461286"/>
              <a:gd name="connsiteX54" fmla="*/ 337075 w 607639"/>
              <a:gd name="connsiteY54" fmla="*/ 110941 h 461286"/>
              <a:gd name="connsiteX55" fmla="*/ 337075 w 607639"/>
              <a:gd name="connsiteY55" fmla="*/ 158055 h 461286"/>
              <a:gd name="connsiteX56" fmla="*/ 501878 w 607639"/>
              <a:gd name="connsiteY56" fmla="*/ 158055 h 461286"/>
              <a:gd name="connsiteX57" fmla="*/ 501878 w 607639"/>
              <a:gd name="connsiteY57" fmla="*/ 110941 h 461286"/>
              <a:gd name="connsiteX58" fmla="*/ 316787 w 607639"/>
              <a:gd name="connsiteY58" fmla="*/ 70495 h 461286"/>
              <a:gd name="connsiteX59" fmla="*/ 522077 w 607639"/>
              <a:gd name="connsiteY59" fmla="*/ 70495 h 461286"/>
              <a:gd name="connsiteX60" fmla="*/ 542366 w 607639"/>
              <a:gd name="connsiteY60" fmla="*/ 90674 h 461286"/>
              <a:gd name="connsiteX61" fmla="*/ 542366 w 607639"/>
              <a:gd name="connsiteY61" fmla="*/ 178233 h 461286"/>
              <a:gd name="connsiteX62" fmla="*/ 522077 w 607639"/>
              <a:gd name="connsiteY62" fmla="*/ 198501 h 461286"/>
              <a:gd name="connsiteX63" fmla="*/ 316787 w 607639"/>
              <a:gd name="connsiteY63" fmla="*/ 198501 h 461286"/>
              <a:gd name="connsiteX64" fmla="*/ 296587 w 607639"/>
              <a:gd name="connsiteY64" fmla="*/ 178233 h 461286"/>
              <a:gd name="connsiteX65" fmla="*/ 296587 w 607639"/>
              <a:gd name="connsiteY65" fmla="*/ 90674 h 461286"/>
              <a:gd name="connsiteX66" fmla="*/ 316787 w 607639"/>
              <a:gd name="connsiteY66" fmla="*/ 70495 h 461286"/>
              <a:gd name="connsiteX67" fmla="*/ 92114 w 607639"/>
              <a:gd name="connsiteY67" fmla="*/ 42205 h 461286"/>
              <a:gd name="connsiteX68" fmla="*/ 40494 w 607639"/>
              <a:gd name="connsiteY68" fmla="*/ 93756 h 461286"/>
              <a:gd name="connsiteX69" fmla="*/ 40494 w 607639"/>
              <a:gd name="connsiteY69" fmla="*/ 367511 h 461286"/>
              <a:gd name="connsiteX70" fmla="*/ 92114 w 607639"/>
              <a:gd name="connsiteY70" fmla="*/ 419062 h 461286"/>
              <a:gd name="connsiteX71" fmla="*/ 143733 w 607639"/>
              <a:gd name="connsiteY71" fmla="*/ 367511 h 461286"/>
              <a:gd name="connsiteX72" fmla="*/ 143733 w 607639"/>
              <a:gd name="connsiteY72" fmla="*/ 93756 h 461286"/>
              <a:gd name="connsiteX73" fmla="*/ 92114 w 607639"/>
              <a:gd name="connsiteY73" fmla="*/ 42205 h 461286"/>
              <a:gd name="connsiteX74" fmla="*/ 271812 w 607639"/>
              <a:gd name="connsiteY74" fmla="*/ 40529 h 461286"/>
              <a:gd name="connsiteX75" fmla="*/ 271812 w 607639"/>
              <a:gd name="connsiteY75" fmla="*/ 420846 h 461286"/>
              <a:gd name="connsiteX76" fmla="*/ 567052 w 607639"/>
              <a:gd name="connsiteY76" fmla="*/ 420846 h 461286"/>
              <a:gd name="connsiteX77" fmla="*/ 567052 w 607639"/>
              <a:gd name="connsiteY77" fmla="*/ 40529 h 461286"/>
              <a:gd name="connsiteX78" fmla="*/ 92114 w 607639"/>
              <a:gd name="connsiteY78" fmla="*/ 1764 h 461286"/>
              <a:gd name="connsiteX79" fmla="*/ 184317 w 607639"/>
              <a:gd name="connsiteY79" fmla="*/ 93756 h 461286"/>
              <a:gd name="connsiteX80" fmla="*/ 184317 w 607639"/>
              <a:gd name="connsiteY80" fmla="*/ 367511 h 461286"/>
              <a:gd name="connsiteX81" fmla="*/ 92114 w 607639"/>
              <a:gd name="connsiteY81" fmla="*/ 459592 h 461286"/>
              <a:gd name="connsiteX82" fmla="*/ 0 w 607639"/>
              <a:gd name="connsiteY82" fmla="*/ 367511 h 461286"/>
              <a:gd name="connsiteX83" fmla="*/ 0 w 607639"/>
              <a:gd name="connsiteY83" fmla="*/ 93756 h 461286"/>
              <a:gd name="connsiteX84" fmla="*/ 92114 w 607639"/>
              <a:gd name="connsiteY84" fmla="*/ 1764 h 461286"/>
              <a:gd name="connsiteX85" fmla="*/ 251608 w 607639"/>
              <a:gd name="connsiteY85" fmla="*/ 0 h 461286"/>
              <a:gd name="connsiteX86" fmla="*/ 587345 w 607639"/>
              <a:gd name="connsiteY86" fmla="*/ 0 h 461286"/>
              <a:gd name="connsiteX87" fmla="*/ 607639 w 607639"/>
              <a:gd name="connsiteY87" fmla="*/ 20265 h 461286"/>
              <a:gd name="connsiteX88" fmla="*/ 607639 w 607639"/>
              <a:gd name="connsiteY88" fmla="*/ 441110 h 461286"/>
              <a:gd name="connsiteX89" fmla="*/ 587345 w 607639"/>
              <a:gd name="connsiteY89" fmla="*/ 461286 h 461286"/>
              <a:gd name="connsiteX90" fmla="*/ 251608 w 607639"/>
              <a:gd name="connsiteY90" fmla="*/ 461286 h 461286"/>
              <a:gd name="connsiteX91" fmla="*/ 231314 w 607639"/>
              <a:gd name="connsiteY91" fmla="*/ 441110 h 461286"/>
              <a:gd name="connsiteX92" fmla="*/ 231314 w 607639"/>
              <a:gd name="connsiteY92" fmla="*/ 20265 h 461286"/>
              <a:gd name="connsiteX93" fmla="*/ 251608 w 607639"/>
              <a:gd name="connsiteY93" fmla="*/ 0 h 46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07639" h="461286">
                <a:moveTo>
                  <a:pt x="494863" y="351698"/>
                </a:moveTo>
                <a:lnTo>
                  <a:pt x="531370" y="351698"/>
                </a:lnTo>
                <a:cubicBezTo>
                  <a:pt x="535822" y="351698"/>
                  <a:pt x="539472" y="355339"/>
                  <a:pt x="539472" y="359779"/>
                </a:cubicBezTo>
                <a:lnTo>
                  <a:pt x="539472" y="396188"/>
                </a:lnTo>
                <a:cubicBezTo>
                  <a:pt x="539472" y="400628"/>
                  <a:pt x="535822" y="404269"/>
                  <a:pt x="531370" y="404269"/>
                </a:cubicBezTo>
                <a:lnTo>
                  <a:pt x="494863" y="404269"/>
                </a:lnTo>
                <a:cubicBezTo>
                  <a:pt x="490411" y="404269"/>
                  <a:pt x="486760" y="400628"/>
                  <a:pt x="486760" y="396188"/>
                </a:cubicBezTo>
                <a:lnTo>
                  <a:pt x="486760" y="359779"/>
                </a:lnTo>
                <a:cubicBezTo>
                  <a:pt x="486760" y="355339"/>
                  <a:pt x="490411" y="351698"/>
                  <a:pt x="494863" y="351698"/>
                </a:cubicBezTo>
                <a:close/>
                <a:moveTo>
                  <a:pt x="401222" y="351698"/>
                </a:moveTo>
                <a:lnTo>
                  <a:pt x="437729" y="351698"/>
                </a:lnTo>
                <a:cubicBezTo>
                  <a:pt x="442181" y="351698"/>
                  <a:pt x="445832" y="355339"/>
                  <a:pt x="445832" y="359779"/>
                </a:cubicBezTo>
                <a:lnTo>
                  <a:pt x="445832" y="396188"/>
                </a:lnTo>
                <a:cubicBezTo>
                  <a:pt x="445832" y="400628"/>
                  <a:pt x="442181" y="404269"/>
                  <a:pt x="437729" y="404269"/>
                </a:cubicBezTo>
                <a:lnTo>
                  <a:pt x="401222" y="404269"/>
                </a:lnTo>
                <a:cubicBezTo>
                  <a:pt x="396770" y="404269"/>
                  <a:pt x="393120" y="400628"/>
                  <a:pt x="393120" y="396188"/>
                </a:cubicBezTo>
                <a:lnTo>
                  <a:pt x="393120" y="359779"/>
                </a:lnTo>
                <a:cubicBezTo>
                  <a:pt x="393120" y="355339"/>
                  <a:pt x="396770" y="351698"/>
                  <a:pt x="401222" y="351698"/>
                </a:cubicBezTo>
                <a:close/>
                <a:moveTo>
                  <a:pt x="307585" y="351698"/>
                </a:moveTo>
                <a:lnTo>
                  <a:pt x="344016" y="351698"/>
                </a:lnTo>
                <a:cubicBezTo>
                  <a:pt x="348559" y="351698"/>
                  <a:pt x="352122" y="355339"/>
                  <a:pt x="352122" y="359779"/>
                </a:cubicBezTo>
                <a:lnTo>
                  <a:pt x="352122" y="396188"/>
                </a:lnTo>
                <a:cubicBezTo>
                  <a:pt x="352122" y="400628"/>
                  <a:pt x="348559" y="404269"/>
                  <a:pt x="344016" y="404269"/>
                </a:cubicBezTo>
                <a:lnTo>
                  <a:pt x="307585" y="404269"/>
                </a:lnTo>
                <a:cubicBezTo>
                  <a:pt x="303043" y="404269"/>
                  <a:pt x="299480" y="400628"/>
                  <a:pt x="299480" y="396188"/>
                </a:cubicBezTo>
                <a:lnTo>
                  <a:pt x="299480" y="359779"/>
                </a:lnTo>
                <a:cubicBezTo>
                  <a:pt x="299480" y="355339"/>
                  <a:pt x="303043" y="351698"/>
                  <a:pt x="307585" y="351698"/>
                </a:cubicBezTo>
                <a:close/>
                <a:moveTo>
                  <a:pt x="494863" y="258622"/>
                </a:moveTo>
                <a:lnTo>
                  <a:pt x="531370" y="258622"/>
                </a:lnTo>
                <a:cubicBezTo>
                  <a:pt x="535822" y="258622"/>
                  <a:pt x="539472" y="262268"/>
                  <a:pt x="539472" y="266714"/>
                </a:cubicBezTo>
                <a:lnTo>
                  <a:pt x="539472" y="303172"/>
                </a:lnTo>
                <a:cubicBezTo>
                  <a:pt x="539472" y="307618"/>
                  <a:pt x="535822" y="311264"/>
                  <a:pt x="531370" y="311264"/>
                </a:cubicBezTo>
                <a:lnTo>
                  <a:pt x="494863" y="311264"/>
                </a:lnTo>
                <a:cubicBezTo>
                  <a:pt x="490411" y="311264"/>
                  <a:pt x="486760" y="307618"/>
                  <a:pt x="486760" y="303172"/>
                </a:cubicBezTo>
                <a:lnTo>
                  <a:pt x="486760" y="266714"/>
                </a:lnTo>
                <a:cubicBezTo>
                  <a:pt x="486760" y="262268"/>
                  <a:pt x="490411" y="258622"/>
                  <a:pt x="494863" y="258622"/>
                </a:cubicBezTo>
                <a:close/>
                <a:moveTo>
                  <a:pt x="401222" y="258622"/>
                </a:moveTo>
                <a:lnTo>
                  <a:pt x="437729" y="258622"/>
                </a:lnTo>
                <a:cubicBezTo>
                  <a:pt x="442181" y="258622"/>
                  <a:pt x="445832" y="262268"/>
                  <a:pt x="445832" y="266714"/>
                </a:cubicBezTo>
                <a:lnTo>
                  <a:pt x="445832" y="303172"/>
                </a:lnTo>
                <a:cubicBezTo>
                  <a:pt x="445832" y="307618"/>
                  <a:pt x="442181" y="311264"/>
                  <a:pt x="437729" y="311264"/>
                </a:cubicBezTo>
                <a:lnTo>
                  <a:pt x="401222" y="311264"/>
                </a:lnTo>
                <a:cubicBezTo>
                  <a:pt x="396770" y="311264"/>
                  <a:pt x="393120" y="307618"/>
                  <a:pt x="393120" y="303172"/>
                </a:cubicBezTo>
                <a:lnTo>
                  <a:pt x="393120" y="266714"/>
                </a:lnTo>
                <a:cubicBezTo>
                  <a:pt x="393120" y="262268"/>
                  <a:pt x="396770" y="258622"/>
                  <a:pt x="401222" y="258622"/>
                </a:cubicBezTo>
                <a:close/>
                <a:moveTo>
                  <a:pt x="307585" y="258622"/>
                </a:moveTo>
                <a:lnTo>
                  <a:pt x="344016" y="258622"/>
                </a:lnTo>
                <a:cubicBezTo>
                  <a:pt x="348559" y="258622"/>
                  <a:pt x="352122" y="262268"/>
                  <a:pt x="352122" y="266714"/>
                </a:cubicBezTo>
                <a:lnTo>
                  <a:pt x="352122" y="303172"/>
                </a:lnTo>
                <a:cubicBezTo>
                  <a:pt x="352122" y="307618"/>
                  <a:pt x="348559" y="311264"/>
                  <a:pt x="344016" y="311264"/>
                </a:cubicBezTo>
                <a:lnTo>
                  <a:pt x="307585" y="311264"/>
                </a:lnTo>
                <a:cubicBezTo>
                  <a:pt x="303043" y="311264"/>
                  <a:pt x="299480" y="307618"/>
                  <a:pt x="299480" y="303172"/>
                </a:cubicBezTo>
                <a:lnTo>
                  <a:pt x="299480" y="266714"/>
                </a:lnTo>
                <a:cubicBezTo>
                  <a:pt x="299480" y="262268"/>
                  <a:pt x="303043" y="258622"/>
                  <a:pt x="307585" y="258622"/>
                </a:cubicBezTo>
                <a:close/>
                <a:moveTo>
                  <a:pt x="337075" y="110941"/>
                </a:moveTo>
                <a:lnTo>
                  <a:pt x="337075" y="158055"/>
                </a:lnTo>
                <a:lnTo>
                  <a:pt x="501878" y="158055"/>
                </a:lnTo>
                <a:lnTo>
                  <a:pt x="501878" y="110941"/>
                </a:lnTo>
                <a:close/>
                <a:moveTo>
                  <a:pt x="316787" y="70495"/>
                </a:moveTo>
                <a:lnTo>
                  <a:pt x="522077" y="70495"/>
                </a:lnTo>
                <a:cubicBezTo>
                  <a:pt x="533290" y="70495"/>
                  <a:pt x="542366" y="79473"/>
                  <a:pt x="542366" y="90674"/>
                </a:cubicBezTo>
                <a:lnTo>
                  <a:pt x="542366" y="178233"/>
                </a:lnTo>
                <a:cubicBezTo>
                  <a:pt x="542366" y="189434"/>
                  <a:pt x="533290" y="198501"/>
                  <a:pt x="522077" y="198501"/>
                </a:cubicBezTo>
                <a:lnTo>
                  <a:pt x="316787" y="198501"/>
                </a:lnTo>
                <a:cubicBezTo>
                  <a:pt x="305663" y="198501"/>
                  <a:pt x="296587" y="189434"/>
                  <a:pt x="296587" y="178233"/>
                </a:cubicBezTo>
                <a:lnTo>
                  <a:pt x="296587" y="90674"/>
                </a:lnTo>
                <a:cubicBezTo>
                  <a:pt x="296587" y="79473"/>
                  <a:pt x="305663" y="70495"/>
                  <a:pt x="316787" y="70495"/>
                </a:cubicBezTo>
                <a:close/>
                <a:moveTo>
                  <a:pt x="92114" y="42205"/>
                </a:moveTo>
                <a:cubicBezTo>
                  <a:pt x="63634" y="42205"/>
                  <a:pt x="40494" y="65403"/>
                  <a:pt x="40494" y="93756"/>
                </a:cubicBezTo>
                <a:lnTo>
                  <a:pt x="40494" y="367511"/>
                </a:lnTo>
                <a:cubicBezTo>
                  <a:pt x="40494" y="395953"/>
                  <a:pt x="63634" y="419062"/>
                  <a:pt x="92114" y="419062"/>
                </a:cubicBezTo>
                <a:cubicBezTo>
                  <a:pt x="120593" y="419062"/>
                  <a:pt x="143733" y="395953"/>
                  <a:pt x="143733" y="367511"/>
                </a:cubicBezTo>
                <a:lnTo>
                  <a:pt x="143733" y="93756"/>
                </a:lnTo>
                <a:cubicBezTo>
                  <a:pt x="143733" y="65403"/>
                  <a:pt x="120593" y="42205"/>
                  <a:pt x="92114" y="42205"/>
                </a:cubicBezTo>
                <a:close/>
                <a:moveTo>
                  <a:pt x="271812" y="40529"/>
                </a:moveTo>
                <a:lnTo>
                  <a:pt x="271812" y="420846"/>
                </a:lnTo>
                <a:lnTo>
                  <a:pt x="567052" y="420846"/>
                </a:lnTo>
                <a:lnTo>
                  <a:pt x="567052" y="40529"/>
                </a:lnTo>
                <a:close/>
                <a:moveTo>
                  <a:pt x="92114" y="1764"/>
                </a:moveTo>
                <a:cubicBezTo>
                  <a:pt x="142932" y="1764"/>
                  <a:pt x="184317" y="43094"/>
                  <a:pt x="184317" y="93756"/>
                </a:cubicBezTo>
                <a:lnTo>
                  <a:pt x="184317" y="367511"/>
                </a:lnTo>
                <a:cubicBezTo>
                  <a:pt x="184317" y="418262"/>
                  <a:pt x="142932" y="459592"/>
                  <a:pt x="92114" y="459592"/>
                </a:cubicBezTo>
                <a:cubicBezTo>
                  <a:pt x="41295" y="459592"/>
                  <a:pt x="0" y="418262"/>
                  <a:pt x="0" y="367511"/>
                </a:cubicBezTo>
                <a:lnTo>
                  <a:pt x="0" y="93756"/>
                </a:lnTo>
                <a:cubicBezTo>
                  <a:pt x="0" y="43094"/>
                  <a:pt x="41295" y="1764"/>
                  <a:pt x="92114" y="1764"/>
                </a:cubicBezTo>
                <a:close/>
                <a:moveTo>
                  <a:pt x="251608" y="0"/>
                </a:moveTo>
                <a:lnTo>
                  <a:pt x="587345" y="0"/>
                </a:lnTo>
                <a:cubicBezTo>
                  <a:pt x="598560" y="0"/>
                  <a:pt x="607639" y="9066"/>
                  <a:pt x="607639" y="20265"/>
                </a:cubicBezTo>
                <a:lnTo>
                  <a:pt x="607639" y="441110"/>
                </a:lnTo>
                <a:cubicBezTo>
                  <a:pt x="607639" y="452309"/>
                  <a:pt x="598560" y="461286"/>
                  <a:pt x="587345" y="461286"/>
                </a:cubicBezTo>
                <a:lnTo>
                  <a:pt x="251608" y="461286"/>
                </a:lnTo>
                <a:cubicBezTo>
                  <a:pt x="240393" y="461286"/>
                  <a:pt x="231314" y="452309"/>
                  <a:pt x="231314" y="441110"/>
                </a:cubicBezTo>
                <a:lnTo>
                  <a:pt x="231314" y="20265"/>
                </a:lnTo>
                <a:cubicBezTo>
                  <a:pt x="231314" y="9066"/>
                  <a:pt x="240393" y="0"/>
                  <a:pt x="2516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400"/>
          </a:p>
        </p:txBody>
      </p:sp>
      <p:grpSp>
        <p:nvGrpSpPr>
          <p:cNvPr id="5" name="组合 4"/>
          <p:cNvGrpSpPr/>
          <p:nvPr/>
        </p:nvGrpSpPr>
        <p:grpSpPr>
          <a:xfrm>
            <a:off x="2589530" y="2294890"/>
            <a:ext cx="3079115" cy="748642"/>
            <a:chOff x="5794405" y="1568215"/>
            <a:chExt cx="2139360" cy="748588"/>
          </a:xfrm>
        </p:grpSpPr>
        <p:sp>
          <p:nvSpPr>
            <p:cNvPr id="6" name="TextBox 26"/>
            <p:cNvSpPr txBox="1"/>
            <p:nvPr/>
          </p:nvSpPr>
          <p:spPr>
            <a:xfrm>
              <a:off x="5808375" y="1568215"/>
              <a:ext cx="981075" cy="311128"/>
            </a:xfrm>
            <a:prstGeom prst="rect">
              <a:avLst/>
            </a:prstGeom>
            <a:noFill/>
          </p:spPr>
          <p:txBody>
            <a:bodyPr wrap="square" lIns="34554" tIns="17277" rIns="34554" bIns="17277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accent5"/>
                  </a:solidFill>
                  <a:latin typeface="方正黑体简体" panose="02010601030101010101" charset="-122"/>
                  <a:ea typeface="方正黑体简体" panose="02010601030101010101" charset="-122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5794405" y="1879319"/>
              <a:ext cx="2139360" cy="437484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 defTabSz="1088390"/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  <a:sym typeface="+mn-ea"/>
                </a:rPr>
                <a:t>单击此处添加文字阐述，添加简短问题说明文字，具体说明文字在此处。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2010601030101010101" charset="-122"/>
                <a:ea typeface="方正黑体简体" panose="02010601030101010101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589530" y="3502025"/>
            <a:ext cx="3079115" cy="858496"/>
            <a:chOff x="5794405" y="2660644"/>
            <a:chExt cx="2139360" cy="858435"/>
          </a:xfrm>
        </p:grpSpPr>
        <p:sp>
          <p:nvSpPr>
            <p:cNvPr id="42" name="TextBox 41"/>
            <p:cNvSpPr txBox="1"/>
            <p:nvPr/>
          </p:nvSpPr>
          <p:spPr>
            <a:xfrm>
              <a:off x="5861080" y="2660644"/>
              <a:ext cx="1019175" cy="311128"/>
            </a:xfrm>
            <a:prstGeom prst="rect">
              <a:avLst/>
            </a:prstGeom>
            <a:noFill/>
          </p:spPr>
          <p:txBody>
            <a:bodyPr wrap="square" lIns="34554" tIns="17277" rIns="34554" bIns="17277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accent6"/>
                  </a:solidFill>
                  <a:latin typeface="方正黑体简体" panose="02010601030101010101" charset="-122"/>
                  <a:ea typeface="方正黑体简体" panose="02010601030101010101" charset="-122"/>
                </a:rPr>
                <a:t>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5794405" y="3081595"/>
              <a:ext cx="2139360" cy="437484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 defTabSz="1088390"/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  <a:sym typeface="+mn-ea"/>
                </a:rPr>
                <a:t>单击此处添加文字阐述，添加简短问题说明文字，具体说明文字在此处。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2010601030101010101" charset="-122"/>
                <a:ea typeface="方正黑体简体" panose="02010601030101010101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09850" y="4692015"/>
            <a:ext cx="3079115" cy="879451"/>
            <a:chOff x="5808523" y="3727144"/>
            <a:chExt cx="2139360" cy="879388"/>
          </a:xfrm>
        </p:grpSpPr>
        <p:sp>
          <p:nvSpPr>
            <p:cNvPr id="45" name="TextBox 44"/>
            <p:cNvSpPr txBox="1"/>
            <p:nvPr/>
          </p:nvSpPr>
          <p:spPr>
            <a:xfrm>
              <a:off x="5861080" y="3727144"/>
              <a:ext cx="929005" cy="311128"/>
            </a:xfrm>
            <a:prstGeom prst="rect">
              <a:avLst/>
            </a:prstGeom>
            <a:noFill/>
          </p:spPr>
          <p:txBody>
            <a:bodyPr wrap="square" lIns="34554" tIns="17277" rIns="34554" bIns="17277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accent5"/>
                  </a:solidFill>
                  <a:latin typeface="方正黑体简体" panose="02010601030101010101" charset="-122"/>
                  <a:ea typeface="方正黑体简体" panose="02010601030101010101" charset="-122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5808523" y="4169048"/>
              <a:ext cx="2139360" cy="437484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 defTabSz="1088390"/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  <a:sym typeface="+mn-ea"/>
                </a:rPr>
                <a:t>单击此处添加文字阐述，添加简短问题说明文字，具体说明文字在此处。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2010601030101010101" charset="-122"/>
                <a:ea typeface="方正黑体简体" panose="02010601030101010101" charset="-122"/>
                <a:sym typeface="+mn-ea"/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7014610" y="1950720"/>
            <a:ext cx="3496780" cy="3496780"/>
          </a:xfrm>
          <a:prstGeom prst="ellipse">
            <a:avLst/>
          </a:prstGeom>
          <a:noFill/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D:\图图图\d6e53d5d39a2fd98fa5074af1916fe731880558e305cf-KTdbEJ_fw658.jpgd6e53d5d39a2fd98fa5074af1916fe731880558e305cf-KTdbEJ_fw65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85222" y="2590301"/>
            <a:ext cx="3155558" cy="2234565"/>
          </a:xfrm>
          <a:custGeom>
            <a:avLst/>
            <a:gdLst>
              <a:gd name="connsiteX0" fmla="*/ 1358819 w 3155558"/>
              <a:gd name="connsiteY0" fmla="*/ 0 h 3138615"/>
              <a:gd name="connsiteX1" fmla="*/ 1796739 w 3155558"/>
              <a:gd name="connsiteY1" fmla="*/ 0 h 3138615"/>
              <a:gd name="connsiteX2" fmla="*/ 1895757 w 3155558"/>
              <a:gd name="connsiteY2" fmla="*/ 15112 h 3138615"/>
              <a:gd name="connsiteX3" fmla="*/ 3155558 w 3155558"/>
              <a:gd name="connsiteY3" fmla="*/ 1560836 h 3138615"/>
              <a:gd name="connsiteX4" fmla="*/ 1577779 w 3155558"/>
              <a:gd name="connsiteY4" fmla="*/ 3138615 h 3138615"/>
              <a:gd name="connsiteX5" fmla="*/ 0 w 3155558"/>
              <a:gd name="connsiteY5" fmla="*/ 1560836 h 3138615"/>
              <a:gd name="connsiteX6" fmla="*/ 1259802 w 3155558"/>
              <a:gd name="connsiteY6" fmla="*/ 15112 h 313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5558" h="3138615">
                <a:moveTo>
                  <a:pt x="1358819" y="0"/>
                </a:moveTo>
                <a:lnTo>
                  <a:pt x="1796739" y="0"/>
                </a:lnTo>
                <a:lnTo>
                  <a:pt x="1895757" y="15112"/>
                </a:lnTo>
                <a:cubicBezTo>
                  <a:pt x="2614724" y="162234"/>
                  <a:pt x="3155558" y="798376"/>
                  <a:pt x="3155558" y="1560836"/>
                </a:cubicBezTo>
                <a:cubicBezTo>
                  <a:pt x="3155558" y="2432219"/>
                  <a:pt x="2449162" y="3138615"/>
                  <a:pt x="1577779" y="3138615"/>
                </a:cubicBezTo>
                <a:cubicBezTo>
                  <a:pt x="706396" y="3138615"/>
                  <a:pt x="0" y="2432219"/>
                  <a:pt x="0" y="1560836"/>
                </a:cubicBezTo>
                <a:cubicBezTo>
                  <a:pt x="0" y="798376"/>
                  <a:pt x="540835" y="162234"/>
                  <a:pt x="1259802" y="15112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" grpId="0" bldLvl="0" animBg="1"/>
      <p:bldP spid="49" grpId="0" bldLvl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" name="圆角矩形 4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" name="圆角矩形 5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sp>
        <p:nvSpPr>
          <p:cNvPr id="10" name="椭圆 9"/>
          <p:cNvSpPr/>
          <p:nvPr/>
        </p:nvSpPr>
        <p:spPr bwMode="auto">
          <a:xfrm>
            <a:off x="1687518" y="3837849"/>
            <a:ext cx="1148279" cy="1148621"/>
          </a:xfrm>
          <a:prstGeom prst="ellipse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 defTabSz="1088390">
              <a:defRPr/>
            </a:pPr>
            <a:r>
              <a:rPr lang="en-US" altLang="zh-CN" sz="3600" kern="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kern="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椭圆 1"/>
          <p:cNvSpPr/>
          <p:nvPr/>
        </p:nvSpPr>
        <p:spPr>
          <a:xfrm>
            <a:off x="1171028" y="4551262"/>
            <a:ext cx="2155584" cy="1078116"/>
          </a:xfrm>
          <a:custGeom>
            <a:avLst/>
            <a:gdLst/>
            <a:ahLst/>
            <a:cxnLst/>
            <a:rect l="l" t="t" r="r" b="b"/>
            <a:pathLst>
              <a:path w="3240360" h="1620180">
                <a:moveTo>
                  <a:pt x="0" y="0"/>
                </a:moveTo>
                <a:lnTo>
                  <a:pt x="671900" y="0"/>
                </a:lnTo>
                <a:cubicBezTo>
                  <a:pt x="671900" y="523721"/>
                  <a:pt x="1096459" y="948280"/>
                  <a:pt x="1620180" y="948280"/>
                </a:cubicBezTo>
                <a:cubicBezTo>
                  <a:pt x="2143901" y="948280"/>
                  <a:pt x="2568460" y="523721"/>
                  <a:pt x="2568460" y="0"/>
                </a:cubicBezTo>
                <a:lnTo>
                  <a:pt x="3240360" y="0"/>
                </a:lnTo>
                <a:cubicBezTo>
                  <a:pt x="3240360" y="894801"/>
                  <a:pt x="2514981" y="1620180"/>
                  <a:pt x="1620180" y="1620180"/>
                </a:cubicBezTo>
                <a:cubicBezTo>
                  <a:pt x="725379" y="1620180"/>
                  <a:pt x="0" y="89480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15175" tIns="57588" rIns="115175" bIns="57588" anchor="ctr"/>
          <a:lstStyle/>
          <a:p>
            <a:pPr algn="ctr" defTabSz="1088390">
              <a:defRPr/>
            </a:pPr>
            <a:endParaRPr lang="zh-CN" altLang="en-US" sz="17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321855" y="3643813"/>
            <a:ext cx="1897446" cy="160584"/>
            <a:chOff x="980201" y="2447109"/>
            <a:chExt cx="1423599" cy="120438"/>
          </a:xfrm>
          <a:solidFill>
            <a:srgbClr val="BF0016"/>
          </a:solidFill>
        </p:grpSpPr>
        <p:cxnSp>
          <p:nvCxnSpPr>
            <p:cNvPr id="39" name="直接连接符 38"/>
            <p:cNvCxnSpPr>
              <a:cxnSpLocks noChangeShapeType="1"/>
            </p:cNvCxnSpPr>
            <p:nvPr/>
          </p:nvCxnSpPr>
          <p:spPr bwMode="auto">
            <a:xfrm>
              <a:off x="980201" y="2448780"/>
              <a:ext cx="1423599" cy="0"/>
            </a:xfrm>
            <a:prstGeom prst="line">
              <a:avLst/>
            </a:prstGeom>
            <a:grpFill/>
            <a:ln w="6350" algn="ctr">
              <a:solidFill>
                <a:schemeClr val="accent1"/>
              </a:solidFill>
              <a:miter lim="800000"/>
            </a:ln>
          </p:spPr>
        </p:cxnSp>
        <p:cxnSp>
          <p:nvCxnSpPr>
            <p:cNvPr id="40" name="直接连接符 39"/>
            <p:cNvCxnSpPr>
              <a:cxnSpLocks noChangeShapeType="1"/>
            </p:cNvCxnSpPr>
            <p:nvPr/>
          </p:nvCxnSpPr>
          <p:spPr bwMode="auto">
            <a:xfrm>
              <a:off x="1676107" y="2447109"/>
              <a:ext cx="0" cy="120438"/>
            </a:xfrm>
            <a:prstGeom prst="line">
              <a:avLst/>
            </a:prstGeom>
            <a:grpFill/>
            <a:ln w="6350" algn="ctr">
              <a:solidFill>
                <a:schemeClr val="accent1"/>
              </a:solidFill>
              <a:miter lim="800000"/>
            </a:ln>
          </p:spPr>
        </p:cxnSp>
      </p:grpSp>
      <p:grpSp>
        <p:nvGrpSpPr>
          <p:cNvPr id="41" name="组合 40"/>
          <p:cNvGrpSpPr/>
          <p:nvPr/>
        </p:nvGrpSpPr>
        <p:grpSpPr>
          <a:xfrm>
            <a:off x="1333344" y="2266880"/>
            <a:ext cx="1966230" cy="1180456"/>
            <a:chOff x="1111423" y="1773610"/>
            <a:chExt cx="1966685" cy="1180729"/>
          </a:xfrm>
        </p:grpSpPr>
        <p:grpSp>
          <p:nvGrpSpPr>
            <p:cNvPr id="42" name="组合 41"/>
            <p:cNvGrpSpPr/>
            <p:nvPr/>
          </p:nvGrpSpPr>
          <p:grpSpPr>
            <a:xfrm>
              <a:off x="1111423" y="1787324"/>
              <a:ext cx="1966685" cy="1167015"/>
              <a:chOff x="658459" y="1197544"/>
              <a:chExt cx="3140137" cy="1167015"/>
            </a:xfrm>
          </p:grpSpPr>
          <p:grpSp>
            <p:nvGrpSpPr>
              <p:cNvPr id="43" name="Group 59"/>
              <p:cNvGrpSpPr/>
              <p:nvPr/>
            </p:nvGrpSpPr>
            <p:grpSpPr>
              <a:xfrm>
                <a:off x="658459" y="1197544"/>
                <a:ext cx="3140137" cy="1167015"/>
                <a:chOff x="7141343" y="3093071"/>
                <a:chExt cx="1568224" cy="875060"/>
              </a:xfrm>
            </p:grpSpPr>
            <p:sp>
              <p:nvSpPr>
                <p:cNvPr id="44" name="TextBox 65"/>
                <p:cNvSpPr txBox="1"/>
                <p:nvPr/>
              </p:nvSpPr>
              <p:spPr>
                <a:xfrm>
                  <a:off x="7141343" y="3483495"/>
                  <a:ext cx="1568224" cy="48463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1088390"/>
                  <a:r>
                    <a:rPr lang="zh-CN" altLang="en-US" sz="14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时尚中黑简体"/>
                      <a:ea typeface="微软雅黑" panose="020B0503020204020204" pitchFamily="34" charset="-122"/>
                    </a:rPr>
                    <a:t>单击此处添加文字阐述，添加简短问题说明文字，具体说明文字在此处。</a:t>
                  </a:r>
                  <a:endParaRPr lang="en-US" altLang="zh-CN" sz="13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Rectangle 62"/>
                <p:cNvSpPr/>
                <p:nvPr/>
              </p:nvSpPr>
              <p:spPr>
                <a:xfrm>
                  <a:off x="7583876" y="3093071"/>
                  <a:ext cx="920323" cy="207701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defTabSz="1088390"/>
                  <a:r>
                    <a:rPr lang="zh-CN" altLang="en-US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Verdana" panose="020B0604030504040204"/>
                      <a:ea typeface="微软雅黑" panose="020B0503020204020204" pitchFamily="34" charset="-122"/>
                    </a:rPr>
                    <a:t>文本标题一</a:t>
                  </a:r>
                  <a:endParaRPr 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</a:endParaRPr>
                </a:p>
              </p:txBody>
            </p:sp>
          </p:grpSp>
          <p:cxnSp>
            <p:nvCxnSpPr>
              <p:cNvPr id="46" name="直接连接符 45"/>
              <p:cNvCxnSpPr/>
              <p:nvPr/>
            </p:nvCxnSpPr>
            <p:spPr>
              <a:xfrm>
                <a:off x="766614" y="1616755"/>
                <a:ext cx="2634389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椭圆 46"/>
            <p:cNvSpPr/>
            <p:nvPr/>
          </p:nvSpPr>
          <p:spPr>
            <a:xfrm rot="2700000">
              <a:off x="1162306" y="1779811"/>
              <a:ext cx="302626" cy="2902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 bwMode="auto">
          <a:xfrm>
            <a:off x="4265014" y="3837849"/>
            <a:ext cx="1148279" cy="1148621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 defTabSz="1088390">
              <a:defRPr/>
            </a:pPr>
            <a:r>
              <a:rPr lang="en-US" altLang="zh-CN" sz="3600" kern="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kern="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椭圆 1"/>
          <p:cNvSpPr/>
          <p:nvPr/>
        </p:nvSpPr>
        <p:spPr>
          <a:xfrm>
            <a:off x="3748588" y="4551262"/>
            <a:ext cx="2155584" cy="1078116"/>
          </a:xfrm>
          <a:custGeom>
            <a:avLst/>
            <a:gdLst/>
            <a:ahLst/>
            <a:cxnLst/>
            <a:rect l="l" t="t" r="r" b="b"/>
            <a:pathLst>
              <a:path w="3240360" h="1620180">
                <a:moveTo>
                  <a:pt x="0" y="0"/>
                </a:moveTo>
                <a:lnTo>
                  <a:pt x="671900" y="0"/>
                </a:lnTo>
                <a:cubicBezTo>
                  <a:pt x="671900" y="523721"/>
                  <a:pt x="1096459" y="948280"/>
                  <a:pt x="1620180" y="948280"/>
                </a:cubicBezTo>
                <a:cubicBezTo>
                  <a:pt x="2143901" y="948280"/>
                  <a:pt x="2568460" y="523721"/>
                  <a:pt x="2568460" y="0"/>
                </a:cubicBezTo>
                <a:lnTo>
                  <a:pt x="3240360" y="0"/>
                </a:lnTo>
                <a:cubicBezTo>
                  <a:pt x="3240360" y="894801"/>
                  <a:pt x="2514981" y="1620180"/>
                  <a:pt x="1620180" y="1620180"/>
                </a:cubicBezTo>
                <a:cubicBezTo>
                  <a:pt x="725379" y="1620180"/>
                  <a:pt x="0" y="89480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15175" tIns="57588" rIns="115175" bIns="57588" anchor="ctr"/>
          <a:lstStyle/>
          <a:p>
            <a:pPr algn="ctr" defTabSz="1088390">
              <a:defRPr/>
            </a:pPr>
            <a:endParaRPr lang="zh-CN" altLang="en-US" sz="17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899348" y="3643813"/>
            <a:ext cx="1897446" cy="160584"/>
            <a:chOff x="2914020" y="2447109"/>
            <a:chExt cx="1423599" cy="120438"/>
          </a:xfrm>
          <a:solidFill>
            <a:srgbClr val="BF0016"/>
          </a:solidFill>
        </p:grpSpPr>
        <p:cxnSp>
          <p:nvCxnSpPr>
            <p:cNvPr id="51" name="直接连接符 63"/>
            <p:cNvCxnSpPr>
              <a:cxnSpLocks noChangeShapeType="1"/>
            </p:cNvCxnSpPr>
            <p:nvPr/>
          </p:nvCxnSpPr>
          <p:spPr bwMode="auto">
            <a:xfrm>
              <a:off x="2914020" y="2448780"/>
              <a:ext cx="1423599" cy="0"/>
            </a:xfrm>
            <a:prstGeom prst="line">
              <a:avLst/>
            </a:prstGeom>
            <a:grpFill/>
            <a:ln w="6350" algn="ctr">
              <a:solidFill>
                <a:schemeClr val="accent2"/>
              </a:solidFill>
              <a:miter lim="800000"/>
            </a:ln>
          </p:spPr>
        </p:cxnSp>
        <p:cxnSp>
          <p:nvCxnSpPr>
            <p:cNvPr id="52" name="直接连接符 64"/>
            <p:cNvCxnSpPr>
              <a:cxnSpLocks noChangeShapeType="1"/>
            </p:cNvCxnSpPr>
            <p:nvPr/>
          </p:nvCxnSpPr>
          <p:spPr bwMode="auto">
            <a:xfrm>
              <a:off x="3609926" y="2447109"/>
              <a:ext cx="0" cy="120438"/>
            </a:xfrm>
            <a:prstGeom prst="line">
              <a:avLst/>
            </a:prstGeom>
            <a:grpFill/>
            <a:ln w="6350" algn="ctr">
              <a:solidFill>
                <a:schemeClr val="accent2"/>
              </a:solidFill>
              <a:miter lim="800000"/>
            </a:ln>
          </p:spPr>
        </p:cxnSp>
      </p:grpSp>
      <p:grpSp>
        <p:nvGrpSpPr>
          <p:cNvPr id="53" name="组合 52"/>
          <p:cNvGrpSpPr/>
          <p:nvPr/>
        </p:nvGrpSpPr>
        <p:grpSpPr>
          <a:xfrm>
            <a:off x="3767595" y="2266880"/>
            <a:ext cx="1966230" cy="1180456"/>
            <a:chOff x="1111423" y="1773610"/>
            <a:chExt cx="1966685" cy="1180729"/>
          </a:xfrm>
        </p:grpSpPr>
        <p:grpSp>
          <p:nvGrpSpPr>
            <p:cNvPr id="54" name="组合 53"/>
            <p:cNvGrpSpPr/>
            <p:nvPr/>
          </p:nvGrpSpPr>
          <p:grpSpPr>
            <a:xfrm>
              <a:off x="1111423" y="1787324"/>
              <a:ext cx="1966685" cy="1167015"/>
              <a:chOff x="658459" y="1197544"/>
              <a:chExt cx="3140137" cy="1167015"/>
            </a:xfrm>
          </p:grpSpPr>
          <p:grpSp>
            <p:nvGrpSpPr>
              <p:cNvPr id="55" name="Group 59"/>
              <p:cNvGrpSpPr/>
              <p:nvPr/>
            </p:nvGrpSpPr>
            <p:grpSpPr>
              <a:xfrm>
                <a:off x="658459" y="1197544"/>
                <a:ext cx="3140137" cy="1167015"/>
                <a:chOff x="7141343" y="3093071"/>
                <a:chExt cx="1568224" cy="875060"/>
              </a:xfrm>
            </p:grpSpPr>
            <p:sp>
              <p:nvSpPr>
                <p:cNvPr id="56" name="TextBox 77"/>
                <p:cNvSpPr txBox="1"/>
                <p:nvPr/>
              </p:nvSpPr>
              <p:spPr>
                <a:xfrm>
                  <a:off x="7141343" y="3483495"/>
                  <a:ext cx="1568224" cy="48463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1088390"/>
                  <a:r>
                    <a:rPr lang="zh-CN" altLang="en-US" sz="14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时尚中黑简体"/>
                      <a:ea typeface="微软雅黑" panose="020B0503020204020204" pitchFamily="34" charset="-122"/>
                    </a:rPr>
                    <a:t>单击此处添加文字阐述，添加简短问题说明文字，具体说明文字在此处。</a:t>
                  </a:r>
                  <a:endParaRPr lang="en-US" altLang="zh-CN" sz="13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Rectangle 62"/>
                <p:cNvSpPr/>
                <p:nvPr/>
              </p:nvSpPr>
              <p:spPr>
                <a:xfrm>
                  <a:off x="7583876" y="3093071"/>
                  <a:ext cx="920323" cy="207701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defTabSz="1088390"/>
                  <a:r>
                    <a:rPr lang="zh-CN" altLang="en-US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Verdana" panose="020B0604030504040204"/>
                      <a:ea typeface="微软雅黑" panose="020B0503020204020204" pitchFamily="34" charset="-122"/>
                    </a:rPr>
                    <a:t>文本标题二</a:t>
                  </a:r>
                  <a:endParaRPr 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</a:endParaRPr>
                </a:p>
              </p:txBody>
            </p:sp>
          </p:grpSp>
          <p:cxnSp>
            <p:nvCxnSpPr>
              <p:cNvPr id="58" name="直接连接符 57"/>
              <p:cNvCxnSpPr/>
              <p:nvPr/>
            </p:nvCxnSpPr>
            <p:spPr>
              <a:xfrm>
                <a:off x="766614" y="1616755"/>
                <a:ext cx="2634389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椭圆 58"/>
            <p:cNvSpPr/>
            <p:nvPr/>
          </p:nvSpPr>
          <p:spPr>
            <a:xfrm rot="2700000">
              <a:off x="1162306" y="1779811"/>
              <a:ext cx="302626" cy="2902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椭圆 59"/>
          <p:cNvSpPr/>
          <p:nvPr/>
        </p:nvSpPr>
        <p:spPr bwMode="auto">
          <a:xfrm>
            <a:off x="6842505" y="3837849"/>
            <a:ext cx="1148279" cy="1148621"/>
          </a:xfrm>
          <a:prstGeom prst="ellipse">
            <a:avLst/>
          </a:prstGeom>
          <a:solidFill>
            <a:schemeClr val="accent3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 defTabSz="1088390">
              <a:defRPr/>
            </a:pPr>
            <a:r>
              <a:rPr lang="en-US" altLang="zh-CN" sz="3600" kern="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kern="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椭圆 1"/>
          <p:cNvSpPr/>
          <p:nvPr/>
        </p:nvSpPr>
        <p:spPr>
          <a:xfrm>
            <a:off x="6326148" y="4551262"/>
            <a:ext cx="2155584" cy="1078116"/>
          </a:xfrm>
          <a:custGeom>
            <a:avLst/>
            <a:gdLst/>
            <a:ahLst/>
            <a:cxnLst/>
            <a:rect l="l" t="t" r="r" b="b"/>
            <a:pathLst>
              <a:path w="3240360" h="1620180">
                <a:moveTo>
                  <a:pt x="0" y="0"/>
                </a:moveTo>
                <a:lnTo>
                  <a:pt x="671900" y="0"/>
                </a:lnTo>
                <a:cubicBezTo>
                  <a:pt x="671900" y="523721"/>
                  <a:pt x="1096459" y="948280"/>
                  <a:pt x="1620180" y="948280"/>
                </a:cubicBezTo>
                <a:cubicBezTo>
                  <a:pt x="2143901" y="948280"/>
                  <a:pt x="2568460" y="523721"/>
                  <a:pt x="2568460" y="0"/>
                </a:cubicBezTo>
                <a:lnTo>
                  <a:pt x="3240360" y="0"/>
                </a:lnTo>
                <a:cubicBezTo>
                  <a:pt x="3240360" y="894801"/>
                  <a:pt x="2514981" y="1620180"/>
                  <a:pt x="1620180" y="1620180"/>
                </a:cubicBezTo>
                <a:cubicBezTo>
                  <a:pt x="725379" y="1620180"/>
                  <a:pt x="0" y="89480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15175" tIns="57588" rIns="115175" bIns="57588" anchor="ctr"/>
          <a:lstStyle/>
          <a:p>
            <a:pPr algn="ctr" defTabSz="1088390">
              <a:defRPr/>
            </a:pPr>
            <a:endParaRPr lang="zh-CN" altLang="en-US" sz="17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476841" y="3643813"/>
            <a:ext cx="1897446" cy="160584"/>
            <a:chOff x="4847839" y="2447109"/>
            <a:chExt cx="1423599" cy="120438"/>
          </a:xfrm>
          <a:solidFill>
            <a:srgbClr val="BF0016"/>
          </a:solidFill>
        </p:grpSpPr>
        <p:cxnSp>
          <p:nvCxnSpPr>
            <p:cNvPr id="63" name="直接连接符 68"/>
            <p:cNvCxnSpPr>
              <a:cxnSpLocks noChangeShapeType="1"/>
            </p:cNvCxnSpPr>
            <p:nvPr/>
          </p:nvCxnSpPr>
          <p:spPr bwMode="auto">
            <a:xfrm>
              <a:off x="4847839" y="2448780"/>
              <a:ext cx="1423599" cy="0"/>
            </a:xfrm>
            <a:prstGeom prst="line">
              <a:avLst/>
            </a:prstGeom>
            <a:grpFill/>
            <a:ln w="6350" algn="ctr">
              <a:solidFill>
                <a:schemeClr val="accent3"/>
              </a:solidFill>
              <a:miter lim="800000"/>
            </a:ln>
          </p:spPr>
        </p:cxnSp>
        <p:cxnSp>
          <p:nvCxnSpPr>
            <p:cNvPr id="64" name="直接连接符 69"/>
            <p:cNvCxnSpPr>
              <a:cxnSpLocks noChangeShapeType="1"/>
            </p:cNvCxnSpPr>
            <p:nvPr/>
          </p:nvCxnSpPr>
          <p:spPr bwMode="auto">
            <a:xfrm>
              <a:off x="5543746" y="2447109"/>
              <a:ext cx="0" cy="120438"/>
            </a:xfrm>
            <a:prstGeom prst="line">
              <a:avLst/>
            </a:prstGeom>
            <a:grpFill/>
            <a:ln w="6350" algn="ctr">
              <a:solidFill>
                <a:schemeClr val="accent3"/>
              </a:solidFill>
              <a:miter lim="800000"/>
            </a:ln>
          </p:spPr>
        </p:cxnSp>
      </p:grpSp>
      <p:grpSp>
        <p:nvGrpSpPr>
          <p:cNvPr id="65" name="组合 64"/>
          <p:cNvGrpSpPr/>
          <p:nvPr/>
        </p:nvGrpSpPr>
        <p:grpSpPr>
          <a:xfrm>
            <a:off x="6506375" y="2266880"/>
            <a:ext cx="1966230" cy="1180456"/>
            <a:chOff x="1111423" y="1773610"/>
            <a:chExt cx="1966685" cy="1180729"/>
          </a:xfrm>
        </p:grpSpPr>
        <p:grpSp>
          <p:nvGrpSpPr>
            <p:cNvPr id="66" name="组合 65"/>
            <p:cNvGrpSpPr/>
            <p:nvPr/>
          </p:nvGrpSpPr>
          <p:grpSpPr>
            <a:xfrm>
              <a:off x="1111423" y="1787324"/>
              <a:ext cx="1966685" cy="1167015"/>
              <a:chOff x="658459" y="1197544"/>
              <a:chExt cx="3140137" cy="1167015"/>
            </a:xfrm>
          </p:grpSpPr>
          <p:grpSp>
            <p:nvGrpSpPr>
              <p:cNvPr id="67" name="Group 59"/>
              <p:cNvGrpSpPr/>
              <p:nvPr/>
            </p:nvGrpSpPr>
            <p:grpSpPr>
              <a:xfrm>
                <a:off x="658459" y="1197544"/>
                <a:ext cx="3140137" cy="1167015"/>
                <a:chOff x="7141343" y="3093071"/>
                <a:chExt cx="1568224" cy="875060"/>
              </a:xfrm>
            </p:grpSpPr>
            <p:sp>
              <p:nvSpPr>
                <p:cNvPr id="68" name="TextBox 89"/>
                <p:cNvSpPr txBox="1"/>
                <p:nvPr/>
              </p:nvSpPr>
              <p:spPr>
                <a:xfrm>
                  <a:off x="7141343" y="3483495"/>
                  <a:ext cx="1568224" cy="48463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1088390"/>
                  <a:r>
                    <a:rPr lang="zh-CN" altLang="en-US" sz="14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时尚中黑简体"/>
                      <a:ea typeface="微软雅黑" panose="020B0503020204020204" pitchFamily="34" charset="-122"/>
                    </a:rPr>
                    <a:t>单击此处添加文字阐述，添加简短问题说明文字，具体说明文字在此处。</a:t>
                  </a:r>
                  <a:endParaRPr lang="en-US" altLang="zh-CN" sz="13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62"/>
                <p:cNvSpPr/>
                <p:nvPr/>
              </p:nvSpPr>
              <p:spPr>
                <a:xfrm>
                  <a:off x="7583876" y="3093071"/>
                  <a:ext cx="920323" cy="207701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defTabSz="1088390"/>
                  <a:r>
                    <a:rPr lang="zh-CN" altLang="en-US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Verdana" panose="020B0604030504040204"/>
                      <a:ea typeface="微软雅黑" panose="020B0503020204020204" pitchFamily="34" charset="-122"/>
                    </a:rPr>
                    <a:t>文本标题三</a:t>
                  </a:r>
                  <a:endParaRPr 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</a:endParaRPr>
                </a:p>
              </p:txBody>
            </p:sp>
          </p:grpSp>
          <p:cxnSp>
            <p:nvCxnSpPr>
              <p:cNvPr id="70" name="直接连接符 69"/>
              <p:cNvCxnSpPr/>
              <p:nvPr/>
            </p:nvCxnSpPr>
            <p:spPr>
              <a:xfrm>
                <a:off x="766614" y="1616755"/>
                <a:ext cx="2634389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椭圆 70"/>
            <p:cNvSpPr/>
            <p:nvPr/>
          </p:nvSpPr>
          <p:spPr>
            <a:xfrm rot="2700000">
              <a:off x="1162306" y="1779811"/>
              <a:ext cx="302626" cy="290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椭圆 71"/>
          <p:cNvSpPr/>
          <p:nvPr/>
        </p:nvSpPr>
        <p:spPr bwMode="auto">
          <a:xfrm>
            <a:off x="9419999" y="3837849"/>
            <a:ext cx="1148279" cy="1148621"/>
          </a:xfrm>
          <a:prstGeom prst="ellipse">
            <a:avLst/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 defTabSz="1088390">
              <a:defRPr/>
            </a:pPr>
            <a:r>
              <a:rPr lang="en-US" altLang="zh-CN" sz="3600" kern="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kern="0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椭圆 1"/>
          <p:cNvSpPr/>
          <p:nvPr/>
        </p:nvSpPr>
        <p:spPr>
          <a:xfrm>
            <a:off x="8903706" y="4551262"/>
            <a:ext cx="2155584" cy="1078116"/>
          </a:xfrm>
          <a:custGeom>
            <a:avLst/>
            <a:gdLst/>
            <a:ahLst/>
            <a:cxnLst/>
            <a:rect l="l" t="t" r="r" b="b"/>
            <a:pathLst>
              <a:path w="3240360" h="1620180">
                <a:moveTo>
                  <a:pt x="0" y="0"/>
                </a:moveTo>
                <a:lnTo>
                  <a:pt x="671900" y="0"/>
                </a:lnTo>
                <a:cubicBezTo>
                  <a:pt x="671900" y="523721"/>
                  <a:pt x="1096459" y="948280"/>
                  <a:pt x="1620180" y="948280"/>
                </a:cubicBezTo>
                <a:cubicBezTo>
                  <a:pt x="2143901" y="948280"/>
                  <a:pt x="2568460" y="523721"/>
                  <a:pt x="2568460" y="0"/>
                </a:cubicBezTo>
                <a:lnTo>
                  <a:pt x="3240360" y="0"/>
                </a:lnTo>
                <a:cubicBezTo>
                  <a:pt x="3240360" y="894801"/>
                  <a:pt x="2514981" y="1620180"/>
                  <a:pt x="1620180" y="1620180"/>
                </a:cubicBezTo>
                <a:cubicBezTo>
                  <a:pt x="725379" y="1620180"/>
                  <a:pt x="0" y="894801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15175" tIns="57588" rIns="115175" bIns="57588" anchor="ctr"/>
          <a:lstStyle/>
          <a:p>
            <a:pPr algn="ctr" defTabSz="1088390">
              <a:defRPr/>
            </a:pPr>
            <a:endParaRPr lang="zh-CN" altLang="en-US" sz="17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9054335" y="3643813"/>
            <a:ext cx="1897446" cy="160584"/>
            <a:chOff x="6781659" y="2447109"/>
            <a:chExt cx="1423599" cy="120438"/>
          </a:xfrm>
          <a:solidFill>
            <a:srgbClr val="BF0016"/>
          </a:solidFill>
        </p:grpSpPr>
        <p:cxnSp>
          <p:nvCxnSpPr>
            <p:cNvPr id="75" name="直接连接符 73"/>
            <p:cNvCxnSpPr>
              <a:cxnSpLocks noChangeShapeType="1"/>
            </p:cNvCxnSpPr>
            <p:nvPr/>
          </p:nvCxnSpPr>
          <p:spPr bwMode="auto">
            <a:xfrm>
              <a:off x="6781659" y="2448780"/>
              <a:ext cx="1423599" cy="0"/>
            </a:xfrm>
            <a:prstGeom prst="line">
              <a:avLst/>
            </a:prstGeom>
            <a:grpFill/>
            <a:ln w="6350" algn="ctr">
              <a:solidFill>
                <a:schemeClr val="accent4"/>
              </a:solidFill>
              <a:miter lim="800000"/>
            </a:ln>
          </p:spPr>
        </p:cxnSp>
        <p:cxnSp>
          <p:nvCxnSpPr>
            <p:cNvPr id="76" name="直接连接符 74"/>
            <p:cNvCxnSpPr>
              <a:cxnSpLocks noChangeShapeType="1"/>
            </p:cNvCxnSpPr>
            <p:nvPr/>
          </p:nvCxnSpPr>
          <p:spPr bwMode="auto">
            <a:xfrm>
              <a:off x="7477564" y="2447109"/>
              <a:ext cx="0" cy="120438"/>
            </a:xfrm>
            <a:prstGeom prst="line">
              <a:avLst/>
            </a:prstGeom>
            <a:grpFill/>
            <a:ln w="6350" algn="ctr">
              <a:solidFill>
                <a:schemeClr val="accent4"/>
              </a:solidFill>
              <a:miter lim="800000"/>
            </a:ln>
          </p:spPr>
        </p:cxnSp>
      </p:grpSp>
      <p:grpSp>
        <p:nvGrpSpPr>
          <p:cNvPr id="77" name="组合 76"/>
          <p:cNvGrpSpPr/>
          <p:nvPr/>
        </p:nvGrpSpPr>
        <p:grpSpPr>
          <a:xfrm>
            <a:off x="9092890" y="2266880"/>
            <a:ext cx="1966230" cy="1180456"/>
            <a:chOff x="1111423" y="1773610"/>
            <a:chExt cx="1966685" cy="1180729"/>
          </a:xfrm>
        </p:grpSpPr>
        <p:grpSp>
          <p:nvGrpSpPr>
            <p:cNvPr id="78" name="组合 77"/>
            <p:cNvGrpSpPr/>
            <p:nvPr/>
          </p:nvGrpSpPr>
          <p:grpSpPr>
            <a:xfrm>
              <a:off x="1111423" y="1787324"/>
              <a:ext cx="1966685" cy="1167015"/>
              <a:chOff x="658459" y="1197544"/>
              <a:chExt cx="3140137" cy="1167015"/>
            </a:xfrm>
          </p:grpSpPr>
          <p:grpSp>
            <p:nvGrpSpPr>
              <p:cNvPr id="79" name="Group 59"/>
              <p:cNvGrpSpPr/>
              <p:nvPr/>
            </p:nvGrpSpPr>
            <p:grpSpPr>
              <a:xfrm>
                <a:off x="658459" y="1197544"/>
                <a:ext cx="3140137" cy="1167015"/>
                <a:chOff x="7141343" y="3093071"/>
                <a:chExt cx="1568224" cy="875060"/>
              </a:xfrm>
            </p:grpSpPr>
            <p:sp>
              <p:nvSpPr>
                <p:cNvPr id="80" name="TextBox 101"/>
                <p:cNvSpPr txBox="1"/>
                <p:nvPr/>
              </p:nvSpPr>
              <p:spPr>
                <a:xfrm>
                  <a:off x="7141343" y="3483495"/>
                  <a:ext cx="1568224" cy="48463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1088390"/>
                  <a:r>
                    <a:rPr lang="zh-CN" altLang="en-US" sz="14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时尚中黑简体"/>
                      <a:ea typeface="微软雅黑" panose="020B0503020204020204" pitchFamily="34" charset="-122"/>
                    </a:rPr>
                    <a:t>单击此处添加文字阐述，添加简短问题说明文字，具体说明文字在此处。</a:t>
                  </a:r>
                  <a:endParaRPr lang="en-US" altLang="zh-CN" sz="13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1" name="Rectangle 62"/>
                <p:cNvSpPr/>
                <p:nvPr/>
              </p:nvSpPr>
              <p:spPr>
                <a:xfrm>
                  <a:off x="7583876" y="3093071"/>
                  <a:ext cx="920323" cy="207701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pPr defTabSz="1088390"/>
                  <a:r>
                    <a:rPr lang="zh-CN" altLang="en-US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Verdana" panose="020B0604030504040204"/>
                      <a:ea typeface="微软雅黑" panose="020B0503020204020204" pitchFamily="34" charset="-122"/>
                    </a:rPr>
                    <a:t>文本标题四</a:t>
                  </a:r>
                  <a:endParaRPr 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</a:endParaRPr>
                </a:p>
              </p:txBody>
            </p:sp>
          </p:grpSp>
          <p:cxnSp>
            <p:nvCxnSpPr>
              <p:cNvPr id="82" name="直接连接符 81"/>
              <p:cNvCxnSpPr/>
              <p:nvPr/>
            </p:nvCxnSpPr>
            <p:spPr>
              <a:xfrm>
                <a:off x="766614" y="1616755"/>
                <a:ext cx="2634389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椭圆 82"/>
            <p:cNvSpPr/>
            <p:nvPr/>
          </p:nvSpPr>
          <p:spPr>
            <a:xfrm rot="2700000">
              <a:off x="1162306" y="1779811"/>
              <a:ext cx="302626" cy="2902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37" grpId="0" bldLvl="0" animBg="1"/>
      <p:bldP spid="48" grpId="0" bldLvl="0" animBg="1"/>
      <p:bldP spid="49" grpId="0" bldLvl="0" animBg="1"/>
      <p:bldP spid="60" grpId="0" bldLvl="0" animBg="1"/>
      <p:bldP spid="61" grpId="0" bldLvl="0" animBg="1"/>
      <p:bldP spid="72" grpId="0" bldLvl="0" animBg="1"/>
      <p:bldP spid="7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/>
        </p:nvSpPr>
        <p:spPr bwMode="ltGray">
          <a:xfrm>
            <a:off x="2355466" y="2316958"/>
            <a:ext cx="0" cy="4032249"/>
          </a:xfrm>
          <a:prstGeom prst="lin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2557515" y="2867290"/>
            <a:ext cx="8928100" cy="23283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 flipV="1">
            <a:off x="2527882" y="4619890"/>
            <a:ext cx="8957733" cy="25400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 flipV="1">
            <a:off x="2555399" y="6444457"/>
            <a:ext cx="8957733" cy="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90980" y="3378193"/>
            <a:ext cx="2528972" cy="717590"/>
            <a:chOff x="621080" y="3189168"/>
            <a:chExt cx="2528972" cy="717590"/>
          </a:xfrm>
        </p:grpSpPr>
        <p:grpSp>
          <p:nvGrpSpPr>
            <p:cNvPr id="25" name="组合 24"/>
            <p:cNvGrpSpPr/>
            <p:nvPr/>
          </p:nvGrpSpPr>
          <p:grpSpPr>
            <a:xfrm>
              <a:off x="621080" y="3189168"/>
              <a:ext cx="2528972" cy="717590"/>
              <a:chOff x="9087077" y="1527388"/>
              <a:chExt cx="2303707" cy="2303706"/>
            </a:xfrm>
          </p:grpSpPr>
          <p:sp>
            <p:nvSpPr>
              <p:cNvPr id="26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2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" name="Text Box 22"/>
            <p:cNvSpPr txBox="1">
              <a:spLocks noChangeArrowheads="1"/>
            </p:cNvSpPr>
            <p:nvPr/>
          </p:nvSpPr>
          <p:spPr bwMode="invGray">
            <a:xfrm>
              <a:off x="1052853" y="3328318"/>
              <a:ext cx="1665427" cy="502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9pPr>
            </a:lstStyle>
            <a:p>
              <a:pPr eaLnBrk="1" hangingPunct="1"/>
              <a:r>
                <a:rPr lang="zh-CN" altLang="en-US" sz="2665" dirty="0">
                  <a:solidFill>
                    <a:schemeClr val="bg1"/>
                  </a:solidFill>
                  <a:latin typeface="+mn-ea"/>
                  <a:ea typeface="+mn-ea"/>
                </a:rPr>
                <a:t>能力目标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90980" y="5040524"/>
            <a:ext cx="2528972" cy="717590"/>
            <a:chOff x="621080" y="4851499"/>
            <a:chExt cx="2528972" cy="717590"/>
          </a:xfrm>
        </p:grpSpPr>
        <p:grpSp>
          <p:nvGrpSpPr>
            <p:cNvPr id="28" name="组合 27"/>
            <p:cNvGrpSpPr/>
            <p:nvPr/>
          </p:nvGrpSpPr>
          <p:grpSpPr>
            <a:xfrm>
              <a:off x="621080" y="4851499"/>
              <a:ext cx="2528972" cy="717590"/>
              <a:chOff x="9087077" y="1527388"/>
              <a:chExt cx="2303707" cy="2303706"/>
            </a:xfrm>
          </p:grpSpPr>
          <p:sp>
            <p:nvSpPr>
              <p:cNvPr id="29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3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" name="Text Box 23"/>
            <p:cNvSpPr txBox="1">
              <a:spLocks noChangeArrowheads="1"/>
            </p:cNvSpPr>
            <p:nvPr/>
          </p:nvSpPr>
          <p:spPr bwMode="invGray">
            <a:xfrm>
              <a:off x="1052853" y="4977199"/>
              <a:ext cx="1665427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9pPr>
            </a:lstStyle>
            <a:p>
              <a:pPr eaLnBrk="1" hangingPunct="1"/>
              <a:r>
                <a:rPr lang="zh-CN" altLang="en-US" sz="2665" dirty="0">
                  <a:solidFill>
                    <a:schemeClr val="bg1"/>
                  </a:solidFill>
                  <a:latin typeface="+mn-ea"/>
                  <a:ea typeface="+mn-ea"/>
                </a:rPr>
                <a:t>情感目标</a:t>
              </a:r>
            </a:p>
          </p:txBody>
        </p:sp>
      </p:grpSp>
      <p:sp>
        <p:nvSpPr>
          <p:cNvPr id="13" name="Rectangle 24"/>
          <p:cNvSpPr>
            <a:spLocks noChangeArrowheads="1"/>
          </p:cNvSpPr>
          <p:nvPr/>
        </p:nvSpPr>
        <p:spPr bwMode="invGray">
          <a:xfrm>
            <a:off x="3696282" y="1957807"/>
            <a:ext cx="7323852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defTabSz="108839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  <a:p>
            <a:pPr defTabSz="1088390"/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3696282" y="3616526"/>
            <a:ext cx="6986089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defTabSz="108839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  <a:p>
            <a:pPr defTabSz="1088390"/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invGray">
          <a:xfrm>
            <a:off x="3696282" y="5201890"/>
            <a:ext cx="7083751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defTabSz="108839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  <a:p>
            <a:pPr defTabSz="1088390"/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时尚中黑简体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90980" y="1765750"/>
            <a:ext cx="2528972" cy="717590"/>
            <a:chOff x="621080" y="1576725"/>
            <a:chExt cx="2528972" cy="717590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080" y="1576725"/>
              <a:ext cx="2528972" cy="717590"/>
              <a:chOff x="9087077" y="1527388"/>
              <a:chExt cx="2303707" cy="2303706"/>
            </a:xfrm>
          </p:grpSpPr>
          <p:sp>
            <p:nvSpPr>
              <p:cNvPr id="23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8" name="Text Box 21"/>
            <p:cNvSpPr txBox="1">
              <a:spLocks noChangeArrowheads="1"/>
            </p:cNvSpPr>
            <p:nvPr/>
          </p:nvSpPr>
          <p:spPr bwMode="invGray">
            <a:xfrm>
              <a:off x="1052853" y="1694251"/>
              <a:ext cx="1665427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9pPr>
            </a:lstStyle>
            <a:p>
              <a:pPr eaLnBrk="1" hangingPunct="1"/>
              <a:r>
                <a:rPr lang="zh-CN" altLang="en-US" sz="2665" dirty="0">
                  <a:solidFill>
                    <a:schemeClr val="bg1"/>
                  </a:solidFill>
                  <a:latin typeface="+mn-ea"/>
                  <a:ea typeface="+mn-ea"/>
                </a:rPr>
                <a:t>知识目标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8" name="组合 7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圆角矩形 18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/>
        </p:nvPicPr>
        <p:blipFill>
          <a:blip r:embed="rId3"/>
          <a:srcRect b="57690"/>
          <a:stretch>
            <a:fillRect/>
          </a:stretch>
        </p:blipFill>
        <p:spPr>
          <a:xfrm>
            <a:off x="-93980" y="-35560"/>
            <a:ext cx="12285980" cy="6929755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4236039" y="2830879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933412" y="39313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933412" y="2898580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输入标题内容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886401" y="2317125"/>
            <a:ext cx="1890261" cy="1890261"/>
            <a:chOff x="997758" y="2442742"/>
            <a:chExt cx="1556194" cy="1556194"/>
          </a:xfrm>
        </p:grpSpPr>
        <p:grpSp>
          <p:nvGrpSpPr>
            <p:cNvPr id="43" name="组合 42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45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933412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教程地位</a:t>
            </a:r>
          </a:p>
        </p:txBody>
      </p:sp>
      <p:sp>
        <p:nvSpPr>
          <p:cNvPr id="48" name="矩形 47"/>
          <p:cNvSpPr/>
          <p:nvPr/>
        </p:nvSpPr>
        <p:spPr>
          <a:xfrm>
            <a:off x="6569521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教学目标</a:t>
            </a:r>
          </a:p>
        </p:txBody>
      </p:sp>
      <p:sp>
        <p:nvSpPr>
          <p:cNvPr id="49" name="矩形 48"/>
          <p:cNvSpPr/>
          <p:nvPr/>
        </p:nvSpPr>
        <p:spPr>
          <a:xfrm>
            <a:off x="4933412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学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情分析</a:t>
            </a:r>
          </a:p>
        </p:txBody>
      </p:sp>
      <p:sp>
        <p:nvSpPr>
          <p:cNvPr id="50" name="矩形 49"/>
          <p:cNvSpPr/>
          <p:nvPr/>
        </p:nvSpPr>
        <p:spPr>
          <a:xfrm>
            <a:off x="6569521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教学重点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  <p:bldP spid="11" grpId="0"/>
      <p:bldP spid="47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" name="圆角矩形 4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圆角矩形 18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1337312" y="3514659"/>
            <a:ext cx="2111669" cy="480000"/>
          </a:xfrm>
          <a:prstGeom prst="roundRect">
            <a:avLst>
              <a:gd name="adj" fmla="val 100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anchor="ctr"/>
          <a:lstStyle/>
          <a:p>
            <a:pPr algn="ctr" defTabSz="1088390">
              <a:defRPr/>
            </a:pPr>
            <a:r>
              <a:rPr lang="zh-CN" altLang="en-US" sz="2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1960446" y="2308160"/>
            <a:ext cx="865403" cy="1054100"/>
          </a:xfrm>
          <a:custGeom>
            <a:avLst/>
            <a:gdLst>
              <a:gd name="connsiteX0" fmla="*/ 324036 w 648072"/>
              <a:gd name="connsiteY0" fmla="*/ 0 h 791728"/>
              <a:gd name="connsiteX1" fmla="*/ 648072 w 648072"/>
              <a:gd name="connsiteY1" fmla="*/ 324036 h 791728"/>
              <a:gd name="connsiteX2" fmla="*/ 389341 w 648072"/>
              <a:gd name="connsiteY2" fmla="*/ 641489 h 791728"/>
              <a:gd name="connsiteX3" fmla="*/ 388468 w 648072"/>
              <a:gd name="connsiteY3" fmla="*/ 641577 h 791728"/>
              <a:gd name="connsiteX4" fmla="*/ 324036 w 648072"/>
              <a:gd name="connsiteY4" fmla="*/ 791728 h 791728"/>
              <a:gd name="connsiteX5" fmla="*/ 259605 w 648072"/>
              <a:gd name="connsiteY5" fmla="*/ 641577 h 791728"/>
              <a:gd name="connsiteX6" fmla="*/ 258732 w 648072"/>
              <a:gd name="connsiteY6" fmla="*/ 641489 h 791728"/>
              <a:gd name="connsiteX7" fmla="*/ 0 w 648072"/>
              <a:gd name="connsiteY7" fmla="*/ 324036 h 791728"/>
              <a:gd name="connsiteX8" fmla="*/ 324036 w 648072"/>
              <a:gd name="connsiteY8" fmla="*/ 0 h 79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" h="791728">
                <a:moveTo>
                  <a:pt x="324036" y="0"/>
                </a:moveTo>
                <a:cubicBezTo>
                  <a:pt x="502996" y="0"/>
                  <a:pt x="648072" y="145076"/>
                  <a:pt x="648072" y="324036"/>
                </a:cubicBezTo>
                <a:cubicBezTo>
                  <a:pt x="648072" y="480626"/>
                  <a:pt x="536998" y="611274"/>
                  <a:pt x="389341" y="641489"/>
                </a:cubicBezTo>
                <a:lnTo>
                  <a:pt x="388468" y="641577"/>
                </a:lnTo>
                <a:lnTo>
                  <a:pt x="324036" y="791728"/>
                </a:lnTo>
                <a:lnTo>
                  <a:pt x="259605" y="641577"/>
                </a:lnTo>
                <a:lnTo>
                  <a:pt x="258732" y="641489"/>
                </a:lnTo>
                <a:cubicBezTo>
                  <a:pt x="111074" y="611274"/>
                  <a:pt x="0" y="480626"/>
                  <a:pt x="0" y="324036"/>
                </a:cubicBezTo>
                <a:cubicBezTo>
                  <a:pt x="0" y="145076"/>
                  <a:pt x="145076" y="0"/>
                  <a:pt x="3240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39938" anchor="ctr"/>
          <a:lstStyle/>
          <a:p>
            <a:pPr algn="ctr" defTabSz="1088390">
              <a:defRPr/>
            </a:pPr>
            <a:r>
              <a:rPr lang="en-US" altLang="zh-CN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57"/>
          <p:cNvSpPr>
            <a:spLocks noChangeArrowheads="1"/>
          </p:cNvSpPr>
          <p:nvPr/>
        </p:nvSpPr>
        <p:spPr bwMode="auto">
          <a:xfrm>
            <a:off x="1337312" y="4385931"/>
            <a:ext cx="2159740" cy="97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</a:rPr>
              <a:t>单击此处添加文字阐述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749440" y="3514659"/>
            <a:ext cx="2111669" cy="480000"/>
          </a:xfrm>
          <a:prstGeom prst="roundRect">
            <a:avLst>
              <a:gd name="adj" fmla="val 100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anchor="ctr"/>
          <a:lstStyle/>
          <a:p>
            <a:pPr algn="ctr" defTabSz="1088390">
              <a:defRPr/>
            </a:pPr>
            <a:r>
              <a:rPr lang="zh-CN" altLang="en-US" sz="2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23" name="任意多边形 22"/>
          <p:cNvSpPr/>
          <p:nvPr/>
        </p:nvSpPr>
        <p:spPr>
          <a:xfrm>
            <a:off x="4373629" y="4238560"/>
            <a:ext cx="863288" cy="1056218"/>
          </a:xfrm>
          <a:custGeom>
            <a:avLst/>
            <a:gdLst>
              <a:gd name="connsiteX0" fmla="*/ 324036 w 648072"/>
              <a:gd name="connsiteY0" fmla="*/ 0 h 791728"/>
              <a:gd name="connsiteX1" fmla="*/ 388468 w 648072"/>
              <a:gd name="connsiteY1" fmla="*/ 150151 h 791728"/>
              <a:gd name="connsiteX2" fmla="*/ 389341 w 648072"/>
              <a:gd name="connsiteY2" fmla="*/ 150239 h 791728"/>
              <a:gd name="connsiteX3" fmla="*/ 648072 w 648072"/>
              <a:gd name="connsiteY3" fmla="*/ 467692 h 791728"/>
              <a:gd name="connsiteX4" fmla="*/ 324036 w 648072"/>
              <a:gd name="connsiteY4" fmla="*/ 791728 h 791728"/>
              <a:gd name="connsiteX5" fmla="*/ 0 w 648072"/>
              <a:gd name="connsiteY5" fmla="*/ 467692 h 791728"/>
              <a:gd name="connsiteX6" fmla="*/ 258732 w 648072"/>
              <a:gd name="connsiteY6" fmla="*/ 150239 h 791728"/>
              <a:gd name="connsiteX7" fmla="*/ 259605 w 648072"/>
              <a:gd name="connsiteY7" fmla="*/ 150151 h 79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72" h="791728">
                <a:moveTo>
                  <a:pt x="324036" y="0"/>
                </a:moveTo>
                <a:lnTo>
                  <a:pt x="388468" y="150151"/>
                </a:lnTo>
                <a:lnTo>
                  <a:pt x="389341" y="150239"/>
                </a:lnTo>
                <a:cubicBezTo>
                  <a:pt x="536998" y="180454"/>
                  <a:pt x="648072" y="311102"/>
                  <a:pt x="648072" y="467692"/>
                </a:cubicBezTo>
                <a:cubicBezTo>
                  <a:pt x="648072" y="646652"/>
                  <a:pt x="502996" y="791728"/>
                  <a:pt x="324036" y="791728"/>
                </a:cubicBezTo>
                <a:cubicBezTo>
                  <a:pt x="145076" y="791728"/>
                  <a:pt x="0" y="646652"/>
                  <a:pt x="0" y="467692"/>
                </a:cubicBezTo>
                <a:cubicBezTo>
                  <a:pt x="0" y="311102"/>
                  <a:pt x="111074" y="180454"/>
                  <a:pt x="258732" y="150239"/>
                </a:cubicBezTo>
                <a:lnTo>
                  <a:pt x="259605" y="1501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91951" rIns="0" bIns="0" anchor="ctr"/>
          <a:lstStyle/>
          <a:p>
            <a:pPr algn="ctr" defTabSz="1088390">
              <a:defRPr/>
            </a:pPr>
            <a:r>
              <a:rPr lang="en-US" altLang="zh-CN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57"/>
          <p:cNvSpPr>
            <a:spLocks noChangeArrowheads="1"/>
          </p:cNvSpPr>
          <p:nvPr/>
        </p:nvSpPr>
        <p:spPr bwMode="auto">
          <a:xfrm>
            <a:off x="3749440" y="2187678"/>
            <a:ext cx="2159740" cy="97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</a:rPr>
              <a:t>单击此处添加文字阐述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165797" y="3514659"/>
            <a:ext cx="2111669" cy="480000"/>
          </a:xfrm>
          <a:prstGeom prst="roundRect">
            <a:avLst>
              <a:gd name="adj" fmla="val 1005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anchor="ctr"/>
          <a:lstStyle/>
          <a:p>
            <a:pPr algn="ctr" defTabSz="1088390">
              <a:defRPr/>
            </a:pPr>
            <a:r>
              <a:rPr lang="zh-CN" altLang="en-US" sz="2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28" name="任意多边形 27"/>
          <p:cNvSpPr/>
          <p:nvPr/>
        </p:nvSpPr>
        <p:spPr>
          <a:xfrm>
            <a:off x="6788930" y="2308160"/>
            <a:ext cx="865405" cy="1054100"/>
          </a:xfrm>
          <a:custGeom>
            <a:avLst/>
            <a:gdLst>
              <a:gd name="connsiteX0" fmla="*/ 324036 w 648072"/>
              <a:gd name="connsiteY0" fmla="*/ 0 h 791728"/>
              <a:gd name="connsiteX1" fmla="*/ 648072 w 648072"/>
              <a:gd name="connsiteY1" fmla="*/ 324036 h 791728"/>
              <a:gd name="connsiteX2" fmla="*/ 389341 w 648072"/>
              <a:gd name="connsiteY2" fmla="*/ 641489 h 791728"/>
              <a:gd name="connsiteX3" fmla="*/ 388468 w 648072"/>
              <a:gd name="connsiteY3" fmla="*/ 641577 h 791728"/>
              <a:gd name="connsiteX4" fmla="*/ 324036 w 648072"/>
              <a:gd name="connsiteY4" fmla="*/ 791728 h 791728"/>
              <a:gd name="connsiteX5" fmla="*/ 259605 w 648072"/>
              <a:gd name="connsiteY5" fmla="*/ 641577 h 791728"/>
              <a:gd name="connsiteX6" fmla="*/ 258732 w 648072"/>
              <a:gd name="connsiteY6" fmla="*/ 641489 h 791728"/>
              <a:gd name="connsiteX7" fmla="*/ 0 w 648072"/>
              <a:gd name="connsiteY7" fmla="*/ 324036 h 791728"/>
              <a:gd name="connsiteX8" fmla="*/ 324036 w 648072"/>
              <a:gd name="connsiteY8" fmla="*/ 0 h 79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072" h="791728">
                <a:moveTo>
                  <a:pt x="324036" y="0"/>
                </a:moveTo>
                <a:cubicBezTo>
                  <a:pt x="502996" y="0"/>
                  <a:pt x="648072" y="145076"/>
                  <a:pt x="648072" y="324036"/>
                </a:cubicBezTo>
                <a:cubicBezTo>
                  <a:pt x="648072" y="480626"/>
                  <a:pt x="536998" y="611274"/>
                  <a:pt x="389341" y="641489"/>
                </a:cubicBezTo>
                <a:lnTo>
                  <a:pt x="388468" y="641577"/>
                </a:lnTo>
                <a:lnTo>
                  <a:pt x="324036" y="791728"/>
                </a:lnTo>
                <a:lnTo>
                  <a:pt x="259605" y="641577"/>
                </a:lnTo>
                <a:lnTo>
                  <a:pt x="258732" y="641489"/>
                </a:lnTo>
                <a:cubicBezTo>
                  <a:pt x="111074" y="611274"/>
                  <a:pt x="0" y="480626"/>
                  <a:pt x="0" y="324036"/>
                </a:cubicBezTo>
                <a:cubicBezTo>
                  <a:pt x="0" y="145076"/>
                  <a:pt x="145076" y="0"/>
                  <a:pt x="3240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39938" anchor="ctr"/>
          <a:lstStyle/>
          <a:p>
            <a:pPr algn="ctr" defTabSz="1088390">
              <a:defRPr/>
            </a:pPr>
            <a:r>
              <a:rPr lang="en-US" altLang="zh-CN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9" name="TextBox 57"/>
          <p:cNvSpPr>
            <a:spLocks noChangeArrowheads="1"/>
          </p:cNvSpPr>
          <p:nvPr/>
        </p:nvSpPr>
        <p:spPr bwMode="auto">
          <a:xfrm>
            <a:off x="6141762" y="4320377"/>
            <a:ext cx="2159740" cy="97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</a:rPr>
              <a:t>单击此处添加文字阐述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8584271" y="3514659"/>
            <a:ext cx="2111669" cy="480000"/>
          </a:xfrm>
          <a:prstGeom prst="roundRect">
            <a:avLst>
              <a:gd name="adj" fmla="val 1005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anchor="ctr"/>
          <a:lstStyle/>
          <a:p>
            <a:pPr algn="ctr" defTabSz="1088390">
              <a:defRPr/>
            </a:pPr>
            <a:r>
              <a:rPr lang="zh-CN" altLang="en-US" sz="2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9208463" y="4238560"/>
            <a:ext cx="863288" cy="1056218"/>
          </a:xfrm>
          <a:custGeom>
            <a:avLst/>
            <a:gdLst>
              <a:gd name="connsiteX0" fmla="*/ 324036 w 648072"/>
              <a:gd name="connsiteY0" fmla="*/ 0 h 791728"/>
              <a:gd name="connsiteX1" fmla="*/ 388468 w 648072"/>
              <a:gd name="connsiteY1" fmla="*/ 150152 h 791728"/>
              <a:gd name="connsiteX2" fmla="*/ 389341 w 648072"/>
              <a:gd name="connsiteY2" fmla="*/ 150240 h 791728"/>
              <a:gd name="connsiteX3" fmla="*/ 648072 w 648072"/>
              <a:gd name="connsiteY3" fmla="*/ 467692 h 791728"/>
              <a:gd name="connsiteX4" fmla="*/ 324036 w 648072"/>
              <a:gd name="connsiteY4" fmla="*/ 791728 h 791728"/>
              <a:gd name="connsiteX5" fmla="*/ 0 w 648072"/>
              <a:gd name="connsiteY5" fmla="*/ 467692 h 791728"/>
              <a:gd name="connsiteX6" fmla="*/ 258732 w 648072"/>
              <a:gd name="connsiteY6" fmla="*/ 150240 h 791728"/>
              <a:gd name="connsiteX7" fmla="*/ 259605 w 648072"/>
              <a:gd name="connsiteY7" fmla="*/ 150152 h 79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72" h="791728">
                <a:moveTo>
                  <a:pt x="324036" y="0"/>
                </a:moveTo>
                <a:lnTo>
                  <a:pt x="388468" y="150152"/>
                </a:lnTo>
                <a:lnTo>
                  <a:pt x="389341" y="150240"/>
                </a:lnTo>
                <a:cubicBezTo>
                  <a:pt x="536998" y="180455"/>
                  <a:pt x="648072" y="311102"/>
                  <a:pt x="648072" y="467692"/>
                </a:cubicBezTo>
                <a:cubicBezTo>
                  <a:pt x="648072" y="646652"/>
                  <a:pt x="502996" y="791728"/>
                  <a:pt x="324036" y="791728"/>
                </a:cubicBezTo>
                <a:cubicBezTo>
                  <a:pt x="145076" y="791728"/>
                  <a:pt x="0" y="646652"/>
                  <a:pt x="0" y="467692"/>
                </a:cubicBezTo>
                <a:cubicBezTo>
                  <a:pt x="0" y="311102"/>
                  <a:pt x="111074" y="180455"/>
                  <a:pt x="258732" y="150240"/>
                </a:cubicBezTo>
                <a:lnTo>
                  <a:pt x="259605" y="1501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91951" rIns="0" bIns="0" anchor="ctr"/>
          <a:lstStyle/>
          <a:p>
            <a:pPr algn="ctr" defTabSz="1088390">
              <a:defRPr/>
            </a:pPr>
            <a:r>
              <a:rPr lang="en-US" altLang="zh-CN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57"/>
          <p:cNvSpPr>
            <a:spLocks noChangeArrowheads="1"/>
          </p:cNvSpPr>
          <p:nvPr/>
        </p:nvSpPr>
        <p:spPr bwMode="auto">
          <a:xfrm>
            <a:off x="8553889" y="2122124"/>
            <a:ext cx="2159740" cy="97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</a:rPr>
              <a:t>单击此处添加文字阐述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25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25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75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75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4" grpId="0"/>
      <p:bldP spid="15" grpId="0" bldLvl="0" animBg="1"/>
      <p:bldP spid="23" grpId="0" bldLvl="0" animBg="1"/>
      <p:bldP spid="25" grpId="0"/>
      <p:bldP spid="27" grpId="0" bldLvl="0" animBg="1"/>
      <p:bldP spid="28" grpId="0" bldLvl="0" animBg="1"/>
      <p:bldP spid="29" grpId="0"/>
      <p:bldP spid="30" grpId="0" bldLvl="0" animBg="1"/>
      <p:bldP spid="31" grpId="0" bldLvl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6" name="圆角矩形 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" name="圆角矩形 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sp>
        <p:nvSpPr>
          <p:cNvPr id="60" name="燕尾形 25"/>
          <p:cNvSpPr>
            <a:spLocks noChangeArrowheads="1"/>
          </p:cNvSpPr>
          <p:nvPr/>
        </p:nvSpPr>
        <p:spPr bwMode="auto">
          <a:xfrm rot="16200000">
            <a:off x="1038611" y="4418610"/>
            <a:ext cx="1007830" cy="1223679"/>
          </a:xfrm>
          <a:prstGeom prst="chevron">
            <a:avLst>
              <a:gd name="adj" fmla="val 23861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1088390"/>
            <a:endParaRPr lang="zh-CN" altLang="en-US" sz="2100">
              <a:solidFill>
                <a:srgbClr val="C4261D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61" name="燕尾形 26"/>
          <p:cNvSpPr>
            <a:spLocks noChangeArrowheads="1"/>
          </p:cNvSpPr>
          <p:nvPr/>
        </p:nvSpPr>
        <p:spPr bwMode="auto">
          <a:xfrm rot="16200000">
            <a:off x="1038611" y="3028282"/>
            <a:ext cx="1007830" cy="1223679"/>
          </a:xfrm>
          <a:prstGeom prst="chevron">
            <a:avLst>
              <a:gd name="adj" fmla="val 23861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1088390"/>
            <a:endParaRPr lang="zh-CN" altLang="en-US" sz="2100">
              <a:solidFill>
                <a:srgbClr val="C4261D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62" name="燕尾形 27"/>
          <p:cNvSpPr>
            <a:spLocks noChangeArrowheads="1"/>
          </p:cNvSpPr>
          <p:nvPr/>
        </p:nvSpPr>
        <p:spPr bwMode="auto">
          <a:xfrm rot="16200000">
            <a:off x="1038611" y="1618908"/>
            <a:ext cx="1007830" cy="1223679"/>
          </a:xfrm>
          <a:prstGeom prst="chevron">
            <a:avLst>
              <a:gd name="adj" fmla="val 23861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1088390"/>
            <a:endParaRPr lang="zh-CN" altLang="en-US" sz="2100">
              <a:solidFill>
                <a:srgbClr val="C4261D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63" name="燕尾形 28"/>
          <p:cNvSpPr>
            <a:spLocks noChangeArrowheads="1"/>
          </p:cNvSpPr>
          <p:nvPr/>
        </p:nvSpPr>
        <p:spPr bwMode="auto">
          <a:xfrm rot="5400000" flipV="1">
            <a:off x="6520567" y="3172711"/>
            <a:ext cx="1007829" cy="1223679"/>
          </a:xfrm>
          <a:prstGeom prst="chevron">
            <a:avLst>
              <a:gd name="adj" fmla="val 23861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defTabSz="1088390"/>
            <a:endParaRPr lang="zh-CN" altLang="en-US" sz="2100">
              <a:solidFill>
                <a:srgbClr val="C4261D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64" name="燕尾形 29"/>
          <p:cNvSpPr>
            <a:spLocks noChangeArrowheads="1"/>
          </p:cNvSpPr>
          <p:nvPr/>
        </p:nvSpPr>
        <p:spPr bwMode="auto">
          <a:xfrm rot="5400000" flipV="1">
            <a:off x="6520567" y="1526855"/>
            <a:ext cx="1007830" cy="1223679"/>
          </a:xfrm>
          <a:prstGeom prst="chevron">
            <a:avLst>
              <a:gd name="adj" fmla="val 23861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defTabSz="1088390"/>
            <a:endParaRPr lang="zh-CN" altLang="en-US" sz="2100">
              <a:solidFill>
                <a:srgbClr val="C4261D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65" name="TextBox 30"/>
          <p:cNvSpPr txBox="1">
            <a:spLocks noChangeArrowheads="1"/>
          </p:cNvSpPr>
          <p:nvPr/>
        </p:nvSpPr>
        <p:spPr bwMode="auto">
          <a:xfrm>
            <a:off x="1193000" y="1768917"/>
            <a:ext cx="697466" cy="7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66" name="TextBox 31"/>
          <p:cNvSpPr txBox="1">
            <a:spLocks noChangeArrowheads="1"/>
          </p:cNvSpPr>
          <p:nvPr/>
        </p:nvSpPr>
        <p:spPr bwMode="auto">
          <a:xfrm>
            <a:off x="2297207" y="1958554"/>
            <a:ext cx="3264732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088390" eaLnBrk="1" hangingPunct="1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迷你简汉真广标"/>
                <a:ea typeface="时尚中黑简体"/>
              </a:rPr>
              <a:t>单击此处添加文字阐述，添加简短问题说明文字，具体说明文字在此处。单击此处添加文字阐述，添加简短问题单击此处添加文字阐述</a:t>
            </a:r>
            <a:endParaRPr lang="zh-CN" altLang="en-US" sz="21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32"/>
          <p:cNvSpPr txBox="1">
            <a:spLocks noChangeArrowheads="1"/>
          </p:cNvSpPr>
          <p:nvPr/>
        </p:nvSpPr>
        <p:spPr bwMode="auto">
          <a:xfrm>
            <a:off x="1192999" y="3219556"/>
            <a:ext cx="697466" cy="7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68" name="TextBox 33"/>
          <p:cNvSpPr txBox="1">
            <a:spLocks noChangeArrowheads="1"/>
          </p:cNvSpPr>
          <p:nvPr/>
        </p:nvSpPr>
        <p:spPr bwMode="auto">
          <a:xfrm>
            <a:off x="2297207" y="3409194"/>
            <a:ext cx="3264732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088390" eaLnBrk="1" hangingPunct="1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迷你简汉真广标"/>
                <a:ea typeface="时尚中黑简体"/>
              </a:rPr>
              <a:t>单击此处添加文字阐述，添加简短问题说明文字，具体说明文字在此处。单击此处添加文字阐述，添加简短问题单击此处添加文字阐述</a:t>
            </a:r>
            <a:endParaRPr lang="zh-CN" altLang="en-US" sz="21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34"/>
          <p:cNvSpPr txBox="1">
            <a:spLocks noChangeArrowheads="1"/>
          </p:cNvSpPr>
          <p:nvPr/>
        </p:nvSpPr>
        <p:spPr bwMode="auto">
          <a:xfrm>
            <a:off x="1192999" y="4589251"/>
            <a:ext cx="697466" cy="7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70" name="TextBox 35"/>
          <p:cNvSpPr txBox="1">
            <a:spLocks noChangeArrowheads="1"/>
          </p:cNvSpPr>
          <p:nvPr/>
        </p:nvSpPr>
        <p:spPr bwMode="auto">
          <a:xfrm>
            <a:off x="2297207" y="4778889"/>
            <a:ext cx="3264732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088390" eaLnBrk="1" hangingPunct="1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迷你简汉真广标"/>
                <a:ea typeface="时尚中黑简体"/>
              </a:rPr>
              <a:t>单击此处添加文字阐述，添加简短问题说明文字，具体说明文字在此处。单击此处添加文字阐述，添加简短问题单击此处添加文字阐述</a:t>
            </a:r>
            <a:endParaRPr lang="zh-CN" altLang="en-US" sz="21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36"/>
          <p:cNvSpPr txBox="1">
            <a:spLocks noChangeArrowheads="1"/>
          </p:cNvSpPr>
          <p:nvPr/>
        </p:nvSpPr>
        <p:spPr bwMode="auto">
          <a:xfrm>
            <a:off x="6688446" y="1868088"/>
            <a:ext cx="697466" cy="7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</a:p>
        </p:txBody>
      </p:sp>
      <p:sp>
        <p:nvSpPr>
          <p:cNvPr id="72" name="TextBox 37"/>
          <p:cNvSpPr txBox="1">
            <a:spLocks noChangeArrowheads="1"/>
          </p:cNvSpPr>
          <p:nvPr/>
        </p:nvSpPr>
        <p:spPr bwMode="auto">
          <a:xfrm>
            <a:off x="6688446" y="3504421"/>
            <a:ext cx="697466" cy="7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</a:p>
        </p:txBody>
      </p:sp>
      <p:sp>
        <p:nvSpPr>
          <p:cNvPr id="73" name="TextBox 38"/>
          <p:cNvSpPr txBox="1">
            <a:spLocks noChangeArrowheads="1"/>
          </p:cNvSpPr>
          <p:nvPr/>
        </p:nvSpPr>
        <p:spPr bwMode="auto">
          <a:xfrm>
            <a:off x="7704569" y="1696678"/>
            <a:ext cx="3472646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088390" eaLnBrk="1" hangingPunct="1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迷你简汉真广标"/>
                <a:ea typeface="时尚中黑简体"/>
              </a:rPr>
              <a:t>单击此处添加文字阐述，添加简短问题说明文字，具体说明文字在此处。单击此处添加文字阐述，添加简短问题单击此处添加文字阐述</a:t>
            </a:r>
            <a:endParaRPr lang="zh-CN" altLang="en-US" sz="21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39"/>
          <p:cNvSpPr txBox="1">
            <a:spLocks noChangeArrowheads="1"/>
          </p:cNvSpPr>
          <p:nvPr/>
        </p:nvSpPr>
        <p:spPr bwMode="auto">
          <a:xfrm>
            <a:off x="7704569" y="3315553"/>
            <a:ext cx="3472646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088390" eaLnBrk="1" hangingPunct="1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迷你简汉真广标"/>
                <a:ea typeface="时尚中黑简体"/>
              </a:rPr>
              <a:t>单击此处添加文字阐述，添加简短问题说明文字，具体说明文字在此处。单击此处添加文字阐述，添加简短问题单击此处添加文字阐述</a:t>
            </a:r>
            <a:endParaRPr lang="zh-CN" altLang="en-US" sz="21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燕尾形 40"/>
          <p:cNvSpPr>
            <a:spLocks noChangeArrowheads="1"/>
          </p:cNvSpPr>
          <p:nvPr/>
        </p:nvSpPr>
        <p:spPr bwMode="auto">
          <a:xfrm rot="5400000" flipV="1">
            <a:off x="6520567" y="4807457"/>
            <a:ext cx="1007829" cy="1223679"/>
          </a:xfrm>
          <a:prstGeom prst="chevron">
            <a:avLst>
              <a:gd name="adj" fmla="val 23861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defTabSz="1088390"/>
            <a:endParaRPr lang="zh-CN" altLang="en-US" sz="2100">
              <a:solidFill>
                <a:srgbClr val="C4261D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76" name="TextBox 41"/>
          <p:cNvSpPr txBox="1">
            <a:spLocks noChangeArrowheads="1"/>
          </p:cNvSpPr>
          <p:nvPr/>
        </p:nvSpPr>
        <p:spPr bwMode="auto">
          <a:xfrm>
            <a:off x="6688446" y="5140755"/>
            <a:ext cx="697466" cy="7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088390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</a:p>
        </p:txBody>
      </p:sp>
      <p:sp>
        <p:nvSpPr>
          <p:cNvPr id="77" name="TextBox 42"/>
          <p:cNvSpPr txBox="1">
            <a:spLocks noChangeArrowheads="1"/>
          </p:cNvSpPr>
          <p:nvPr/>
        </p:nvSpPr>
        <p:spPr bwMode="auto">
          <a:xfrm>
            <a:off x="7704569" y="4951886"/>
            <a:ext cx="3472646" cy="9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088390" eaLnBrk="1" hangingPunct="1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迷你简汉真广标"/>
                <a:ea typeface="时尚中黑简体"/>
              </a:rPr>
              <a:t>单击此处添加文字阐述，添加简短问题说明文字，具体说明文字在此处。单击此处添加文字阐述，添加简短问题单击此处添加文字阐述</a:t>
            </a:r>
            <a:endParaRPr lang="zh-CN" altLang="en-US" sz="21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 autoUpdateAnimBg="0"/>
      <p:bldP spid="61" grpId="0" bldLvl="0" animBg="1" autoUpdateAnimBg="0"/>
      <p:bldP spid="62" grpId="0" bldLvl="0" animBg="1" autoUpdateAnimBg="0"/>
      <p:bldP spid="63" grpId="0" bldLvl="0" animBg="1" autoUpdateAnimBg="0"/>
      <p:bldP spid="64" grpId="0" bldLvl="0" animBg="1" autoUpdateAnimBg="0"/>
      <p:bldP spid="65" grpId="0" autoUpdateAnimBg="0"/>
      <p:bldP spid="66" grpId="0" autoUpdateAnimBg="0"/>
      <p:bldP spid="67" grpId="0" autoUpdateAnimBg="0"/>
      <p:bldP spid="68" grpId="0" autoUpdateAnimBg="0"/>
      <p:bldP spid="69" grpId="0" autoUpdateAnimBg="0"/>
      <p:bldP spid="70" grpId="0" autoUpdateAnimBg="0"/>
      <p:bldP spid="71" grpId="0" autoUpdateAnimBg="0"/>
      <p:bldP spid="72" grpId="0" autoUpdateAnimBg="0"/>
      <p:bldP spid="73" grpId="0" autoUpdateAnimBg="0"/>
      <p:bldP spid="74" grpId="0" autoUpdateAnimBg="0"/>
      <p:bldP spid="75" grpId="0" bldLvl="0" animBg="1" autoUpdateAnimBg="0"/>
      <p:bldP spid="76" grpId="0" autoUpdateAnimBg="0"/>
      <p:bldP spid="7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62" name="组合 61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6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sp>
        <p:nvSpPr>
          <p:cNvPr id="68" name="Teardrop 7"/>
          <p:cNvSpPr/>
          <p:nvPr/>
        </p:nvSpPr>
        <p:spPr>
          <a:xfrm rot="16200000">
            <a:off x="3102928" y="3883025"/>
            <a:ext cx="1587500" cy="15875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69" name="Teardrop 10"/>
          <p:cNvSpPr/>
          <p:nvPr/>
        </p:nvSpPr>
        <p:spPr>
          <a:xfrm rot="10800000">
            <a:off x="3102928" y="2698750"/>
            <a:ext cx="1130300" cy="112871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4000" dirty="0">
              <a:latin typeface="宋体" panose="02010600030101010101" pitchFamily="2" charset="-122"/>
            </a:endParaRPr>
          </a:p>
        </p:txBody>
      </p:sp>
      <p:sp>
        <p:nvSpPr>
          <p:cNvPr id="70" name="Teardrop 6"/>
          <p:cNvSpPr/>
          <p:nvPr/>
        </p:nvSpPr>
        <p:spPr>
          <a:xfrm>
            <a:off x="1918653" y="3883025"/>
            <a:ext cx="1128712" cy="11303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71" name="Teardrop 8"/>
          <p:cNvSpPr/>
          <p:nvPr/>
        </p:nvSpPr>
        <p:spPr>
          <a:xfrm rot="5400000">
            <a:off x="1912303" y="2709863"/>
            <a:ext cx="1128712" cy="112871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72" name="Freeform 52"/>
          <p:cNvSpPr>
            <a:spLocks noEditPoints="1"/>
          </p:cNvSpPr>
          <p:nvPr/>
        </p:nvSpPr>
        <p:spPr bwMode="auto">
          <a:xfrm>
            <a:off x="2250440" y="4168775"/>
            <a:ext cx="465138" cy="500063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3" name="Freeform 42"/>
          <p:cNvSpPr>
            <a:spLocks noEditPoints="1"/>
          </p:cNvSpPr>
          <p:nvPr/>
        </p:nvSpPr>
        <p:spPr bwMode="auto">
          <a:xfrm>
            <a:off x="3644265" y="4419600"/>
            <a:ext cx="504825" cy="434975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4" name="Freeform 178"/>
          <p:cNvSpPr>
            <a:spLocks noEditPoints="1"/>
          </p:cNvSpPr>
          <p:nvPr/>
        </p:nvSpPr>
        <p:spPr bwMode="auto">
          <a:xfrm>
            <a:off x="3415665" y="3084513"/>
            <a:ext cx="504825" cy="381000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86"/>
          <p:cNvSpPr>
            <a:spLocks noEditPoints="1"/>
          </p:cNvSpPr>
          <p:nvPr/>
        </p:nvSpPr>
        <p:spPr bwMode="auto">
          <a:xfrm>
            <a:off x="2310765" y="3006725"/>
            <a:ext cx="346075" cy="582613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" name="Rounded Rectangle 72"/>
          <p:cNvSpPr/>
          <p:nvPr/>
        </p:nvSpPr>
        <p:spPr>
          <a:xfrm>
            <a:off x="6381750" y="2320608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>
            <a:spLocks noChangeArrowheads="1"/>
          </p:cNvSpPr>
          <p:nvPr/>
        </p:nvSpPr>
        <p:spPr bwMode="auto">
          <a:xfrm>
            <a:off x="6381750" y="2704783"/>
            <a:ext cx="2071688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78" name="Rounded Rectangle 72"/>
          <p:cNvSpPr/>
          <p:nvPr/>
        </p:nvSpPr>
        <p:spPr>
          <a:xfrm>
            <a:off x="9002713" y="2320608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>
            <a:spLocks noChangeArrowheads="1"/>
          </p:cNvSpPr>
          <p:nvPr/>
        </p:nvSpPr>
        <p:spPr bwMode="auto">
          <a:xfrm>
            <a:off x="8948738" y="2704783"/>
            <a:ext cx="2078037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80" name="Rounded Rectangle 72"/>
          <p:cNvSpPr/>
          <p:nvPr/>
        </p:nvSpPr>
        <p:spPr>
          <a:xfrm>
            <a:off x="6381750" y="41894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>
            <a:spLocks noChangeArrowheads="1"/>
          </p:cNvSpPr>
          <p:nvPr/>
        </p:nvSpPr>
        <p:spPr bwMode="auto">
          <a:xfrm>
            <a:off x="6381750" y="4575175"/>
            <a:ext cx="2071688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82" name="Rounded Rectangle 72"/>
          <p:cNvSpPr/>
          <p:nvPr/>
        </p:nvSpPr>
        <p:spPr>
          <a:xfrm>
            <a:off x="9002713" y="41894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>
            <a:spLocks noChangeArrowheads="1"/>
          </p:cNvSpPr>
          <p:nvPr/>
        </p:nvSpPr>
        <p:spPr bwMode="auto">
          <a:xfrm>
            <a:off x="8948738" y="4575175"/>
            <a:ext cx="2078037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088390">
              <a:lnSpc>
                <a:spcPts val="1865"/>
              </a:lnSpc>
            </a:pP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单击此处添加文字阐述，添加简短问题说明文字，具体说明文字在此处。</a:t>
            </a:r>
            <a:r>
              <a:rPr lang="zh-CN" altLang="en-US" sz="1400" dirty="0">
                <a:solidFill>
                  <a:prstClr val="black">
                    <a:lumMod val="7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</a:t>
            </a:r>
            <a:endParaRPr lang="en-US" altLang="zh-CN" sz="14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6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7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bldLvl="0" animBg="1"/>
      <p:bldP spid="77" grpId="0"/>
      <p:bldP spid="78" grpId="0" bldLvl="0" animBg="1"/>
      <p:bldP spid="79" grpId="0"/>
      <p:bldP spid="80" grpId="0" bldLvl="0" animBg="1"/>
      <p:bldP spid="81" grpId="0"/>
      <p:bldP spid="82" grpId="0" bldLvl="0" animBg="1"/>
      <p:bldP spid="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/>
        </p:nvPicPr>
        <p:blipFill>
          <a:blip r:embed="rId3"/>
          <a:srcRect b="57690"/>
          <a:stretch>
            <a:fillRect/>
          </a:stretch>
        </p:blipFill>
        <p:spPr>
          <a:xfrm>
            <a:off x="-93980" y="-35560"/>
            <a:ext cx="12285980" cy="6929755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4236039" y="2830879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933412" y="39313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933412" y="2898580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输入标题内容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886401" y="2317125"/>
            <a:ext cx="1890261" cy="1890261"/>
            <a:chOff x="997758" y="2442742"/>
            <a:chExt cx="1556194" cy="1556194"/>
          </a:xfrm>
        </p:grpSpPr>
        <p:grpSp>
          <p:nvGrpSpPr>
            <p:cNvPr id="43" name="组合 42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45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933412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教程地位</a:t>
            </a:r>
          </a:p>
        </p:txBody>
      </p:sp>
      <p:sp>
        <p:nvSpPr>
          <p:cNvPr id="48" name="矩形 47"/>
          <p:cNvSpPr/>
          <p:nvPr/>
        </p:nvSpPr>
        <p:spPr>
          <a:xfrm>
            <a:off x="6569521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教学目标</a:t>
            </a:r>
          </a:p>
        </p:txBody>
      </p:sp>
      <p:sp>
        <p:nvSpPr>
          <p:cNvPr id="49" name="矩形 48"/>
          <p:cNvSpPr/>
          <p:nvPr/>
        </p:nvSpPr>
        <p:spPr>
          <a:xfrm>
            <a:off x="4933412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学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情分析</a:t>
            </a:r>
          </a:p>
        </p:txBody>
      </p:sp>
      <p:sp>
        <p:nvSpPr>
          <p:cNvPr id="50" name="矩形 49"/>
          <p:cNvSpPr/>
          <p:nvPr/>
        </p:nvSpPr>
        <p:spPr>
          <a:xfrm>
            <a:off x="6569521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教学重点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  <p:bldP spid="11" grpId="0"/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089038" y="3281236"/>
            <a:ext cx="1584000" cy="1584000"/>
            <a:chOff x="1089038" y="3037394"/>
            <a:chExt cx="1584000" cy="1584000"/>
          </a:xfrm>
        </p:grpSpPr>
        <p:grpSp>
          <p:nvGrpSpPr>
            <p:cNvPr id="26" name="组合 25"/>
            <p:cNvGrpSpPr/>
            <p:nvPr/>
          </p:nvGrpSpPr>
          <p:grpSpPr>
            <a:xfrm>
              <a:off x="1089038" y="3037394"/>
              <a:ext cx="1584000" cy="1584000"/>
              <a:chOff x="1120937" y="2943348"/>
              <a:chExt cx="1512000" cy="1512000"/>
            </a:xfrm>
          </p:grpSpPr>
          <p:sp>
            <p:nvSpPr>
              <p:cNvPr id="24" name="Freeform 5"/>
              <p:cNvSpPr/>
              <p:nvPr/>
            </p:nvSpPr>
            <p:spPr bwMode="auto">
              <a:xfrm rot="10800000">
                <a:off x="1120937" y="2943348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rot="10800000">
                <a:off x="1282937" y="3105348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" name="文本框 4"/>
            <p:cNvSpPr txBox="1">
              <a:spLocks noChangeArrowheads="1"/>
            </p:cNvSpPr>
            <p:nvPr/>
          </p:nvSpPr>
          <p:spPr bwMode="auto">
            <a:xfrm>
              <a:off x="1126453" y="3372795"/>
              <a:ext cx="1471084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形势</a:t>
              </a:r>
              <a:endParaRPr lang="en-US" altLang="zh-CN" sz="2665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新颖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90941" y="3281236"/>
            <a:ext cx="1584000" cy="1584000"/>
            <a:chOff x="3790941" y="3037394"/>
            <a:chExt cx="1584000" cy="1584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3790941" y="3037394"/>
              <a:ext cx="1584000" cy="1584000"/>
              <a:chOff x="3783696" y="5598440"/>
              <a:chExt cx="1512000" cy="1512000"/>
            </a:xfrm>
          </p:grpSpPr>
          <p:sp>
            <p:nvSpPr>
              <p:cNvPr id="28" name="Freeform 5"/>
              <p:cNvSpPr/>
              <p:nvPr/>
            </p:nvSpPr>
            <p:spPr bwMode="auto">
              <a:xfrm rot="10800000">
                <a:off x="3783696" y="5598440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 rot="10800000">
                <a:off x="3945696" y="5760440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2"/>
                  </a:gs>
                  <a:gs pos="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文本框 12"/>
            <p:cNvSpPr txBox="1">
              <a:spLocks noChangeArrowheads="1"/>
            </p:cNvSpPr>
            <p:nvPr/>
          </p:nvSpPr>
          <p:spPr bwMode="auto">
            <a:xfrm>
              <a:off x="3878119" y="3372795"/>
              <a:ext cx="1471084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因材</a:t>
              </a:r>
              <a:endParaRPr lang="en-US" altLang="zh-CN" sz="2665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施教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544874" y="3281236"/>
            <a:ext cx="1584000" cy="1584000"/>
            <a:chOff x="6544874" y="3037394"/>
            <a:chExt cx="1584000" cy="1584000"/>
          </a:xfrm>
        </p:grpSpPr>
        <p:grpSp>
          <p:nvGrpSpPr>
            <p:cNvPr id="30" name="组合 29"/>
            <p:cNvGrpSpPr/>
            <p:nvPr/>
          </p:nvGrpSpPr>
          <p:grpSpPr>
            <a:xfrm>
              <a:off x="6544874" y="3037394"/>
              <a:ext cx="1584000" cy="1584000"/>
              <a:chOff x="5586949" y="5661232"/>
              <a:chExt cx="1512000" cy="1512000"/>
            </a:xfrm>
          </p:grpSpPr>
          <p:sp>
            <p:nvSpPr>
              <p:cNvPr id="31" name="Freeform 5"/>
              <p:cNvSpPr/>
              <p:nvPr/>
            </p:nvSpPr>
            <p:spPr bwMode="auto">
              <a:xfrm rot="10800000">
                <a:off x="5586949" y="5661232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 rot="10800000">
                <a:off x="5748949" y="5823232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" name="文本框 13"/>
            <p:cNvSpPr txBox="1">
              <a:spLocks noChangeArrowheads="1"/>
            </p:cNvSpPr>
            <p:nvPr/>
          </p:nvSpPr>
          <p:spPr bwMode="auto">
            <a:xfrm>
              <a:off x="6631903" y="3372795"/>
              <a:ext cx="1468967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循序</a:t>
              </a:r>
              <a:endParaRPr lang="en-US" altLang="zh-CN" sz="2665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渐进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294276" y="3281236"/>
            <a:ext cx="1584000" cy="1584000"/>
            <a:chOff x="9294276" y="3037394"/>
            <a:chExt cx="1584000" cy="1584000"/>
          </a:xfrm>
        </p:grpSpPr>
        <p:grpSp>
          <p:nvGrpSpPr>
            <p:cNvPr id="33" name="组合 32"/>
            <p:cNvGrpSpPr/>
            <p:nvPr/>
          </p:nvGrpSpPr>
          <p:grpSpPr>
            <a:xfrm>
              <a:off x="9294276" y="3037394"/>
              <a:ext cx="1584000" cy="1584000"/>
              <a:chOff x="7637452" y="5715565"/>
              <a:chExt cx="1512000" cy="1512000"/>
            </a:xfrm>
          </p:grpSpPr>
          <p:sp>
            <p:nvSpPr>
              <p:cNvPr id="34" name="Freeform 5"/>
              <p:cNvSpPr/>
              <p:nvPr/>
            </p:nvSpPr>
            <p:spPr bwMode="auto">
              <a:xfrm rot="10800000">
                <a:off x="7637452" y="5715565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 rot="10800000">
                <a:off x="7799452" y="5877565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9383569" y="3372795"/>
              <a:ext cx="1471083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分层</a:t>
              </a:r>
              <a:endParaRPr lang="en-US" altLang="zh-CN" sz="2665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兼顾</a:t>
              </a:r>
            </a:p>
          </p:txBody>
        </p:sp>
      </p:grpSp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2597536" y="3473072"/>
            <a:ext cx="12170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+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文本框 16"/>
          <p:cNvSpPr txBox="1">
            <a:spLocks noChangeArrowheads="1"/>
          </p:cNvSpPr>
          <p:nvPr/>
        </p:nvSpPr>
        <p:spPr bwMode="auto">
          <a:xfrm>
            <a:off x="5378836" y="3473072"/>
            <a:ext cx="1219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>
                <a:solidFill>
                  <a:schemeClr val="bg1">
                    <a:lumMod val="50000"/>
                  </a:schemeClr>
                </a:solidFill>
                <a:latin typeface="+mn-ea"/>
              </a:rPr>
              <a:t>+</a:t>
            </a:r>
            <a:endParaRPr lang="zh-CN" altLang="en-US" sz="72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文本框 17"/>
          <p:cNvSpPr txBox="1">
            <a:spLocks noChangeArrowheads="1"/>
          </p:cNvSpPr>
          <p:nvPr/>
        </p:nvSpPr>
        <p:spPr bwMode="auto">
          <a:xfrm>
            <a:off x="8162253" y="3473072"/>
            <a:ext cx="12170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>
                <a:solidFill>
                  <a:schemeClr val="bg1">
                    <a:lumMod val="50000"/>
                  </a:schemeClr>
                </a:solidFill>
                <a:latin typeface="+mn-ea"/>
              </a:rPr>
              <a:t>+</a:t>
            </a:r>
            <a:endParaRPr lang="zh-CN" altLang="en-US" sz="72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2116183" y="1891452"/>
            <a:ext cx="8176267" cy="63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三段式教学法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=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尝试法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演示法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任务驱动法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圆角矩形 18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圆角矩形 18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613237" y="1269260"/>
            <a:ext cx="5939798" cy="3541925"/>
            <a:chOff x="611253" y="1562544"/>
            <a:chExt cx="5941946" cy="3541925"/>
          </a:xfrm>
        </p:grpSpPr>
        <p:grpSp>
          <p:nvGrpSpPr>
            <p:cNvPr id="9" name="Group 8"/>
            <p:cNvGrpSpPr/>
            <p:nvPr/>
          </p:nvGrpSpPr>
          <p:grpSpPr>
            <a:xfrm>
              <a:off x="1371598" y="1562545"/>
              <a:ext cx="5181601" cy="3397386"/>
              <a:chOff x="7024254" y="1898073"/>
              <a:chExt cx="3616036" cy="3616036"/>
            </a:xfrm>
          </p:grpSpPr>
          <p:cxnSp>
            <p:nvCxnSpPr>
              <p:cNvPr id="15" name="Straight Connector 6"/>
              <p:cNvCxnSpPr/>
              <p:nvPr/>
            </p:nvCxnSpPr>
            <p:spPr>
              <a:xfrm>
                <a:off x="7042295" y="1898073"/>
                <a:ext cx="0" cy="3616036"/>
              </a:xfrm>
              <a:prstGeom prst="line">
                <a:avLst/>
              </a:prstGeom>
              <a:ln w="635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7"/>
              <p:cNvCxnSpPr/>
              <p:nvPr/>
            </p:nvCxnSpPr>
            <p:spPr>
              <a:xfrm rot="16200000">
                <a:off x="8832272" y="3678381"/>
                <a:ext cx="0" cy="3616036"/>
              </a:xfrm>
              <a:prstGeom prst="line">
                <a:avLst/>
              </a:prstGeom>
              <a:ln w="635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838879" y="4765915"/>
              <a:ext cx="4812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088390"/>
              <a:r>
                <a:rPr lang="en-US" sz="1600" b="1">
                  <a:solidFill>
                    <a:prstClr val="black">
                      <a:lumMod val="60000"/>
                      <a:lumOff val="4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0%</a:t>
              </a:r>
              <a:endParaRPr lang="en-GB" sz="1600" b="1">
                <a:solidFill>
                  <a:prstClr val="black">
                    <a:lumMod val="60000"/>
                    <a:lumOff val="4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1253" y="1562544"/>
              <a:ext cx="708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088390"/>
              <a:r>
                <a:rPr lang="en-US" sz="1600" b="1">
                  <a:solidFill>
                    <a:prstClr val="black">
                      <a:lumMod val="60000"/>
                      <a:lumOff val="4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  <a:endParaRPr lang="en-GB" sz="1600" b="1">
                <a:solidFill>
                  <a:prstClr val="black">
                    <a:lumMod val="60000"/>
                    <a:lumOff val="4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5066" y="317659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088390"/>
              <a:r>
                <a:rPr lang="en-US" sz="1600" b="1">
                  <a:solidFill>
                    <a:prstClr val="black">
                      <a:lumMod val="60000"/>
                      <a:lumOff val="4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</a:t>
              </a:r>
              <a:endParaRPr lang="en-GB" sz="1600" b="1">
                <a:solidFill>
                  <a:prstClr val="black">
                    <a:lumMod val="60000"/>
                    <a:lumOff val="4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5066" y="236704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088390"/>
              <a:r>
                <a:rPr lang="en-US" sz="1600" b="1">
                  <a:solidFill>
                    <a:prstClr val="black">
                      <a:lumMod val="60000"/>
                      <a:lumOff val="4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75%</a:t>
              </a:r>
              <a:endParaRPr lang="en-GB" sz="1600" b="1">
                <a:solidFill>
                  <a:prstClr val="black">
                    <a:lumMod val="60000"/>
                    <a:lumOff val="4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5066" y="3986156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088390"/>
              <a:r>
                <a:rPr lang="en-US" sz="1600" b="1">
                  <a:solidFill>
                    <a:prstClr val="black">
                      <a:lumMod val="60000"/>
                      <a:lumOff val="40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25%</a:t>
              </a:r>
              <a:endParaRPr lang="en-GB" sz="1600" b="1">
                <a:solidFill>
                  <a:prstClr val="black">
                    <a:lumMod val="60000"/>
                    <a:lumOff val="4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Rectangle 14"/>
          <p:cNvSpPr/>
          <p:nvPr/>
        </p:nvSpPr>
        <p:spPr>
          <a:xfrm>
            <a:off x="1871892" y="3246557"/>
            <a:ext cx="470884" cy="1360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8"/>
          <p:cNvSpPr/>
          <p:nvPr/>
        </p:nvSpPr>
        <p:spPr>
          <a:xfrm>
            <a:off x="2342776" y="2073758"/>
            <a:ext cx="470884" cy="2533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9"/>
          <p:cNvSpPr/>
          <p:nvPr/>
        </p:nvSpPr>
        <p:spPr>
          <a:xfrm>
            <a:off x="2813660" y="2412312"/>
            <a:ext cx="470884" cy="21949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0"/>
          <p:cNvSpPr/>
          <p:nvPr/>
        </p:nvSpPr>
        <p:spPr>
          <a:xfrm>
            <a:off x="3284543" y="2782428"/>
            <a:ext cx="470884" cy="18248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12467" y="1937302"/>
            <a:ext cx="470884" cy="2669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83350" y="2533047"/>
            <a:ext cx="470884" cy="20742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54234" y="3246557"/>
            <a:ext cx="470884" cy="13607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625118" y="2242101"/>
            <a:ext cx="470884" cy="23651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82864" y="4733450"/>
            <a:ext cx="1261592" cy="415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88390"/>
            <a:r>
              <a:rPr lang="zh-CN" altLang="en-US" sz="21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输入文本</a:t>
            </a:r>
            <a:endParaRPr lang="en-GB" sz="2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523437" y="4733450"/>
            <a:ext cx="1261592" cy="415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88390"/>
            <a:r>
              <a:rPr lang="zh-CN" altLang="en-US" sz="21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输入文本</a:t>
            </a:r>
            <a:endParaRPr lang="en-GB" altLang="zh-CN" sz="2100" b="1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Rectangle 29"/>
          <p:cNvSpPr/>
          <p:nvPr/>
        </p:nvSpPr>
        <p:spPr>
          <a:xfrm>
            <a:off x="686949" y="5385495"/>
            <a:ext cx="914069" cy="166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33"/>
          <p:cNvSpPr/>
          <p:nvPr/>
        </p:nvSpPr>
        <p:spPr>
          <a:xfrm>
            <a:off x="3481764" y="5385495"/>
            <a:ext cx="914069" cy="166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37"/>
          <p:cNvSpPr/>
          <p:nvPr/>
        </p:nvSpPr>
        <p:spPr>
          <a:xfrm>
            <a:off x="6276579" y="5385495"/>
            <a:ext cx="914069" cy="166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8"/>
          <p:cNvSpPr/>
          <p:nvPr/>
        </p:nvSpPr>
        <p:spPr>
          <a:xfrm>
            <a:off x="9071394" y="5385495"/>
            <a:ext cx="914069" cy="166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390"/>
            <a:endParaRPr lang="en-GB" sz="21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9"/>
          <p:cNvGrpSpPr/>
          <p:nvPr/>
        </p:nvGrpSpPr>
        <p:grpSpPr>
          <a:xfrm>
            <a:off x="1601018" y="5295465"/>
            <a:ext cx="1634247" cy="1060186"/>
            <a:chOff x="1599391" y="5777848"/>
            <a:chExt cx="1634838" cy="1060184"/>
          </a:xfrm>
        </p:grpSpPr>
        <p:sp>
          <p:nvSpPr>
            <p:cNvPr id="33" name="TextBox 40"/>
            <p:cNvSpPr txBox="1"/>
            <p:nvPr/>
          </p:nvSpPr>
          <p:spPr>
            <a:xfrm>
              <a:off x="1599391" y="5777848"/>
              <a:ext cx="992708" cy="415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88390"/>
              <a:r>
                <a:rPr lang="zh-CN" altLang="en-US" sz="2100" b="1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关键字</a:t>
              </a:r>
              <a:endParaRPr lang="en-GB" sz="2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41"/>
            <p:cNvSpPr/>
            <p:nvPr/>
          </p:nvSpPr>
          <p:spPr>
            <a:xfrm>
              <a:off x="1599391" y="6099540"/>
              <a:ext cx="1634838" cy="7384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920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42"/>
          <p:cNvGrpSpPr/>
          <p:nvPr/>
        </p:nvGrpSpPr>
        <p:grpSpPr>
          <a:xfrm>
            <a:off x="4392507" y="5295454"/>
            <a:ext cx="1634247" cy="1060193"/>
            <a:chOff x="1599391" y="5777848"/>
            <a:chExt cx="1634838" cy="1060193"/>
          </a:xfrm>
        </p:grpSpPr>
        <p:sp>
          <p:nvSpPr>
            <p:cNvPr id="36" name="TextBox 43"/>
            <p:cNvSpPr txBox="1"/>
            <p:nvPr/>
          </p:nvSpPr>
          <p:spPr>
            <a:xfrm>
              <a:off x="1599391" y="5777848"/>
              <a:ext cx="992708" cy="4154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88390"/>
              <a:r>
                <a:rPr lang="zh-CN" altLang="en-US" sz="2100" b="1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关键字</a:t>
              </a:r>
              <a:endParaRPr lang="en-GB" altLang="zh-CN" sz="21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Rectangle 44"/>
            <p:cNvSpPr/>
            <p:nvPr/>
          </p:nvSpPr>
          <p:spPr>
            <a:xfrm>
              <a:off x="1599391" y="6099548"/>
              <a:ext cx="1634838" cy="738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920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45"/>
          <p:cNvGrpSpPr/>
          <p:nvPr/>
        </p:nvGrpSpPr>
        <p:grpSpPr>
          <a:xfrm>
            <a:off x="7190648" y="5295454"/>
            <a:ext cx="1634247" cy="1060193"/>
            <a:chOff x="1599391" y="5777848"/>
            <a:chExt cx="1634838" cy="1060193"/>
          </a:xfrm>
        </p:grpSpPr>
        <p:sp>
          <p:nvSpPr>
            <p:cNvPr id="39" name="TextBox 46"/>
            <p:cNvSpPr txBox="1"/>
            <p:nvPr/>
          </p:nvSpPr>
          <p:spPr>
            <a:xfrm>
              <a:off x="1599391" y="5777848"/>
              <a:ext cx="992708" cy="4154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88390"/>
              <a:r>
                <a:rPr lang="zh-CN" altLang="en-US" sz="2100" b="1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关键字</a:t>
              </a:r>
              <a:endParaRPr lang="en-GB" altLang="zh-CN" sz="21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Rectangle 47"/>
            <p:cNvSpPr/>
            <p:nvPr/>
          </p:nvSpPr>
          <p:spPr>
            <a:xfrm>
              <a:off x="1599391" y="6099548"/>
              <a:ext cx="1634838" cy="738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920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48"/>
          <p:cNvGrpSpPr/>
          <p:nvPr/>
        </p:nvGrpSpPr>
        <p:grpSpPr>
          <a:xfrm>
            <a:off x="9985463" y="5295454"/>
            <a:ext cx="1634247" cy="1060193"/>
            <a:chOff x="1599391" y="5777848"/>
            <a:chExt cx="1634838" cy="1060193"/>
          </a:xfrm>
        </p:grpSpPr>
        <p:sp>
          <p:nvSpPr>
            <p:cNvPr id="42" name="TextBox 49"/>
            <p:cNvSpPr txBox="1"/>
            <p:nvPr/>
          </p:nvSpPr>
          <p:spPr>
            <a:xfrm>
              <a:off x="1599391" y="5777848"/>
              <a:ext cx="992708" cy="4154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88390"/>
              <a:r>
                <a:rPr lang="zh-CN" altLang="en-US" sz="2100" b="1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关键字</a:t>
              </a:r>
              <a:endParaRPr lang="en-GB" altLang="zh-CN" sz="21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Rectangle 50"/>
            <p:cNvSpPr/>
            <p:nvPr/>
          </p:nvSpPr>
          <p:spPr>
            <a:xfrm>
              <a:off x="1599391" y="6099548"/>
              <a:ext cx="1634838" cy="738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920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TextBox 51"/>
          <p:cNvSpPr txBox="1"/>
          <p:nvPr/>
        </p:nvSpPr>
        <p:spPr>
          <a:xfrm>
            <a:off x="7110127" y="2421122"/>
            <a:ext cx="1415444" cy="461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/>
            <a:r>
              <a:rPr lang="zh-CN" altLang="en-US" sz="2400" b="1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文本标题</a:t>
            </a:r>
            <a:endParaRPr lang="en-GB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4"/>
          <p:cNvGrpSpPr/>
          <p:nvPr/>
        </p:nvGrpSpPr>
        <p:grpSpPr>
          <a:xfrm>
            <a:off x="7032230" y="2890281"/>
            <a:ext cx="4382150" cy="1229981"/>
            <a:chOff x="7032568" y="3292859"/>
            <a:chExt cx="4383735" cy="1229981"/>
          </a:xfrm>
        </p:grpSpPr>
        <p:sp>
          <p:nvSpPr>
            <p:cNvPr id="46" name="Rectangle 53"/>
            <p:cNvSpPr/>
            <p:nvPr/>
          </p:nvSpPr>
          <p:spPr>
            <a:xfrm>
              <a:off x="7032568" y="3292859"/>
              <a:ext cx="4383735" cy="1229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en-GB" sz="21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54"/>
            <p:cNvSpPr/>
            <p:nvPr/>
          </p:nvSpPr>
          <p:spPr>
            <a:xfrm>
              <a:off x="7288334" y="3423154"/>
              <a:ext cx="3585991" cy="953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9200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  <a:endPara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8" grpId="0" bldLvl="0" animBg="1"/>
      <p:bldP spid="6" grpId="0" bldLvl="0" animBg="1"/>
      <p:bldP spid="7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1"/>
          <p:cNvSpPr txBox="1"/>
          <p:nvPr/>
        </p:nvSpPr>
        <p:spPr>
          <a:xfrm>
            <a:off x="1286597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TextBox 31"/>
          <p:cNvSpPr txBox="1"/>
          <p:nvPr/>
        </p:nvSpPr>
        <p:spPr>
          <a:xfrm>
            <a:off x="3878167" y="4063999"/>
            <a:ext cx="1878012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" name="TextBox 31"/>
          <p:cNvSpPr txBox="1"/>
          <p:nvPr/>
        </p:nvSpPr>
        <p:spPr>
          <a:xfrm>
            <a:off x="6468149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9059719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96135" y="1719262"/>
            <a:ext cx="1704975" cy="2330449"/>
            <a:chOff x="1396135" y="1719262"/>
            <a:chExt cx="1704975" cy="2330449"/>
          </a:xfrm>
        </p:grpSpPr>
        <p:cxnSp>
          <p:nvCxnSpPr>
            <p:cNvPr id="13" name="直接箭头连接符 7"/>
            <p:cNvCxnSpPr>
              <a:cxnSpLocks noChangeShapeType="1"/>
            </p:cNvCxnSpPr>
            <p:nvPr/>
          </p:nvCxnSpPr>
          <p:spPr bwMode="auto">
            <a:xfrm>
              <a:off x="2248623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环形箭头 14"/>
            <p:cNvSpPr/>
            <p:nvPr/>
          </p:nvSpPr>
          <p:spPr>
            <a:xfrm flipH="1">
              <a:off x="1396135" y="1719262"/>
              <a:ext cx="1704975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759348" y="2405414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87705" y="1719262"/>
            <a:ext cx="1704975" cy="2330449"/>
            <a:chOff x="3987705" y="1719262"/>
            <a:chExt cx="1704975" cy="2330449"/>
          </a:xfrm>
        </p:grpSpPr>
        <p:cxnSp>
          <p:nvCxnSpPr>
            <p:cNvPr id="11" name="直接箭头连接符 5"/>
            <p:cNvCxnSpPr>
              <a:cxnSpLocks noChangeShapeType="1"/>
            </p:cNvCxnSpPr>
            <p:nvPr/>
          </p:nvCxnSpPr>
          <p:spPr bwMode="auto">
            <a:xfrm>
              <a:off x="4839664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2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环形箭头 16"/>
            <p:cNvSpPr/>
            <p:nvPr/>
          </p:nvSpPr>
          <p:spPr>
            <a:xfrm flipH="1">
              <a:off x="3987705" y="1719262"/>
              <a:ext cx="1704975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2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61793" y="2400300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79275" y="1719262"/>
            <a:ext cx="1703388" cy="2330449"/>
            <a:chOff x="6579275" y="1719262"/>
            <a:chExt cx="1703388" cy="2330449"/>
          </a:xfrm>
        </p:grpSpPr>
        <p:cxnSp>
          <p:nvCxnSpPr>
            <p:cNvPr id="14" name="直接箭头连接符 8"/>
            <p:cNvCxnSpPr>
              <a:cxnSpLocks noChangeShapeType="1"/>
            </p:cNvCxnSpPr>
            <p:nvPr/>
          </p:nvCxnSpPr>
          <p:spPr bwMode="auto">
            <a:xfrm>
              <a:off x="7430705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3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环形箭头 18"/>
            <p:cNvSpPr/>
            <p:nvPr/>
          </p:nvSpPr>
          <p:spPr>
            <a:xfrm flipH="1">
              <a:off x="6579275" y="1719262"/>
              <a:ext cx="1703388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958286" y="2400300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69258" y="1719262"/>
            <a:ext cx="1704975" cy="2330449"/>
            <a:chOff x="9169258" y="1719262"/>
            <a:chExt cx="1704975" cy="2330449"/>
          </a:xfrm>
        </p:grpSpPr>
        <p:cxnSp>
          <p:nvCxnSpPr>
            <p:cNvPr id="12" name="直接箭头连接符 6"/>
            <p:cNvCxnSpPr>
              <a:cxnSpLocks noChangeShapeType="1"/>
            </p:cNvCxnSpPr>
            <p:nvPr/>
          </p:nvCxnSpPr>
          <p:spPr bwMode="auto">
            <a:xfrm>
              <a:off x="10021745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3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环形箭头 20"/>
            <p:cNvSpPr/>
            <p:nvPr/>
          </p:nvSpPr>
          <p:spPr>
            <a:xfrm flipH="1">
              <a:off x="9169258" y="1719262"/>
              <a:ext cx="1704975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4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554780" y="2400300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7" name="组合 6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9" name="圆角矩形 8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圆角矩形 9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/>
        </p:nvPicPr>
        <p:blipFill>
          <a:blip r:embed="rId3"/>
          <a:srcRect b="57690"/>
          <a:stretch>
            <a:fillRect/>
          </a:stretch>
        </p:blipFill>
        <p:spPr>
          <a:xfrm>
            <a:off x="-93980" y="-35560"/>
            <a:ext cx="12285980" cy="6929755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4236039" y="2830879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933412" y="39313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933412" y="2898580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输入标题内容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886401" y="2317125"/>
            <a:ext cx="1890261" cy="1890261"/>
            <a:chOff x="997758" y="2442742"/>
            <a:chExt cx="1556194" cy="1556194"/>
          </a:xfrm>
        </p:grpSpPr>
        <p:grpSp>
          <p:nvGrpSpPr>
            <p:cNvPr id="43" name="组合 42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45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933412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教程地位</a:t>
            </a:r>
          </a:p>
        </p:txBody>
      </p:sp>
      <p:sp>
        <p:nvSpPr>
          <p:cNvPr id="48" name="矩形 47"/>
          <p:cNvSpPr/>
          <p:nvPr/>
        </p:nvSpPr>
        <p:spPr>
          <a:xfrm>
            <a:off x="6569521" y="41070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教学目标</a:t>
            </a:r>
          </a:p>
        </p:txBody>
      </p:sp>
      <p:sp>
        <p:nvSpPr>
          <p:cNvPr id="49" name="矩形 48"/>
          <p:cNvSpPr/>
          <p:nvPr/>
        </p:nvSpPr>
        <p:spPr>
          <a:xfrm>
            <a:off x="4933412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学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情分析</a:t>
            </a:r>
          </a:p>
        </p:txBody>
      </p:sp>
      <p:sp>
        <p:nvSpPr>
          <p:cNvPr id="50" name="矩形 49"/>
          <p:cNvSpPr/>
          <p:nvPr/>
        </p:nvSpPr>
        <p:spPr>
          <a:xfrm>
            <a:off x="6569521" y="45251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教学重点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  <p:bldP spid="11" grpId="0"/>
      <p:bldP spid="47" grpId="0"/>
      <p:bldP spid="48" grpId="0"/>
      <p:bldP spid="49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" name="圆角矩形 4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6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grpSp>
        <p:nvGrpSpPr>
          <p:cNvPr id="36" name="Group 22"/>
          <p:cNvGrpSpPr/>
          <p:nvPr/>
        </p:nvGrpSpPr>
        <p:grpSpPr>
          <a:xfrm>
            <a:off x="3863634" y="1881850"/>
            <a:ext cx="4467660" cy="4685160"/>
            <a:chOff x="7070680" y="1485705"/>
            <a:chExt cx="4469276" cy="4685160"/>
          </a:xfrm>
        </p:grpSpPr>
        <p:grpSp>
          <p:nvGrpSpPr>
            <p:cNvPr id="37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38" name="Freeform 4"/>
              <p:cNvSpPr/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noAutofit/>
              </a:bodyPr>
              <a:lstStyle/>
              <a:p>
                <a:pPr defTabSz="1088390"/>
                <a:endParaRPr lang="id-ID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 67"/>
              <p:cNvSpPr/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67"/>
              <p:cNvSpPr/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7"/>
              <p:cNvSpPr/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67"/>
              <p:cNvSpPr/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67"/>
              <p:cNvSpPr/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67"/>
              <p:cNvSpPr/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67"/>
              <p:cNvSpPr/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67"/>
              <p:cNvSpPr/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67"/>
              <p:cNvSpPr/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/>
              <a:lstStyle/>
              <a:p>
                <a:pPr defTabSz="1088390"/>
                <a:endParaRPr lang="en-US" sz="21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8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en-GB" sz="21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71331" y="1810632"/>
            <a:ext cx="3139410" cy="1020125"/>
            <a:chOff x="694606" y="1761362"/>
            <a:chExt cx="3140137" cy="1020361"/>
          </a:xfrm>
        </p:grpSpPr>
        <p:sp>
          <p:nvSpPr>
            <p:cNvPr id="50" name="椭圆 49"/>
            <p:cNvSpPr/>
            <p:nvPr/>
          </p:nvSpPr>
          <p:spPr>
            <a:xfrm rot="2700000">
              <a:off x="1129081" y="1767563"/>
              <a:ext cx="302626" cy="2902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59"/>
            <p:cNvGrpSpPr/>
            <p:nvPr/>
          </p:nvGrpSpPr>
          <p:grpSpPr>
            <a:xfrm>
              <a:off x="694606" y="1779448"/>
              <a:ext cx="3140137" cy="1002275"/>
              <a:chOff x="7141343" y="3216598"/>
              <a:chExt cx="1568224" cy="751533"/>
            </a:xfrm>
          </p:grpSpPr>
          <p:sp>
            <p:nvSpPr>
              <p:cNvPr id="52" name="TextBox 35"/>
              <p:cNvSpPr txBox="1"/>
              <p:nvPr/>
            </p:nvSpPr>
            <p:spPr>
              <a:xfrm>
                <a:off x="7141343" y="3483495"/>
                <a:ext cx="1568224" cy="4846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1088390"/>
                <a:r>
                  <a:rPr lang="zh-CN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时尚中黑简体"/>
                    <a:ea typeface="微软雅黑" panose="020B0503020204020204" pitchFamily="34" charset="-122"/>
                  </a:rPr>
                  <a:t>单击此处添加文字阐述，添加简短问题说明文字，具体说明文字在此处。单击此处添加文字阐述，添加简短问题</a:t>
                </a:r>
                <a:endParaRPr lang="en-US" altLang="zh-CN" sz="1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Rectangle 62"/>
              <p:cNvSpPr/>
              <p:nvPr/>
            </p:nvSpPr>
            <p:spPr>
              <a:xfrm>
                <a:off x="7583876" y="3216598"/>
                <a:ext cx="576403" cy="207701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defTabSz="1088390"/>
                <a:r>
                  <a:rPr lang="zh-CN" alt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rPr>
                  <a:t>文本标题一</a:t>
                </a:r>
                <a:endParaRPr 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232546" y="4381875"/>
            <a:ext cx="3139410" cy="1020125"/>
            <a:chOff x="694606" y="1761362"/>
            <a:chExt cx="3140137" cy="1020361"/>
          </a:xfrm>
        </p:grpSpPr>
        <p:sp>
          <p:nvSpPr>
            <p:cNvPr id="55" name="椭圆 54"/>
            <p:cNvSpPr/>
            <p:nvPr/>
          </p:nvSpPr>
          <p:spPr>
            <a:xfrm rot="2700000">
              <a:off x="1129081" y="1767563"/>
              <a:ext cx="302626" cy="2902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grpSp>
          <p:nvGrpSpPr>
            <p:cNvPr id="56" name="Group 59"/>
            <p:cNvGrpSpPr/>
            <p:nvPr/>
          </p:nvGrpSpPr>
          <p:grpSpPr>
            <a:xfrm>
              <a:off x="694606" y="1779448"/>
              <a:ext cx="3140137" cy="1002275"/>
              <a:chOff x="7141343" y="3216598"/>
              <a:chExt cx="1568224" cy="751533"/>
            </a:xfrm>
          </p:grpSpPr>
          <p:sp>
            <p:nvSpPr>
              <p:cNvPr id="57" name="TextBox 40"/>
              <p:cNvSpPr txBox="1"/>
              <p:nvPr/>
            </p:nvSpPr>
            <p:spPr>
              <a:xfrm>
                <a:off x="7141343" y="3483495"/>
                <a:ext cx="1568224" cy="4846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1088390"/>
                <a:r>
                  <a:rPr lang="zh-CN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时尚中黑简体"/>
                    <a:ea typeface="微软雅黑" panose="020B0503020204020204" pitchFamily="34" charset="-122"/>
                  </a:rPr>
                  <a:t>单击此处添加文字阐述，添加简短问题说明文字，具体说明文字在此处。单击此处添加文字阐述，添加简短问题</a:t>
                </a:r>
                <a:endParaRPr lang="en-US" altLang="zh-CN" sz="1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Rectangle 62"/>
              <p:cNvSpPr/>
              <p:nvPr/>
            </p:nvSpPr>
            <p:spPr>
              <a:xfrm>
                <a:off x="7583876" y="3216598"/>
                <a:ext cx="576403" cy="207701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defTabSz="1088390"/>
                <a:r>
                  <a:rPr lang="zh-CN" alt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rPr>
                  <a:t>文本标题二</a:t>
                </a:r>
                <a:endParaRPr 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8211323" y="4565088"/>
            <a:ext cx="3139410" cy="1020125"/>
            <a:chOff x="694606" y="1761362"/>
            <a:chExt cx="3140137" cy="1020361"/>
          </a:xfrm>
        </p:grpSpPr>
        <p:sp>
          <p:nvSpPr>
            <p:cNvPr id="60" name="椭圆 59"/>
            <p:cNvSpPr/>
            <p:nvPr/>
          </p:nvSpPr>
          <p:spPr>
            <a:xfrm rot="2700000">
              <a:off x="1129081" y="1767563"/>
              <a:ext cx="302626" cy="290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grpSp>
          <p:nvGrpSpPr>
            <p:cNvPr id="61" name="Group 59"/>
            <p:cNvGrpSpPr/>
            <p:nvPr/>
          </p:nvGrpSpPr>
          <p:grpSpPr>
            <a:xfrm>
              <a:off x="694606" y="1779448"/>
              <a:ext cx="3140137" cy="1002275"/>
              <a:chOff x="7141343" y="3216598"/>
              <a:chExt cx="1568224" cy="751533"/>
            </a:xfrm>
          </p:grpSpPr>
          <p:sp>
            <p:nvSpPr>
              <p:cNvPr id="62" name="TextBox 45"/>
              <p:cNvSpPr txBox="1"/>
              <p:nvPr/>
            </p:nvSpPr>
            <p:spPr>
              <a:xfrm>
                <a:off x="7141343" y="3483495"/>
                <a:ext cx="1568224" cy="4846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1088390"/>
                <a:r>
                  <a:rPr lang="zh-CN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时尚中黑简体"/>
                    <a:ea typeface="微软雅黑" panose="020B0503020204020204" pitchFamily="34" charset="-122"/>
                  </a:rPr>
                  <a:t>单击此处添加文字阐述，添加简短问题说明文字，具体说明文字在此处。单击此处添加文字阐述，添加简短问题</a:t>
                </a:r>
                <a:endParaRPr lang="en-US" altLang="zh-CN" sz="1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583876" y="3216598"/>
                <a:ext cx="576403" cy="207701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defTabSz="1088390"/>
                <a:r>
                  <a:rPr lang="zh-CN" alt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rPr>
                  <a:t>文本标题三</a:t>
                </a:r>
                <a:endParaRPr 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8715262" y="1846326"/>
            <a:ext cx="3139410" cy="1020125"/>
            <a:chOff x="694606" y="1761362"/>
            <a:chExt cx="3140137" cy="1020361"/>
          </a:xfrm>
        </p:grpSpPr>
        <p:sp>
          <p:nvSpPr>
            <p:cNvPr id="65" name="椭圆 64"/>
            <p:cNvSpPr/>
            <p:nvPr/>
          </p:nvSpPr>
          <p:spPr>
            <a:xfrm rot="2700000">
              <a:off x="1129081" y="1767563"/>
              <a:ext cx="302626" cy="2902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159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  <p:grpSp>
          <p:nvGrpSpPr>
            <p:cNvPr id="66" name="Group 59"/>
            <p:cNvGrpSpPr/>
            <p:nvPr/>
          </p:nvGrpSpPr>
          <p:grpSpPr>
            <a:xfrm>
              <a:off x="694606" y="1779448"/>
              <a:ext cx="3140137" cy="1002275"/>
              <a:chOff x="7141343" y="3216598"/>
              <a:chExt cx="1568224" cy="751533"/>
            </a:xfrm>
          </p:grpSpPr>
          <p:sp>
            <p:nvSpPr>
              <p:cNvPr id="67" name="TextBox 50"/>
              <p:cNvSpPr txBox="1"/>
              <p:nvPr/>
            </p:nvSpPr>
            <p:spPr>
              <a:xfrm>
                <a:off x="7141343" y="3483495"/>
                <a:ext cx="1568224" cy="4846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1088390"/>
                <a:r>
                  <a:rPr lang="zh-CN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时尚中黑简体"/>
                    <a:ea typeface="微软雅黑" panose="020B0503020204020204" pitchFamily="34" charset="-122"/>
                  </a:rPr>
                  <a:t>单击此处添加文字阐述，添加简短问题说明文字，具体说明文字在此处。单击此处添加文字阐述，添加简短问题</a:t>
                </a:r>
                <a:endParaRPr lang="en-US" altLang="zh-CN" sz="1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Rectangle 62"/>
              <p:cNvSpPr/>
              <p:nvPr/>
            </p:nvSpPr>
            <p:spPr>
              <a:xfrm>
                <a:off x="7583876" y="3216598"/>
                <a:ext cx="576403" cy="207701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defTabSz="1088390"/>
                <a:r>
                  <a:rPr lang="zh-CN" altLang="en-US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Verdana" panose="020B0604030504040204"/>
                    <a:ea typeface="微软雅黑" panose="020B0503020204020204" pitchFamily="34" charset="-122"/>
                  </a:rPr>
                  <a:t>文本标题四</a:t>
                </a:r>
                <a:endParaRPr 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3" name="组合 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" name="圆角矩形 4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6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grpSp>
        <p:nvGrpSpPr>
          <p:cNvPr id="8" name="Group 43"/>
          <p:cNvGrpSpPr/>
          <p:nvPr/>
        </p:nvGrpSpPr>
        <p:grpSpPr>
          <a:xfrm>
            <a:off x="3014301" y="4966639"/>
            <a:ext cx="1050436" cy="1050816"/>
            <a:chOff x="2259889" y="3581159"/>
            <a:chExt cx="788112" cy="788112"/>
          </a:xfrm>
        </p:grpSpPr>
        <p:sp>
          <p:nvSpPr>
            <p:cNvPr id="9" name="Oval 85"/>
            <p:cNvSpPr>
              <a:spLocks noChangeAspect="1"/>
            </p:cNvSpPr>
            <p:nvPr/>
          </p:nvSpPr>
          <p:spPr>
            <a:xfrm>
              <a:off x="2259889" y="3581159"/>
              <a:ext cx="788112" cy="788112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solidFill>
                  <a:prstClr val="white"/>
                </a:solidFill>
                <a:latin typeface="Verdana" panose="020B0604030504040204"/>
              </a:endParaRPr>
            </a:p>
          </p:txBody>
        </p:sp>
        <p:sp>
          <p:nvSpPr>
            <p:cNvPr id="10" name="Freeform 42"/>
            <p:cNvSpPr>
              <a:spLocks noEditPoints="1"/>
            </p:cNvSpPr>
            <p:nvPr/>
          </p:nvSpPr>
          <p:spPr bwMode="auto">
            <a:xfrm>
              <a:off x="2483159" y="3828209"/>
              <a:ext cx="341572" cy="294012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9" tIns="45709" rIns="91419" bIns="45709" numCol="1" anchor="t" anchorCtr="0" compatLnSpc="1"/>
            <a:lstStyle/>
            <a:p>
              <a:pPr defTabSz="1088390"/>
              <a:endParaRPr lang="en-US" sz="2100" dirty="0">
                <a:solidFill>
                  <a:prstClr val="black"/>
                </a:solidFill>
                <a:latin typeface="Verdana" panose="020B0604030504040204"/>
              </a:endParaRPr>
            </a:p>
          </p:txBody>
        </p:sp>
      </p:grpSp>
      <p:grpSp>
        <p:nvGrpSpPr>
          <p:cNvPr id="11" name="Group 39"/>
          <p:cNvGrpSpPr/>
          <p:nvPr/>
        </p:nvGrpSpPr>
        <p:grpSpPr>
          <a:xfrm>
            <a:off x="3769020" y="3217520"/>
            <a:ext cx="1050436" cy="1050816"/>
            <a:chOff x="2826133" y="2269320"/>
            <a:chExt cx="788112" cy="788112"/>
          </a:xfrm>
        </p:grpSpPr>
        <p:sp>
          <p:nvSpPr>
            <p:cNvPr id="12" name="Oval 86"/>
            <p:cNvSpPr>
              <a:spLocks noChangeAspect="1"/>
            </p:cNvSpPr>
            <p:nvPr/>
          </p:nvSpPr>
          <p:spPr>
            <a:xfrm>
              <a:off x="2826133" y="2269320"/>
              <a:ext cx="788112" cy="788112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b="1" dirty="0">
                <a:solidFill>
                  <a:prstClr val="white"/>
                </a:solidFill>
                <a:latin typeface="Verdana" panose="020B0604030504040204"/>
              </a:endParaRPr>
            </a:p>
          </p:txBody>
        </p:sp>
        <p:sp>
          <p:nvSpPr>
            <p:cNvPr id="13" name="Freeform 178"/>
            <p:cNvSpPr>
              <a:spLocks noEditPoints="1"/>
            </p:cNvSpPr>
            <p:nvPr/>
          </p:nvSpPr>
          <p:spPr bwMode="auto">
            <a:xfrm>
              <a:off x="3049403" y="2534747"/>
              <a:ext cx="341572" cy="257258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9" tIns="45709" rIns="91419" bIns="45709" numCol="1" anchor="t" anchorCtr="0" compatLnSpc="1"/>
            <a:lstStyle/>
            <a:p>
              <a:pPr defTabSz="1088390"/>
              <a:endParaRPr lang="en-US" sz="2100" dirty="0">
                <a:solidFill>
                  <a:prstClr val="black"/>
                </a:solidFill>
                <a:latin typeface="Verdana" panose="020B0604030504040204"/>
              </a:endParaRPr>
            </a:p>
          </p:txBody>
        </p:sp>
      </p:grpSp>
      <p:grpSp>
        <p:nvGrpSpPr>
          <p:cNvPr id="14" name="Group 40"/>
          <p:cNvGrpSpPr/>
          <p:nvPr/>
        </p:nvGrpSpPr>
        <p:grpSpPr>
          <a:xfrm>
            <a:off x="5552877" y="2546711"/>
            <a:ext cx="1050436" cy="1050816"/>
            <a:chOff x="4164510" y="1766213"/>
            <a:chExt cx="788112" cy="788112"/>
          </a:xfrm>
        </p:grpSpPr>
        <p:sp>
          <p:nvSpPr>
            <p:cNvPr id="15" name="Oval 82"/>
            <p:cNvSpPr>
              <a:spLocks noChangeAspect="1"/>
            </p:cNvSpPr>
            <p:nvPr/>
          </p:nvSpPr>
          <p:spPr>
            <a:xfrm>
              <a:off x="4164510" y="1766213"/>
              <a:ext cx="788112" cy="788112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b="1" dirty="0">
                <a:solidFill>
                  <a:prstClr val="white"/>
                </a:solidFill>
                <a:latin typeface="Verdana" panose="020B0604030504040204"/>
              </a:endParaRPr>
            </a:p>
          </p:txBody>
        </p:sp>
        <p:sp>
          <p:nvSpPr>
            <p:cNvPr id="16" name="Freeform 52"/>
            <p:cNvSpPr>
              <a:spLocks noEditPoints="1"/>
            </p:cNvSpPr>
            <p:nvPr/>
          </p:nvSpPr>
          <p:spPr bwMode="auto">
            <a:xfrm>
              <a:off x="4401833" y="1991647"/>
              <a:ext cx="313466" cy="33724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9" tIns="45709" rIns="91419" bIns="45709" numCol="1" anchor="t" anchorCtr="0" compatLnSpc="1"/>
            <a:lstStyle/>
            <a:p>
              <a:pPr defTabSz="1088390"/>
              <a:endParaRPr lang="en-US" sz="2100" dirty="0">
                <a:solidFill>
                  <a:prstClr val="black"/>
                </a:solidFill>
                <a:latin typeface="Verdana" panose="020B0604030504040204"/>
              </a:endParaRP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7325090" y="3217520"/>
            <a:ext cx="1050436" cy="1050816"/>
            <a:chOff x="5494150" y="2269320"/>
            <a:chExt cx="788112" cy="788112"/>
          </a:xfrm>
        </p:grpSpPr>
        <p:sp>
          <p:nvSpPr>
            <p:cNvPr id="18" name="Oval 83"/>
            <p:cNvSpPr>
              <a:spLocks noChangeAspect="1"/>
            </p:cNvSpPr>
            <p:nvPr/>
          </p:nvSpPr>
          <p:spPr>
            <a:xfrm>
              <a:off x="5494150" y="2269320"/>
              <a:ext cx="788112" cy="788112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b="1" dirty="0">
                <a:solidFill>
                  <a:prstClr val="white"/>
                </a:solidFill>
                <a:latin typeface="Verdana" panose="020B0604030504040204"/>
              </a:endParaRPr>
            </a:p>
          </p:txBody>
        </p:sp>
        <p:sp>
          <p:nvSpPr>
            <p:cNvPr id="19" name="Freeform 86"/>
            <p:cNvSpPr>
              <a:spLocks noEditPoints="1"/>
            </p:cNvSpPr>
            <p:nvPr/>
          </p:nvSpPr>
          <p:spPr bwMode="auto">
            <a:xfrm>
              <a:off x="5771250" y="2466594"/>
              <a:ext cx="233912" cy="39356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9" tIns="45709" rIns="91419" bIns="45709" numCol="1" anchor="t" anchorCtr="0" compatLnSpc="1"/>
            <a:lstStyle/>
            <a:p>
              <a:pPr defTabSz="1088390"/>
              <a:endParaRPr lang="en-US" sz="2100" dirty="0">
                <a:solidFill>
                  <a:prstClr val="black"/>
                </a:solidFill>
                <a:latin typeface="Verdana" panose="020B0604030504040204"/>
              </a:endParaRPr>
            </a:p>
          </p:txBody>
        </p:sp>
      </p:grpSp>
      <p:grpSp>
        <p:nvGrpSpPr>
          <p:cNvPr id="20" name="Group 42"/>
          <p:cNvGrpSpPr/>
          <p:nvPr/>
        </p:nvGrpSpPr>
        <p:grpSpPr>
          <a:xfrm>
            <a:off x="8127266" y="4966639"/>
            <a:ext cx="1050436" cy="1050816"/>
            <a:chOff x="6096000" y="3581159"/>
            <a:chExt cx="788112" cy="788112"/>
          </a:xfrm>
        </p:grpSpPr>
        <p:sp>
          <p:nvSpPr>
            <p:cNvPr id="21" name="Oval 84"/>
            <p:cNvSpPr>
              <a:spLocks noChangeAspect="1"/>
            </p:cNvSpPr>
            <p:nvPr/>
          </p:nvSpPr>
          <p:spPr>
            <a:xfrm>
              <a:off x="6096000" y="3581159"/>
              <a:ext cx="788112" cy="788112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b="1" dirty="0">
                <a:solidFill>
                  <a:prstClr val="white"/>
                </a:solidFill>
                <a:latin typeface="Verdana" panose="020B0604030504040204"/>
              </a:endParaRPr>
            </a:p>
          </p:txBody>
        </p:sp>
        <p:sp>
          <p:nvSpPr>
            <p:cNvPr id="22" name="Freeform 83"/>
            <p:cNvSpPr>
              <a:spLocks noEditPoints="1"/>
            </p:cNvSpPr>
            <p:nvPr/>
          </p:nvSpPr>
          <p:spPr bwMode="auto">
            <a:xfrm>
              <a:off x="6371225" y="3796968"/>
              <a:ext cx="237662" cy="356494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9" tIns="45709" rIns="91419" bIns="45709" numCol="1" anchor="t" anchorCtr="0" compatLnSpc="1"/>
            <a:lstStyle/>
            <a:p>
              <a:pPr defTabSz="1088390"/>
              <a:endParaRPr lang="en-US" sz="2100" dirty="0">
                <a:solidFill>
                  <a:prstClr val="black"/>
                </a:solidFill>
                <a:latin typeface="Verdana" panose="020B0604030504040204"/>
              </a:endParaRPr>
            </a:p>
          </p:txBody>
        </p:sp>
      </p:grpSp>
      <p:grpSp>
        <p:nvGrpSpPr>
          <p:cNvPr id="23" name="Group 44"/>
          <p:cNvGrpSpPr/>
          <p:nvPr/>
        </p:nvGrpSpPr>
        <p:grpSpPr>
          <a:xfrm>
            <a:off x="9324475" y="5066799"/>
            <a:ext cx="2335955" cy="965770"/>
            <a:chOff x="844735" y="1923759"/>
            <a:chExt cx="1752600" cy="724328"/>
          </a:xfrm>
        </p:grpSpPr>
        <p:sp>
          <p:nvSpPr>
            <p:cNvPr id="6" name="Footer Text"/>
            <p:cNvSpPr txBox="1"/>
            <p:nvPr/>
          </p:nvSpPr>
          <p:spPr>
            <a:xfrm>
              <a:off x="844735" y="2099987"/>
              <a:ext cx="1752600" cy="54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088390">
                <a:lnSpc>
                  <a:spcPts val="1865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46"/>
            <p:cNvSpPr txBox="1"/>
            <p:nvPr/>
          </p:nvSpPr>
          <p:spPr>
            <a:xfrm>
              <a:off x="895080" y="1923759"/>
              <a:ext cx="769542" cy="18462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 defTabSz="1088390"/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rPr>
                <a:t>文本标题五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47"/>
          <p:cNvGrpSpPr/>
          <p:nvPr/>
        </p:nvGrpSpPr>
        <p:grpSpPr>
          <a:xfrm>
            <a:off x="1182349" y="3216080"/>
            <a:ext cx="2437519" cy="965770"/>
            <a:chOff x="1303025" y="1923759"/>
            <a:chExt cx="1828800" cy="724328"/>
          </a:xfrm>
        </p:grpSpPr>
        <p:sp>
          <p:nvSpPr>
            <p:cNvPr id="27" name="Footer Text"/>
            <p:cNvSpPr txBox="1"/>
            <p:nvPr/>
          </p:nvSpPr>
          <p:spPr>
            <a:xfrm>
              <a:off x="1303025" y="2099987"/>
              <a:ext cx="1828800" cy="54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088390">
                <a:lnSpc>
                  <a:spcPts val="1865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49"/>
            <p:cNvSpPr txBox="1"/>
            <p:nvPr/>
          </p:nvSpPr>
          <p:spPr>
            <a:xfrm>
              <a:off x="2362283" y="1923759"/>
              <a:ext cx="769542" cy="18462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 defTabSz="1088390"/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rPr>
                <a:t>文本标题二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50"/>
          <p:cNvGrpSpPr/>
          <p:nvPr/>
        </p:nvGrpSpPr>
        <p:grpSpPr>
          <a:xfrm>
            <a:off x="8501626" y="3266880"/>
            <a:ext cx="2273811" cy="965770"/>
            <a:chOff x="844734" y="1923759"/>
            <a:chExt cx="1705975" cy="724328"/>
          </a:xfrm>
        </p:grpSpPr>
        <p:sp>
          <p:nvSpPr>
            <p:cNvPr id="30" name="Footer Text"/>
            <p:cNvSpPr txBox="1"/>
            <p:nvPr/>
          </p:nvSpPr>
          <p:spPr>
            <a:xfrm>
              <a:off x="844734" y="2099987"/>
              <a:ext cx="1705975" cy="54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088390">
                <a:lnSpc>
                  <a:spcPts val="1865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52"/>
            <p:cNvSpPr txBox="1"/>
            <p:nvPr/>
          </p:nvSpPr>
          <p:spPr>
            <a:xfrm>
              <a:off x="918294" y="1923759"/>
              <a:ext cx="769542" cy="18462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 defTabSz="1088390"/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rPr>
                <a:t>文本标题四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Group 53"/>
          <p:cNvGrpSpPr/>
          <p:nvPr/>
        </p:nvGrpSpPr>
        <p:grpSpPr>
          <a:xfrm>
            <a:off x="533430" y="5066799"/>
            <a:ext cx="2349651" cy="965770"/>
            <a:chOff x="1368949" y="1923759"/>
            <a:chExt cx="1762876" cy="724328"/>
          </a:xfrm>
        </p:grpSpPr>
        <p:sp>
          <p:nvSpPr>
            <p:cNvPr id="33" name="Footer Text"/>
            <p:cNvSpPr txBox="1"/>
            <p:nvPr/>
          </p:nvSpPr>
          <p:spPr>
            <a:xfrm>
              <a:off x="1368949" y="2099987"/>
              <a:ext cx="1762876" cy="548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088390">
                <a:lnSpc>
                  <a:spcPts val="1865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55"/>
            <p:cNvSpPr txBox="1"/>
            <p:nvPr/>
          </p:nvSpPr>
          <p:spPr>
            <a:xfrm>
              <a:off x="2362283" y="1923759"/>
              <a:ext cx="769542" cy="18462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 defTabSz="1088390"/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rPr>
                <a:t>文本标题一</a:t>
              </a:r>
              <a:endPara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/>
              </a:endParaRPr>
            </a:p>
          </p:txBody>
        </p:sp>
      </p:grpSp>
      <p:grpSp>
        <p:nvGrpSpPr>
          <p:cNvPr id="36" name="Group 56"/>
          <p:cNvGrpSpPr/>
          <p:nvPr/>
        </p:nvGrpSpPr>
        <p:grpSpPr>
          <a:xfrm>
            <a:off x="4584182" y="1697283"/>
            <a:ext cx="3048352" cy="707730"/>
            <a:chOff x="844734" y="1923759"/>
            <a:chExt cx="2287091" cy="530798"/>
          </a:xfrm>
        </p:grpSpPr>
        <p:sp>
          <p:nvSpPr>
            <p:cNvPr id="37" name="Footer Text"/>
            <p:cNvSpPr txBox="1"/>
            <p:nvPr/>
          </p:nvSpPr>
          <p:spPr>
            <a:xfrm>
              <a:off x="844734" y="2099988"/>
              <a:ext cx="2287091" cy="3545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88390">
                <a:lnSpc>
                  <a:spcPts val="1865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58"/>
            <p:cNvSpPr txBox="1"/>
            <p:nvPr/>
          </p:nvSpPr>
          <p:spPr>
            <a:xfrm>
              <a:off x="1666611" y="1923759"/>
              <a:ext cx="769542" cy="18462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 defTabSz="1088390"/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Verdana" panose="020B0604030504040204"/>
                  <a:ea typeface="微软雅黑" panose="020B0503020204020204" pitchFamily="34" charset="-122"/>
                </a:rPr>
                <a:t>文本标题三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/>
                <a:ea typeface="微软雅黑" panose="020B0503020204020204" pitchFamily="34" charset="-122"/>
              </a:endParaRPr>
            </a:p>
          </p:txBody>
        </p:sp>
      </p:grpSp>
      <p:pic>
        <p:nvPicPr>
          <p:cNvPr id="40" name="图片 39" descr="D:\图图图\u=2867898288,1965465366&amp;fm=26&amp;gp=0.jpgu=2867898288,1965465366&amp;fm=26&amp;gp=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60240" y="4088448"/>
            <a:ext cx="3296285" cy="220218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61462" y="3209378"/>
            <a:ext cx="1065555" cy="1065555"/>
            <a:chOff x="1561462" y="3209378"/>
            <a:chExt cx="1065555" cy="1065555"/>
          </a:xfrm>
        </p:grpSpPr>
        <p:grpSp>
          <p:nvGrpSpPr>
            <p:cNvPr id="81" name="组合 80"/>
            <p:cNvGrpSpPr/>
            <p:nvPr/>
          </p:nvGrpSpPr>
          <p:grpSpPr>
            <a:xfrm>
              <a:off x="1561462" y="3209378"/>
              <a:ext cx="1065555" cy="1065555"/>
              <a:chOff x="603281" y="217863"/>
              <a:chExt cx="1784707" cy="1784707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84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Franklin Gothic Book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85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Franklin Gothic Book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83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1" name="Group 59"/>
            <p:cNvGrpSpPr/>
            <p:nvPr/>
          </p:nvGrpSpPr>
          <p:grpSpPr>
            <a:xfrm>
              <a:off x="1862467" y="3521030"/>
              <a:ext cx="464344" cy="465138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12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587294" y="3196952"/>
            <a:ext cx="1065555" cy="1065555"/>
            <a:chOff x="6587294" y="3196952"/>
            <a:chExt cx="1065555" cy="1065555"/>
          </a:xfrm>
        </p:grpSpPr>
        <p:grpSp>
          <p:nvGrpSpPr>
            <p:cNvPr id="109" name="组合 108"/>
            <p:cNvGrpSpPr/>
            <p:nvPr/>
          </p:nvGrpSpPr>
          <p:grpSpPr>
            <a:xfrm>
              <a:off x="6587294" y="3196952"/>
              <a:ext cx="1065555" cy="1065555"/>
              <a:chOff x="603281" y="217863"/>
              <a:chExt cx="1784707" cy="1784707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112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Franklin Gothic Book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113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Franklin Gothic Book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111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3" name="Group 69"/>
            <p:cNvGrpSpPr/>
            <p:nvPr/>
          </p:nvGrpSpPr>
          <p:grpSpPr>
            <a:xfrm>
              <a:off x="6902951" y="3506346"/>
              <a:ext cx="464344" cy="465138"/>
              <a:chOff x="7287419" y="3505994"/>
              <a:chExt cx="464344" cy="465138"/>
            </a:xfrm>
            <a:solidFill>
              <a:schemeClr val="bg1"/>
            </a:solidFill>
          </p:grpSpPr>
          <p:sp>
            <p:nvSpPr>
              <p:cNvPr id="134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5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6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7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8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9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601057" y="4585584"/>
            <a:ext cx="1065555" cy="1065555"/>
            <a:chOff x="6601057" y="4585584"/>
            <a:chExt cx="1065555" cy="1065555"/>
          </a:xfrm>
        </p:grpSpPr>
        <p:grpSp>
          <p:nvGrpSpPr>
            <p:cNvPr id="99" name="组合 98"/>
            <p:cNvGrpSpPr/>
            <p:nvPr/>
          </p:nvGrpSpPr>
          <p:grpSpPr>
            <a:xfrm>
              <a:off x="6601057" y="4585584"/>
              <a:ext cx="1065555" cy="1065555"/>
              <a:chOff x="603281" y="217863"/>
              <a:chExt cx="1784707" cy="1784707"/>
            </a:xfrm>
          </p:grpSpPr>
          <p:grpSp>
            <p:nvGrpSpPr>
              <p:cNvPr id="100" name="组合 99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102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Franklin Gothic Book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103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Franklin Gothic Book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101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2" name="Group 76"/>
            <p:cNvGrpSpPr/>
            <p:nvPr/>
          </p:nvGrpSpPr>
          <p:grpSpPr>
            <a:xfrm>
              <a:off x="6891579" y="4909249"/>
              <a:ext cx="464344" cy="464344"/>
              <a:chOff x="7287419" y="2577307"/>
              <a:chExt cx="464344" cy="464344"/>
            </a:xfrm>
            <a:solidFill>
              <a:schemeClr val="bg1"/>
            </a:solidFill>
          </p:grpSpPr>
          <p:sp>
            <p:nvSpPr>
              <p:cNvPr id="143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4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5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576876" y="1819288"/>
            <a:ext cx="1065555" cy="1065555"/>
            <a:chOff x="1576876" y="1819288"/>
            <a:chExt cx="1065555" cy="1065555"/>
          </a:xfrm>
        </p:grpSpPr>
        <p:grpSp>
          <p:nvGrpSpPr>
            <p:cNvPr id="89" name="组合 88"/>
            <p:cNvGrpSpPr/>
            <p:nvPr/>
          </p:nvGrpSpPr>
          <p:grpSpPr>
            <a:xfrm>
              <a:off x="1576876" y="1819288"/>
              <a:ext cx="1065555" cy="1065555"/>
              <a:chOff x="603281" y="217863"/>
              <a:chExt cx="1784707" cy="1784707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92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Franklin Gothic Book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93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Franklin Gothic Book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91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8" name="Group 80"/>
            <p:cNvGrpSpPr/>
            <p:nvPr/>
          </p:nvGrpSpPr>
          <p:grpSpPr>
            <a:xfrm>
              <a:off x="1935095" y="2110099"/>
              <a:ext cx="319088" cy="465138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14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5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602708" y="1806862"/>
            <a:ext cx="1065555" cy="1065555"/>
            <a:chOff x="6602708" y="1806862"/>
            <a:chExt cx="1065555" cy="1065555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602708" y="1806862"/>
              <a:ext cx="1065555" cy="1065555"/>
              <a:chOff x="603281" y="217863"/>
              <a:chExt cx="1784707" cy="1784707"/>
            </a:xfrm>
          </p:grpSpPr>
          <p:grpSp>
            <p:nvGrpSpPr>
              <p:cNvPr id="105" name="组合 104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107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Franklin Gothic Book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108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Franklin Gothic Book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106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3" name="Group 83"/>
            <p:cNvGrpSpPr/>
            <p:nvPr/>
          </p:nvGrpSpPr>
          <p:grpSpPr>
            <a:xfrm>
              <a:off x="6902157" y="2110099"/>
              <a:ext cx="465138" cy="464344"/>
              <a:chOff x="2581275" y="2582069"/>
              <a:chExt cx="465138" cy="464344"/>
            </a:xfrm>
            <a:solidFill>
              <a:schemeClr val="bg1"/>
            </a:solidFill>
          </p:grpSpPr>
          <p:sp>
            <p:nvSpPr>
              <p:cNvPr id="154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5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575225" y="4598010"/>
            <a:ext cx="1065555" cy="1065555"/>
            <a:chOff x="1575225" y="4598010"/>
            <a:chExt cx="1065555" cy="1065555"/>
          </a:xfrm>
        </p:grpSpPr>
        <p:grpSp>
          <p:nvGrpSpPr>
            <p:cNvPr id="94" name="组合 93"/>
            <p:cNvGrpSpPr/>
            <p:nvPr/>
          </p:nvGrpSpPr>
          <p:grpSpPr>
            <a:xfrm>
              <a:off x="1575225" y="4598010"/>
              <a:ext cx="1065555" cy="1065555"/>
              <a:chOff x="603281" y="217863"/>
              <a:chExt cx="1784707" cy="1784707"/>
            </a:xfrm>
          </p:grpSpPr>
          <p:grpSp>
            <p:nvGrpSpPr>
              <p:cNvPr id="95" name="组合 94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97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Franklin Gothic Book"/>
                    <a:ea typeface="黑体" panose="02010609060101010101" charset="-122"/>
                    <a:cs typeface="+mn-cs"/>
                  </a:endParaRPr>
                </a:p>
              </p:txBody>
            </p:sp>
            <p:sp>
              <p:nvSpPr>
                <p:cNvPr id="98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Franklin Gothic Book"/>
                    <a:ea typeface="黑体" panose="02010609060101010101" charset="-122"/>
                  </a:endParaRPr>
                </a:p>
              </p:txBody>
            </p:sp>
          </p:grpSp>
          <p:sp>
            <p:nvSpPr>
              <p:cNvPr id="96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1" cy="1440001"/>
              </a:xfrm>
              <a:prstGeom prst="roundRect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8" name="Group 86"/>
            <p:cNvGrpSpPr/>
            <p:nvPr/>
          </p:nvGrpSpPr>
          <p:grpSpPr>
            <a:xfrm>
              <a:off x="1869610" y="4909249"/>
              <a:ext cx="464344" cy="464344"/>
              <a:chOff x="4439444" y="1652588"/>
              <a:chExt cx="464344" cy="464344"/>
            </a:xfrm>
            <a:solidFill>
              <a:schemeClr val="bg1"/>
            </a:solidFill>
          </p:grpSpPr>
          <p:sp>
            <p:nvSpPr>
              <p:cNvPr id="159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60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61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2841638" y="189283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841638" y="2206845"/>
            <a:ext cx="2779659" cy="56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88390">
              <a:lnSpc>
                <a:spcPts val="1865"/>
              </a:lnSpc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841638" y="326798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841638" y="3581998"/>
            <a:ext cx="2779659" cy="56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88390">
              <a:lnSpc>
                <a:spcPts val="1865"/>
              </a:lnSpc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841638" y="464866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1638" y="4962677"/>
            <a:ext cx="2779659" cy="56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88390">
              <a:lnSpc>
                <a:spcPts val="1865"/>
              </a:lnSpc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933038" y="18801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33038" y="2194146"/>
            <a:ext cx="2779659" cy="56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88390">
              <a:lnSpc>
                <a:spcPts val="1865"/>
              </a:lnSpc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933038" y="32552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933038" y="3569299"/>
            <a:ext cx="2779659" cy="56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88390">
              <a:lnSpc>
                <a:spcPts val="1865"/>
              </a:lnSpc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933038" y="463596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933038" y="4949978"/>
            <a:ext cx="2779659" cy="56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88390">
              <a:lnSpc>
                <a:spcPts val="1865"/>
              </a:lnSpc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/>
                <a:ea typeface="微软雅黑" panose="020B0503020204020204" pitchFamily="34" charset="-122"/>
                <a:sym typeface="+mn-ea"/>
              </a:rPr>
              <a:t>单击此处添加文字阐述，添加简短问题说明文字，具体说明文字在此处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9" name="组合 8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圆角矩形 11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357243" y="4092041"/>
            <a:ext cx="1833705" cy="2114079"/>
            <a:chOff x="7331843" y="2909162"/>
            <a:chExt cx="1833705" cy="2114079"/>
          </a:xfrm>
        </p:grpSpPr>
        <p:sp>
          <p:nvSpPr>
            <p:cNvPr id="52" name="Flowchart: Decision 64"/>
            <p:cNvSpPr/>
            <p:nvPr/>
          </p:nvSpPr>
          <p:spPr>
            <a:xfrm flipV="1">
              <a:off x="7331843" y="318953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lowchart: Decision 65"/>
            <p:cNvSpPr/>
            <p:nvPr/>
          </p:nvSpPr>
          <p:spPr>
            <a:xfrm flipV="1">
              <a:off x="7331843" y="2909162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4"/>
                </a:gs>
                <a:gs pos="0">
                  <a:schemeClr val="accent4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grpSp>
          <p:nvGrpSpPr>
            <p:cNvPr id="42" name="Group 52"/>
            <p:cNvGrpSpPr/>
            <p:nvPr/>
          </p:nvGrpSpPr>
          <p:grpSpPr>
            <a:xfrm>
              <a:off x="8003937" y="3580825"/>
              <a:ext cx="489533" cy="490371"/>
              <a:chOff x="9145656" y="4435453"/>
              <a:chExt cx="464347" cy="465136"/>
            </a:xfrm>
            <a:solidFill>
              <a:schemeClr val="bg1"/>
            </a:solidFill>
          </p:grpSpPr>
          <p:sp>
            <p:nvSpPr>
              <p:cNvPr id="43" name="AutoShape 7"/>
              <p:cNvSpPr/>
              <p:nvPr/>
            </p:nvSpPr>
            <p:spPr bwMode="auto">
              <a:xfrm>
                <a:off x="9145656" y="4435453"/>
                <a:ext cx="464347" cy="46513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4" name="AutoShape 8"/>
              <p:cNvSpPr/>
              <p:nvPr/>
            </p:nvSpPr>
            <p:spPr bwMode="auto">
              <a:xfrm>
                <a:off x="9348857" y="4638651"/>
                <a:ext cx="57944" cy="57943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5" name="AutoShape 9"/>
              <p:cNvSpPr/>
              <p:nvPr/>
            </p:nvSpPr>
            <p:spPr bwMode="auto">
              <a:xfrm>
                <a:off x="9290119" y="4580709"/>
                <a:ext cx="174626" cy="174624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6" name="AutoShape 10"/>
              <p:cNvSpPr/>
              <p:nvPr/>
            </p:nvSpPr>
            <p:spPr bwMode="auto">
              <a:xfrm>
                <a:off x="9406801" y="4696596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7" name="AutoShape 11"/>
              <p:cNvSpPr/>
              <p:nvPr/>
            </p:nvSpPr>
            <p:spPr bwMode="auto">
              <a:xfrm>
                <a:off x="9435390" y="4725959"/>
                <a:ext cx="103982" cy="106362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8" name="AutoShape 12"/>
              <p:cNvSpPr/>
              <p:nvPr/>
            </p:nvSpPr>
            <p:spPr bwMode="auto">
              <a:xfrm>
                <a:off x="9421111" y="4711674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9" name="AutoShape 13"/>
              <p:cNvSpPr/>
              <p:nvPr/>
            </p:nvSpPr>
            <p:spPr bwMode="auto">
              <a:xfrm>
                <a:off x="9275843" y="4566423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0" name="AutoShape 14"/>
              <p:cNvSpPr/>
              <p:nvPr/>
            </p:nvSpPr>
            <p:spPr bwMode="auto">
              <a:xfrm>
                <a:off x="9217867" y="4508492"/>
                <a:ext cx="103982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1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246047" y="4086880"/>
            <a:ext cx="1833705" cy="2114078"/>
            <a:chOff x="3220647" y="2904001"/>
            <a:chExt cx="1833705" cy="2114078"/>
          </a:xfrm>
        </p:grpSpPr>
        <p:sp>
          <p:nvSpPr>
            <p:cNvPr id="59" name="Flowchart: Decision 71"/>
            <p:cNvSpPr/>
            <p:nvPr/>
          </p:nvSpPr>
          <p:spPr>
            <a:xfrm flipV="1">
              <a:off x="3220647" y="3184374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lowchart: Decision 72"/>
            <p:cNvSpPr/>
            <p:nvPr/>
          </p:nvSpPr>
          <p:spPr>
            <a:xfrm flipV="1">
              <a:off x="3220647" y="2904001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grpSp>
          <p:nvGrpSpPr>
            <p:cNvPr id="56" name="Group 68"/>
            <p:cNvGrpSpPr/>
            <p:nvPr/>
          </p:nvGrpSpPr>
          <p:grpSpPr>
            <a:xfrm>
              <a:off x="3952484" y="3574833"/>
              <a:ext cx="370039" cy="490371"/>
              <a:chOff x="3583003" y="3510760"/>
              <a:chExt cx="319089" cy="465138"/>
            </a:xfrm>
            <a:solidFill>
              <a:schemeClr val="bg1"/>
            </a:solidFill>
          </p:grpSpPr>
          <p:sp>
            <p:nvSpPr>
              <p:cNvPr id="57" name="AutoShape 113"/>
              <p:cNvSpPr/>
              <p:nvPr/>
            </p:nvSpPr>
            <p:spPr bwMode="auto">
              <a:xfrm>
                <a:off x="3583003" y="3510760"/>
                <a:ext cx="319089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190449" y="3736085"/>
            <a:ext cx="1833705" cy="2114079"/>
            <a:chOff x="1165049" y="2553206"/>
            <a:chExt cx="1833705" cy="2114079"/>
          </a:xfrm>
        </p:grpSpPr>
        <p:sp>
          <p:nvSpPr>
            <p:cNvPr id="66" name="Flowchart: Decision 78"/>
            <p:cNvSpPr/>
            <p:nvPr/>
          </p:nvSpPr>
          <p:spPr>
            <a:xfrm>
              <a:off x="1165049" y="255320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lowchart: Decision 79"/>
            <p:cNvSpPr/>
            <p:nvPr/>
          </p:nvSpPr>
          <p:spPr>
            <a:xfrm>
              <a:off x="1165049" y="2833580"/>
              <a:ext cx="1833705" cy="1833705"/>
            </a:xfrm>
            <a:prstGeom prst="flowChartDecision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solidFill>
                  <a:srgbClr val="00AABC"/>
                </a:solidFill>
                <a:latin typeface="+mj-ea"/>
                <a:ea typeface="+mj-ea"/>
              </a:endParaRPr>
            </a:p>
          </p:txBody>
        </p:sp>
        <p:grpSp>
          <p:nvGrpSpPr>
            <p:cNvPr id="63" name="Group 75"/>
            <p:cNvGrpSpPr/>
            <p:nvPr/>
          </p:nvGrpSpPr>
          <p:grpSpPr>
            <a:xfrm>
              <a:off x="1896881" y="3504408"/>
              <a:ext cx="367359" cy="490371"/>
              <a:chOff x="2639233" y="3510742"/>
              <a:chExt cx="348458" cy="465136"/>
            </a:xfrm>
            <a:solidFill>
              <a:schemeClr val="bg1"/>
            </a:solidFill>
          </p:grpSpPr>
          <p:sp>
            <p:nvSpPr>
              <p:cNvPr id="64" name="AutoShape 115"/>
              <p:cNvSpPr/>
              <p:nvPr/>
            </p:nvSpPr>
            <p:spPr bwMode="auto">
              <a:xfrm>
                <a:off x="2639233" y="3510742"/>
                <a:ext cx="348458" cy="4651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65" name="AutoShape 116"/>
              <p:cNvSpPr/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301645" y="3732905"/>
            <a:ext cx="1833705" cy="2114079"/>
            <a:chOff x="5276245" y="2550026"/>
            <a:chExt cx="1833705" cy="2114079"/>
          </a:xfrm>
        </p:grpSpPr>
        <p:sp>
          <p:nvSpPr>
            <p:cNvPr id="74" name="Flowchart: Decision 86"/>
            <p:cNvSpPr/>
            <p:nvPr/>
          </p:nvSpPr>
          <p:spPr>
            <a:xfrm>
              <a:off x="5276245" y="255002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lowchart: Decision 87"/>
            <p:cNvSpPr/>
            <p:nvPr/>
          </p:nvSpPr>
          <p:spPr>
            <a:xfrm>
              <a:off x="5276245" y="2830400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grpSp>
          <p:nvGrpSpPr>
            <p:cNvPr id="70" name="Group 82"/>
            <p:cNvGrpSpPr/>
            <p:nvPr/>
          </p:nvGrpSpPr>
          <p:grpSpPr>
            <a:xfrm>
              <a:off x="5948335" y="3502070"/>
              <a:ext cx="489533" cy="489533"/>
              <a:chOff x="4439420" y="2582055"/>
              <a:chExt cx="464341" cy="464341"/>
            </a:xfrm>
            <a:solidFill>
              <a:schemeClr val="bg1"/>
            </a:solidFill>
          </p:grpSpPr>
          <p:sp>
            <p:nvSpPr>
              <p:cNvPr id="71" name="AutoShape 123"/>
              <p:cNvSpPr/>
              <p:nvPr/>
            </p:nvSpPr>
            <p:spPr bwMode="auto">
              <a:xfrm>
                <a:off x="4439420" y="2582055"/>
                <a:ext cx="464341" cy="46434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2" name="AutoShape 124"/>
              <p:cNvSpPr/>
              <p:nvPr/>
            </p:nvSpPr>
            <p:spPr bwMode="auto">
              <a:xfrm>
                <a:off x="4570398" y="2712235"/>
                <a:ext cx="203199" cy="20319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3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412840" y="3726621"/>
            <a:ext cx="1833705" cy="2114079"/>
            <a:chOff x="9387440" y="2543742"/>
            <a:chExt cx="1833705" cy="2114079"/>
          </a:xfrm>
        </p:grpSpPr>
        <p:sp>
          <p:nvSpPr>
            <p:cNvPr id="109" name="Flowchart: Decision 106"/>
            <p:cNvSpPr/>
            <p:nvPr/>
          </p:nvSpPr>
          <p:spPr>
            <a:xfrm>
              <a:off x="9387440" y="2543742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lowchart: Decision 107"/>
            <p:cNvSpPr/>
            <p:nvPr/>
          </p:nvSpPr>
          <p:spPr>
            <a:xfrm>
              <a:off x="9387440" y="2824116"/>
              <a:ext cx="1833705" cy="1833705"/>
            </a:xfrm>
            <a:prstGeom prst="flowChartDecision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solidFill>
                  <a:srgbClr val="00AABC"/>
                </a:solidFill>
                <a:latin typeface="+mj-ea"/>
                <a:ea typeface="+mj-ea"/>
              </a:endParaRPr>
            </a:p>
          </p:txBody>
        </p:sp>
        <p:grpSp>
          <p:nvGrpSpPr>
            <p:cNvPr id="105" name="Group 102"/>
            <p:cNvGrpSpPr/>
            <p:nvPr/>
          </p:nvGrpSpPr>
          <p:grpSpPr>
            <a:xfrm>
              <a:off x="10098892" y="3474133"/>
              <a:ext cx="404572" cy="445031"/>
              <a:chOff x="4439448" y="1652588"/>
              <a:chExt cx="464344" cy="464347"/>
            </a:xfrm>
            <a:solidFill>
              <a:schemeClr val="bg1"/>
            </a:solidFill>
          </p:grpSpPr>
          <p:sp>
            <p:nvSpPr>
              <p:cNvPr id="106" name="AutoShape 136"/>
              <p:cNvSpPr/>
              <p:nvPr/>
            </p:nvSpPr>
            <p:spPr bwMode="auto">
              <a:xfrm>
                <a:off x="4686301" y="1710536"/>
                <a:ext cx="152401" cy="15240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7" name="AutoShape 137"/>
              <p:cNvSpPr/>
              <p:nvPr/>
            </p:nvSpPr>
            <p:spPr bwMode="auto">
              <a:xfrm>
                <a:off x="4439448" y="1652590"/>
                <a:ext cx="464344" cy="464345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11376" y="2335298"/>
            <a:ext cx="2589135" cy="1147699"/>
            <a:chOff x="657222" y="1530774"/>
            <a:chExt cx="2589135" cy="1147699"/>
          </a:xfrm>
        </p:grpSpPr>
        <p:sp>
          <p:nvSpPr>
            <p:cNvPr id="62" name="TextBox 145"/>
            <p:cNvSpPr txBox="1"/>
            <p:nvPr/>
          </p:nvSpPr>
          <p:spPr>
            <a:xfrm>
              <a:off x="748783" y="1800268"/>
              <a:ext cx="2406013" cy="878205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l" defTabSz="1088390">
                <a:lnSpc>
                  <a:spcPts val="1865"/>
                </a:lnSpc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  <a:sym typeface="+mn-ea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Lato Light" charset="0"/>
                <a:sym typeface="Lato Light" charset="0"/>
              </a:endParaRPr>
            </a:p>
          </p:txBody>
        </p:sp>
        <p:sp>
          <p:nvSpPr>
            <p:cNvPr id="68" name="TextBox 148"/>
            <p:cNvSpPr txBox="1"/>
            <p:nvPr/>
          </p:nvSpPr>
          <p:spPr>
            <a:xfrm>
              <a:off x="657222" y="1530774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862454" y="2335298"/>
            <a:ext cx="2589135" cy="1147699"/>
            <a:chOff x="657222" y="1530774"/>
            <a:chExt cx="2589135" cy="1147699"/>
          </a:xfrm>
        </p:grpSpPr>
        <p:sp>
          <p:nvSpPr>
            <p:cNvPr id="87" name="TextBox 145"/>
            <p:cNvSpPr txBox="1"/>
            <p:nvPr/>
          </p:nvSpPr>
          <p:spPr>
            <a:xfrm>
              <a:off x="748783" y="1800268"/>
              <a:ext cx="2406013" cy="878205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l" defTabSz="1088390">
                <a:lnSpc>
                  <a:spcPts val="1865"/>
                </a:lnSpc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  <a:sym typeface="+mn-ea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Lato Light" charset="0"/>
                <a:sym typeface="Lato Light" charset="0"/>
              </a:endParaRPr>
            </a:p>
          </p:txBody>
        </p:sp>
        <p:sp>
          <p:nvSpPr>
            <p:cNvPr id="88" name="TextBox 148"/>
            <p:cNvSpPr txBox="1"/>
            <p:nvPr/>
          </p:nvSpPr>
          <p:spPr>
            <a:xfrm>
              <a:off x="657222" y="1530774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9032010" y="2335298"/>
            <a:ext cx="2589135" cy="1147699"/>
            <a:chOff x="657222" y="1530774"/>
            <a:chExt cx="2589135" cy="1147699"/>
          </a:xfrm>
        </p:grpSpPr>
        <p:sp>
          <p:nvSpPr>
            <p:cNvPr id="93" name="TextBox 145"/>
            <p:cNvSpPr txBox="1"/>
            <p:nvPr/>
          </p:nvSpPr>
          <p:spPr>
            <a:xfrm>
              <a:off x="748783" y="1800268"/>
              <a:ext cx="2406013" cy="878205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l" defTabSz="1088390">
                <a:lnSpc>
                  <a:spcPts val="1865"/>
                </a:lnSpc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/>
                  <a:ea typeface="微软雅黑" panose="020B0503020204020204" pitchFamily="34" charset="-122"/>
                  <a:sym typeface="+mn-ea"/>
                </a:rPr>
                <a:t>单击此处添加文字阐述，添加简短问题说明文字，具体说明文字在此处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Lato Light" charset="0"/>
                <a:sym typeface="Lato Light" charset="0"/>
              </a:endParaRPr>
            </a:p>
          </p:txBody>
        </p:sp>
        <p:sp>
          <p:nvSpPr>
            <p:cNvPr id="94" name="TextBox 148"/>
            <p:cNvSpPr txBox="1"/>
            <p:nvPr/>
          </p:nvSpPr>
          <p:spPr>
            <a:xfrm>
              <a:off x="657222" y="1530774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007485" y="412750"/>
            <a:ext cx="4175760" cy="937895"/>
            <a:chOff x="3590568" y="400194"/>
            <a:chExt cx="5213316" cy="1031890"/>
          </a:xfrm>
        </p:grpSpPr>
        <p:grpSp>
          <p:nvGrpSpPr>
            <p:cNvPr id="9" name="组合 8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圆角矩形 11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TextBox 19"/>
              <p:cNvSpPr txBox="1"/>
              <p:nvPr/>
            </p:nvSpPr>
            <p:spPr>
              <a:xfrm>
                <a:off x="7752953" y="5433395"/>
                <a:ext cx="127818" cy="152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443772" y="593234"/>
              <a:ext cx="3505054" cy="642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4397701"/>
          <p:cNvPicPr>
            <a:picLocks noChangeAspect="1"/>
          </p:cNvPicPr>
          <p:nvPr/>
        </p:nvPicPr>
        <p:blipFill>
          <a:blip r:embed="rId5"/>
          <a:srcRect b="57690"/>
          <a:stretch>
            <a:fillRect/>
          </a:stretch>
        </p:blipFill>
        <p:spPr>
          <a:xfrm>
            <a:off x="-93980" y="-35560"/>
            <a:ext cx="12285980" cy="6929755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2835864" y="2580054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043298" y="2654485"/>
            <a:ext cx="591594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感谢您的观赏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390121" y="3693110"/>
            <a:ext cx="5227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信息话教学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公开课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  示范课 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说课微课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|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6796982" y="5337702"/>
            <a:ext cx="492649" cy="492649"/>
            <a:chOff x="9674578" y="2446144"/>
            <a:chExt cx="1556194" cy="1556194"/>
          </a:xfrm>
        </p:grpSpPr>
        <p:grpSp>
          <p:nvGrpSpPr>
            <p:cNvPr id="64" name="组合 63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66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5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582913" y="5337702"/>
            <a:ext cx="492649" cy="492649"/>
            <a:chOff x="3843955" y="2446144"/>
            <a:chExt cx="1556194" cy="1556194"/>
          </a:xfrm>
        </p:grpSpPr>
        <p:grpSp>
          <p:nvGrpSpPr>
            <p:cNvPr id="69" name="组合 68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82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0" name="组合 69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2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3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4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5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6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7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8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9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0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1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6189947" y="5337702"/>
            <a:ext cx="492649" cy="492649"/>
            <a:chOff x="6839012" y="2446144"/>
            <a:chExt cx="1556194" cy="1556194"/>
          </a:xfrm>
        </p:grpSpPr>
        <p:grpSp>
          <p:nvGrpSpPr>
            <p:cNvPr id="85" name="组合 84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87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975879" y="5337702"/>
            <a:ext cx="492649" cy="492649"/>
            <a:chOff x="997758" y="2442742"/>
            <a:chExt cx="1556194" cy="1556194"/>
          </a:xfrm>
        </p:grpSpPr>
        <p:grpSp>
          <p:nvGrpSpPr>
            <p:cNvPr id="90" name="组合 89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92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1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3138323" y="1845384"/>
            <a:ext cx="5915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此处输入课程名称副标题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4232341" y="4435315"/>
            <a:ext cx="144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汇报人：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XXX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6403660" y="4435315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时间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20XX.12.16</a:t>
            </a:r>
          </a:p>
        </p:txBody>
      </p:sp>
      <p:pic>
        <p:nvPicPr>
          <p:cNvPr id="16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0388" y="-117145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59" grpId="0" bldLvl="0" animBg="1"/>
      <p:bldP spid="60" grpId="0"/>
      <p:bldP spid="62" grpId="0"/>
      <p:bldP spid="94" grpId="0"/>
      <p:bldP spid="95" grpId="0"/>
      <p:bldP spid="9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水墨江南">
      <a:dk1>
        <a:srgbClr val="000000"/>
      </a:dk1>
      <a:lt1>
        <a:srgbClr val="FFFFFF"/>
      </a:lt1>
      <a:dk2>
        <a:srgbClr val="DEF8FF"/>
      </a:dk2>
      <a:lt2>
        <a:srgbClr val="B9D2FD"/>
      </a:lt2>
      <a:accent1>
        <a:srgbClr val="99C2FD"/>
      </a:accent1>
      <a:accent2>
        <a:srgbClr val="6C92FD"/>
      </a:accent2>
      <a:accent3>
        <a:srgbClr val="4765D8"/>
      </a:accent3>
      <a:accent4>
        <a:srgbClr val="6771AB"/>
      </a:accent4>
      <a:accent5>
        <a:srgbClr val="2E3B72"/>
      </a:accent5>
      <a:accent6>
        <a:srgbClr val="161B32"/>
      </a:accent6>
      <a:hlink>
        <a:srgbClr val="141E26"/>
      </a:hlink>
      <a:folHlink>
        <a:srgbClr val="4C579B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水墨江南">
      <a:dk1>
        <a:srgbClr val="000000"/>
      </a:dk1>
      <a:lt1>
        <a:srgbClr val="FFFFFF"/>
      </a:lt1>
      <a:dk2>
        <a:srgbClr val="DEF8FF"/>
      </a:dk2>
      <a:lt2>
        <a:srgbClr val="B9D2FD"/>
      </a:lt2>
      <a:accent1>
        <a:srgbClr val="99C2FD"/>
      </a:accent1>
      <a:accent2>
        <a:srgbClr val="6C92FD"/>
      </a:accent2>
      <a:accent3>
        <a:srgbClr val="4765D8"/>
      </a:accent3>
      <a:accent4>
        <a:srgbClr val="6771AB"/>
      </a:accent4>
      <a:accent5>
        <a:srgbClr val="2E3B72"/>
      </a:accent5>
      <a:accent6>
        <a:srgbClr val="161B32"/>
      </a:accent6>
      <a:hlink>
        <a:srgbClr val="141E26"/>
      </a:hlink>
      <a:folHlink>
        <a:srgbClr val="4C579B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2750</Words>
  <Application>Microsoft Office PowerPoint</Application>
  <PresentationFormat>宽屏</PresentationFormat>
  <Paragraphs>211</Paragraphs>
  <Slides>20</Slides>
  <Notes>20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Franklin Gothic Book</vt:lpstr>
      <vt:lpstr>Gill Sans</vt:lpstr>
      <vt:lpstr>Lato Light</vt:lpstr>
      <vt:lpstr>方正黑体简体</vt:lpstr>
      <vt:lpstr>黑体</vt:lpstr>
      <vt:lpstr>华文黑体</vt:lpstr>
      <vt:lpstr>迷你简汉真广标</vt:lpstr>
      <vt:lpstr>时尚中黑简体</vt:lpstr>
      <vt:lpstr>宋体</vt:lpstr>
      <vt:lpstr>微软雅黑</vt:lpstr>
      <vt:lpstr>微软雅黑 Light</vt:lpstr>
      <vt:lpstr>造字工房悦黑（非商用）常规体</vt:lpstr>
      <vt:lpstr>Arial</vt:lpstr>
      <vt:lpstr>Calibri</vt:lpstr>
      <vt:lpstr>Impact</vt:lpstr>
      <vt:lpstr>Verdana</vt:lpstr>
      <vt:lpstr>Wingdings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亮亮图文旗舰店</dc:subject>
  <dc:creator>vian</dc:creator>
  <cp:keywords>更多模版：亮亮图文旗舰店https:/liangliangtuwen.tmall.com</cp:keywords>
  <dc:description>更多模版：亮亮图文旗舰店https://liangliangtuwen.tmall.com</dc:description>
  <cp:lastModifiedBy>vian</cp:lastModifiedBy>
  <cp:revision>3</cp:revision>
  <dcterms:created xsi:type="dcterms:W3CDTF">2015-10-07T07:18:00Z</dcterms:created>
  <dcterms:modified xsi:type="dcterms:W3CDTF">2023-02-07T07:32:31Z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