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2197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CD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6" y="2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54243"/>
            <a:ext cx="6858000" cy="1817229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41551"/>
            <a:ext cx="6858000" cy="126021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576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10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301301"/>
            <a:ext cx="7886700" cy="217125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93092"/>
            <a:ext cx="7886700" cy="114180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9174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89503"/>
            <a:ext cx="3886200" cy="3311852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294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7901"/>
            <a:ext cx="7886700" cy="100890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79552"/>
            <a:ext cx="3868340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906640"/>
            <a:ext cx="3868340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79552"/>
            <a:ext cx="3887391" cy="62708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906640"/>
            <a:ext cx="3887391" cy="280438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656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763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168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51541"/>
            <a:ext cx="4629150" cy="370937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137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7980"/>
            <a:ext cx="2949178" cy="121793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51541"/>
            <a:ext cx="4629150" cy="370937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65910"/>
            <a:ext cx="2949178" cy="290104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397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544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7901"/>
            <a:ext cx="1971675" cy="442345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7901"/>
            <a:ext cx="5800725" cy="442345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892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7901"/>
            <a:ext cx="7886700" cy="1008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89503"/>
            <a:ext cx="7886700" cy="33118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1BACA-A31F-44C6-9217-D81D36608438}" type="datetimeFigureOut">
              <a:rPr lang="zh-CN" altLang="en-US" smtClean="0"/>
              <a:t>2023/2/7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837889"/>
            <a:ext cx="30861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837889"/>
            <a:ext cx="2057400" cy="277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6965D-BE6C-4174-9353-A97CD396ACD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56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>
            <a:extLst>
              <a:ext uri="{FF2B5EF4-FFF2-40B4-BE49-F238E27FC236}">
                <a16:creationId xmlns:a16="http://schemas.microsoft.com/office/drawing/2014/main" id="{6D94B3B6-E014-42E2-BAEF-10E5635C28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5"/>
          <a:stretch/>
        </p:blipFill>
        <p:spPr>
          <a:xfrm>
            <a:off x="-7577" y="-59821"/>
            <a:ext cx="4917487" cy="5327722"/>
          </a:xfrm>
          <a:prstGeom prst="rect">
            <a:avLst/>
          </a:prstGeom>
        </p:spPr>
      </p:pic>
      <p:sp>
        <p:nvSpPr>
          <p:cNvPr id="57" name="矩形 56">
            <a:extLst>
              <a:ext uri="{FF2B5EF4-FFF2-40B4-BE49-F238E27FC236}">
                <a16:creationId xmlns:a16="http://schemas.microsoft.com/office/drawing/2014/main" id="{6F36A275-E384-43C0-88CF-902D35CEDE29}"/>
              </a:ext>
            </a:extLst>
          </p:cNvPr>
          <p:cNvSpPr/>
          <p:nvPr/>
        </p:nvSpPr>
        <p:spPr>
          <a:xfrm>
            <a:off x="15869" y="2385427"/>
            <a:ext cx="9144000" cy="913345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22D6443-8516-4A97-9AA0-3E47DBFEBAA6}"/>
              </a:ext>
            </a:extLst>
          </p:cNvPr>
          <p:cNvSpPr txBox="1"/>
          <p:nvPr/>
        </p:nvSpPr>
        <p:spPr>
          <a:xfrm>
            <a:off x="2033724" y="2506057"/>
            <a:ext cx="63905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 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设计通用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99914240-283E-4D4F-A20B-2139453CF121}"/>
              </a:ext>
            </a:extLst>
          </p:cNvPr>
          <p:cNvSpPr/>
          <p:nvPr/>
        </p:nvSpPr>
        <p:spPr>
          <a:xfrm>
            <a:off x="4564423" y="1361823"/>
            <a:ext cx="22053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POWER   POINT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A402AF0-B672-4C18-806A-EFF01BCA1AB4}"/>
              </a:ext>
            </a:extLst>
          </p:cNvPr>
          <p:cNvSpPr txBox="1"/>
          <p:nvPr/>
        </p:nvSpPr>
        <p:spPr>
          <a:xfrm>
            <a:off x="4587869" y="1654456"/>
            <a:ext cx="2095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D32BDBEA-5614-4D6D-A041-D3E51BAC0B3A}"/>
              </a:ext>
            </a:extLst>
          </p:cNvPr>
          <p:cNvSpPr txBox="1"/>
          <p:nvPr/>
        </p:nvSpPr>
        <p:spPr>
          <a:xfrm>
            <a:off x="3294972" y="3450272"/>
            <a:ext cx="444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适用于时尚家居设计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家居广告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家居宣传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9536D965-E4DE-42D3-B354-8A3FCC065D57}"/>
              </a:ext>
            </a:extLst>
          </p:cNvPr>
          <p:cNvSpPr/>
          <p:nvPr/>
        </p:nvSpPr>
        <p:spPr>
          <a:xfrm>
            <a:off x="3355012" y="3819604"/>
            <a:ext cx="45954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suitable for fashion home design / Home Advertisement / home promotion</a:t>
            </a:r>
          </a:p>
        </p:txBody>
      </p:sp>
      <p:sp>
        <p:nvSpPr>
          <p:cNvPr id="65" name="等腰三角形 64">
            <a:extLst>
              <a:ext uri="{FF2B5EF4-FFF2-40B4-BE49-F238E27FC236}">
                <a16:creationId xmlns:a16="http://schemas.microsoft.com/office/drawing/2014/main" id="{B99895C9-C6C3-469C-BACA-835E6950F60B}"/>
              </a:ext>
            </a:extLst>
          </p:cNvPr>
          <p:cNvSpPr/>
          <p:nvPr/>
        </p:nvSpPr>
        <p:spPr>
          <a:xfrm rot="16200000">
            <a:off x="8111030" y="4462865"/>
            <a:ext cx="652030" cy="562095"/>
          </a:xfrm>
          <a:prstGeom prst="triangle">
            <a:avLst/>
          </a:prstGeom>
          <a:noFill/>
          <a:ln>
            <a:solidFill>
              <a:schemeClr val="tx1">
                <a:alpha val="5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9E2978D8-9F64-4C78-8ED1-0D46B28C4E93}"/>
              </a:ext>
            </a:extLst>
          </p:cNvPr>
          <p:cNvSpPr txBox="1"/>
          <p:nvPr/>
        </p:nvSpPr>
        <p:spPr>
          <a:xfrm>
            <a:off x="6225436" y="4590023"/>
            <a:ext cx="1949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松办公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等腰三角形 61">
            <a:extLst>
              <a:ext uri="{FF2B5EF4-FFF2-40B4-BE49-F238E27FC236}">
                <a16:creationId xmlns:a16="http://schemas.microsoft.com/office/drawing/2014/main" id="{312F923C-8E8C-42A1-A28F-77FA18B9BA51}"/>
              </a:ext>
            </a:extLst>
          </p:cNvPr>
          <p:cNvSpPr/>
          <p:nvPr/>
        </p:nvSpPr>
        <p:spPr>
          <a:xfrm rot="16200000">
            <a:off x="8366666" y="4354180"/>
            <a:ext cx="834914" cy="719753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alpha val="5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Puddle Of Mudd - Blurry">
            <a:hlinkClick r:id="" action="ppaction://media"/>
            <a:extLst>
              <a:ext uri="{FF2B5EF4-FFF2-40B4-BE49-F238E27FC236}">
                <a16:creationId xmlns:a16="http://schemas.microsoft.com/office/drawing/2014/main" id="{C7DCA6A2-27FA-4B77-8039-D109522C1E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83581" y="9061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0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7" grpId="0" animBg="1"/>
      <p:bldP spid="58" grpId="0"/>
      <p:bldP spid="60" grpId="0"/>
      <p:bldP spid="61" grpId="0"/>
      <p:bldP spid="63" grpId="0"/>
      <p:bldP spid="64" grpId="0"/>
      <p:bldP spid="6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C867771-A5FC-4BFF-A9AC-6A66DF1225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4" t="2698" r="12210" b="1078"/>
          <a:stretch/>
        </p:blipFill>
        <p:spPr>
          <a:xfrm flipH="1">
            <a:off x="6287211" y="1335063"/>
            <a:ext cx="2505263" cy="2817738"/>
          </a:xfrm>
          <a:prstGeom prst="ellipse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F13FC7F-BA54-44BB-84DD-B7D2ECA953FC}"/>
              </a:ext>
            </a:extLst>
          </p:cNvPr>
          <p:cNvSpPr txBox="1"/>
          <p:nvPr/>
        </p:nvSpPr>
        <p:spPr>
          <a:xfrm>
            <a:off x="1325706" y="2056907"/>
            <a:ext cx="800219" cy="18876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家居设计的理念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01E8829-D579-41B4-B874-83AD4D921003}"/>
              </a:ext>
            </a:extLst>
          </p:cNvPr>
          <p:cNvSpPr txBox="1"/>
          <p:nvPr/>
        </p:nvSpPr>
        <p:spPr>
          <a:xfrm>
            <a:off x="2265463" y="2056907"/>
            <a:ext cx="800219" cy="18876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家居设计的过程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6E75B67-C9F0-4B2D-A8CF-AF762E1CB7CB}"/>
              </a:ext>
            </a:extLst>
          </p:cNvPr>
          <p:cNvSpPr txBox="1"/>
          <p:nvPr/>
        </p:nvSpPr>
        <p:spPr>
          <a:xfrm>
            <a:off x="3228145" y="2056907"/>
            <a:ext cx="800219" cy="18876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家居设计的成果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4DB6E7C-BAB6-42CF-9FF3-327D900DC9D7}"/>
              </a:ext>
            </a:extLst>
          </p:cNvPr>
          <p:cNvSpPr txBox="1"/>
          <p:nvPr/>
        </p:nvSpPr>
        <p:spPr>
          <a:xfrm>
            <a:off x="4141166" y="2079999"/>
            <a:ext cx="800219" cy="18876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家居设计的总结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EE62FB-AF15-4928-8B18-7806469AA417}"/>
              </a:ext>
            </a:extLst>
          </p:cNvPr>
          <p:cNvSpPr txBox="1"/>
          <p:nvPr/>
        </p:nvSpPr>
        <p:spPr>
          <a:xfrm>
            <a:off x="70028" y="2098243"/>
            <a:ext cx="1292662" cy="129137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 录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C45008D-EA89-45F7-9B0E-4C167E716A9B}"/>
              </a:ext>
            </a:extLst>
          </p:cNvPr>
          <p:cNvGrpSpPr/>
          <p:nvPr/>
        </p:nvGrpSpPr>
        <p:grpSpPr>
          <a:xfrm>
            <a:off x="159726" y="116051"/>
            <a:ext cx="1426882" cy="1963948"/>
            <a:chOff x="-263639" y="174745"/>
            <a:chExt cx="1910244" cy="2629243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4C292D80-6473-4B06-BF7D-626F279A6086}"/>
                </a:ext>
              </a:extLst>
            </p:cNvPr>
            <p:cNvSpPr/>
            <p:nvPr/>
          </p:nvSpPr>
          <p:spPr>
            <a:xfrm rot="15564283">
              <a:off x="-361546" y="272652"/>
              <a:ext cx="1419649" cy="1223835"/>
            </a:xfrm>
            <a:prstGeom prst="triangle">
              <a:avLst/>
            </a:prstGeom>
            <a:noFill/>
            <a:ln>
              <a:solidFill>
                <a:schemeClr val="tx1">
                  <a:alpha val="5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A97453A5-29A8-491E-A1BD-5A2FF5618F67}"/>
                </a:ext>
              </a:extLst>
            </p:cNvPr>
            <p:cNvSpPr/>
            <p:nvPr/>
          </p:nvSpPr>
          <p:spPr>
            <a:xfrm rot="14430113">
              <a:off x="794606" y="652558"/>
              <a:ext cx="915110" cy="7888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5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23E98341-0D8A-4B63-A5BF-F8390A83515A}"/>
                </a:ext>
              </a:extLst>
            </p:cNvPr>
            <p:cNvSpPr/>
            <p:nvPr/>
          </p:nvSpPr>
          <p:spPr>
            <a:xfrm rot="15746132">
              <a:off x="677912" y="1772199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5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F3E96258-3C39-41E3-916C-244E7D596B32}"/>
                </a:ext>
              </a:extLst>
            </p:cNvPr>
            <p:cNvSpPr/>
            <p:nvPr/>
          </p:nvSpPr>
          <p:spPr>
            <a:xfrm rot="14430113">
              <a:off x="472860" y="2299663"/>
              <a:ext cx="541682" cy="46696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56029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crush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3B691575-9A81-48B8-A0B3-D0363F9620B2}"/>
              </a:ext>
            </a:extLst>
          </p:cNvPr>
          <p:cNvGrpSpPr/>
          <p:nvPr/>
        </p:nvGrpSpPr>
        <p:grpSpPr>
          <a:xfrm>
            <a:off x="0" y="0"/>
            <a:ext cx="9144000" cy="1654708"/>
            <a:chOff x="0" y="0"/>
            <a:chExt cx="12192000" cy="234577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B23C011D-4722-4E5A-8983-A553A9AF18F4}"/>
                </a:ext>
              </a:extLst>
            </p:cNvPr>
            <p:cNvGrpSpPr/>
            <p:nvPr/>
          </p:nvGrpSpPr>
          <p:grpSpPr>
            <a:xfrm>
              <a:off x="0" y="0"/>
              <a:ext cx="12192000" cy="2345776"/>
              <a:chOff x="0" y="0"/>
              <a:chExt cx="12192000" cy="2345776"/>
            </a:xfrm>
          </p:grpSpPr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A260BD65-694F-4BDB-937D-3A1275224F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6382" y="0"/>
                <a:ext cx="4014438" cy="2345776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05A71F99-8146-40E2-A269-7EFBC80B44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0820" y="0"/>
                <a:ext cx="4241180" cy="2345776"/>
              </a:xfrm>
              <a:prstGeom prst="rect">
                <a:avLst/>
              </a:prstGeom>
            </p:spPr>
          </p:pic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8731AF36-8BAE-473C-BD20-62443193A8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3936382" cy="2345776"/>
              </a:xfrm>
              <a:prstGeom prst="rect">
                <a:avLst/>
              </a:prstGeom>
            </p:spPr>
          </p:pic>
        </p:grpSp>
        <p:sp>
          <p:nvSpPr>
            <p:cNvPr id="4" name="等腰三角形 3">
              <a:extLst>
                <a:ext uri="{FF2B5EF4-FFF2-40B4-BE49-F238E27FC236}">
                  <a16:creationId xmlns:a16="http://schemas.microsoft.com/office/drawing/2014/main" id="{565D427A-0E71-421E-8E39-CC17590322E7}"/>
                </a:ext>
              </a:extLst>
            </p:cNvPr>
            <p:cNvSpPr/>
            <p:nvPr/>
          </p:nvSpPr>
          <p:spPr>
            <a:xfrm>
              <a:off x="5414064" y="1291782"/>
              <a:ext cx="1765761" cy="102189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A9C9E0DA-DB5A-4EF6-815B-07B59FD59897}"/>
              </a:ext>
            </a:extLst>
          </p:cNvPr>
          <p:cNvSpPr txBox="1"/>
          <p:nvPr/>
        </p:nvSpPr>
        <p:spPr>
          <a:xfrm>
            <a:off x="4299789" y="106212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F3EEE0C-D439-4361-9088-932696F23AD4}"/>
              </a:ext>
            </a:extLst>
          </p:cNvPr>
          <p:cNvSpPr txBox="1"/>
          <p:nvPr/>
        </p:nvSpPr>
        <p:spPr>
          <a:xfrm>
            <a:off x="3423856" y="186941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家居设计的理念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D089C77-4E12-41F0-82CF-BC040EDE3534}"/>
              </a:ext>
            </a:extLst>
          </p:cNvPr>
          <p:cNvGrpSpPr/>
          <p:nvPr/>
        </p:nvGrpSpPr>
        <p:grpSpPr>
          <a:xfrm rot="14584892">
            <a:off x="367154" y="3745002"/>
            <a:ext cx="1079891" cy="1486352"/>
            <a:chOff x="97383" y="264134"/>
            <a:chExt cx="1910244" cy="2629241"/>
          </a:xfrm>
        </p:grpSpPr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20655A8-7CC0-402B-A878-528676E0A923}"/>
                </a:ext>
              </a:extLst>
            </p:cNvPr>
            <p:cNvSpPr/>
            <p:nvPr/>
          </p:nvSpPr>
          <p:spPr>
            <a:xfrm rot="15564283">
              <a:off x="-524" y="362041"/>
              <a:ext cx="1419649" cy="1223835"/>
            </a:xfrm>
            <a:prstGeom prst="triangle">
              <a:avLst/>
            </a:prstGeom>
            <a:noFill/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:a16="http://schemas.microsoft.com/office/drawing/2014/main" id="{800619B2-B8CF-4C4E-A0E4-C3372264A76A}"/>
                </a:ext>
              </a:extLst>
            </p:cNvPr>
            <p:cNvSpPr/>
            <p:nvPr/>
          </p:nvSpPr>
          <p:spPr>
            <a:xfrm rot="14430113">
              <a:off x="1155628" y="741947"/>
              <a:ext cx="915110" cy="7888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AC9D4B13-F1C5-4CF6-8682-361BAF0D8141}"/>
                </a:ext>
              </a:extLst>
            </p:cNvPr>
            <p:cNvSpPr/>
            <p:nvPr/>
          </p:nvSpPr>
          <p:spPr>
            <a:xfrm rot="15746132">
              <a:off x="1038934" y="1861587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6D62F954-5F84-4CAF-B748-1D84274C921B}"/>
                </a:ext>
              </a:extLst>
            </p:cNvPr>
            <p:cNvSpPr/>
            <p:nvPr/>
          </p:nvSpPr>
          <p:spPr>
            <a:xfrm rot="14430113">
              <a:off x="833883" y="2389050"/>
              <a:ext cx="541682" cy="46696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B4D589CA-EE18-473E-B37B-411659616D3A}"/>
              </a:ext>
            </a:extLst>
          </p:cNvPr>
          <p:cNvSpPr/>
          <p:nvPr/>
        </p:nvSpPr>
        <p:spPr>
          <a:xfrm>
            <a:off x="3578432" y="2386820"/>
            <a:ext cx="28483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333333"/>
                </a:solidFill>
                <a:latin typeface="Arial" panose="020B0604020202020204" pitchFamily="34" charset="0"/>
              </a:rPr>
              <a:t>The concept of home design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D7E8998-2AE4-49E3-A2F9-C47E173D71E0}"/>
              </a:ext>
            </a:extLst>
          </p:cNvPr>
          <p:cNvSpPr txBox="1"/>
          <p:nvPr/>
        </p:nvSpPr>
        <p:spPr>
          <a:xfrm>
            <a:off x="2544489" y="3212005"/>
            <a:ext cx="175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66FA122-253C-41DF-9408-6EFA9542FFD4}"/>
              </a:ext>
            </a:extLst>
          </p:cNvPr>
          <p:cNvSpPr txBox="1"/>
          <p:nvPr/>
        </p:nvSpPr>
        <p:spPr>
          <a:xfrm>
            <a:off x="5655824" y="3228730"/>
            <a:ext cx="1898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C69F078-2546-47FE-89BC-D6E58FB5F7B1}"/>
              </a:ext>
            </a:extLst>
          </p:cNvPr>
          <p:cNvSpPr txBox="1"/>
          <p:nvPr/>
        </p:nvSpPr>
        <p:spPr>
          <a:xfrm>
            <a:off x="2544490" y="3974243"/>
            <a:ext cx="1755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C1B3C7B-5D25-46E0-93CB-876AA581D326}"/>
              </a:ext>
            </a:extLst>
          </p:cNvPr>
          <p:cNvSpPr txBox="1"/>
          <p:nvPr/>
        </p:nvSpPr>
        <p:spPr>
          <a:xfrm>
            <a:off x="5655824" y="3990968"/>
            <a:ext cx="1744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394359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14:gallery dir="l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22" grpId="0"/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>
            <a:extLst>
              <a:ext uri="{FF2B5EF4-FFF2-40B4-BE49-F238E27FC236}">
                <a16:creationId xmlns:a16="http://schemas.microsoft.com/office/drawing/2014/main" id="{C6525A5B-7291-42D7-9665-9AAD0C59399B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150F4FE3-3A70-49B2-8D83-C3FF3C2DF4C4}"/>
                </a:ext>
              </a:extLst>
            </p:cNvPr>
            <p:cNvGrpSpPr/>
            <p:nvPr/>
          </p:nvGrpSpPr>
          <p:grpSpPr>
            <a:xfrm>
              <a:off x="1630265" y="1001807"/>
              <a:ext cx="670661" cy="775545"/>
              <a:chOff x="2022151" y="942431"/>
              <a:chExt cx="670661" cy="775545"/>
            </a:xfrm>
          </p:grpSpPr>
          <p:sp>
            <p:nvSpPr>
              <p:cNvPr id="4" name="等腰三角形 3">
                <a:extLst>
                  <a:ext uri="{FF2B5EF4-FFF2-40B4-BE49-F238E27FC236}">
                    <a16:creationId xmlns:a16="http://schemas.microsoft.com/office/drawing/2014/main" id="{8F06BE70-48BF-4382-B19C-37EEF52D1483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F7C3443-4630-482C-9550-162E1D624B56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251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A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DC2C8E7-C7AD-41D2-9026-9569DCBE0D65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B3772C7B-04E8-4EF2-ABED-184FF7DDBEF6}"/>
                </a:ext>
              </a:extLst>
            </p:cNvPr>
            <p:cNvCxnSpPr>
              <a:stCxn id="4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DAB400C8-8072-4E98-ABDC-EFB1EEC2E5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2" y="1784660"/>
            <a:ext cx="2066650" cy="168884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2EC1C07-52BB-4242-A26B-4B07C9B8EC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640" y="1792164"/>
            <a:ext cx="1223690" cy="169874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E9F6AA40-91E6-4976-B71E-8AA97FBAC9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798" y="1792164"/>
            <a:ext cx="2800740" cy="169922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C4A611BA-BCCD-4A56-A655-EADC34292B4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005" y="1796012"/>
            <a:ext cx="2779995" cy="1694901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AB53D4F5-1831-4D58-8817-90A59F72096A}"/>
              </a:ext>
            </a:extLst>
          </p:cNvPr>
          <p:cNvSpPr/>
          <p:nvPr/>
        </p:nvSpPr>
        <p:spPr>
          <a:xfrm>
            <a:off x="0" y="3608800"/>
            <a:ext cx="9128341" cy="1610900"/>
          </a:xfrm>
          <a:prstGeom prst="rect">
            <a:avLst/>
          </a:prstGeom>
          <a:solidFill>
            <a:schemeClr val="tx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3C7B8D0-19FD-4077-98CE-DF9DB9E28A38}"/>
              </a:ext>
            </a:extLst>
          </p:cNvPr>
          <p:cNvSpPr txBox="1"/>
          <p:nvPr/>
        </p:nvSpPr>
        <p:spPr>
          <a:xfrm>
            <a:off x="1019538" y="3709988"/>
            <a:ext cx="1135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1F8A2AB-366C-4D0A-A0E4-BF86AA6908C6}"/>
              </a:ext>
            </a:extLst>
          </p:cNvPr>
          <p:cNvSpPr/>
          <p:nvPr/>
        </p:nvSpPr>
        <p:spPr>
          <a:xfrm>
            <a:off x="696414" y="4081773"/>
            <a:ext cx="155051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93E3576-EE14-49BD-9465-8AAB5B5392E0}"/>
              </a:ext>
            </a:extLst>
          </p:cNvPr>
          <p:cNvSpPr txBox="1"/>
          <p:nvPr/>
        </p:nvSpPr>
        <p:spPr>
          <a:xfrm>
            <a:off x="2826609" y="3709988"/>
            <a:ext cx="1135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68F0E36-F12D-43E4-8097-934D608308AB}"/>
              </a:ext>
            </a:extLst>
          </p:cNvPr>
          <p:cNvSpPr/>
          <p:nvPr/>
        </p:nvSpPr>
        <p:spPr>
          <a:xfrm>
            <a:off x="2503485" y="4081773"/>
            <a:ext cx="155051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089F91B-A04D-4843-8189-97A02FEAA041}"/>
              </a:ext>
            </a:extLst>
          </p:cNvPr>
          <p:cNvSpPr txBox="1"/>
          <p:nvPr/>
        </p:nvSpPr>
        <p:spPr>
          <a:xfrm>
            <a:off x="4680471" y="3709988"/>
            <a:ext cx="1135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CCB2F8E-1335-458C-A902-C8ACCAE08E80}"/>
              </a:ext>
            </a:extLst>
          </p:cNvPr>
          <p:cNvSpPr/>
          <p:nvPr/>
        </p:nvSpPr>
        <p:spPr>
          <a:xfrm>
            <a:off x="4357347" y="4081773"/>
            <a:ext cx="155051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14A3B1D-D2F7-4859-8474-F60E3AEC2E5A}"/>
              </a:ext>
            </a:extLst>
          </p:cNvPr>
          <p:cNvSpPr txBox="1"/>
          <p:nvPr/>
        </p:nvSpPr>
        <p:spPr>
          <a:xfrm>
            <a:off x="6742844" y="3709988"/>
            <a:ext cx="1135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81C4C3E-4F36-4380-8FDA-A8AB037F2E35}"/>
              </a:ext>
            </a:extLst>
          </p:cNvPr>
          <p:cNvSpPr/>
          <p:nvPr/>
        </p:nvSpPr>
        <p:spPr>
          <a:xfrm>
            <a:off x="6419720" y="4081773"/>
            <a:ext cx="155051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16869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2000">
        <p15:prstTrans prst="curtains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36" grpId="0"/>
      <p:bldP spid="22" grpId="0"/>
      <p:bldP spid="24" grpId="0"/>
      <p:bldP spid="28" grpId="0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191f848-82d3-424e-912e-0c3ea535267a">
            <a:extLst>
              <a:ext uri="{FF2B5EF4-FFF2-40B4-BE49-F238E27FC236}">
                <a16:creationId xmlns:a16="http://schemas.microsoft.com/office/drawing/2014/main" id="{E037F950-E1DC-44FC-AC1C-1FA22035F4F8}"/>
              </a:ext>
            </a:extLst>
          </p:cNvPr>
          <p:cNvGrpSpPr>
            <a:grpSpLocks noChangeAspect="1"/>
          </p:cNvGrpSpPr>
          <p:nvPr/>
        </p:nvGrpSpPr>
        <p:grpSpPr>
          <a:xfrm>
            <a:off x="736394" y="1615155"/>
            <a:ext cx="7475916" cy="2733440"/>
            <a:chOff x="2275394" y="2341298"/>
            <a:chExt cx="8344988" cy="3051202"/>
          </a:xfrm>
        </p:grpSpPr>
        <p:sp>
          <p:nvSpPr>
            <p:cNvPr id="3" name="任意多边形: 形状 1">
              <a:extLst>
                <a:ext uri="{FF2B5EF4-FFF2-40B4-BE49-F238E27FC236}">
                  <a16:creationId xmlns:a16="http://schemas.microsoft.com/office/drawing/2014/main" id="{56893FB6-9F29-4739-BFC7-7D4F1E2F74AC}"/>
                </a:ext>
              </a:extLst>
            </p:cNvPr>
            <p:cNvSpPr/>
            <p:nvPr/>
          </p:nvSpPr>
          <p:spPr>
            <a:xfrm>
              <a:off x="4011376" y="2752239"/>
              <a:ext cx="2158248" cy="88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8760" y="0"/>
                  </a:lnTo>
                  <a:lnTo>
                    <a:pt x="0" y="21600"/>
                  </a:lnTo>
                  <a:lnTo>
                    <a:pt x="13172" y="21600"/>
                  </a:lnTo>
                  <a:cubicBezTo>
                    <a:pt x="14174" y="18627"/>
                    <a:pt x="15207" y="15731"/>
                    <a:pt x="16266" y="12900"/>
                  </a:cubicBezTo>
                  <a:cubicBezTo>
                    <a:pt x="17950" y="8401"/>
                    <a:pt x="19728" y="4093"/>
                    <a:pt x="21600" y="0"/>
                  </a:cubicBezTo>
                  <a:close/>
                </a:path>
              </a:pathLst>
            </a:custGeom>
            <a:solidFill>
              <a:srgbClr val="CECDC8">
                <a:alpha val="93405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" name="任意多边形: 形状 2">
              <a:extLst>
                <a:ext uri="{FF2B5EF4-FFF2-40B4-BE49-F238E27FC236}">
                  <a16:creationId xmlns:a16="http://schemas.microsoft.com/office/drawing/2014/main" id="{BE6B8C35-0591-4188-8253-0ED17E418C79}"/>
                </a:ext>
              </a:extLst>
            </p:cNvPr>
            <p:cNvSpPr/>
            <p:nvPr/>
          </p:nvSpPr>
          <p:spPr>
            <a:xfrm>
              <a:off x="5456124" y="2341298"/>
              <a:ext cx="2171073" cy="1175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65" y="21600"/>
                  </a:moveTo>
                  <a:cubicBezTo>
                    <a:pt x="15986" y="21600"/>
                    <a:pt x="16105" y="21513"/>
                    <a:pt x="16210" y="21347"/>
                  </a:cubicBezTo>
                  <a:lnTo>
                    <a:pt x="21600" y="10793"/>
                  </a:lnTo>
                  <a:lnTo>
                    <a:pt x="16208" y="237"/>
                  </a:lnTo>
                  <a:cubicBezTo>
                    <a:pt x="16110" y="83"/>
                    <a:pt x="15996" y="0"/>
                    <a:pt x="15880" y="0"/>
                  </a:cubicBezTo>
                  <a:cubicBezTo>
                    <a:pt x="15616" y="0"/>
                    <a:pt x="15391" y="416"/>
                    <a:pt x="15377" y="920"/>
                  </a:cubicBezTo>
                  <a:lnTo>
                    <a:pt x="15382" y="3373"/>
                  </a:lnTo>
                  <a:lnTo>
                    <a:pt x="10620" y="3373"/>
                  </a:lnTo>
                  <a:cubicBezTo>
                    <a:pt x="10261" y="3372"/>
                    <a:pt x="9818" y="3433"/>
                    <a:pt x="9416" y="3585"/>
                  </a:cubicBezTo>
                  <a:cubicBezTo>
                    <a:pt x="9014" y="3737"/>
                    <a:pt x="8652" y="3981"/>
                    <a:pt x="8455" y="4347"/>
                  </a:cubicBezTo>
                  <a:cubicBezTo>
                    <a:pt x="8387" y="4483"/>
                    <a:pt x="834" y="18287"/>
                    <a:pt x="517" y="19016"/>
                  </a:cubicBezTo>
                  <a:cubicBezTo>
                    <a:pt x="224" y="19690"/>
                    <a:pt x="48" y="20667"/>
                    <a:pt x="0" y="21293"/>
                  </a:cubicBezTo>
                  <a:cubicBezTo>
                    <a:pt x="181" y="20284"/>
                    <a:pt x="554" y="19528"/>
                    <a:pt x="1048" y="19024"/>
                  </a:cubicBezTo>
                  <a:cubicBezTo>
                    <a:pt x="1541" y="18521"/>
                    <a:pt x="2154" y="18269"/>
                    <a:pt x="2814" y="18269"/>
                  </a:cubicBezTo>
                  <a:lnTo>
                    <a:pt x="15383" y="18257"/>
                  </a:lnTo>
                  <a:lnTo>
                    <a:pt x="15377" y="20664"/>
                  </a:lnTo>
                  <a:cubicBezTo>
                    <a:pt x="15390" y="21192"/>
                    <a:pt x="15600" y="21600"/>
                    <a:pt x="15865" y="21600"/>
                  </a:cubicBezTo>
                  <a:close/>
                </a:path>
              </a:pathLst>
            </a:custGeom>
            <a:solidFill>
              <a:srgbClr val="CECDC8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任意多边形: 形状 3">
              <a:extLst>
                <a:ext uri="{FF2B5EF4-FFF2-40B4-BE49-F238E27FC236}">
                  <a16:creationId xmlns:a16="http://schemas.microsoft.com/office/drawing/2014/main" id="{8690F888-2EA7-4D32-915B-4B48E05137ED}"/>
                </a:ext>
              </a:extLst>
            </p:cNvPr>
            <p:cNvSpPr/>
            <p:nvPr/>
          </p:nvSpPr>
          <p:spPr>
            <a:xfrm>
              <a:off x="3146511" y="3629230"/>
              <a:ext cx="2157873" cy="88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8762" y="0"/>
                  </a:lnTo>
                  <a:lnTo>
                    <a:pt x="0" y="21600"/>
                  </a:lnTo>
                  <a:lnTo>
                    <a:pt x="1268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93405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任意多边形: 形状 4">
              <a:extLst>
                <a:ext uri="{FF2B5EF4-FFF2-40B4-BE49-F238E27FC236}">
                  <a16:creationId xmlns:a16="http://schemas.microsoft.com/office/drawing/2014/main" id="{A3482004-3E04-4A03-98CA-377C5D04F315}"/>
                </a:ext>
              </a:extLst>
            </p:cNvPr>
            <p:cNvSpPr/>
            <p:nvPr/>
          </p:nvSpPr>
          <p:spPr>
            <a:xfrm>
              <a:off x="4571834" y="3218289"/>
              <a:ext cx="2171073" cy="1175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65" y="21600"/>
                  </a:moveTo>
                  <a:cubicBezTo>
                    <a:pt x="15986" y="21600"/>
                    <a:pt x="16105" y="21513"/>
                    <a:pt x="16210" y="21347"/>
                  </a:cubicBezTo>
                  <a:lnTo>
                    <a:pt x="21600" y="10793"/>
                  </a:lnTo>
                  <a:lnTo>
                    <a:pt x="16208" y="237"/>
                  </a:lnTo>
                  <a:cubicBezTo>
                    <a:pt x="16110" y="83"/>
                    <a:pt x="15996" y="0"/>
                    <a:pt x="15880" y="0"/>
                  </a:cubicBezTo>
                  <a:cubicBezTo>
                    <a:pt x="15616" y="0"/>
                    <a:pt x="15391" y="416"/>
                    <a:pt x="15377" y="920"/>
                  </a:cubicBezTo>
                  <a:lnTo>
                    <a:pt x="15382" y="3373"/>
                  </a:lnTo>
                  <a:lnTo>
                    <a:pt x="10620" y="3373"/>
                  </a:lnTo>
                  <a:cubicBezTo>
                    <a:pt x="10261" y="3372"/>
                    <a:pt x="9818" y="3433"/>
                    <a:pt x="9416" y="3585"/>
                  </a:cubicBezTo>
                  <a:cubicBezTo>
                    <a:pt x="9014" y="3737"/>
                    <a:pt x="8652" y="3981"/>
                    <a:pt x="8455" y="4347"/>
                  </a:cubicBezTo>
                  <a:cubicBezTo>
                    <a:pt x="8387" y="4483"/>
                    <a:pt x="834" y="18287"/>
                    <a:pt x="517" y="19016"/>
                  </a:cubicBezTo>
                  <a:cubicBezTo>
                    <a:pt x="224" y="19690"/>
                    <a:pt x="48" y="20667"/>
                    <a:pt x="0" y="21293"/>
                  </a:cubicBezTo>
                  <a:cubicBezTo>
                    <a:pt x="181" y="20284"/>
                    <a:pt x="554" y="19528"/>
                    <a:pt x="1048" y="19024"/>
                  </a:cubicBezTo>
                  <a:cubicBezTo>
                    <a:pt x="1541" y="18521"/>
                    <a:pt x="2154" y="18269"/>
                    <a:pt x="2814" y="18269"/>
                  </a:cubicBezTo>
                  <a:lnTo>
                    <a:pt x="15383" y="18257"/>
                  </a:lnTo>
                  <a:lnTo>
                    <a:pt x="15377" y="20664"/>
                  </a:lnTo>
                  <a:cubicBezTo>
                    <a:pt x="15390" y="21192"/>
                    <a:pt x="15600" y="21600"/>
                    <a:pt x="15865" y="2160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任意多边形: 形状 5">
              <a:extLst>
                <a:ext uri="{FF2B5EF4-FFF2-40B4-BE49-F238E27FC236}">
                  <a16:creationId xmlns:a16="http://schemas.microsoft.com/office/drawing/2014/main" id="{4E6BF18F-99AA-44D3-863F-8C52A56CC356}"/>
                </a:ext>
              </a:extLst>
            </p:cNvPr>
            <p:cNvSpPr/>
            <p:nvPr/>
          </p:nvSpPr>
          <p:spPr>
            <a:xfrm>
              <a:off x="2275394" y="4509615"/>
              <a:ext cx="2160355" cy="882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8751" y="0"/>
                  </a:lnTo>
                  <a:lnTo>
                    <a:pt x="0" y="21600"/>
                  </a:lnTo>
                  <a:lnTo>
                    <a:pt x="14029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alpha val="93405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任意多边形: 形状 6">
              <a:extLst>
                <a:ext uri="{FF2B5EF4-FFF2-40B4-BE49-F238E27FC236}">
                  <a16:creationId xmlns:a16="http://schemas.microsoft.com/office/drawing/2014/main" id="{C779D920-8658-45E6-8440-1F74475226A0}"/>
                </a:ext>
              </a:extLst>
            </p:cNvPr>
            <p:cNvSpPr/>
            <p:nvPr/>
          </p:nvSpPr>
          <p:spPr>
            <a:xfrm>
              <a:off x="3684149" y="4098674"/>
              <a:ext cx="2171073" cy="1175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65" y="21600"/>
                  </a:moveTo>
                  <a:cubicBezTo>
                    <a:pt x="15986" y="21600"/>
                    <a:pt x="16105" y="21513"/>
                    <a:pt x="16210" y="21347"/>
                  </a:cubicBezTo>
                  <a:lnTo>
                    <a:pt x="21600" y="10793"/>
                  </a:lnTo>
                  <a:lnTo>
                    <a:pt x="16208" y="237"/>
                  </a:lnTo>
                  <a:cubicBezTo>
                    <a:pt x="16110" y="83"/>
                    <a:pt x="15996" y="0"/>
                    <a:pt x="15880" y="0"/>
                  </a:cubicBezTo>
                  <a:cubicBezTo>
                    <a:pt x="15616" y="0"/>
                    <a:pt x="15391" y="416"/>
                    <a:pt x="15377" y="920"/>
                  </a:cubicBezTo>
                  <a:lnTo>
                    <a:pt x="15382" y="3373"/>
                  </a:lnTo>
                  <a:lnTo>
                    <a:pt x="10620" y="3373"/>
                  </a:lnTo>
                  <a:cubicBezTo>
                    <a:pt x="10261" y="3372"/>
                    <a:pt x="9818" y="3433"/>
                    <a:pt x="9416" y="3585"/>
                  </a:cubicBezTo>
                  <a:cubicBezTo>
                    <a:pt x="9014" y="3737"/>
                    <a:pt x="8652" y="3981"/>
                    <a:pt x="8455" y="4347"/>
                  </a:cubicBezTo>
                  <a:cubicBezTo>
                    <a:pt x="8387" y="4483"/>
                    <a:pt x="834" y="18287"/>
                    <a:pt x="517" y="19016"/>
                  </a:cubicBezTo>
                  <a:cubicBezTo>
                    <a:pt x="224" y="19690"/>
                    <a:pt x="48" y="20667"/>
                    <a:pt x="0" y="21293"/>
                  </a:cubicBezTo>
                  <a:cubicBezTo>
                    <a:pt x="181" y="20284"/>
                    <a:pt x="554" y="19528"/>
                    <a:pt x="1048" y="19024"/>
                  </a:cubicBezTo>
                  <a:cubicBezTo>
                    <a:pt x="1541" y="18521"/>
                    <a:pt x="2154" y="18269"/>
                    <a:pt x="2814" y="18269"/>
                  </a:cubicBezTo>
                  <a:lnTo>
                    <a:pt x="15383" y="18257"/>
                  </a:lnTo>
                  <a:lnTo>
                    <a:pt x="15377" y="20664"/>
                  </a:lnTo>
                  <a:cubicBezTo>
                    <a:pt x="15390" y="21192"/>
                    <a:pt x="15600" y="21600"/>
                    <a:pt x="15865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B92B25E-6D79-44A8-9CCC-AC35E90DD5D9}"/>
                </a:ext>
              </a:extLst>
            </p:cNvPr>
            <p:cNvSpPr/>
            <p:nvPr/>
          </p:nvSpPr>
          <p:spPr>
            <a:xfrm>
              <a:off x="4612931" y="4541350"/>
              <a:ext cx="403462" cy="291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normAutofit fontScale="47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EAAEBE1-562C-42DB-8AB9-15A3A6EF678B}"/>
                </a:ext>
              </a:extLst>
            </p:cNvPr>
            <p:cNvSpPr/>
            <p:nvPr/>
          </p:nvSpPr>
          <p:spPr>
            <a:xfrm>
              <a:off x="5609794" y="3672580"/>
              <a:ext cx="403462" cy="291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normAutofit fontScale="47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19971D4C-C441-4916-AB0D-151DD739D7D5}"/>
                </a:ext>
              </a:extLst>
            </p:cNvPr>
            <p:cNvSpPr/>
            <p:nvPr/>
          </p:nvSpPr>
          <p:spPr>
            <a:xfrm>
              <a:off x="6541901" y="2776747"/>
              <a:ext cx="403462" cy="29197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  </a:ext>
            </a:extLst>
          </p:spPr>
          <p:txBody>
            <a:bodyPr lIns="25400" tIns="25400" rIns="25400" bIns="25400" anchor="ctr">
              <a:normAutofit fontScale="47500" lnSpcReduction="20000"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altLang="zh-CN" sz="3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7FB6C40-10BA-4823-9D97-AB7A469D098C}"/>
                </a:ext>
              </a:extLst>
            </p:cNvPr>
            <p:cNvSpPr/>
            <p:nvPr/>
          </p:nvSpPr>
          <p:spPr>
            <a:xfrm flipH="1">
              <a:off x="4724607" y="2828311"/>
              <a:ext cx="662158" cy="662158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F6F58B65-33E8-4E1A-949B-0881B6F0D3EF}"/>
                </a:ext>
              </a:extLst>
            </p:cNvPr>
            <p:cNvSpPr/>
            <p:nvPr/>
          </p:nvSpPr>
          <p:spPr>
            <a:xfrm flipH="1">
              <a:off x="3037142" y="4619979"/>
              <a:ext cx="662158" cy="662158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任意多边形: 形状 12">
              <a:extLst>
                <a:ext uri="{FF2B5EF4-FFF2-40B4-BE49-F238E27FC236}">
                  <a16:creationId xmlns:a16="http://schemas.microsoft.com/office/drawing/2014/main" id="{CF944837-125E-4D1D-8994-E98E6563634F}"/>
                </a:ext>
              </a:extLst>
            </p:cNvPr>
            <p:cNvSpPr/>
            <p:nvPr/>
          </p:nvSpPr>
          <p:spPr>
            <a:xfrm>
              <a:off x="3249871" y="4866382"/>
              <a:ext cx="216279" cy="1897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706"/>
                  </a:moveTo>
                  <a:cubicBezTo>
                    <a:pt x="9461" y="19774"/>
                    <a:pt x="675" y="13396"/>
                    <a:pt x="675" y="6539"/>
                  </a:cubicBezTo>
                  <a:cubicBezTo>
                    <a:pt x="675" y="3703"/>
                    <a:pt x="2442" y="769"/>
                    <a:pt x="5400" y="769"/>
                  </a:cubicBezTo>
                  <a:cubicBezTo>
                    <a:pt x="7835" y="769"/>
                    <a:pt x="10462" y="2681"/>
                    <a:pt x="10462" y="5770"/>
                  </a:cubicBezTo>
                  <a:lnTo>
                    <a:pt x="11138" y="5770"/>
                  </a:lnTo>
                  <a:cubicBezTo>
                    <a:pt x="11138" y="2681"/>
                    <a:pt x="13765" y="769"/>
                    <a:pt x="16200" y="769"/>
                  </a:cubicBezTo>
                  <a:cubicBezTo>
                    <a:pt x="19158" y="769"/>
                    <a:pt x="20925" y="3703"/>
                    <a:pt x="20925" y="6539"/>
                  </a:cubicBezTo>
                  <a:cubicBezTo>
                    <a:pt x="20925" y="13393"/>
                    <a:pt x="12139" y="19774"/>
                    <a:pt x="10800" y="20706"/>
                  </a:cubicBezTo>
                  <a:close/>
                  <a:moveTo>
                    <a:pt x="16200" y="0"/>
                  </a:moveTo>
                  <a:cubicBezTo>
                    <a:pt x="13717" y="0"/>
                    <a:pt x="11597" y="1595"/>
                    <a:pt x="10800" y="3819"/>
                  </a:cubicBezTo>
                  <a:cubicBezTo>
                    <a:pt x="10003" y="1595"/>
                    <a:pt x="7883" y="0"/>
                    <a:pt x="5400" y="0"/>
                  </a:cubicBezTo>
                  <a:cubicBezTo>
                    <a:pt x="2020" y="0"/>
                    <a:pt x="0" y="3325"/>
                    <a:pt x="0" y="6539"/>
                  </a:cubicBezTo>
                  <a:cubicBezTo>
                    <a:pt x="0" y="9843"/>
                    <a:pt x="1798" y="13368"/>
                    <a:pt x="5343" y="17017"/>
                  </a:cubicBezTo>
                  <a:cubicBezTo>
                    <a:pt x="7954" y="19705"/>
                    <a:pt x="10604" y="21470"/>
                    <a:pt x="10631" y="21488"/>
                  </a:cubicBezTo>
                  <a:lnTo>
                    <a:pt x="10800" y="21600"/>
                  </a:lnTo>
                  <a:lnTo>
                    <a:pt x="10969" y="21488"/>
                  </a:lnTo>
                  <a:cubicBezTo>
                    <a:pt x="10996" y="21470"/>
                    <a:pt x="13646" y="19705"/>
                    <a:pt x="16257" y="17017"/>
                  </a:cubicBezTo>
                  <a:cubicBezTo>
                    <a:pt x="19802" y="13368"/>
                    <a:pt x="21600" y="9843"/>
                    <a:pt x="21600" y="6539"/>
                  </a:cubicBezTo>
                  <a:cubicBezTo>
                    <a:pt x="21600" y="3325"/>
                    <a:pt x="19580" y="0"/>
                    <a:pt x="16200" y="0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CFDB96B0-F214-446A-A48B-933AAD78CCE9}"/>
                </a:ext>
              </a:extLst>
            </p:cNvPr>
            <p:cNvSpPr/>
            <p:nvPr/>
          </p:nvSpPr>
          <p:spPr>
            <a:xfrm flipH="1">
              <a:off x="3896760" y="3741986"/>
              <a:ext cx="657374" cy="657374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任意多边形: 形状 14">
              <a:extLst>
                <a:ext uri="{FF2B5EF4-FFF2-40B4-BE49-F238E27FC236}">
                  <a16:creationId xmlns:a16="http://schemas.microsoft.com/office/drawing/2014/main" id="{23B0FFE6-F049-4A4C-86BD-C4D066132748}"/>
                </a:ext>
              </a:extLst>
            </p:cNvPr>
            <p:cNvSpPr/>
            <p:nvPr/>
          </p:nvSpPr>
          <p:spPr>
            <a:xfrm>
              <a:off x="4102418" y="3947644"/>
              <a:ext cx="246057" cy="246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7915" y="0"/>
                    <a:pt x="5204" y="1124"/>
                    <a:pt x="3164" y="3164"/>
                  </a:cubicBezTo>
                  <a:cubicBezTo>
                    <a:pt x="1124" y="5203"/>
                    <a:pt x="0" y="7915"/>
                    <a:pt x="0" y="10800"/>
                  </a:cubicBezTo>
                  <a:cubicBezTo>
                    <a:pt x="0" y="13685"/>
                    <a:pt x="1124" y="16396"/>
                    <a:pt x="3164" y="18436"/>
                  </a:cubicBezTo>
                  <a:cubicBezTo>
                    <a:pt x="5204" y="20476"/>
                    <a:pt x="7915" y="21600"/>
                    <a:pt x="10800" y="21600"/>
                  </a:cubicBezTo>
                  <a:cubicBezTo>
                    <a:pt x="13685" y="21600"/>
                    <a:pt x="16396" y="20476"/>
                    <a:pt x="18436" y="18436"/>
                  </a:cubicBezTo>
                  <a:cubicBezTo>
                    <a:pt x="20476" y="16397"/>
                    <a:pt x="21600" y="13685"/>
                    <a:pt x="21600" y="10800"/>
                  </a:cubicBezTo>
                  <a:cubicBezTo>
                    <a:pt x="21600" y="7915"/>
                    <a:pt x="20476" y="5204"/>
                    <a:pt x="18436" y="3164"/>
                  </a:cubicBezTo>
                  <a:cubicBezTo>
                    <a:pt x="16396" y="1124"/>
                    <a:pt x="13685" y="0"/>
                    <a:pt x="10800" y="0"/>
                  </a:cubicBezTo>
                  <a:close/>
                  <a:moveTo>
                    <a:pt x="10800" y="675"/>
                  </a:moveTo>
                  <a:cubicBezTo>
                    <a:pt x="13505" y="675"/>
                    <a:pt x="16049" y="1726"/>
                    <a:pt x="17961" y="3639"/>
                  </a:cubicBezTo>
                  <a:cubicBezTo>
                    <a:pt x="19874" y="5551"/>
                    <a:pt x="20925" y="8096"/>
                    <a:pt x="20925" y="10800"/>
                  </a:cubicBezTo>
                  <a:cubicBezTo>
                    <a:pt x="20925" y="13505"/>
                    <a:pt x="19874" y="16049"/>
                    <a:pt x="17961" y="17961"/>
                  </a:cubicBezTo>
                  <a:cubicBezTo>
                    <a:pt x="16049" y="19874"/>
                    <a:pt x="13505" y="20925"/>
                    <a:pt x="10800" y="20925"/>
                  </a:cubicBezTo>
                  <a:cubicBezTo>
                    <a:pt x="8096" y="20925"/>
                    <a:pt x="5551" y="19874"/>
                    <a:pt x="3639" y="17961"/>
                  </a:cubicBezTo>
                  <a:cubicBezTo>
                    <a:pt x="1726" y="16049"/>
                    <a:pt x="675" y="13505"/>
                    <a:pt x="675" y="10800"/>
                  </a:cubicBezTo>
                  <a:cubicBezTo>
                    <a:pt x="675" y="8096"/>
                    <a:pt x="1726" y="5551"/>
                    <a:pt x="3639" y="3639"/>
                  </a:cubicBezTo>
                  <a:cubicBezTo>
                    <a:pt x="5551" y="1726"/>
                    <a:pt x="8095" y="675"/>
                    <a:pt x="10800" y="675"/>
                  </a:cubicBezTo>
                  <a:close/>
                  <a:moveTo>
                    <a:pt x="10462" y="1350"/>
                  </a:moveTo>
                  <a:cubicBezTo>
                    <a:pt x="10462" y="1350"/>
                    <a:pt x="10462" y="2700"/>
                    <a:pt x="10462" y="2700"/>
                  </a:cubicBezTo>
                  <a:lnTo>
                    <a:pt x="11138" y="2700"/>
                  </a:lnTo>
                  <a:lnTo>
                    <a:pt x="11138" y="1350"/>
                  </a:lnTo>
                  <a:lnTo>
                    <a:pt x="10462" y="1350"/>
                  </a:lnTo>
                  <a:close/>
                  <a:moveTo>
                    <a:pt x="10462" y="4050"/>
                  </a:moveTo>
                  <a:lnTo>
                    <a:pt x="10462" y="10937"/>
                  </a:lnTo>
                  <a:lnTo>
                    <a:pt x="13595" y="14080"/>
                  </a:lnTo>
                  <a:lnTo>
                    <a:pt x="14080" y="13595"/>
                  </a:lnTo>
                  <a:lnTo>
                    <a:pt x="11138" y="10663"/>
                  </a:lnTo>
                  <a:cubicBezTo>
                    <a:pt x="11138" y="10663"/>
                    <a:pt x="11138" y="4050"/>
                    <a:pt x="11138" y="4050"/>
                  </a:cubicBezTo>
                  <a:lnTo>
                    <a:pt x="10462" y="4050"/>
                  </a:lnTo>
                  <a:close/>
                  <a:moveTo>
                    <a:pt x="1350" y="10462"/>
                  </a:moveTo>
                  <a:cubicBezTo>
                    <a:pt x="1350" y="10462"/>
                    <a:pt x="1350" y="11138"/>
                    <a:pt x="1350" y="11138"/>
                  </a:cubicBezTo>
                  <a:lnTo>
                    <a:pt x="2700" y="11138"/>
                  </a:lnTo>
                  <a:lnTo>
                    <a:pt x="2700" y="10462"/>
                  </a:lnTo>
                  <a:lnTo>
                    <a:pt x="1350" y="10462"/>
                  </a:lnTo>
                  <a:close/>
                  <a:moveTo>
                    <a:pt x="18900" y="10462"/>
                  </a:moveTo>
                  <a:cubicBezTo>
                    <a:pt x="18900" y="10462"/>
                    <a:pt x="18900" y="11138"/>
                    <a:pt x="18900" y="11138"/>
                  </a:cubicBezTo>
                  <a:lnTo>
                    <a:pt x="20250" y="11138"/>
                  </a:lnTo>
                  <a:lnTo>
                    <a:pt x="20250" y="10462"/>
                  </a:lnTo>
                  <a:lnTo>
                    <a:pt x="18900" y="10462"/>
                  </a:lnTo>
                  <a:close/>
                  <a:moveTo>
                    <a:pt x="10462" y="18900"/>
                  </a:moveTo>
                  <a:cubicBezTo>
                    <a:pt x="10462" y="18900"/>
                    <a:pt x="10462" y="20250"/>
                    <a:pt x="10462" y="20250"/>
                  </a:cubicBezTo>
                  <a:lnTo>
                    <a:pt x="11138" y="20250"/>
                  </a:lnTo>
                  <a:lnTo>
                    <a:pt x="11138" y="18900"/>
                  </a:lnTo>
                  <a:lnTo>
                    <a:pt x="10462" y="18900"/>
                  </a:ln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任意多边形: 形状 15">
              <a:extLst>
                <a:ext uri="{FF2B5EF4-FFF2-40B4-BE49-F238E27FC236}">
                  <a16:creationId xmlns:a16="http://schemas.microsoft.com/office/drawing/2014/main" id="{772449EA-41AC-410C-B0EE-C416169FADBF}"/>
                </a:ext>
              </a:extLst>
            </p:cNvPr>
            <p:cNvSpPr/>
            <p:nvPr/>
          </p:nvSpPr>
          <p:spPr>
            <a:xfrm>
              <a:off x="4932657" y="3086341"/>
              <a:ext cx="246057" cy="146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63" y="20463"/>
                  </a:moveTo>
                  <a:lnTo>
                    <a:pt x="3712" y="20463"/>
                  </a:lnTo>
                  <a:cubicBezTo>
                    <a:pt x="2009" y="20463"/>
                    <a:pt x="675" y="18216"/>
                    <a:pt x="675" y="15347"/>
                  </a:cubicBezTo>
                  <a:cubicBezTo>
                    <a:pt x="675" y="12526"/>
                    <a:pt x="2088" y="10232"/>
                    <a:pt x="3825" y="10232"/>
                  </a:cubicBezTo>
                  <a:lnTo>
                    <a:pt x="4666" y="10232"/>
                  </a:lnTo>
                  <a:lnTo>
                    <a:pt x="4719" y="9771"/>
                  </a:lnTo>
                  <a:cubicBezTo>
                    <a:pt x="5287" y="4849"/>
                    <a:pt x="8201" y="1137"/>
                    <a:pt x="11497" y="1137"/>
                  </a:cubicBezTo>
                  <a:cubicBezTo>
                    <a:pt x="15207" y="1137"/>
                    <a:pt x="18225" y="5981"/>
                    <a:pt x="18225" y="11937"/>
                  </a:cubicBezTo>
                  <a:lnTo>
                    <a:pt x="18225" y="12505"/>
                  </a:lnTo>
                  <a:lnTo>
                    <a:pt x="18563" y="12505"/>
                  </a:lnTo>
                  <a:cubicBezTo>
                    <a:pt x="19887" y="12505"/>
                    <a:pt x="20925" y="14253"/>
                    <a:pt x="20925" y="16484"/>
                  </a:cubicBezTo>
                  <a:cubicBezTo>
                    <a:pt x="20925" y="18715"/>
                    <a:pt x="19887" y="20463"/>
                    <a:pt x="18563" y="20463"/>
                  </a:cubicBezTo>
                  <a:close/>
                  <a:moveTo>
                    <a:pt x="18893" y="11397"/>
                  </a:moveTo>
                  <a:cubicBezTo>
                    <a:pt x="18717" y="5064"/>
                    <a:pt x="15467" y="0"/>
                    <a:pt x="11497" y="0"/>
                  </a:cubicBezTo>
                  <a:cubicBezTo>
                    <a:pt x="7986" y="0"/>
                    <a:pt x="4866" y="3878"/>
                    <a:pt x="4115" y="9095"/>
                  </a:cubicBezTo>
                  <a:lnTo>
                    <a:pt x="3825" y="9095"/>
                  </a:lnTo>
                  <a:cubicBezTo>
                    <a:pt x="1716" y="9095"/>
                    <a:pt x="0" y="11900"/>
                    <a:pt x="0" y="15347"/>
                  </a:cubicBezTo>
                  <a:cubicBezTo>
                    <a:pt x="0" y="18853"/>
                    <a:pt x="1631" y="21600"/>
                    <a:pt x="3712" y="21600"/>
                  </a:cubicBezTo>
                  <a:lnTo>
                    <a:pt x="18563" y="21600"/>
                  </a:lnTo>
                  <a:cubicBezTo>
                    <a:pt x="20266" y="21600"/>
                    <a:pt x="21600" y="19353"/>
                    <a:pt x="21600" y="16484"/>
                  </a:cubicBezTo>
                  <a:cubicBezTo>
                    <a:pt x="21600" y="13804"/>
                    <a:pt x="20435" y="11666"/>
                    <a:pt x="18893" y="11397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文本框 16">
              <a:extLst>
                <a:ext uri="{FF2B5EF4-FFF2-40B4-BE49-F238E27FC236}">
                  <a16:creationId xmlns:a16="http://schemas.microsoft.com/office/drawing/2014/main" id="{66F84101-97D2-41BC-9C83-2B9DE0F2B989}"/>
                </a:ext>
              </a:extLst>
            </p:cNvPr>
            <p:cNvSpPr txBox="1"/>
            <p:nvPr/>
          </p:nvSpPr>
          <p:spPr>
            <a:xfrm>
              <a:off x="7523509" y="2896103"/>
              <a:ext cx="3096873" cy="491948"/>
            </a:xfrm>
            <a:prstGeom prst="rect">
              <a:avLst/>
            </a:prstGeom>
            <a:noFill/>
          </p:spPr>
          <p:txBody>
            <a:bodyPr wrap="square" anchor="ctr">
              <a:no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输入替换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内容输入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替换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输入替换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内容输入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替换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endParaRPr>
            </a:p>
          </p:txBody>
        </p:sp>
        <p:sp>
          <p:nvSpPr>
            <p:cNvPr id="19" name="文本框 17">
              <a:extLst>
                <a:ext uri="{FF2B5EF4-FFF2-40B4-BE49-F238E27FC236}">
                  <a16:creationId xmlns:a16="http://schemas.microsoft.com/office/drawing/2014/main" id="{2E26C4A8-00CC-45D1-9418-EE0E31985365}"/>
                </a:ext>
              </a:extLst>
            </p:cNvPr>
            <p:cNvSpPr txBox="1"/>
            <p:nvPr/>
          </p:nvSpPr>
          <p:spPr>
            <a:xfrm>
              <a:off x="8084174" y="2558432"/>
              <a:ext cx="919558" cy="22988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38" name="文本框 16">
              <a:extLst>
                <a:ext uri="{FF2B5EF4-FFF2-40B4-BE49-F238E27FC236}">
                  <a16:creationId xmlns:a16="http://schemas.microsoft.com/office/drawing/2014/main" id="{BD89EA77-8819-4005-A55E-A00F5128AB08}"/>
                </a:ext>
              </a:extLst>
            </p:cNvPr>
            <p:cNvSpPr txBox="1"/>
            <p:nvPr/>
          </p:nvSpPr>
          <p:spPr>
            <a:xfrm>
              <a:off x="6945363" y="3947727"/>
              <a:ext cx="3096873" cy="491948"/>
            </a:xfrm>
            <a:prstGeom prst="rect">
              <a:avLst/>
            </a:prstGeom>
            <a:noFill/>
          </p:spPr>
          <p:txBody>
            <a:bodyPr wrap="square" anchor="ctr">
              <a:no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内容输入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内容输入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endParaRPr>
            </a:p>
          </p:txBody>
        </p:sp>
        <p:sp>
          <p:nvSpPr>
            <p:cNvPr id="39" name="文本框 17">
              <a:extLst>
                <a:ext uri="{FF2B5EF4-FFF2-40B4-BE49-F238E27FC236}">
                  <a16:creationId xmlns:a16="http://schemas.microsoft.com/office/drawing/2014/main" id="{DDFB69A3-94D6-4A09-B689-485999A97469}"/>
                </a:ext>
              </a:extLst>
            </p:cNvPr>
            <p:cNvSpPr txBox="1"/>
            <p:nvPr/>
          </p:nvSpPr>
          <p:spPr>
            <a:xfrm>
              <a:off x="7506028" y="3610056"/>
              <a:ext cx="919558" cy="22988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  <p:sp>
          <p:nvSpPr>
            <p:cNvPr id="40" name="文本框 16">
              <a:extLst>
                <a:ext uri="{FF2B5EF4-FFF2-40B4-BE49-F238E27FC236}">
                  <a16:creationId xmlns:a16="http://schemas.microsoft.com/office/drawing/2014/main" id="{D59373DD-198D-48D7-89AB-93BE4AC54222}"/>
                </a:ext>
              </a:extLst>
            </p:cNvPr>
            <p:cNvSpPr txBox="1"/>
            <p:nvPr/>
          </p:nvSpPr>
          <p:spPr>
            <a:xfrm>
              <a:off x="5855222" y="4877547"/>
              <a:ext cx="3096873" cy="491948"/>
            </a:xfrm>
            <a:prstGeom prst="rect">
              <a:avLst/>
            </a:prstGeom>
            <a:noFill/>
          </p:spPr>
          <p:txBody>
            <a:bodyPr wrap="square" anchor="ctr">
              <a:noAutofit/>
            </a:bodyPr>
            <a:lstStyle/>
            <a:p>
              <a:pPr algn="ctr">
                <a:spcBef>
                  <a:spcPts val="600"/>
                </a:spcBef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输入替换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内容输入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替换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输入替换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内容输入</a:t>
              </a:r>
              <a:r>
                <a:rPr lang="zh-CN" altLang="en-US" sz="900" dirty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替换</a:t>
              </a:r>
              <a:r>
                <a:rPr lang="zh-CN" altLang="en-US" sz="90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Hiragino Sans GB W3" charset="-122"/>
                </a:rPr>
                <a:t>内容</a:t>
              </a:r>
              <a:endPara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endParaRPr>
            </a:p>
          </p:txBody>
        </p:sp>
        <p:sp>
          <p:nvSpPr>
            <p:cNvPr id="41" name="文本框 17">
              <a:extLst>
                <a:ext uri="{FF2B5EF4-FFF2-40B4-BE49-F238E27FC236}">
                  <a16:creationId xmlns:a16="http://schemas.microsoft.com/office/drawing/2014/main" id="{79261FE7-179E-415C-BE7D-0B5467691BB4}"/>
                </a:ext>
              </a:extLst>
            </p:cNvPr>
            <p:cNvSpPr txBox="1"/>
            <p:nvPr/>
          </p:nvSpPr>
          <p:spPr>
            <a:xfrm>
              <a:off x="6415887" y="4539876"/>
              <a:ext cx="919558" cy="229889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9C07BEA-E094-441F-BD04-4F265E1BAD42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4193BDD1-95BF-47C1-A2BD-805EFFEFE905}"/>
                </a:ext>
              </a:extLst>
            </p:cNvPr>
            <p:cNvGrpSpPr/>
            <p:nvPr/>
          </p:nvGrpSpPr>
          <p:grpSpPr>
            <a:xfrm>
              <a:off x="1630265" y="1001807"/>
              <a:ext cx="674149" cy="775545"/>
              <a:chOff x="2022151" y="942431"/>
              <a:chExt cx="674149" cy="775545"/>
            </a:xfrm>
          </p:grpSpPr>
          <p:sp>
            <p:nvSpPr>
              <p:cNvPr id="36" name="等腰三角形 35">
                <a:extLst>
                  <a:ext uri="{FF2B5EF4-FFF2-40B4-BE49-F238E27FC236}">
                    <a16:creationId xmlns:a16="http://schemas.microsoft.com/office/drawing/2014/main" id="{E16AF761-9D70-4DFB-A869-A5696860285B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BA4F53D-B464-4F06-B0B4-D129BA6A1FC2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76701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B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91B62E5-CC5A-4026-8331-07C00159F9D8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C18C7490-62C4-4EB1-B72D-F14937C22927}"/>
                </a:ext>
              </a:extLst>
            </p:cNvPr>
            <p:cNvCxnSpPr>
              <a:stCxn id="36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0113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id="{72E81C2E-37F4-43FB-8F45-2C21FF9BAC39}"/>
              </a:ext>
            </a:extLst>
          </p:cNvPr>
          <p:cNvGrpSpPr/>
          <p:nvPr/>
        </p:nvGrpSpPr>
        <p:grpSpPr>
          <a:xfrm>
            <a:off x="89603" y="1781493"/>
            <a:ext cx="1868514" cy="2553249"/>
            <a:chOff x="89603" y="1781493"/>
            <a:chExt cx="1868514" cy="2553249"/>
          </a:xfrm>
        </p:grpSpPr>
        <p:sp>
          <p:nvSpPr>
            <p:cNvPr id="8" name="MH_SubTitle_1">
              <a:extLst>
                <a:ext uri="{FF2B5EF4-FFF2-40B4-BE49-F238E27FC236}">
                  <a16:creationId xmlns:a16="http://schemas.microsoft.com/office/drawing/2014/main" id="{5DCBE222-3CB2-43D7-A304-B40ABBC8366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89603" y="2219055"/>
              <a:ext cx="1868514" cy="2115687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9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1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B7CA619-E11A-4B18-AE64-C23B21E2BB7D}"/>
                </a:ext>
              </a:extLst>
            </p:cNvPr>
            <p:cNvGrpSpPr/>
            <p:nvPr/>
          </p:nvGrpSpPr>
          <p:grpSpPr>
            <a:xfrm>
              <a:off x="420062" y="1781493"/>
              <a:ext cx="1207596" cy="437562"/>
              <a:chOff x="420062" y="1781493"/>
              <a:chExt cx="1207596" cy="437562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2BD5BA21-7327-4F4B-BD1D-9DB463F843BB}"/>
                  </a:ext>
                </a:extLst>
              </p:cNvPr>
              <p:cNvSpPr/>
              <p:nvPr/>
            </p:nvSpPr>
            <p:spPr>
              <a:xfrm>
                <a:off x="420062" y="1791544"/>
                <a:ext cx="1207596" cy="427511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75A7EFD-7AB5-433F-BE22-2BF7A0D4390A}"/>
                  </a:ext>
                </a:extLst>
              </p:cNvPr>
              <p:cNvSpPr txBox="1"/>
              <p:nvPr/>
            </p:nvSpPr>
            <p:spPr>
              <a:xfrm>
                <a:off x="788860" y="1781493"/>
                <a:ext cx="4700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</a:t>
                </a:r>
                <a:endPara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B0F0E0CF-CF67-4F23-B997-C8F4D49C9FC6}"/>
              </a:ext>
            </a:extLst>
          </p:cNvPr>
          <p:cNvGrpSpPr/>
          <p:nvPr/>
        </p:nvGrpSpPr>
        <p:grpSpPr>
          <a:xfrm>
            <a:off x="2440918" y="1781493"/>
            <a:ext cx="1868514" cy="2553249"/>
            <a:chOff x="2440918" y="1781493"/>
            <a:chExt cx="1868514" cy="2553249"/>
          </a:xfrm>
        </p:grpSpPr>
        <p:sp>
          <p:nvSpPr>
            <p:cNvPr id="11" name="MH_SubTitle_1">
              <a:extLst>
                <a:ext uri="{FF2B5EF4-FFF2-40B4-BE49-F238E27FC236}">
                  <a16:creationId xmlns:a16="http://schemas.microsoft.com/office/drawing/2014/main" id="{AC9BC3B0-068F-4FC4-84EA-0100DE13D9E5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 bwMode="auto">
            <a:xfrm>
              <a:off x="2440918" y="2219055"/>
              <a:ext cx="1868514" cy="2115687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9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1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DF2276F-76A7-46CB-959D-EB58F0031524}"/>
                </a:ext>
              </a:extLst>
            </p:cNvPr>
            <p:cNvGrpSpPr/>
            <p:nvPr/>
          </p:nvGrpSpPr>
          <p:grpSpPr>
            <a:xfrm>
              <a:off x="2771377" y="1781493"/>
              <a:ext cx="1207596" cy="437562"/>
              <a:chOff x="2771377" y="1781493"/>
              <a:chExt cx="1207596" cy="437562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6685FA33-8A89-49D9-A502-871D17E60173}"/>
                  </a:ext>
                </a:extLst>
              </p:cNvPr>
              <p:cNvSpPr/>
              <p:nvPr/>
            </p:nvSpPr>
            <p:spPr>
              <a:xfrm>
                <a:off x="2771377" y="1791544"/>
                <a:ext cx="1207596" cy="427511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73ED8833-0305-4E2F-8BDC-31ADE8E8D747}"/>
                  </a:ext>
                </a:extLst>
              </p:cNvPr>
              <p:cNvSpPr txBox="1"/>
              <p:nvPr/>
            </p:nvSpPr>
            <p:spPr>
              <a:xfrm>
                <a:off x="3140175" y="1781493"/>
                <a:ext cx="4700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02</a:t>
                </a:r>
                <a:endPara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AF11158-24C6-4F51-AEAD-0D05390C9A99}"/>
              </a:ext>
            </a:extLst>
          </p:cNvPr>
          <p:cNvGrpSpPr/>
          <p:nvPr/>
        </p:nvGrpSpPr>
        <p:grpSpPr>
          <a:xfrm>
            <a:off x="4792233" y="1791544"/>
            <a:ext cx="1868514" cy="2543198"/>
            <a:chOff x="4792233" y="1791544"/>
            <a:chExt cx="1868514" cy="2543198"/>
          </a:xfrm>
        </p:grpSpPr>
        <p:sp>
          <p:nvSpPr>
            <p:cNvPr id="13" name="MH_SubTitle_1">
              <a:extLst>
                <a:ext uri="{FF2B5EF4-FFF2-40B4-BE49-F238E27FC236}">
                  <a16:creationId xmlns:a16="http://schemas.microsoft.com/office/drawing/2014/main" id="{90B32342-DB38-4ADF-8E98-99D9AD23193C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 bwMode="auto">
            <a:xfrm>
              <a:off x="4792233" y="2219055"/>
              <a:ext cx="1868514" cy="2115687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9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1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45B5B479-15DE-413B-8C10-BAC200E4F424}"/>
                </a:ext>
              </a:extLst>
            </p:cNvPr>
            <p:cNvGrpSpPr/>
            <p:nvPr/>
          </p:nvGrpSpPr>
          <p:grpSpPr>
            <a:xfrm>
              <a:off x="5122692" y="1791544"/>
              <a:ext cx="1207596" cy="427511"/>
              <a:chOff x="5122692" y="1791544"/>
              <a:chExt cx="1207596" cy="427511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49D9E790-E207-4301-A1EB-B7F6696FA048}"/>
                  </a:ext>
                </a:extLst>
              </p:cNvPr>
              <p:cNvSpPr/>
              <p:nvPr/>
            </p:nvSpPr>
            <p:spPr>
              <a:xfrm>
                <a:off x="5122692" y="1791544"/>
                <a:ext cx="1207596" cy="427511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3368474-10D5-41DB-BC71-B8DBAAFB56A9}"/>
                  </a:ext>
                </a:extLst>
              </p:cNvPr>
              <p:cNvSpPr txBox="1"/>
              <p:nvPr/>
            </p:nvSpPr>
            <p:spPr>
              <a:xfrm>
                <a:off x="5501201" y="1818944"/>
                <a:ext cx="4700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03</a:t>
                </a:r>
                <a:endPara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9811B65B-9F57-45FD-94E3-703EA770C77A}"/>
              </a:ext>
            </a:extLst>
          </p:cNvPr>
          <p:cNvGrpSpPr/>
          <p:nvPr/>
        </p:nvGrpSpPr>
        <p:grpSpPr>
          <a:xfrm>
            <a:off x="6991206" y="1791543"/>
            <a:ext cx="1868514" cy="2543199"/>
            <a:chOff x="6991206" y="1791543"/>
            <a:chExt cx="1868514" cy="2543199"/>
          </a:xfrm>
        </p:grpSpPr>
        <p:sp>
          <p:nvSpPr>
            <p:cNvPr id="15" name="MH_SubTitle_1">
              <a:extLst>
                <a:ext uri="{FF2B5EF4-FFF2-40B4-BE49-F238E27FC236}">
                  <a16:creationId xmlns:a16="http://schemas.microsoft.com/office/drawing/2014/main" id="{CD6F7FBD-59FD-4CDD-9D14-F2B36B5420CC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 bwMode="auto">
            <a:xfrm>
              <a:off x="6991206" y="2219055"/>
              <a:ext cx="1868514" cy="2115687"/>
            </a:xfrm>
            <a:custGeom>
              <a:avLst/>
              <a:gdLst>
                <a:gd name="connsiteX0" fmla="*/ 1154681 w 2309360"/>
                <a:gd name="connsiteY0" fmla="*/ 0 h 1666434"/>
                <a:gd name="connsiteX1" fmla="*/ 1530338 w 2309360"/>
                <a:gd name="connsiteY1" fmla="*/ 360555 h 1666434"/>
                <a:gd name="connsiteX2" fmla="*/ 2309360 w 2309360"/>
                <a:gd name="connsiteY2" fmla="*/ 360555 h 1666434"/>
                <a:gd name="connsiteX3" fmla="*/ 2309360 w 2309360"/>
                <a:gd name="connsiteY3" fmla="*/ 1666434 h 1666434"/>
                <a:gd name="connsiteX4" fmla="*/ 0 w 2309360"/>
                <a:gd name="connsiteY4" fmla="*/ 1666434 h 1666434"/>
                <a:gd name="connsiteX5" fmla="*/ 0 w 2309360"/>
                <a:gd name="connsiteY5" fmla="*/ 360555 h 1666434"/>
                <a:gd name="connsiteX6" fmla="*/ 779023 w 2309360"/>
                <a:gd name="connsiteY6" fmla="*/ 360555 h 166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09360" h="1666434">
                  <a:moveTo>
                    <a:pt x="1154681" y="0"/>
                  </a:moveTo>
                  <a:lnTo>
                    <a:pt x="1530338" y="360555"/>
                  </a:lnTo>
                  <a:lnTo>
                    <a:pt x="2309360" y="360555"/>
                  </a:lnTo>
                  <a:lnTo>
                    <a:pt x="2309360" y="1666434"/>
                  </a:lnTo>
                  <a:lnTo>
                    <a:pt x="0" y="1666434"/>
                  </a:lnTo>
                  <a:lnTo>
                    <a:pt x="0" y="360555"/>
                  </a:lnTo>
                  <a:lnTo>
                    <a:pt x="779023" y="360555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59000" rIns="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15" dirty="0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50000"/>
                      </a:schemeClr>
                    </a:gs>
                  </a:gsLst>
                  <a:lin ang="5400000" scaled="1"/>
                </a:gradFill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E91E6C0F-7B79-4310-9548-15862A95C323}"/>
                </a:ext>
              </a:extLst>
            </p:cNvPr>
            <p:cNvGrpSpPr/>
            <p:nvPr/>
          </p:nvGrpSpPr>
          <p:grpSpPr>
            <a:xfrm>
              <a:off x="7321665" y="1791543"/>
              <a:ext cx="1207596" cy="427512"/>
              <a:chOff x="7321665" y="1791543"/>
              <a:chExt cx="1207596" cy="427512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847082A8-4151-4E94-A31C-7D70EDDBFA5B}"/>
                  </a:ext>
                </a:extLst>
              </p:cNvPr>
              <p:cNvSpPr/>
              <p:nvPr/>
            </p:nvSpPr>
            <p:spPr>
              <a:xfrm>
                <a:off x="7321665" y="1791544"/>
                <a:ext cx="1207596" cy="427511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A14FDD89-9B4E-4976-B86D-BF27816A8557}"/>
                  </a:ext>
                </a:extLst>
              </p:cNvPr>
              <p:cNvSpPr txBox="1"/>
              <p:nvPr/>
            </p:nvSpPr>
            <p:spPr>
              <a:xfrm>
                <a:off x="7690463" y="1791543"/>
                <a:ext cx="47000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04</a:t>
                </a:r>
                <a:endPara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A9682AEA-B4EB-48D4-8002-45388418467E}"/>
              </a:ext>
            </a:extLst>
          </p:cNvPr>
          <p:cNvSpPr/>
          <p:nvPr/>
        </p:nvSpPr>
        <p:spPr>
          <a:xfrm>
            <a:off x="209758" y="2985144"/>
            <a:ext cx="173775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64FDB35-05BF-4840-BAF2-A6F42B187C5D}"/>
              </a:ext>
            </a:extLst>
          </p:cNvPr>
          <p:cNvSpPr/>
          <p:nvPr/>
        </p:nvSpPr>
        <p:spPr>
          <a:xfrm>
            <a:off x="2506297" y="2985143"/>
            <a:ext cx="173775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4A8C01A-71D5-4DAE-A95B-AE58EBC152EF}"/>
              </a:ext>
            </a:extLst>
          </p:cNvPr>
          <p:cNvSpPr/>
          <p:nvPr/>
        </p:nvSpPr>
        <p:spPr>
          <a:xfrm>
            <a:off x="4951439" y="2985143"/>
            <a:ext cx="173775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AD0B39D-EA0B-4781-AD3F-DFD3BAFA835D}"/>
              </a:ext>
            </a:extLst>
          </p:cNvPr>
          <p:cNvSpPr/>
          <p:nvPr/>
        </p:nvSpPr>
        <p:spPr>
          <a:xfrm>
            <a:off x="7143548" y="2965580"/>
            <a:ext cx="173775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00301B54-713F-47DA-9A8C-7B3B938E9E0F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CB338DC7-B724-4EDE-8A1F-142F636B0CEF}"/>
                </a:ext>
              </a:extLst>
            </p:cNvPr>
            <p:cNvGrpSpPr/>
            <p:nvPr/>
          </p:nvGrpSpPr>
          <p:grpSpPr>
            <a:xfrm>
              <a:off x="1630265" y="1001807"/>
              <a:ext cx="670661" cy="775545"/>
              <a:chOff x="2022151" y="942431"/>
              <a:chExt cx="670661" cy="775545"/>
            </a:xfrm>
          </p:grpSpPr>
          <p:sp>
            <p:nvSpPr>
              <p:cNvPr id="29" name="等腰三角形 28">
                <a:extLst>
                  <a:ext uri="{FF2B5EF4-FFF2-40B4-BE49-F238E27FC236}">
                    <a16:creationId xmlns:a16="http://schemas.microsoft.com/office/drawing/2014/main" id="{E51874FE-100D-4337-B007-9021D8054D64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E65804BF-C718-4F26-88AC-6978D71B7E19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62867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C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847E9059-7778-49D7-833A-209CD5BC2ECE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D4AE0D04-88F5-40A6-B525-19DD168AB968}"/>
                </a:ext>
              </a:extLst>
            </p:cNvPr>
            <p:cNvCxnSpPr>
              <a:stCxn id="29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2000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32D23876-C065-4D1A-B5A4-1C0885F0676F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3BD3EDBA-3A81-4C42-80F3-193C839F275E}"/>
                </a:ext>
              </a:extLst>
            </p:cNvPr>
            <p:cNvGrpSpPr/>
            <p:nvPr/>
          </p:nvGrpSpPr>
          <p:grpSpPr>
            <a:xfrm>
              <a:off x="1630265" y="1001807"/>
              <a:ext cx="703795" cy="775545"/>
              <a:chOff x="2022151" y="942431"/>
              <a:chExt cx="703795" cy="775545"/>
            </a:xfrm>
          </p:grpSpPr>
          <p:sp>
            <p:nvSpPr>
              <p:cNvPr id="14" name="等腰三角形 13">
                <a:extLst>
                  <a:ext uri="{FF2B5EF4-FFF2-40B4-BE49-F238E27FC236}">
                    <a16:creationId xmlns:a16="http://schemas.microsoft.com/office/drawing/2014/main" id="{A04D883A-7BED-4EC3-8DCF-FD0D1EFD9B27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3F9ADE9E-8BDF-40BF-9A34-AFDF531BE267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506347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D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2894668-4180-483E-BBC4-9ADD63E62CD0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EECD7498-ACFC-40FC-A644-7E08077A616D}"/>
                </a:ext>
              </a:extLst>
            </p:cNvPr>
            <p:cNvCxnSpPr>
              <a:stCxn id="14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ED4707A-934A-47F7-A4FF-226A6FFB9E46}"/>
              </a:ext>
            </a:extLst>
          </p:cNvPr>
          <p:cNvGrpSpPr/>
          <p:nvPr/>
        </p:nvGrpSpPr>
        <p:grpSpPr>
          <a:xfrm rot="8338078">
            <a:off x="7631080" y="3659545"/>
            <a:ext cx="1079891" cy="1486352"/>
            <a:chOff x="97383" y="264134"/>
            <a:chExt cx="1910244" cy="2629241"/>
          </a:xfrm>
        </p:grpSpPr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3D59F9E4-8086-4AC4-8C23-241DECB7A16D}"/>
                </a:ext>
              </a:extLst>
            </p:cNvPr>
            <p:cNvSpPr/>
            <p:nvPr/>
          </p:nvSpPr>
          <p:spPr>
            <a:xfrm rot="15564283">
              <a:off x="-524" y="362041"/>
              <a:ext cx="1419649" cy="1223835"/>
            </a:xfrm>
            <a:prstGeom prst="triangle">
              <a:avLst/>
            </a:prstGeom>
            <a:noFill/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18ACFA2A-3AE4-4C13-9F94-041AF2B38923}"/>
                </a:ext>
              </a:extLst>
            </p:cNvPr>
            <p:cNvSpPr/>
            <p:nvPr/>
          </p:nvSpPr>
          <p:spPr>
            <a:xfrm rot="14430113">
              <a:off x="1155628" y="741947"/>
              <a:ext cx="915110" cy="7888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9CEFA6D6-6197-4E06-9E61-83828BC6DE5C}"/>
                </a:ext>
              </a:extLst>
            </p:cNvPr>
            <p:cNvSpPr/>
            <p:nvPr/>
          </p:nvSpPr>
          <p:spPr>
            <a:xfrm rot="15746132">
              <a:off x="1038934" y="1861587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等腰三角形 21">
              <a:extLst>
                <a:ext uri="{FF2B5EF4-FFF2-40B4-BE49-F238E27FC236}">
                  <a16:creationId xmlns:a16="http://schemas.microsoft.com/office/drawing/2014/main" id="{919526A1-8A22-483A-81F3-9CC7FF9C8114}"/>
                </a:ext>
              </a:extLst>
            </p:cNvPr>
            <p:cNvSpPr/>
            <p:nvPr/>
          </p:nvSpPr>
          <p:spPr>
            <a:xfrm rot="14430113">
              <a:off x="833883" y="2389050"/>
              <a:ext cx="541682" cy="46696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5D65778-9356-4F9C-9686-C729DF24A77E}"/>
              </a:ext>
            </a:extLst>
          </p:cNvPr>
          <p:cNvGrpSpPr/>
          <p:nvPr/>
        </p:nvGrpSpPr>
        <p:grpSpPr>
          <a:xfrm rot="8338078">
            <a:off x="3348402" y="1697564"/>
            <a:ext cx="3175048" cy="2686075"/>
            <a:chOff x="-675372" y="-274244"/>
            <a:chExt cx="2682999" cy="2269803"/>
          </a:xfrm>
        </p:grpSpPr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D072DC1B-AB9D-4FD8-8CAD-67265960F1ED}"/>
                </a:ext>
              </a:extLst>
            </p:cNvPr>
            <p:cNvSpPr/>
            <p:nvPr/>
          </p:nvSpPr>
          <p:spPr>
            <a:xfrm rot="15564283">
              <a:off x="-773279" y="-176337"/>
              <a:ext cx="1419649" cy="1223835"/>
            </a:xfrm>
            <a:prstGeom prst="triangle">
              <a:avLst/>
            </a:prstGeom>
            <a:noFill/>
            <a:ln>
              <a:solidFill>
                <a:schemeClr val="bg1">
                  <a:lumMod val="65000"/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等腰三角形 24">
              <a:extLst>
                <a:ext uri="{FF2B5EF4-FFF2-40B4-BE49-F238E27FC236}">
                  <a16:creationId xmlns:a16="http://schemas.microsoft.com/office/drawing/2014/main" id="{0185A945-15D3-4805-814A-AED6B009FF3B}"/>
                </a:ext>
              </a:extLst>
            </p:cNvPr>
            <p:cNvSpPr/>
            <p:nvPr/>
          </p:nvSpPr>
          <p:spPr>
            <a:xfrm rot="14430113">
              <a:off x="1155628" y="741947"/>
              <a:ext cx="915110" cy="7888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id="{6C7AF56E-8B53-46D8-AF31-A563E6545140}"/>
                </a:ext>
              </a:extLst>
            </p:cNvPr>
            <p:cNvSpPr/>
            <p:nvPr/>
          </p:nvSpPr>
          <p:spPr>
            <a:xfrm rot="15746132">
              <a:off x="279929" y="977868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61EE507C-F211-47A6-8DAF-13AE0464282D}"/>
                </a:ext>
              </a:extLst>
            </p:cNvPr>
            <p:cNvSpPr/>
            <p:nvPr/>
          </p:nvSpPr>
          <p:spPr>
            <a:xfrm rot="14430113">
              <a:off x="-214903" y="1491234"/>
              <a:ext cx="541682" cy="46696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43F95CC8-E10C-4FA0-B8C8-7C3FE49704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59" y="1763016"/>
            <a:ext cx="2368827" cy="1834764"/>
          </a:xfrm>
          <a:prstGeom prst="triangle">
            <a:avLst/>
          </a:prstGeom>
          <a:ln>
            <a:noFill/>
          </a:ln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F0C4A818-6379-47E7-96CF-2566096FA83E}"/>
              </a:ext>
            </a:extLst>
          </p:cNvPr>
          <p:cNvSpPr/>
          <p:nvPr/>
        </p:nvSpPr>
        <p:spPr>
          <a:xfrm>
            <a:off x="3885168" y="2478927"/>
            <a:ext cx="185871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zh-CN" altLang="en-US" sz="10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A7260FE-D791-42A4-8D22-1B96EBD44D81}"/>
              </a:ext>
            </a:extLst>
          </p:cNvPr>
          <p:cNvSpPr/>
          <p:nvPr/>
        </p:nvSpPr>
        <p:spPr>
          <a:xfrm>
            <a:off x="3735990" y="1913752"/>
            <a:ext cx="1858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/>
              <a:t>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2A3EEA99-8C7F-4790-94AE-0B49E6318E08}"/>
              </a:ext>
            </a:extLst>
          </p:cNvPr>
          <p:cNvSpPr/>
          <p:nvPr/>
        </p:nvSpPr>
        <p:spPr>
          <a:xfrm>
            <a:off x="6107076" y="2478927"/>
            <a:ext cx="185871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zh-CN" altLang="en-US" sz="10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ACF0CF1-689C-48E3-8AFD-91C29688E1BB}"/>
              </a:ext>
            </a:extLst>
          </p:cNvPr>
          <p:cNvSpPr/>
          <p:nvPr/>
        </p:nvSpPr>
        <p:spPr>
          <a:xfrm>
            <a:off x="5957898" y="1913752"/>
            <a:ext cx="1858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/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49956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flip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D2A4041-9CCE-413D-AEE8-A389045CA2BD}"/>
              </a:ext>
            </a:extLst>
          </p:cNvPr>
          <p:cNvSpPr txBox="1"/>
          <p:nvPr/>
        </p:nvSpPr>
        <p:spPr>
          <a:xfrm>
            <a:off x="4424131" y="864245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32CFD9A-10F6-4509-922C-D8D80CD7D620}"/>
              </a:ext>
            </a:extLst>
          </p:cNvPr>
          <p:cNvSpPr txBox="1"/>
          <p:nvPr/>
        </p:nvSpPr>
        <p:spPr>
          <a:xfrm>
            <a:off x="3423856" y="186941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家居设计的过程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034355F-9E51-4719-9648-7C43579B0CF0}"/>
              </a:ext>
            </a:extLst>
          </p:cNvPr>
          <p:cNvSpPr/>
          <p:nvPr/>
        </p:nvSpPr>
        <p:spPr>
          <a:xfrm>
            <a:off x="3578432" y="2386820"/>
            <a:ext cx="28483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333333"/>
                </a:solidFill>
                <a:latin typeface="Arial" panose="020B0604020202020204" pitchFamily="34" charset="0"/>
              </a:rPr>
              <a:t>The process of home design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D630F99-8A29-4361-9744-6B05D38E307B}"/>
              </a:ext>
            </a:extLst>
          </p:cNvPr>
          <p:cNvGrpSpPr/>
          <p:nvPr/>
        </p:nvGrpSpPr>
        <p:grpSpPr>
          <a:xfrm>
            <a:off x="0" y="0"/>
            <a:ext cx="9144000" cy="1654708"/>
            <a:chOff x="0" y="0"/>
            <a:chExt cx="12192000" cy="2345776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9D5B3D7B-B042-40EC-9321-FF6C8F7BE165}"/>
                </a:ext>
              </a:extLst>
            </p:cNvPr>
            <p:cNvGrpSpPr/>
            <p:nvPr/>
          </p:nvGrpSpPr>
          <p:grpSpPr>
            <a:xfrm>
              <a:off x="0" y="0"/>
              <a:ext cx="12192000" cy="2345776"/>
              <a:chOff x="0" y="0"/>
              <a:chExt cx="12192000" cy="2345776"/>
            </a:xfrm>
          </p:grpSpPr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E9B5E36A-CD75-4A38-ABE7-6A69E7BFFB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6382" y="0"/>
                <a:ext cx="4014438" cy="2345776"/>
              </a:xfrm>
              <a:prstGeom prst="rect">
                <a:avLst/>
              </a:prstGeom>
            </p:spPr>
          </p:pic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id="{3AD858B3-629E-447C-A38D-F570FDD3D7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0820" y="0"/>
                <a:ext cx="4241180" cy="2345776"/>
              </a:xfrm>
              <a:prstGeom prst="rect">
                <a:avLst/>
              </a:prstGeom>
            </p:spPr>
          </p:pic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FEE20222-BBDF-429F-9304-320A5DC1B4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3936382" cy="2345776"/>
              </a:xfrm>
              <a:prstGeom prst="rect">
                <a:avLst/>
              </a:prstGeom>
            </p:spPr>
          </p:pic>
        </p:grpSp>
        <p:sp>
          <p:nvSpPr>
            <p:cNvPr id="22" name="等腰三角形 21">
              <a:extLst>
                <a:ext uri="{FF2B5EF4-FFF2-40B4-BE49-F238E27FC236}">
                  <a16:creationId xmlns:a16="http://schemas.microsoft.com/office/drawing/2014/main" id="{CC29FB54-56B3-4C80-811C-42CAEBE1503C}"/>
                </a:ext>
              </a:extLst>
            </p:cNvPr>
            <p:cNvSpPr/>
            <p:nvPr/>
          </p:nvSpPr>
          <p:spPr>
            <a:xfrm>
              <a:off x="5414064" y="1291782"/>
              <a:ext cx="1765761" cy="102189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D435C911-0DBA-4C9D-8B33-171C444D7C8C}"/>
              </a:ext>
            </a:extLst>
          </p:cNvPr>
          <p:cNvSpPr txBox="1"/>
          <p:nvPr/>
        </p:nvSpPr>
        <p:spPr>
          <a:xfrm>
            <a:off x="4299789" y="106212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D99779C2-7332-4770-87E7-23A0A960E36D}"/>
              </a:ext>
            </a:extLst>
          </p:cNvPr>
          <p:cNvGrpSpPr/>
          <p:nvPr/>
        </p:nvGrpSpPr>
        <p:grpSpPr>
          <a:xfrm rot="14584892">
            <a:off x="367155" y="3762093"/>
            <a:ext cx="1079891" cy="1486352"/>
            <a:chOff x="97383" y="264134"/>
            <a:chExt cx="1910244" cy="2629241"/>
          </a:xfrm>
        </p:grpSpPr>
        <p:sp>
          <p:nvSpPr>
            <p:cNvPr id="29" name="等腰三角形 28">
              <a:extLst>
                <a:ext uri="{FF2B5EF4-FFF2-40B4-BE49-F238E27FC236}">
                  <a16:creationId xmlns:a16="http://schemas.microsoft.com/office/drawing/2014/main" id="{DFD4FB93-084D-4C7E-BDE9-7F4046F6D679}"/>
                </a:ext>
              </a:extLst>
            </p:cNvPr>
            <p:cNvSpPr/>
            <p:nvPr/>
          </p:nvSpPr>
          <p:spPr>
            <a:xfrm rot="15564283">
              <a:off x="-524" y="362041"/>
              <a:ext cx="1419649" cy="1223835"/>
            </a:xfrm>
            <a:prstGeom prst="triangle">
              <a:avLst/>
            </a:prstGeom>
            <a:noFill/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等腰三角形 29">
              <a:extLst>
                <a:ext uri="{FF2B5EF4-FFF2-40B4-BE49-F238E27FC236}">
                  <a16:creationId xmlns:a16="http://schemas.microsoft.com/office/drawing/2014/main" id="{B879884A-9324-4C4F-8EF7-178F5708CF24}"/>
                </a:ext>
              </a:extLst>
            </p:cNvPr>
            <p:cNvSpPr/>
            <p:nvPr/>
          </p:nvSpPr>
          <p:spPr>
            <a:xfrm rot="14430113">
              <a:off x="1155628" y="741947"/>
              <a:ext cx="915110" cy="7888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等腰三角形 30">
              <a:extLst>
                <a:ext uri="{FF2B5EF4-FFF2-40B4-BE49-F238E27FC236}">
                  <a16:creationId xmlns:a16="http://schemas.microsoft.com/office/drawing/2014/main" id="{EA91233B-BFED-4156-A181-529543D2227E}"/>
                </a:ext>
              </a:extLst>
            </p:cNvPr>
            <p:cNvSpPr/>
            <p:nvPr/>
          </p:nvSpPr>
          <p:spPr>
            <a:xfrm rot="15746132">
              <a:off x="1038934" y="1861587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id="{70531C78-44F3-46F9-A7D5-0E745DE2AAA9}"/>
                </a:ext>
              </a:extLst>
            </p:cNvPr>
            <p:cNvSpPr/>
            <p:nvPr/>
          </p:nvSpPr>
          <p:spPr>
            <a:xfrm rot="14430113">
              <a:off x="833883" y="2389050"/>
              <a:ext cx="541682" cy="46696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C6502067-2CAE-46B9-A4A9-2C5405549ED6}"/>
              </a:ext>
            </a:extLst>
          </p:cNvPr>
          <p:cNvSpPr txBox="1"/>
          <p:nvPr/>
        </p:nvSpPr>
        <p:spPr>
          <a:xfrm>
            <a:off x="2544489" y="3212005"/>
            <a:ext cx="175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746B26C-2568-4663-81BC-EFD5107442D7}"/>
              </a:ext>
            </a:extLst>
          </p:cNvPr>
          <p:cNvSpPr txBox="1"/>
          <p:nvPr/>
        </p:nvSpPr>
        <p:spPr>
          <a:xfrm>
            <a:off x="5655824" y="3228730"/>
            <a:ext cx="181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A089118-4CA8-4392-B6E3-3983215BAA4E}"/>
              </a:ext>
            </a:extLst>
          </p:cNvPr>
          <p:cNvSpPr txBox="1"/>
          <p:nvPr/>
        </p:nvSpPr>
        <p:spPr>
          <a:xfrm>
            <a:off x="2544489" y="3974243"/>
            <a:ext cx="1642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0C1EAEE-8603-4D63-AD4A-1183E8967C83}"/>
              </a:ext>
            </a:extLst>
          </p:cNvPr>
          <p:cNvSpPr txBox="1"/>
          <p:nvPr/>
        </p:nvSpPr>
        <p:spPr>
          <a:xfrm>
            <a:off x="5655825" y="3990968"/>
            <a:ext cx="16850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3416367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ageCurlDoubl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  <p:bldP spid="26" grpId="0"/>
      <p:bldP spid="34" grpId="0"/>
      <p:bldP spid="35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6C3BD99B-4254-4FA5-B230-63E4CB979984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CC23F36-2E74-493D-ABB0-E8979D3698F7}"/>
                </a:ext>
              </a:extLst>
            </p:cNvPr>
            <p:cNvGrpSpPr/>
            <p:nvPr/>
          </p:nvGrpSpPr>
          <p:grpSpPr>
            <a:xfrm>
              <a:off x="1630265" y="1001807"/>
              <a:ext cx="670661" cy="775545"/>
              <a:chOff x="2022151" y="942431"/>
              <a:chExt cx="670661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B2164870-1CBC-49A7-99AF-6ACA68FE6FC6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F37D308-B2EB-4FBE-BF2D-981D39B3DA85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251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A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6D2F90E-28C8-431C-8E65-783AB922F259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1EF71671-90DC-412D-BE88-BF3F9301BF7C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344E97CC-EF85-4B90-9579-9F40CA44A4B8}"/>
              </a:ext>
            </a:extLst>
          </p:cNvPr>
          <p:cNvGrpSpPr/>
          <p:nvPr/>
        </p:nvGrpSpPr>
        <p:grpSpPr>
          <a:xfrm>
            <a:off x="1556843" y="1838948"/>
            <a:ext cx="882650" cy="1278942"/>
            <a:chOff x="1556843" y="1838948"/>
            <a:chExt cx="882650" cy="1278942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9ECA1598-B915-4EB1-BC10-258AB1A94A05}"/>
                </a:ext>
              </a:extLst>
            </p:cNvPr>
            <p:cNvGrpSpPr/>
            <p:nvPr/>
          </p:nvGrpSpPr>
          <p:grpSpPr>
            <a:xfrm>
              <a:off x="1556843" y="1838948"/>
              <a:ext cx="882650" cy="1278942"/>
              <a:chOff x="1556843" y="1838948"/>
              <a:chExt cx="882650" cy="1278942"/>
            </a:xfrm>
          </p:grpSpPr>
          <p:cxnSp>
            <p:nvCxnSpPr>
              <p:cNvPr id="14" name="Straight Connector 7">
                <a:extLst>
                  <a:ext uri="{FF2B5EF4-FFF2-40B4-BE49-F238E27FC236}">
                    <a16:creationId xmlns:a16="http://schemas.microsoft.com/office/drawing/2014/main" id="{2E659E98-EFB1-4973-8851-7A84D06B80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8168" y="2325305"/>
                <a:ext cx="0" cy="79258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Oval 8">
                <a:extLst>
                  <a:ext uri="{FF2B5EF4-FFF2-40B4-BE49-F238E27FC236}">
                    <a16:creationId xmlns:a16="http://schemas.microsoft.com/office/drawing/2014/main" id="{A8C1CF6C-4D1D-4FE5-AA0C-A1904816AD74}"/>
                  </a:ext>
                </a:extLst>
              </p:cNvPr>
              <p:cNvSpPr/>
              <p:nvPr/>
            </p:nvSpPr>
            <p:spPr bwMode="auto">
              <a:xfrm>
                <a:off x="1556843" y="1838948"/>
                <a:ext cx="882650" cy="8826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</a:endParaRPr>
              </a:p>
            </p:txBody>
          </p:sp>
        </p:grpSp>
        <p:grpSp>
          <p:nvGrpSpPr>
            <p:cNvPr id="17" name="Group 80">
              <a:extLst>
                <a:ext uri="{FF2B5EF4-FFF2-40B4-BE49-F238E27FC236}">
                  <a16:creationId xmlns:a16="http://schemas.microsoft.com/office/drawing/2014/main" id="{3D9390DE-31AC-43DA-A0FF-B89275439B70}"/>
                </a:ext>
              </a:extLst>
            </p:cNvPr>
            <p:cNvGrpSpPr/>
            <p:nvPr/>
          </p:nvGrpSpPr>
          <p:grpSpPr bwMode="auto">
            <a:xfrm>
              <a:off x="1866973" y="2094613"/>
              <a:ext cx="274548" cy="366481"/>
              <a:chOff x="1724713" y="4548862"/>
              <a:chExt cx="274694" cy="366676"/>
            </a:xfrm>
            <a:solidFill>
              <a:schemeClr val="bg1"/>
            </a:solidFill>
          </p:grpSpPr>
          <p:sp>
            <p:nvSpPr>
              <p:cNvPr id="18" name="AutoShape 108">
                <a:extLst>
                  <a:ext uri="{FF2B5EF4-FFF2-40B4-BE49-F238E27FC236}">
                    <a16:creationId xmlns:a16="http://schemas.microsoft.com/office/drawing/2014/main" id="{31BA9E5F-604D-4F37-B2B6-1931DF014BB1}"/>
                  </a:ext>
                </a:extLst>
              </p:cNvPr>
              <p:cNvSpPr/>
              <p:nvPr/>
            </p:nvSpPr>
            <p:spPr bwMode="auto">
              <a:xfrm>
                <a:off x="1792917" y="4617692"/>
                <a:ext cx="137660" cy="13766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"/>
                    </a:moveTo>
                    <a:cubicBezTo>
                      <a:pt x="15764" y="1800"/>
                      <a:pt x="19800" y="5835"/>
                      <a:pt x="19800" y="10800"/>
                    </a:cubicBezTo>
                    <a:cubicBezTo>
                      <a:pt x="19800" y="15764"/>
                      <a:pt x="15764" y="19800"/>
                      <a:pt x="10800" y="19800"/>
                    </a:cubicBezTo>
                    <a:cubicBezTo>
                      <a:pt x="5835" y="19800"/>
                      <a:pt x="1800" y="15764"/>
                      <a:pt x="1800" y="10800"/>
                    </a:cubicBezTo>
                    <a:cubicBezTo>
                      <a:pt x="1800" y="5835"/>
                      <a:pt x="5835" y="1800"/>
                      <a:pt x="10800" y="1800"/>
                    </a:cubicBezTo>
                    <a:moveTo>
                      <a:pt x="10800" y="21599"/>
                    </a:moveTo>
                    <a:cubicBezTo>
                      <a:pt x="16756" y="21599"/>
                      <a:pt x="21600" y="16756"/>
                      <a:pt x="21600" y="10800"/>
                    </a:cubicBezTo>
                    <a:cubicBezTo>
                      <a:pt x="21600" y="4843"/>
                      <a:pt x="16756" y="0"/>
                      <a:pt x="10800" y="0"/>
                    </a:cubicBezTo>
                    <a:cubicBezTo>
                      <a:pt x="4843" y="0"/>
                      <a:pt x="0" y="4843"/>
                      <a:pt x="0" y="10800"/>
                    </a:cubicBezTo>
                    <a:cubicBezTo>
                      <a:pt x="0" y="16756"/>
                      <a:pt x="4843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  <p:sp>
            <p:nvSpPr>
              <p:cNvPr id="19" name="AutoShape 109">
                <a:extLst>
                  <a:ext uri="{FF2B5EF4-FFF2-40B4-BE49-F238E27FC236}">
                    <a16:creationId xmlns:a16="http://schemas.microsoft.com/office/drawing/2014/main" id="{589C79BE-8B04-46F0-983D-9C6AC52E9AB6}"/>
                  </a:ext>
                </a:extLst>
              </p:cNvPr>
              <p:cNvSpPr/>
              <p:nvPr/>
            </p:nvSpPr>
            <p:spPr bwMode="auto">
              <a:xfrm>
                <a:off x="1724713" y="4548862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04" y="20170"/>
                    </a:moveTo>
                    <a:cubicBezTo>
                      <a:pt x="10885" y="20184"/>
                      <a:pt x="10830" y="20215"/>
                      <a:pt x="10782" y="20237"/>
                    </a:cubicBezTo>
                    <a:cubicBezTo>
                      <a:pt x="10774" y="20218"/>
                      <a:pt x="10707" y="20178"/>
                      <a:pt x="10666" y="20147"/>
                    </a:cubicBezTo>
                    <a:cubicBezTo>
                      <a:pt x="7368" y="17300"/>
                      <a:pt x="1799" y="12497"/>
                      <a:pt x="1799" y="8101"/>
                    </a:cubicBezTo>
                    <a:cubicBezTo>
                      <a:pt x="1799" y="4378"/>
                      <a:pt x="5838" y="1350"/>
                      <a:pt x="10800" y="1350"/>
                    </a:cubicBezTo>
                    <a:cubicBezTo>
                      <a:pt x="15762" y="1350"/>
                      <a:pt x="19800" y="4378"/>
                      <a:pt x="19800" y="8101"/>
                    </a:cubicBezTo>
                    <a:cubicBezTo>
                      <a:pt x="19800" y="12497"/>
                      <a:pt x="14231" y="17300"/>
                      <a:pt x="10904" y="20170"/>
                    </a:cubicBezTo>
                    <a:moveTo>
                      <a:pt x="10800" y="0"/>
                    </a:moveTo>
                    <a:cubicBezTo>
                      <a:pt x="4844" y="0"/>
                      <a:pt x="0" y="3588"/>
                      <a:pt x="0" y="8101"/>
                    </a:cubicBezTo>
                    <a:cubicBezTo>
                      <a:pt x="0" y="12826"/>
                      <a:pt x="5400" y="17660"/>
                      <a:pt x="9337" y="21056"/>
                    </a:cubicBezTo>
                    <a:cubicBezTo>
                      <a:pt x="9352" y="21070"/>
                      <a:pt x="9984" y="21599"/>
                      <a:pt x="10766" y="21599"/>
                    </a:cubicBezTo>
                    <a:lnTo>
                      <a:pt x="10834" y="21599"/>
                    </a:lnTo>
                    <a:cubicBezTo>
                      <a:pt x="11615" y="21599"/>
                      <a:pt x="12247" y="21070"/>
                      <a:pt x="12262" y="21056"/>
                    </a:cubicBezTo>
                    <a:cubicBezTo>
                      <a:pt x="16200" y="17660"/>
                      <a:pt x="21599" y="12826"/>
                      <a:pt x="21599" y="8101"/>
                    </a:cubicBezTo>
                    <a:cubicBezTo>
                      <a:pt x="21599" y="3588"/>
                      <a:pt x="16755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063C771A-8949-4E45-8F8F-7E226E78228F}"/>
              </a:ext>
            </a:extLst>
          </p:cNvPr>
          <p:cNvGrpSpPr/>
          <p:nvPr/>
        </p:nvGrpSpPr>
        <p:grpSpPr>
          <a:xfrm>
            <a:off x="3043812" y="1838948"/>
            <a:ext cx="882650" cy="1278942"/>
            <a:chOff x="3043812" y="1838948"/>
            <a:chExt cx="882650" cy="1278942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BDABAA26-7EFB-4031-8C7E-3C3301154305}"/>
                </a:ext>
              </a:extLst>
            </p:cNvPr>
            <p:cNvGrpSpPr/>
            <p:nvPr/>
          </p:nvGrpSpPr>
          <p:grpSpPr>
            <a:xfrm>
              <a:off x="3043812" y="1838948"/>
              <a:ext cx="882650" cy="1278942"/>
              <a:chOff x="1556843" y="1838948"/>
              <a:chExt cx="882650" cy="1278942"/>
            </a:xfrm>
          </p:grpSpPr>
          <p:cxnSp>
            <p:nvCxnSpPr>
              <p:cNvPr id="27" name="Straight Connector 7">
                <a:extLst>
                  <a:ext uri="{FF2B5EF4-FFF2-40B4-BE49-F238E27FC236}">
                    <a16:creationId xmlns:a16="http://schemas.microsoft.com/office/drawing/2014/main" id="{ACBD943C-B1E1-4E05-8C5D-B204E0FD69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8168" y="2325305"/>
                <a:ext cx="0" cy="79258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8">
                <a:extLst>
                  <a:ext uri="{FF2B5EF4-FFF2-40B4-BE49-F238E27FC236}">
                    <a16:creationId xmlns:a16="http://schemas.microsoft.com/office/drawing/2014/main" id="{5DEAFD26-91E3-47BA-BB84-3E01FB1E0EF1}"/>
                  </a:ext>
                </a:extLst>
              </p:cNvPr>
              <p:cNvSpPr/>
              <p:nvPr/>
            </p:nvSpPr>
            <p:spPr bwMode="auto">
              <a:xfrm>
                <a:off x="1556843" y="1838948"/>
                <a:ext cx="882650" cy="8826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</a:endParaRPr>
              </a:p>
            </p:txBody>
          </p:sp>
        </p:grpSp>
        <p:sp>
          <p:nvSpPr>
            <p:cNvPr id="35" name="Freeform 187">
              <a:extLst>
                <a:ext uri="{FF2B5EF4-FFF2-40B4-BE49-F238E27FC236}">
                  <a16:creationId xmlns:a16="http://schemas.microsoft.com/office/drawing/2014/main" id="{1C23D1B1-5D63-43CB-BA29-DA650199F5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67045" y="2094613"/>
              <a:ext cx="236184" cy="343232"/>
            </a:xfrm>
            <a:custGeom>
              <a:avLst/>
              <a:gdLst>
                <a:gd name="T0" fmla="*/ 69 w 139"/>
                <a:gd name="T1" fmla="*/ 28 h 202"/>
                <a:gd name="T2" fmla="*/ 73 w 139"/>
                <a:gd name="T3" fmla="*/ 24 h 202"/>
                <a:gd name="T4" fmla="*/ 69 w 139"/>
                <a:gd name="T5" fmla="*/ 21 h 202"/>
                <a:gd name="T6" fmla="*/ 21 w 139"/>
                <a:gd name="T7" fmla="*/ 69 h 202"/>
                <a:gd name="T8" fmla="*/ 24 w 139"/>
                <a:gd name="T9" fmla="*/ 73 h 202"/>
                <a:gd name="T10" fmla="*/ 28 w 139"/>
                <a:gd name="T11" fmla="*/ 69 h 202"/>
                <a:gd name="T12" fmla="*/ 69 w 139"/>
                <a:gd name="T13" fmla="*/ 28 h 202"/>
                <a:gd name="T14" fmla="*/ 40 w 139"/>
                <a:gd name="T15" fmla="*/ 175 h 202"/>
                <a:gd name="T16" fmla="*/ 41 w 139"/>
                <a:gd name="T17" fmla="*/ 185 h 202"/>
                <a:gd name="T18" fmla="*/ 51 w 139"/>
                <a:gd name="T19" fmla="*/ 191 h 202"/>
                <a:gd name="T20" fmla="*/ 51 w 139"/>
                <a:gd name="T21" fmla="*/ 197 h 202"/>
                <a:gd name="T22" fmla="*/ 69 w 139"/>
                <a:gd name="T23" fmla="*/ 202 h 202"/>
                <a:gd name="T24" fmla="*/ 87 w 139"/>
                <a:gd name="T25" fmla="*/ 197 h 202"/>
                <a:gd name="T26" fmla="*/ 87 w 139"/>
                <a:gd name="T27" fmla="*/ 191 h 202"/>
                <a:gd name="T28" fmla="*/ 97 w 139"/>
                <a:gd name="T29" fmla="*/ 185 h 202"/>
                <a:gd name="T30" fmla="*/ 98 w 139"/>
                <a:gd name="T31" fmla="*/ 175 h 202"/>
                <a:gd name="T32" fmla="*/ 69 w 139"/>
                <a:gd name="T33" fmla="*/ 179 h 202"/>
                <a:gd name="T34" fmla="*/ 40 w 139"/>
                <a:gd name="T35" fmla="*/ 175 h 202"/>
                <a:gd name="T36" fmla="*/ 37 w 139"/>
                <a:gd name="T37" fmla="*/ 155 h 202"/>
                <a:gd name="T38" fmla="*/ 38 w 139"/>
                <a:gd name="T39" fmla="*/ 165 h 202"/>
                <a:gd name="T40" fmla="*/ 69 w 139"/>
                <a:gd name="T41" fmla="*/ 171 h 202"/>
                <a:gd name="T42" fmla="*/ 100 w 139"/>
                <a:gd name="T43" fmla="*/ 165 h 202"/>
                <a:gd name="T44" fmla="*/ 101 w 139"/>
                <a:gd name="T45" fmla="*/ 155 h 202"/>
                <a:gd name="T46" fmla="*/ 69 w 139"/>
                <a:gd name="T47" fmla="*/ 161 h 202"/>
                <a:gd name="T48" fmla="*/ 37 w 139"/>
                <a:gd name="T49" fmla="*/ 155 h 202"/>
                <a:gd name="T50" fmla="*/ 69 w 139"/>
                <a:gd name="T51" fmla="*/ 0 h 202"/>
                <a:gd name="T52" fmla="*/ 0 w 139"/>
                <a:gd name="T53" fmla="*/ 69 h 202"/>
                <a:gd name="T54" fmla="*/ 33 w 139"/>
                <a:gd name="T55" fmla="*/ 128 h 202"/>
                <a:gd name="T56" fmla="*/ 35 w 139"/>
                <a:gd name="T57" fmla="*/ 146 h 202"/>
                <a:gd name="T58" fmla="*/ 69 w 139"/>
                <a:gd name="T59" fmla="*/ 153 h 202"/>
                <a:gd name="T60" fmla="*/ 103 w 139"/>
                <a:gd name="T61" fmla="*/ 146 h 202"/>
                <a:gd name="T62" fmla="*/ 105 w 139"/>
                <a:gd name="T63" fmla="*/ 128 h 202"/>
                <a:gd name="T64" fmla="*/ 139 w 139"/>
                <a:gd name="T65" fmla="*/ 69 h 202"/>
                <a:gd name="T66" fmla="*/ 69 w 139"/>
                <a:gd name="T67" fmla="*/ 0 h 202"/>
                <a:gd name="T68" fmla="*/ 95 w 139"/>
                <a:gd name="T69" fmla="*/ 120 h 202"/>
                <a:gd name="T70" fmla="*/ 93 w 139"/>
                <a:gd name="T71" fmla="*/ 137 h 202"/>
                <a:gd name="T72" fmla="*/ 69 w 139"/>
                <a:gd name="T73" fmla="*/ 140 h 202"/>
                <a:gd name="T74" fmla="*/ 45 w 139"/>
                <a:gd name="T75" fmla="*/ 137 h 202"/>
                <a:gd name="T76" fmla="*/ 43 w 139"/>
                <a:gd name="T77" fmla="*/ 120 h 202"/>
                <a:gd name="T78" fmla="*/ 12 w 139"/>
                <a:gd name="T79" fmla="*/ 69 h 202"/>
                <a:gd name="T80" fmla="*/ 69 w 139"/>
                <a:gd name="T81" fmla="*/ 12 h 202"/>
                <a:gd name="T82" fmla="*/ 126 w 139"/>
                <a:gd name="T83" fmla="*/ 69 h 202"/>
                <a:gd name="T84" fmla="*/ 95 w 139"/>
                <a:gd name="T85" fmla="*/ 120 h 202"/>
                <a:gd name="T86" fmla="*/ 85 w 139"/>
                <a:gd name="T87" fmla="*/ 95 h 202"/>
                <a:gd name="T88" fmla="*/ 69 w 139"/>
                <a:gd name="T89" fmla="*/ 67 h 202"/>
                <a:gd name="T90" fmla="*/ 54 w 139"/>
                <a:gd name="T91" fmla="*/ 95 h 202"/>
                <a:gd name="T92" fmla="*/ 47 w 139"/>
                <a:gd name="T93" fmla="*/ 81 h 202"/>
                <a:gd name="T94" fmla="*/ 37 w 139"/>
                <a:gd name="T95" fmla="*/ 86 h 202"/>
                <a:gd name="T96" fmla="*/ 53 w 139"/>
                <a:gd name="T97" fmla="*/ 119 h 202"/>
                <a:gd name="T98" fmla="*/ 69 w 139"/>
                <a:gd name="T99" fmla="*/ 89 h 202"/>
                <a:gd name="T100" fmla="*/ 85 w 139"/>
                <a:gd name="T101" fmla="*/ 119 h 202"/>
                <a:gd name="T102" fmla="*/ 101 w 139"/>
                <a:gd name="T103" fmla="*/ 86 h 202"/>
                <a:gd name="T104" fmla="*/ 91 w 139"/>
                <a:gd name="T105" fmla="*/ 81 h 202"/>
                <a:gd name="T106" fmla="*/ 85 w 139"/>
                <a:gd name="T107" fmla="*/ 9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9" h="202">
                  <a:moveTo>
                    <a:pt x="69" y="28"/>
                  </a:moveTo>
                  <a:cubicBezTo>
                    <a:pt x="71" y="28"/>
                    <a:pt x="73" y="26"/>
                    <a:pt x="73" y="24"/>
                  </a:cubicBezTo>
                  <a:cubicBezTo>
                    <a:pt x="73" y="22"/>
                    <a:pt x="71" y="21"/>
                    <a:pt x="69" y="21"/>
                  </a:cubicBezTo>
                  <a:cubicBezTo>
                    <a:pt x="42" y="21"/>
                    <a:pt x="21" y="42"/>
                    <a:pt x="21" y="69"/>
                  </a:cubicBezTo>
                  <a:cubicBezTo>
                    <a:pt x="21" y="71"/>
                    <a:pt x="22" y="73"/>
                    <a:pt x="24" y="73"/>
                  </a:cubicBezTo>
                  <a:cubicBezTo>
                    <a:pt x="26" y="73"/>
                    <a:pt x="28" y="71"/>
                    <a:pt x="28" y="69"/>
                  </a:cubicBezTo>
                  <a:cubicBezTo>
                    <a:pt x="28" y="46"/>
                    <a:pt x="46" y="28"/>
                    <a:pt x="69" y="28"/>
                  </a:cubicBezTo>
                  <a:close/>
                  <a:moveTo>
                    <a:pt x="40" y="175"/>
                  </a:moveTo>
                  <a:cubicBezTo>
                    <a:pt x="41" y="185"/>
                    <a:pt x="41" y="185"/>
                    <a:pt x="41" y="185"/>
                  </a:cubicBezTo>
                  <a:cubicBezTo>
                    <a:pt x="41" y="185"/>
                    <a:pt x="44" y="188"/>
                    <a:pt x="51" y="191"/>
                  </a:cubicBezTo>
                  <a:cubicBezTo>
                    <a:pt x="51" y="197"/>
                    <a:pt x="51" y="197"/>
                    <a:pt x="51" y="197"/>
                  </a:cubicBezTo>
                  <a:cubicBezTo>
                    <a:pt x="51" y="197"/>
                    <a:pt x="55" y="202"/>
                    <a:pt x="69" y="202"/>
                  </a:cubicBezTo>
                  <a:cubicBezTo>
                    <a:pt x="83" y="202"/>
                    <a:pt x="87" y="197"/>
                    <a:pt x="87" y="197"/>
                  </a:cubicBezTo>
                  <a:cubicBezTo>
                    <a:pt x="87" y="191"/>
                    <a:pt x="87" y="191"/>
                    <a:pt x="87" y="191"/>
                  </a:cubicBezTo>
                  <a:cubicBezTo>
                    <a:pt x="94" y="188"/>
                    <a:pt x="97" y="185"/>
                    <a:pt x="97" y="185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89" y="178"/>
                    <a:pt x="79" y="179"/>
                    <a:pt x="69" y="179"/>
                  </a:cubicBezTo>
                  <a:cubicBezTo>
                    <a:pt x="59" y="179"/>
                    <a:pt x="49" y="178"/>
                    <a:pt x="40" y="175"/>
                  </a:cubicBezTo>
                  <a:close/>
                  <a:moveTo>
                    <a:pt x="37" y="155"/>
                  </a:moveTo>
                  <a:cubicBezTo>
                    <a:pt x="38" y="165"/>
                    <a:pt x="38" y="165"/>
                    <a:pt x="38" y="165"/>
                  </a:cubicBezTo>
                  <a:cubicBezTo>
                    <a:pt x="47" y="169"/>
                    <a:pt x="58" y="171"/>
                    <a:pt x="69" y="171"/>
                  </a:cubicBezTo>
                  <a:cubicBezTo>
                    <a:pt x="80" y="171"/>
                    <a:pt x="91" y="169"/>
                    <a:pt x="100" y="165"/>
                  </a:cubicBezTo>
                  <a:cubicBezTo>
                    <a:pt x="101" y="155"/>
                    <a:pt x="101" y="155"/>
                    <a:pt x="101" y="155"/>
                  </a:cubicBezTo>
                  <a:cubicBezTo>
                    <a:pt x="91" y="159"/>
                    <a:pt x="81" y="161"/>
                    <a:pt x="69" y="161"/>
                  </a:cubicBezTo>
                  <a:cubicBezTo>
                    <a:pt x="57" y="161"/>
                    <a:pt x="47" y="159"/>
                    <a:pt x="37" y="155"/>
                  </a:cubicBezTo>
                  <a:close/>
                  <a:moveTo>
                    <a:pt x="69" y="0"/>
                  </a:moveTo>
                  <a:cubicBezTo>
                    <a:pt x="31" y="0"/>
                    <a:pt x="0" y="31"/>
                    <a:pt x="0" y="69"/>
                  </a:cubicBezTo>
                  <a:cubicBezTo>
                    <a:pt x="0" y="94"/>
                    <a:pt x="13" y="116"/>
                    <a:pt x="33" y="12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45" y="150"/>
                    <a:pt x="57" y="153"/>
                    <a:pt x="69" y="153"/>
                  </a:cubicBezTo>
                  <a:cubicBezTo>
                    <a:pt x="81" y="153"/>
                    <a:pt x="93" y="150"/>
                    <a:pt x="103" y="146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25" y="116"/>
                    <a:pt x="139" y="94"/>
                    <a:pt x="139" y="69"/>
                  </a:cubicBezTo>
                  <a:cubicBezTo>
                    <a:pt x="139" y="31"/>
                    <a:pt x="107" y="0"/>
                    <a:pt x="69" y="0"/>
                  </a:cubicBezTo>
                  <a:close/>
                  <a:moveTo>
                    <a:pt x="95" y="120"/>
                  </a:moveTo>
                  <a:cubicBezTo>
                    <a:pt x="93" y="137"/>
                    <a:pt x="93" y="137"/>
                    <a:pt x="93" y="137"/>
                  </a:cubicBezTo>
                  <a:cubicBezTo>
                    <a:pt x="93" y="137"/>
                    <a:pt x="87" y="140"/>
                    <a:pt x="69" y="140"/>
                  </a:cubicBezTo>
                  <a:cubicBezTo>
                    <a:pt x="51" y="140"/>
                    <a:pt x="45" y="137"/>
                    <a:pt x="45" y="137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25" y="111"/>
                    <a:pt x="12" y="91"/>
                    <a:pt x="12" y="69"/>
                  </a:cubicBezTo>
                  <a:cubicBezTo>
                    <a:pt x="12" y="37"/>
                    <a:pt x="37" y="12"/>
                    <a:pt x="69" y="12"/>
                  </a:cubicBezTo>
                  <a:cubicBezTo>
                    <a:pt x="101" y="12"/>
                    <a:pt x="126" y="37"/>
                    <a:pt x="126" y="69"/>
                  </a:cubicBezTo>
                  <a:cubicBezTo>
                    <a:pt x="126" y="91"/>
                    <a:pt x="113" y="111"/>
                    <a:pt x="95" y="120"/>
                  </a:cubicBezTo>
                  <a:close/>
                  <a:moveTo>
                    <a:pt x="85" y="95"/>
                  </a:moveTo>
                  <a:cubicBezTo>
                    <a:pt x="69" y="67"/>
                    <a:pt x="69" y="67"/>
                    <a:pt x="69" y="67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47" y="81"/>
                    <a:pt x="47" y="81"/>
                    <a:pt x="47" y="81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53" y="119"/>
                    <a:pt x="53" y="119"/>
                    <a:pt x="53" y="119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85" y="119"/>
                    <a:pt x="85" y="119"/>
                    <a:pt x="85" y="119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91" y="81"/>
                    <a:pt x="91" y="81"/>
                    <a:pt x="91" y="81"/>
                  </a:cubicBezTo>
                  <a:lnTo>
                    <a:pt x="85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AF3CE4FB-B3B9-4B91-8899-21F9235D4F67}"/>
              </a:ext>
            </a:extLst>
          </p:cNvPr>
          <p:cNvGrpSpPr/>
          <p:nvPr/>
        </p:nvGrpSpPr>
        <p:grpSpPr>
          <a:xfrm>
            <a:off x="4325682" y="1838948"/>
            <a:ext cx="882650" cy="1278942"/>
            <a:chOff x="4325682" y="1838948"/>
            <a:chExt cx="882650" cy="1278942"/>
          </a:xfrm>
        </p:grpSpPr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F442B112-3C33-4988-A74F-1F5944DBDAC0}"/>
                </a:ext>
              </a:extLst>
            </p:cNvPr>
            <p:cNvGrpSpPr/>
            <p:nvPr/>
          </p:nvGrpSpPr>
          <p:grpSpPr>
            <a:xfrm>
              <a:off x="4325682" y="1838948"/>
              <a:ext cx="882650" cy="1278942"/>
              <a:chOff x="1556843" y="1838948"/>
              <a:chExt cx="882650" cy="1278942"/>
            </a:xfrm>
          </p:grpSpPr>
          <p:cxnSp>
            <p:nvCxnSpPr>
              <p:cNvPr id="30" name="Straight Connector 7">
                <a:extLst>
                  <a:ext uri="{FF2B5EF4-FFF2-40B4-BE49-F238E27FC236}">
                    <a16:creationId xmlns:a16="http://schemas.microsoft.com/office/drawing/2014/main" id="{C8A2C3B0-5BE1-4526-9DB3-0B4AF60797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8168" y="2325305"/>
                <a:ext cx="0" cy="79258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8">
                <a:extLst>
                  <a:ext uri="{FF2B5EF4-FFF2-40B4-BE49-F238E27FC236}">
                    <a16:creationId xmlns:a16="http://schemas.microsoft.com/office/drawing/2014/main" id="{DAB3EE69-CB21-4C13-B943-B3C8726BD508}"/>
                  </a:ext>
                </a:extLst>
              </p:cNvPr>
              <p:cNvSpPr/>
              <p:nvPr/>
            </p:nvSpPr>
            <p:spPr bwMode="auto">
              <a:xfrm>
                <a:off x="1556843" y="1838948"/>
                <a:ext cx="882650" cy="8826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</a:endParaRPr>
              </a:p>
            </p:txBody>
          </p:sp>
        </p:grpSp>
        <p:sp>
          <p:nvSpPr>
            <p:cNvPr id="36" name="Freeform 185">
              <a:extLst>
                <a:ext uri="{FF2B5EF4-FFF2-40B4-BE49-F238E27FC236}">
                  <a16:creationId xmlns:a16="http://schemas.microsoft.com/office/drawing/2014/main" id="{AE0CF80D-BBB8-423D-A3C8-2727E8C97F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6672" y="2139750"/>
              <a:ext cx="200670" cy="252957"/>
            </a:xfrm>
            <a:custGeom>
              <a:avLst/>
              <a:gdLst>
                <a:gd name="T0" fmla="*/ 204 w 284"/>
                <a:gd name="T1" fmla="*/ 58 h 358"/>
                <a:gd name="T2" fmla="*/ 48 w 284"/>
                <a:gd name="T3" fmla="*/ 58 h 358"/>
                <a:gd name="T4" fmla="*/ 48 w 284"/>
                <a:gd name="T5" fmla="*/ 80 h 358"/>
                <a:gd name="T6" fmla="*/ 204 w 284"/>
                <a:gd name="T7" fmla="*/ 80 h 358"/>
                <a:gd name="T8" fmla="*/ 204 w 284"/>
                <a:gd name="T9" fmla="*/ 58 h 358"/>
                <a:gd name="T10" fmla="*/ 204 w 284"/>
                <a:gd name="T11" fmla="*/ 102 h 358"/>
                <a:gd name="T12" fmla="*/ 48 w 284"/>
                <a:gd name="T13" fmla="*/ 102 h 358"/>
                <a:gd name="T14" fmla="*/ 48 w 284"/>
                <a:gd name="T15" fmla="*/ 124 h 358"/>
                <a:gd name="T16" fmla="*/ 204 w 284"/>
                <a:gd name="T17" fmla="*/ 124 h 358"/>
                <a:gd name="T18" fmla="*/ 204 w 284"/>
                <a:gd name="T19" fmla="*/ 102 h 358"/>
                <a:gd name="T20" fmla="*/ 252 w 284"/>
                <a:gd name="T21" fmla="*/ 30 h 358"/>
                <a:gd name="T22" fmla="*/ 252 w 284"/>
                <a:gd name="T23" fmla="*/ 0 h 358"/>
                <a:gd name="T24" fmla="*/ 0 w 284"/>
                <a:gd name="T25" fmla="*/ 0 h 358"/>
                <a:gd name="T26" fmla="*/ 0 w 284"/>
                <a:gd name="T27" fmla="*/ 326 h 358"/>
                <a:gd name="T28" fmla="*/ 30 w 284"/>
                <a:gd name="T29" fmla="*/ 326 h 358"/>
                <a:gd name="T30" fmla="*/ 30 w 284"/>
                <a:gd name="T31" fmla="*/ 358 h 358"/>
                <a:gd name="T32" fmla="*/ 284 w 284"/>
                <a:gd name="T33" fmla="*/ 358 h 358"/>
                <a:gd name="T34" fmla="*/ 284 w 284"/>
                <a:gd name="T35" fmla="*/ 30 h 358"/>
                <a:gd name="T36" fmla="*/ 252 w 284"/>
                <a:gd name="T37" fmla="*/ 30 h 358"/>
                <a:gd name="T38" fmla="*/ 16 w 284"/>
                <a:gd name="T39" fmla="*/ 308 h 358"/>
                <a:gd name="T40" fmla="*/ 16 w 284"/>
                <a:gd name="T41" fmla="*/ 16 h 358"/>
                <a:gd name="T42" fmla="*/ 234 w 284"/>
                <a:gd name="T43" fmla="*/ 16 h 358"/>
                <a:gd name="T44" fmla="*/ 234 w 284"/>
                <a:gd name="T45" fmla="*/ 234 h 358"/>
                <a:gd name="T46" fmla="*/ 160 w 284"/>
                <a:gd name="T47" fmla="*/ 234 h 358"/>
                <a:gd name="T48" fmla="*/ 160 w 284"/>
                <a:gd name="T49" fmla="*/ 308 h 358"/>
                <a:gd name="T50" fmla="*/ 16 w 284"/>
                <a:gd name="T51" fmla="*/ 308 h 358"/>
                <a:gd name="T52" fmla="*/ 266 w 284"/>
                <a:gd name="T53" fmla="*/ 340 h 358"/>
                <a:gd name="T54" fmla="*/ 48 w 284"/>
                <a:gd name="T55" fmla="*/ 340 h 358"/>
                <a:gd name="T56" fmla="*/ 48 w 284"/>
                <a:gd name="T57" fmla="*/ 326 h 358"/>
                <a:gd name="T58" fmla="*/ 168 w 284"/>
                <a:gd name="T59" fmla="*/ 326 h 358"/>
                <a:gd name="T60" fmla="*/ 252 w 284"/>
                <a:gd name="T61" fmla="*/ 242 h 358"/>
                <a:gd name="T62" fmla="*/ 252 w 284"/>
                <a:gd name="T63" fmla="*/ 48 h 358"/>
                <a:gd name="T64" fmla="*/ 266 w 284"/>
                <a:gd name="T65" fmla="*/ 48 h 358"/>
                <a:gd name="T66" fmla="*/ 266 w 284"/>
                <a:gd name="T67" fmla="*/ 340 h 358"/>
                <a:gd name="T68" fmla="*/ 48 w 284"/>
                <a:gd name="T69" fmla="*/ 212 h 358"/>
                <a:gd name="T70" fmla="*/ 126 w 284"/>
                <a:gd name="T71" fmla="*/ 212 h 358"/>
                <a:gd name="T72" fmla="*/ 126 w 284"/>
                <a:gd name="T73" fmla="*/ 190 h 358"/>
                <a:gd name="T74" fmla="*/ 48 w 284"/>
                <a:gd name="T75" fmla="*/ 190 h 358"/>
                <a:gd name="T76" fmla="*/ 48 w 284"/>
                <a:gd name="T77" fmla="*/ 212 h 358"/>
                <a:gd name="T78" fmla="*/ 204 w 284"/>
                <a:gd name="T79" fmla="*/ 146 h 358"/>
                <a:gd name="T80" fmla="*/ 48 w 284"/>
                <a:gd name="T81" fmla="*/ 146 h 358"/>
                <a:gd name="T82" fmla="*/ 48 w 284"/>
                <a:gd name="T83" fmla="*/ 168 h 358"/>
                <a:gd name="T84" fmla="*/ 204 w 284"/>
                <a:gd name="T85" fmla="*/ 168 h 358"/>
                <a:gd name="T86" fmla="*/ 204 w 284"/>
                <a:gd name="T87" fmla="*/ 14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4" h="358">
                  <a:moveTo>
                    <a:pt x="204" y="58"/>
                  </a:moveTo>
                  <a:lnTo>
                    <a:pt x="48" y="58"/>
                  </a:lnTo>
                  <a:lnTo>
                    <a:pt x="48" y="80"/>
                  </a:lnTo>
                  <a:lnTo>
                    <a:pt x="204" y="80"/>
                  </a:lnTo>
                  <a:lnTo>
                    <a:pt x="204" y="58"/>
                  </a:lnTo>
                  <a:close/>
                  <a:moveTo>
                    <a:pt x="204" y="102"/>
                  </a:moveTo>
                  <a:lnTo>
                    <a:pt x="48" y="102"/>
                  </a:lnTo>
                  <a:lnTo>
                    <a:pt x="48" y="124"/>
                  </a:lnTo>
                  <a:lnTo>
                    <a:pt x="204" y="124"/>
                  </a:lnTo>
                  <a:lnTo>
                    <a:pt x="204" y="102"/>
                  </a:lnTo>
                  <a:close/>
                  <a:moveTo>
                    <a:pt x="252" y="30"/>
                  </a:moveTo>
                  <a:lnTo>
                    <a:pt x="252" y="0"/>
                  </a:lnTo>
                  <a:lnTo>
                    <a:pt x="0" y="0"/>
                  </a:lnTo>
                  <a:lnTo>
                    <a:pt x="0" y="326"/>
                  </a:lnTo>
                  <a:lnTo>
                    <a:pt x="30" y="326"/>
                  </a:lnTo>
                  <a:lnTo>
                    <a:pt x="30" y="358"/>
                  </a:lnTo>
                  <a:lnTo>
                    <a:pt x="284" y="358"/>
                  </a:lnTo>
                  <a:lnTo>
                    <a:pt x="284" y="30"/>
                  </a:lnTo>
                  <a:lnTo>
                    <a:pt x="252" y="30"/>
                  </a:lnTo>
                  <a:close/>
                  <a:moveTo>
                    <a:pt x="16" y="308"/>
                  </a:moveTo>
                  <a:lnTo>
                    <a:pt x="16" y="16"/>
                  </a:lnTo>
                  <a:lnTo>
                    <a:pt x="234" y="16"/>
                  </a:lnTo>
                  <a:lnTo>
                    <a:pt x="234" y="234"/>
                  </a:lnTo>
                  <a:lnTo>
                    <a:pt x="160" y="234"/>
                  </a:lnTo>
                  <a:lnTo>
                    <a:pt x="160" y="308"/>
                  </a:lnTo>
                  <a:lnTo>
                    <a:pt x="16" y="308"/>
                  </a:lnTo>
                  <a:close/>
                  <a:moveTo>
                    <a:pt x="266" y="340"/>
                  </a:moveTo>
                  <a:lnTo>
                    <a:pt x="48" y="340"/>
                  </a:lnTo>
                  <a:lnTo>
                    <a:pt x="48" y="326"/>
                  </a:lnTo>
                  <a:lnTo>
                    <a:pt x="168" y="326"/>
                  </a:lnTo>
                  <a:lnTo>
                    <a:pt x="252" y="242"/>
                  </a:lnTo>
                  <a:lnTo>
                    <a:pt x="252" y="48"/>
                  </a:lnTo>
                  <a:lnTo>
                    <a:pt x="266" y="48"/>
                  </a:lnTo>
                  <a:lnTo>
                    <a:pt x="266" y="340"/>
                  </a:lnTo>
                  <a:close/>
                  <a:moveTo>
                    <a:pt x="48" y="212"/>
                  </a:moveTo>
                  <a:lnTo>
                    <a:pt x="126" y="212"/>
                  </a:lnTo>
                  <a:lnTo>
                    <a:pt x="126" y="190"/>
                  </a:lnTo>
                  <a:lnTo>
                    <a:pt x="48" y="190"/>
                  </a:lnTo>
                  <a:lnTo>
                    <a:pt x="48" y="212"/>
                  </a:lnTo>
                  <a:close/>
                  <a:moveTo>
                    <a:pt x="204" y="146"/>
                  </a:moveTo>
                  <a:lnTo>
                    <a:pt x="48" y="146"/>
                  </a:lnTo>
                  <a:lnTo>
                    <a:pt x="48" y="168"/>
                  </a:lnTo>
                  <a:lnTo>
                    <a:pt x="204" y="168"/>
                  </a:lnTo>
                  <a:lnTo>
                    <a:pt x="204" y="1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/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61461B4F-7A4F-4748-936C-EB5F5FF3D528}"/>
              </a:ext>
            </a:extLst>
          </p:cNvPr>
          <p:cNvGrpSpPr/>
          <p:nvPr/>
        </p:nvGrpSpPr>
        <p:grpSpPr>
          <a:xfrm>
            <a:off x="5641735" y="1838948"/>
            <a:ext cx="882650" cy="1278942"/>
            <a:chOff x="5641735" y="1838948"/>
            <a:chExt cx="882650" cy="1278942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5F103EA3-F3C1-4567-B642-42044B2CA3CC}"/>
                </a:ext>
              </a:extLst>
            </p:cNvPr>
            <p:cNvGrpSpPr/>
            <p:nvPr/>
          </p:nvGrpSpPr>
          <p:grpSpPr>
            <a:xfrm>
              <a:off x="5641735" y="1838948"/>
              <a:ext cx="882650" cy="1278942"/>
              <a:chOff x="1556843" y="1838948"/>
              <a:chExt cx="882650" cy="1278942"/>
            </a:xfrm>
          </p:grpSpPr>
          <p:cxnSp>
            <p:nvCxnSpPr>
              <p:cNvPr id="33" name="Straight Connector 7">
                <a:extLst>
                  <a:ext uri="{FF2B5EF4-FFF2-40B4-BE49-F238E27FC236}">
                    <a16:creationId xmlns:a16="http://schemas.microsoft.com/office/drawing/2014/main" id="{1276C679-5823-45DE-9D8F-91CB17BA68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8168" y="2325305"/>
                <a:ext cx="0" cy="792585"/>
              </a:xfrm>
              <a:prstGeom prst="line">
                <a:avLst/>
              </a:prstGeom>
              <a:ln w="12700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8">
                <a:extLst>
                  <a:ext uri="{FF2B5EF4-FFF2-40B4-BE49-F238E27FC236}">
                    <a16:creationId xmlns:a16="http://schemas.microsoft.com/office/drawing/2014/main" id="{A2A1D1EE-6907-4E52-A356-BDC69E26E572}"/>
                  </a:ext>
                </a:extLst>
              </p:cNvPr>
              <p:cNvSpPr/>
              <p:nvPr/>
            </p:nvSpPr>
            <p:spPr bwMode="auto">
              <a:xfrm>
                <a:off x="1556843" y="1838948"/>
                <a:ext cx="882650" cy="88265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58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gradFill>
                    <a:gsLst>
                      <a:gs pos="0">
                        <a:schemeClr val="accent1"/>
                      </a:gs>
                      <a:gs pos="100000">
                        <a:schemeClr val="accent1">
                          <a:lumMod val="50000"/>
                        </a:schemeClr>
                      </a:gs>
                    </a:gsLst>
                    <a:lin ang="5400000" scaled="1"/>
                  </a:gradFill>
                </a:endParaRPr>
              </a:p>
            </p:txBody>
          </p:sp>
        </p:grpSp>
        <p:sp>
          <p:nvSpPr>
            <p:cNvPr id="37" name="Freeform 188">
              <a:extLst>
                <a:ext uri="{FF2B5EF4-FFF2-40B4-BE49-F238E27FC236}">
                  <a16:creationId xmlns:a16="http://schemas.microsoft.com/office/drawing/2014/main" id="{2799762E-4185-48F8-82D7-737611D653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2762" y="2110380"/>
              <a:ext cx="283466" cy="240563"/>
            </a:xfrm>
            <a:custGeom>
              <a:avLst/>
              <a:gdLst>
                <a:gd name="T0" fmla="*/ 66 w 185"/>
                <a:gd name="T1" fmla="*/ 102 h 157"/>
                <a:gd name="T2" fmla="*/ 66 w 185"/>
                <a:gd name="T3" fmla="*/ 157 h 157"/>
                <a:gd name="T4" fmla="*/ 107 w 185"/>
                <a:gd name="T5" fmla="*/ 157 h 157"/>
                <a:gd name="T6" fmla="*/ 107 w 185"/>
                <a:gd name="T7" fmla="*/ 108 h 157"/>
                <a:gd name="T8" fmla="*/ 89 w 185"/>
                <a:gd name="T9" fmla="*/ 125 h 157"/>
                <a:gd name="T10" fmla="*/ 66 w 185"/>
                <a:gd name="T11" fmla="*/ 102 h 157"/>
                <a:gd name="T12" fmla="*/ 8 w 185"/>
                <a:gd name="T13" fmla="*/ 150 h 157"/>
                <a:gd name="T14" fmla="*/ 15 w 185"/>
                <a:gd name="T15" fmla="*/ 157 h 157"/>
                <a:gd name="T16" fmla="*/ 49 w 185"/>
                <a:gd name="T17" fmla="*/ 157 h 157"/>
                <a:gd name="T18" fmla="*/ 49 w 185"/>
                <a:gd name="T19" fmla="*/ 86 h 157"/>
                <a:gd name="T20" fmla="*/ 8 w 185"/>
                <a:gd name="T21" fmla="*/ 127 h 157"/>
                <a:gd name="T22" fmla="*/ 8 w 185"/>
                <a:gd name="T23" fmla="*/ 150 h 157"/>
                <a:gd name="T24" fmla="*/ 123 w 185"/>
                <a:gd name="T25" fmla="*/ 91 h 157"/>
                <a:gd name="T26" fmla="*/ 123 w 185"/>
                <a:gd name="T27" fmla="*/ 157 h 157"/>
                <a:gd name="T28" fmla="*/ 157 w 185"/>
                <a:gd name="T29" fmla="*/ 157 h 157"/>
                <a:gd name="T30" fmla="*/ 164 w 185"/>
                <a:gd name="T31" fmla="*/ 150 h 157"/>
                <a:gd name="T32" fmla="*/ 164 w 185"/>
                <a:gd name="T33" fmla="*/ 50 h 157"/>
                <a:gd name="T34" fmla="*/ 129 w 185"/>
                <a:gd name="T35" fmla="*/ 86 h 157"/>
                <a:gd name="T36" fmla="*/ 123 w 185"/>
                <a:gd name="T37" fmla="*/ 91 h 157"/>
                <a:gd name="T38" fmla="*/ 148 w 185"/>
                <a:gd name="T39" fmla="*/ 4 h 157"/>
                <a:gd name="T40" fmla="*/ 141 w 185"/>
                <a:gd name="T41" fmla="*/ 12 h 157"/>
                <a:gd name="T42" fmla="*/ 149 w 185"/>
                <a:gd name="T43" fmla="*/ 18 h 157"/>
                <a:gd name="T44" fmla="*/ 157 w 185"/>
                <a:gd name="T45" fmla="*/ 18 h 157"/>
                <a:gd name="T46" fmla="*/ 89 w 185"/>
                <a:gd name="T47" fmla="*/ 86 h 157"/>
                <a:gd name="T48" fmla="*/ 49 w 185"/>
                <a:gd name="T49" fmla="*/ 46 h 157"/>
                <a:gd name="T50" fmla="*/ 3 w 185"/>
                <a:gd name="T51" fmla="*/ 92 h 157"/>
                <a:gd name="T52" fmla="*/ 3 w 185"/>
                <a:gd name="T53" fmla="*/ 102 h 157"/>
                <a:gd name="T54" fmla="*/ 14 w 185"/>
                <a:gd name="T55" fmla="*/ 102 h 157"/>
                <a:gd name="T56" fmla="*/ 49 w 185"/>
                <a:gd name="T57" fmla="*/ 67 h 157"/>
                <a:gd name="T58" fmla="*/ 89 w 185"/>
                <a:gd name="T59" fmla="*/ 106 h 157"/>
                <a:gd name="T60" fmla="*/ 168 w 185"/>
                <a:gd name="T61" fmla="*/ 28 h 157"/>
                <a:gd name="T62" fmla="*/ 167 w 185"/>
                <a:gd name="T63" fmla="*/ 36 h 157"/>
                <a:gd name="T64" fmla="*/ 174 w 185"/>
                <a:gd name="T65" fmla="*/ 44 h 157"/>
                <a:gd name="T66" fmla="*/ 174 w 185"/>
                <a:gd name="T67" fmla="*/ 44 h 157"/>
                <a:gd name="T68" fmla="*/ 182 w 185"/>
                <a:gd name="T69" fmla="*/ 37 h 157"/>
                <a:gd name="T70" fmla="*/ 185 w 185"/>
                <a:gd name="T71" fmla="*/ 0 h 157"/>
                <a:gd name="T72" fmla="*/ 148 w 185"/>
                <a:gd name="T73" fmla="*/ 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5" h="157">
                  <a:moveTo>
                    <a:pt x="66" y="102"/>
                  </a:moveTo>
                  <a:cubicBezTo>
                    <a:pt x="66" y="157"/>
                    <a:pt x="66" y="157"/>
                    <a:pt x="66" y="157"/>
                  </a:cubicBezTo>
                  <a:cubicBezTo>
                    <a:pt x="107" y="157"/>
                    <a:pt x="107" y="157"/>
                    <a:pt x="107" y="157"/>
                  </a:cubicBezTo>
                  <a:cubicBezTo>
                    <a:pt x="107" y="108"/>
                    <a:pt x="107" y="108"/>
                    <a:pt x="107" y="108"/>
                  </a:cubicBezTo>
                  <a:cubicBezTo>
                    <a:pt x="89" y="125"/>
                    <a:pt x="89" y="125"/>
                    <a:pt x="89" y="125"/>
                  </a:cubicBezTo>
                  <a:lnTo>
                    <a:pt x="66" y="102"/>
                  </a:lnTo>
                  <a:close/>
                  <a:moveTo>
                    <a:pt x="8" y="150"/>
                  </a:moveTo>
                  <a:cubicBezTo>
                    <a:pt x="8" y="154"/>
                    <a:pt x="12" y="157"/>
                    <a:pt x="15" y="157"/>
                  </a:cubicBezTo>
                  <a:cubicBezTo>
                    <a:pt x="49" y="157"/>
                    <a:pt x="49" y="157"/>
                    <a:pt x="49" y="157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8" y="127"/>
                    <a:pt x="8" y="127"/>
                    <a:pt x="8" y="127"/>
                  </a:cubicBezTo>
                  <a:lnTo>
                    <a:pt x="8" y="150"/>
                  </a:lnTo>
                  <a:close/>
                  <a:moveTo>
                    <a:pt x="123" y="91"/>
                  </a:moveTo>
                  <a:cubicBezTo>
                    <a:pt x="123" y="157"/>
                    <a:pt x="123" y="157"/>
                    <a:pt x="123" y="157"/>
                  </a:cubicBezTo>
                  <a:cubicBezTo>
                    <a:pt x="157" y="157"/>
                    <a:pt x="157" y="157"/>
                    <a:pt x="157" y="157"/>
                  </a:cubicBezTo>
                  <a:cubicBezTo>
                    <a:pt x="161" y="157"/>
                    <a:pt x="164" y="154"/>
                    <a:pt x="164" y="150"/>
                  </a:cubicBezTo>
                  <a:cubicBezTo>
                    <a:pt x="164" y="50"/>
                    <a:pt x="164" y="50"/>
                    <a:pt x="164" y="50"/>
                  </a:cubicBezTo>
                  <a:cubicBezTo>
                    <a:pt x="129" y="86"/>
                    <a:pt x="129" y="86"/>
                    <a:pt x="129" y="86"/>
                  </a:cubicBezTo>
                  <a:lnTo>
                    <a:pt x="123" y="91"/>
                  </a:lnTo>
                  <a:close/>
                  <a:moveTo>
                    <a:pt x="148" y="4"/>
                  </a:moveTo>
                  <a:cubicBezTo>
                    <a:pt x="144" y="4"/>
                    <a:pt x="141" y="8"/>
                    <a:pt x="141" y="12"/>
                  </a:cubicBezTo>
                  <a:cubicBezTo>
                    <a:pt x="142" y="16"/>
                    <a:pt x="145" y="19"/>
                    <a:pt x="149" y="18"/>
                  </a:cubicBezTo>
                  <a:cubicBezTo>
                    <a:pt x="157" y="18"/>
                    <a:pt x="157" y="18"/>
                    <a:pt x="157" y="18"/>
                  </a:cubicBezTo>
                  <a:cubicBezTo>
                    <a:pt x="89" y="86"/>
                    <a:pt x="89" y="86"/>
                    <a:pt x="89" y="86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3" y="92"/>
                    <a:pt x="3" y="92"/>
                    <a:pt x="3" y="92"/>
                  </a:cubicBezTo>
                  <a:cubicBezTo>
                    <a:pt x="0" y="95"/>
                    <a:pt x="0" y="100"/>
                    <a:pt x="3" y="102"/>
                  </a:cubicBezTo>
                  <a:cubicBezTo>
                    <a:pt x="6" y="105"/>
                    <a:pt x="11" y="105"/>
                    <a:pt x="14" y="102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168" y="28"/>
                    <a:pt x="168" y="28"/>
                    <a:pt x="168" y="28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7" y="40"/>
                    <a:pt x="170" y="44"/>
                    <a:pt x="174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8" y="44"/>
                    <a:pt x="181" y="41"/>
                    <a:pt x="182" y="37"/>
                  </a:cubicBezTo>
                  <a:cubicBezTo>
                    <a:pt x="185" y="0"/>
                    <a:pt x="185" y="0"/>
                    <a:pt x="185" y="0"/>
                  </a:cubicBezTo>
                  <a:lnTo>
                    <a:pt x="148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/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4EAC7B78-02B9-410A-B957-8F678A533BFA}"/>
              </a:ext>
            </a:extLst>
          </p:cNvPr>
          <p:cNvSpPr/>
          <p:nvPr/>
        </p:nvSpPr>
        <p:spPr>
          <a:xfrm>
            <a:off x="1068813" y="3675541"/>
            <a:ext cx="185871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zh-CN" altLang="en-US" sz="800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8D03F4A-A3A7-4BF6-BF3A-6BF331D7DC6C}"/>
              </a:ext>
            </a:extLst>
          </p:cNvPr>
          <p:cNvSpPr/>
          <p:nvPr/>
        </p:nvSpPr>
        <p:spPr>
          <a:xfrm>
            <a:off x="1068813" y="3304240"/>
            <a:ext cx="1858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/>
              <a:t>添加标题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779CA6B9-6397-4007-9CD2-6E186C7F0C07}"/>
              </a:ext>
            </a:extLst>
          </p:cNvPr>
          <p:cNvSpPr/>
          <p:nvPr/>
        </p:nvSpPr>
        <p:spPr>
          <a:xfrm>
            <a:off x="2555782" y="3675541"/>
            <a:ext cx="185871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zh-CN" altLang="en-US" sz="800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75B6376A-58E0-42F3-893B-C26EC16C2AC8}"/>
              </a:ext>
            </a:extLst>
          </p:cNvPr>
          <p:cNvSpPr/>
          <p:nvPr/>
        </p:nvSpPr>
        <p:spPr>
          <a:xfrm>
            <a:off x="2555782" y="3304240"/>
            <a:ext cx="1858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/>
              <a:t>添加标题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C48E7DDE-76FA-436D-9A05-44C5D88F1C40}"/>
              </a:ext>
            </a:extLst>
          </p:cNvPr>
          <p:cNvSpPr/>
          <p:nvPr/>
        </p:nvSpPr>
        <p:spPr>
          <a:xfrm>
            <a:off x="3837652" y="3675541"/>
            <a:ext cx="185871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zh-CN" altLang="en-US" sz="80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5820F5AF-C744-4C67-AA4D-CA04C6B2425E}"/>
              </a:ext>
            </a:extLst>
          </p:cNvPr>
          <p:cNvSpPr/>
          <p:nvPr/>
        </p:nvSpPr>
        <p:spPr>
          <a:xfrm>
            <a:off x="3837652" y="3304240"/>
            <a:ext cx="1858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/>
              <a:t>添加标题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D844547F-56E9-4EC8-9E4F-0879ABA10E74}"/>
              </a:ext>
            </a:extLst>
          </p:cNvPr>
          <p:cNvSpPr/>
          <p:nvPr/>
        </p:nvSpPr>
        <p:spPr>
          <a:xfrm>
            <a:off x="5208332" y="3675541"/>
            <a:ext cx="185871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zh-CN" altLang="en-US" sz="8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1310CF3D-ED8A-4749-A90D-81BFA7CCE973}"/>
              </a:ext>
            </a:extLst>
          </p:cNvPr>
          <p:cNvSpPr/>
          <p:nvPr/>
        </p:nvSpPr>
        <p:spPr>
          <a:xfrm>
            <a:off x="5208332" y="3304240"/>
            <a:ext cx="1858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/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25913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400" advClick="0" advTm="2000">
        <p14:honeycomb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0181709-E981-4812-8CD0-8FB94F7897E8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918673A4-3C48-4181-AC32-61403A220F57}"/>
                </a:ext>
              </a:extLst>
            </p:cNvPr>
            <p:cNvGrpSpPr/>
            <p:nvPr/>
          </p:nvGrpSpPr>
          <p:grpSpPr>
            <a:xfrm>
              <a:off x="1630265" y="1001807"/>
              <a:ext cx="674149" cy="775545"/>
              <a:chOff x="2022151" y="942431"/>
              <a:chExt cx="674149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54E56F7A-4684-4349-AA97-87988E9BABC7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3619F47-63C2-4E37-98CC-28C5B5A877DF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76701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B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A96C201A-D36D-4A54-AB06-35B9F4C8CA5C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DADFED2A-AFF3-45D3-9ADB-710E9CE52DBB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689E15D1-5B42-4E5C-B729-D2D4211ABA6F}"/>
              </a:ext>
            </a:extLst>
          </p:cNvPr>
          <p:cNvGrpSpPr/>
          <p:nvPr/>
        </p:nvGrpSpPr>
        <p:grpSpPr>
          <a:xfrm>
            <a:off x="768144" y="2002446"/>
            <a:ext cx="3563566" cy="1787997"/>
            <a:chOff x="768144" y="2002446"/>
            <a:chExt cx="3563566" cy="1787997"/>
          </a:xfrm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9616F89C-46BB-43E2-8691-86254BA92926}"/>
                </a:ext>
              </a:extLst>
            </p:cNvPr>
            <p:cNvSpPr/>
            <p:nvPr/>
          </p:nvSpPr>
          <p:spPr>
            <a:xfrm>
              <a:off x="3599605" y="2219259"/>
              <a:ext cx="732105" cy="73210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id="{220FFE6F-4D02-4530-97CE-3D16D626EED7}"/>
                </a:ext>
              </a:extLst>
            </p:cNvPr>
            <p:cNvSpPr/>
            <p:nvPr/>
          </p:nvSpPr>
          <p:spPr>
            <a:xfrm>
              <a:off x="3044349" y="2485639"/>
              <a:ext cx="805997" cy="8059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FC9FCE3E-8E4E-4607-B13A-951B30A7F570}"/>
                </a:ext>
              </a:extLst>
            </p:cNvPr>
            <p:cNvSpPr/>
            <p:nvPr/>
          </p:nvSpPr>
          <p:spPr>
            <a:xfrm>
              <a:off x="2490634" y="2800098"/>
              <a:ext cx="902384" cy="90238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DD79F67A-F4C1-4543-932F-7B2EEF908B44}"/>
                </a:ext>
              </a:extLst>
            </p:cNvPr>
            <p:cNvSpPr/>
            <p:nvPr/>
          </p:nvSpPr>
          <p:spPr>
            <a:xfrm>
              <a:off x="1562231" y="2604945"/>
              <a:ext cx="1185498" cy="118549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0DA44A08-0A30-4917-94CD-4F0DD845048E}"/>
                </a:ext>
              </a:extLst>
            </p:cNvPr>
            <p:cNvSpPr/>
            <p:nvPr/>
          </p:nvSpPr>
          <p:spPr>
            <a:xfrm>
              <a:off x="768144" y="2002446"/>
              <a:ext cx="1469877" cy="146987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5A8124B1-150E-49C8-8239-8A2F451B36F2}"/>
              </a:ext>
            </a:extLst>
          </p:cNvPr>
          <p:cNvSpPr/>
          <p:nvPr/>
        </p:nvSpPr>
        <p:spPr>
          <a:xfrm>
            <a:off x="4733494" y="2800098"/>
            <a:ext cx="185871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zh-CN" altLang="en-US" sz="800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EA8C28F-954B-4FB2-AF9F-07D97FAF12BA}"/>
              </a:ext>
            </a:extLst>
          </p:cNvPr>
          <p:cNvSpPr/>
          <p:nvPr/>
        </p:nvSpPr>
        <p:spPr>
          <a:xfrm>
            <a:off x="4733494" y="2428797"/>
            <a:ext cx="1858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/>
              <a:t>添加标题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AFAA0B7-96AB-4C2B-B082-4526EFED4B6B}"/>
              </a:ext>
            </a:extLst>
          </p:cNvPr>
          <p:cNvSpPr/>
          <p:nvPr/>
        </p:nvSpPr>
        <p:spPr>
          <a:xfrm>
            <a:off x="6758847" y="2794617"/>
            <a:ext cx="185871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zh-CN" altLang="en-US" sz="8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D1D85D6-59CF-4DBC-9F7F-9B6E4C7DDFE6}"/>
              </a:ext>
            </a:extLst>
          </p:cNvPr>
          <p:cNvSpPr/>
          <p:nvPr/>
        </p:nvSpPr>
        <p:spPr>
          <a:xfrm>
            <a:off x="6758847" y="2423316"/>
            <a:ext cx="1858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/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2733514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4C54AED9-02C3-44B9-AFC8-F2970C285D75}"/>
              </a:ext>
            </a:extLst>
          </p:cNvPr>
          <p:cNvGrpSpPr/>
          <p:nvPr/>
        </p:nvGrpSpPr>
        <p:grpSpPr>
          <a:xfrm rot="14081289">
            <a:off x="4167218" y="1577628"/>
            <a:ext cx="2724851" cy="2905503"/>
            <a:chOff x="-42610" y="311023"/>
            <a:chExt cx="2541156" cy="2709628"/>
          </a:xfrm>
        </p:grpSpPr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id="{BA761D48-B8D4-4647-AF61-771BD223EA2C}"/>
                </a:ext>
              </a:extLst>
            </p:cNvPr>
            <p:cNvSpPr/>
            <p:nvPr/>
          </p:nvSpPr>
          <p:spPr>
            <a:xfrm rot="15564283">
              <a:off x="-140517" y="408930"/>
              <a:ext cx="1419649" cy="1223835"/>
            </a:xfrm>
            <a:prstGeom prst="triangl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F99F708F-D306-41F4-830C-13EF5B289970}"/>
                </a:ext>
              </a:extLst>
            </p:cNvPr>
            <p:cNvSpPr/>
            <p:nvPr/>
          </p:nvSpPr>
          <p:spPr>
            <a:xfrm rot="14430113">
              <a:off x="1714841" y="870526"/>
              <a:ext cx="906237" cy="661172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id="{19F889FC-0F37-4E29-A6B3-615B6457AFA8}"/>
                </a:ext>
              </a:extLst>
            </p:cNvPr>
            <p:cNvSpPr/>
            <p:nvPr/>
          </p:nvSpPr>
          <p:spPr>
            <a:xfrm rot="15746132">
              <a:off x="1038934" y="1861587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等腰三角形 28">
              <a:extLst>
                <a:ext uri="{FF2B5EF4-FFF2-40B4-BE49-F238E27FC236}">
                  <a16:creationId xmlns:a16="http://schemas.microsoft.com/office/drawing/2014/main" id="{830B8C85-59FF-4D67-AABB-C53ABFEFAAA6}"/>
                </a:ext>
              </a:extLst>
            </p:cNvPr>
            <p:cNvSpPr/>
            <p:nvPr/>
          </p:nvSpPr>
          <p:spPr>
            <a:xfrm rot="14430113">
              <a:off x="1411000" y="2516326"/>
              <a:ext cx="541682" cy="466967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B63AE506-35A9-4A57-A47B-33FEBA0AA2BD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7893DB7-9193-4688-9413-ABC1C7CC6F17}"/>
                </a:ext>
              </a:extLst>
            </p:cNvPr>
            <p:cNvGrpSpPr/>
            <p:nvPr/>
          </p:nvGrpSpPr>
          <p:grpSpPr>
            <a:xfrm>
              <a:off x="1630265" y="1001807"/>
              <a:ext cx="670661" cy="775545"/>
              <a:chOff x="2022151" y="942431"/>
              <a:chExt cx="670661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1B3ADD19-A972-4059-A130-F7F7837F3F7A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99140FB-728F-4E48-AFB6-AA9E67482397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62867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C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C8C99BC-87F2-48E6-BE8B-D4BD28D735B6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2CCB8FD4-A385-46DF-A749-18B51078B067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76ACE448-6190-4B80-9300-4364B22922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902" y="1854436"/>
            <a:ext cx="2299620" cy="1871529"/>
          </a:xfrm>
          <a:prstGeom prst="hexagon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286D09E9-59A6-4BF4-8DD4-C1FD54CA37C6}"/>
              </a:ext>
            </a:extLst>
          </p:cNvPr>
          <p:cNvSpPr/>
          <p:nvPr/>
        </p:nvSpPr>
        <p:spPr>
          <a:xfrm>
            <a:off x="768144" y="2590225"/>
            <a:ext cx="185871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zh-CN" altLang="en-US" sz="8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3C5B59B-FB20-448A-9BFB-3C7A6814580F}"/>
              </a:ext>
            </a:extLst>
          </p:cNvPr>
          <p:cNvSpPr/>
          <p:nvPr/>
        </p:nvSpPr>
        <p:spPr>
          <a:xfrm>
            <a:off x="768144" y="2218924"/>
            <a:ext cx="1858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/>
              <a:t>添加标题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B6F0C2A-FC3C-4865-B5E5-E7BBCDF2DEDB}"/>
              </a:ext>
            </a:extLst>
          </p:cNvPr>
          <p:cNvSpPr/>
          <p:nvPr/>
        </p:nvSpPr>
        <p:spPr>
          <a:xfrm>
            <a:off x="2802043" y="2590225"/>
            <a:ext cx="185871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zh-CN" altLang="en-US" sz="800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5B5ED7F-E944-4918-90DD-ACFCE23439EF}"/>
              </a:ext>
            </a:extLst>
          </p:cNvPr>
          <p:cNvSpPr/>
          <p:nvPr/>
        </p:nvSpPr>
        <p:spPr>
          <a:xfrm>
            <a:off x="2802043" y="2218924"/>
            <a:ext cx="1858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1200" b="1" dirty="0"/>
              <a:t>添加标题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6C45FF0-DDAB-4AEF-92F8-107693192364}"/>
              </a:ext>
            </a:extLst>
          </p:cNvPr>
          <p:cNvGrpSpPr/>
          <p:nvPr/>
        </p:nvGrpSpPr>
        <p:grpSpPr>
          <a:xfrm rot="14584892">
            <a:off x="340015" y="3414068"/>
            <a:ext cx="1320642" cy="1817720"/>
            <a:chOff x="97383" y="264134"/>
            <a:chExt cx="1910244" cy="2629241"/>
          </a:xfrm>
        </p:grpSpPr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588FEF91-44AA-4ACD-B465-73DFBF0A846C}"/>
                </a:ext>
              </a:extLst>
            </p:cNvPr>
            <p:cNvSpPr/>
            <p:nvPr/>
          </p:nvSpPr>
          <p:spPr>
            <a:xfrm rot="15564283">
              <a:off x="-524" y="362041"/>
              <a:ext cx="1419649" cy="1223835"/>
            </a:xfrm>
            <a:prstGeom prst="triangle">
              <a:avLst/>
            </a:prstGeom>
            <a:noFill/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等腰三角形 21">
              <a:extLst>
                <a:ext uri="{FF2B5EF4-FFF2-40B4-BE49-F238E27FC236}">
                  <a16:creationId xmlns:a16="http://schemas.microsoft.com/office/drawing/2014/main" id="{57E95700-D67E-4563-80E5-8AE0FE5ED8D0}"/>
                </a:ext>
              </a:extLst>
            </p:cNvPr>
            <p:cNvSpPr/>
            <p:nvPr/>
          </p:nvSpPr>
          <p:spPr>
            <a:xfrm rot="14430113">
              <a:off x="1155628" y="741947"/>
              <a:ext cx="915110" cy="7888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id="{FE4AD270-378B-4A20-953B-3920D6423794}"/>
                </a:ext>
              </a:extLst>
            </p:cNvPr>
            <p:cNvSpPr/>
            <p:nvPr/>
          </p:nvSpPr>
          <p:spPr>
            <a:xfrm rot="15746132">
              <a:off x="1038934" y="1861587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A3FDA813-EB67-4DE3-8E24-28EF7C090775}"/>
                </a:ext>
              </a:extLst>
            </p:cNvPr>
            <p:cNvSpPr/>
            <p:nvPr/>
          </p:nvSpPr>
          <p:spPr>
            <a:xfrm rot="14430113">
              <a:off x="833883" y="2389050"/>
              <a:ext cx="541682" cy="46696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819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52D61171-2133-4FEB-91A2-1D909348DD66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10C921E8-CBF7-4C69-AB4C-EB2A85317FF8}"/>
                </a:ext>
              </a:extLst>
            </p:cNvPr>
            <p:cNvGrpSpPr/>
            <p:nvPr/>
          </p:nvGrpSpPr>
          <p:grpSpPr>
            <a:xfrm>
              <a:off x="1630265" y="1001807"/>
              <a:ext cx="703795" cy="775545"/>
              <a:chOff x="2022151" y="942431"/>
              <a:chExt cx="703795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67C194C3-38E9-4449-AC92-4D91811EC0AB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F2CD46B-CB1D-4973-B2A7-4117FE35B5A4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506347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D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88EC191-CC4F-4121-8E8F-0720494F0E88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425BD0E8-AD00-4399-A66D-5E3F7D08AF38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882138C-5274-48DC-B1B7-6740F76748D7}"/>
              </a:ext>
            </a:extLst>
          </p:cNvPr>
          <p:cNvGrpSpPr/>
          <p:nvPr/>
        </p:nvGrpSpPr>
        <p:grpSpPr>
          <a:xfrm>
            <a:off x="3314233" y="1635276"/>
            <a:ext cx="2186057" cy="2056506"/>
            <a:chOff x="3567158" y="1883104"/>
            <a:chExt cx="2258732" cy="2124874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B6E37FAB-5D9B-42E1-9AD9-A8CBF0B1498C}"/>
                </a:ext>
              </a:extLst>
            </p:cNvPr>
            <p:cNvGrpSpPr/>
            <p:nvPr/>
          </p:nvGrpSpPr>
          <p:grpSpPr>
            <a:xfrm>
              <a:off x="3567158" y="1883104"/>
              <a:ext cx="2258732" cy="2124874"/>
              <a:chOff x="2140010" y="1566909"/>
              <a:chExt cx="2832701" cy="2664829"/>
            </a:xfrm>
          </p:grpSpPr>
          <p:sp>
            <p:nvSpPr>
              <p:cNvPr id="19" name="Freeform 171">
                <a:extLst>
                  <a:ext uri="{FF2B5EF4-FFF2-40B4-BE49-F238E27FC236}">
                    <a16:creationId xmlns:a16="http://schemas.microsoft.com/office/drawing/2014/main" id="{41AB7CF2-3DBC-4F63-BC41-5C02DD65C80D}"/>
                  </a:ext>
                </a:extLst>
              </p:cNvPr>
              <p:cNvSpPr>
                <a:spLocks/>
              </p:cNvSpPr>
              <p:nvPr/>
            </p:nvSpPr>
            <p:spPr bwMode="auto">
              <a:xfrm rot="18849807">
                <a:off x="3019281" y="1567855"/>
                <a:ext cx="1096631" cy="1094740"/>
              </a:xfrm>
              <a:custGeom>
                <a:avLst/>
                <a:gdLst>
                  <a:gd name="T0" fmla="*/ 527 w 580"/>
                  <a:gd name="T1" fmla="*/ 78 h 579"/>
                  <a:gd name="T2" fmla="*/ 501 w 580"/>
                  <a:gd name="T3" fmla="*/ 52 h 579"/>
                  <a:gd name="T4" fmla="*/ 184 w 580"/>
                  <a:gd name="T5" fmla="*/ 2 h 579"/>
                  <a:gd name="T6" fmla="*/ 151 w 580"/>
                  <a:gd name="T7" fmla="*/ 18 h 579"/>
                  <a:gd name="T8" fmla="*/ 6 w 580"/>
                  <a:gd name="T9" fmla="*/ 304 h 579"/>
                  <a:gd name="T10" fmla="*/ 11 w 580"/>
                  <a:gd name="T11" fmla="*/ 341 h 579"/>
                  <a:gd name="T12" fmla="*/ 238 w 580"/>
                  <a:gd name="T13" fmla="*/ 568 h 579"/>
                  <a:gd name="T14" fmla="*/ 275 w 580"/>
                  <a:gd name="T15" fmla="*/ 573 h 579"/>
                  <a:gd name="T16" fmla="*/ 561 w 580"/>
                  <a:gd name="T17" fmla="*/ 428 h 579"/>
                  <a:gd name="T18" fmla="*/ 578 w 580"/>
                  <a:gd name="T19" fmla="*/ 395 h 579"/>
                  <a:gd name="T20" fmla="*/ 527 w 580"/>
                  <a:gd name="T21" fmla="*/ 78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0" h="579">
                    <a:moveTo>
                      <a:pt x="527" y="78"/>
                    </a:moveTo>
                    <a:cubicBezTo>
                      <a:pt x="525" y="65"/>
                      <a:pt x="514" y="54"/>
                      <a:pt x="501" y="52"/>
                    </a:cubicBezTo>
                    <a:cubicBezTo>
                      <a:pt x="184" y="2"/>
                      <a:pt x="184" y="2"/>
                      <a:pt x="184" y="2"/>
                    </a:cubicBezTo>
                    <a:cubicBezTo>
                      <a:pt x="172" y="0"/>
                      <a:pt x="157" y="7"/>
                      <a:pt x="151" y="18"/>
                    </a:cubicBezTo>
                    <a:cubicBezTo>
                      <a:pt x="6" y="304"/>
                      <a:pt x="6" y="304"/>
                      <a:pt x="6" y="304"/>
                    </a:cubicBezTo>
                    <a:cubicBezTo>
                      <a:pt x="0" y="315"/>
                      <a:pt x="3" y="332"/>
                      <a:pt x="11" y="341"/>
                    </a:cubicBezTo>
                    <a:cubicBezTo>
                      <a:pt x="238" y="568"/>
                      <a:pt x="238" y="568"/>
                      <a:pt x="238" y="568"/>
                    </a:cubicBezTo>
                    <a:cubicBezTo>
                      <a:pt x="247" y="577"/>
                      <a:pt x="264" y="579"/>
                      <a:pt x="275" y="573"/>
                    </a:cubicBezTo>
                    <a:cubicBezTo>
                      <a:pt x="561" y="428"/>
                      <a:pt x="561" y="428"/>
                      <a:pt x="561" y="428"/>
                    </a:cubicBezTo>
                    <a:cubicBezTo>
                      <a:pt x="572" y="422"/>
                      <a:pt x="580" y="407"/>
                      <a:pt x="578" y="395"/>
                    </a:cubicBezTo>
                    <a:lnTo>
                      <a:pt x="527" y="7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pc="-30"/>
              </a:p>
            </p:txBody>
          </p:sp>
          <p:sp>
            <p:nvSpPr>
              <p:cNvPr id="23" name="Freeform 171">
                <a:extLst>
                  <a:ext uri="{FF2B5EF4-FFF2-40B4-BE49-F238E27FC236}">
                    <a16:creationId xmlns:a16="http://schemas.microsoft.com/office/drawing/2014/main" id="{8CD0DCB0-51AF-47C7-A654-18AFBE7B5695}"/>
                  </a:ext>
                </a:extLst>
              </p:cNvPr>
              <p:cNvSpPr>
                <a:spLocks/>
              </p:cNvSpPr>
              <p:nvPr/>
            </p:nvSpPr>
            <p:spPr bwMode="auto">
              <a:xfrm rot="18849807">
                <a:off x="2139064" y="2208790"/>
                <a:ext cx="1096631" cy="1094740"/>
              </a:xfrm>
              <a:custGeom>
                <a:avLst/>
                <a:gdLst>
                  <a:gd name="T0" fmla="*/ 527 w 580"/>
                  <a:gd name="T1" fmla="*/ 78 h 579"/>
                  <a:gd name="T2" fmla="*/ 501 w 580"/>
                  <a:gd name="T3" fmla="*/ 52 h 579"/>
                  <a:gd name="T4" fmla="*/ 184 w 580"/>
                  <a:gd name="T5" fmla="*/ 2 h 579"/>
                  <a:gd name="T6" fmla="*/ 151 w 580"/>
                  <a:gd name="T7" fmla="*/ 18 h 579"/>
                  <a:gd name="T8" fmla="*/ 6 w 580"/>
                  <a:gd name="T9" fmla="*/ 304 h 579"/>
                  <a:gd name="T10" fmla="*/ 11 w 580"/>
                  <a:gd name="T11" fmla="*/ 341 h 579"/>
                  <a:gd name="T12" fmla="*/ 238 w 580"/>
                  <a:gd name="T13" fmla="*/ 568 h 579"/>
                  <a:gd name="T14" fmla="*/ 275 w 580"/>
                  <a:gd name="T15" fmla="*/ 573 h 579"/>
                  <a:gd name="T16" fmla="*/ 561 w 580"/>
                  <a:gd name="T17" fmla="*/ 428 h 579"/>
                  <a:gd name="T18" fmla="*/ 578 w 580"/>
                  <a:gd name="T19" fmla="*/ 395 h 579"/>
                  <a:gd name="T20" fmla="*/ 527 w 580"/>
                  <a:gd name="T21" fmla="*/ 78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0" h="579">
                    <a:moveTo>
                      <a:pt x="527" y="78"/>
                    </a:moveTo>
                    <a:cubicBezTo>
                      <a:pt x="525" y="65"/>
                      <a:pt x="514" y="54"/>
                      <a:pt x="501" y="52"/>
                    </a:cubicBezTo>
                    <a:cubicBezTo>
                      <a:pt x="184" y="2"/>
                      <a:pt x="184" y="2"/>
                      <a:pt x="184" y="2"/>
                    </a:cubicBezTo>
                    <a:cubicBezTo>
                      <a:pt x="172" y="0"/>
                      <a:pt x="157" y="7"/>
                      <a:pt x="151" y="18"/>
                    </a:cubicBezTo>
                    <a:cubicBezTo>
                      <a:pt x="6" y="304"/>
                      <a:pt x="6" y="304"/>
                      <a:pt x="6" y="304"/>
                    </a:cubicBezTo>
                    <a:cubicBezTo>
                      <a:pt x="0" y="315"/>
                      <a:pt x="3" y="332"/>
                      <a:pt x="11" y="341"/>
                    </a:cubicBezTo>
                    <a:cubicBezTo>
                      <a:pt x="238" y="568"/>
                      <a:pt x="238" y="568"/>
                      <a:pt x="238" y="568"/>
                    </a:cubicBezTo>
                    <a:cubicBezTo>
                      <a:pt x="247" y="577"/>
                      <a:pt x="264" y="579"/>
                      <a:pt x="275" y="573"/>
                    </a:cubicBezTo>
                    <a:cubicBezTo>
                      <a:pt x="561" y="428"/>
                      <a:pt x="561" y="428"/>
                      <a:pt x="561" y="428"/>
                    </a:cubicBezTo>
                    <a:cubicBezTo>
                      <a:pt x="572" y="422"/>
                      <a:pt x="580" y="407"/>
                      <a:pt x="578" y="395"/>
                    </a:cubicBezTo>
                    <a:lnTo>
                      <a:pt x="527" y="7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pc="-30"/>
              </a:p>
            </p:txBody>
          </p:sp>
          <p:sp>
            <p:nvSpPr>
              <p:cNvPr id="27" name="Freeform 171">
                <a:extLst>
                  <a:ext uri="{FF2B5EF4-FFF2-40B4-BE49-F238E27FC236}">
                    <a16:creationId xmlns:a16="http://schemas.microsoft.com/office/drawing/2014/main" id="{C71B351C-9860-46D6-B286-641F4AABD691}"/>
                  </a:ext>
                </a:extLst>
              </p:cNvPr>
              <p:cNvSpPr>
                <a:spLocks/>
              </p:cNvSpPr>
              <p:nvPr/>
            </p:nvSpPr>
            <p:spPr bwMode="auto">
              <a:xfrm rot="18849807">
                <a:off x="3877025" y="2160085"/>
                <a:ext cx="1096631" cy="1094740"/>
              </a:xfrm>
              <a:custGeom>
                <a:avLst/>
                <a:gdLst>
                  <a:gd name="T0" fmla="*/ 527 w 580"/>
                  <a:gd name="T1" fmla="*/ 78 h 579"/>
                  <a:gd name="T2" fmla="*/ 501 w 580"/>
                  <a:gd name="T3" fmla="*/ 52 h 579"/>
                  <a:gd name="T4" fmla="*/ 184 w 580"/>
                  <a:gd name="T5" fmla="*/ 2 h 579"/>
                  <a:gd name="T6" fmla="*/ 151 w 580"/>
                  <a:gd name="T7" fmla="*/ 18 h 579"/>
                  <a:gd name="T8" fmla="*/ 6 w 580"/>
                  <a:gd name="T9" fmla="*/ 304 h 579"/>
                  <a:gd name="T10" fmla="*/ 11 w 580"/>
                  <a:gd name="T11" fmla="*/ 341 h 579"/>
                  <a:gd name="T12" fmla="*/ 238 w 580"/>
                  <a:gd name="T13" fmla="*/ 568 h 579"/>
                  <a:gd name="T14" fmla="*/ 275 w 580"/>
                  <a:gd name="T15" fmla="*/ 573 h 579"/>
                  <a:gd name="T16" fmla="*/ 561 w 580"/>
                  <a:gd name="T17" fmla="*/ 428 h 579"/>
                  <a:gd name="T18" fmla="*/ 578 w 580"/>
                  <a:gd name="T19" fmla="*/ 395 h 579"/>
                  <a:gd name="T20" fmla="*/ 527 w 580"/>
                  <a:gd name="T21" fmla="*/ 78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0" h="579">
                    <a:moveTo>
                      <a:pt x="527" y="78"/>
                    </a:moveTo>
                    <a:cubicBezTo>
                      <a:pt x="525" y="65"/>
                      <a:pt x="514" y="54"/>
                      <a:pt x="501" y="52"/>
                    </a:cubicBezTo>
                    <a:cubicBezTo>
                      <a:pt x="184" y="2"/>
                      <a:pt x="184" y="2"/>
                      <a:pt x="184" y="2"/>
                    </a:cubicBezTo>
                    <a:cubicBezTo>
                      <a:pt x="172" y="0"/>
                      <a:pt x="157" y="7"/>
                      <a:pt x="151" y="18"/>
                    </a:cubicBezTo>
                    <a:cubicBezTo>
                      <a:pt x="6" y="304"/>
                      <a:pt x="6" y="304"/>
                      <a:pt x="6" y="304"/>
                    </a:cubicBezTo>
                    <a:cubicBezTo>
                      <a:pt x="0" y="315"/>
                      <a:pt x="3" y="332"/>
                      <a:pt x="11" y="341"/>
                    </a:cubicBezTo>
                    <a:cubicBezTo>
                      <a:pt x="238" y="568"/>
                      <a:pt x="238" y="568"/>
                      <a:pt x="238" y="568"/>
                    </a:cubicBezTo>
                    <a:cubicBezTo>
                      <a:pt x="247" y="577"/>
                      <a:pt x="264" y="579"/>
                      <a:pt x="275" y="573"/>
                    </a:cubicBezTo>
                    <a:cubicBezTo>
                      <a:pt x="561" y="428"/>
                      <a:pt x="561" y="428"/>
                      <a:pt x="561" y="428"/>
                    </a:cubicBezTo>
                    <a:cubicBezTo>
                      <a:pt x="572" y="422"/>
                      <a:pt x="580" y="407"/>
                      <a:pt x="578" y="395"/>
                    </a:cubicBezTo>
                    <a:lnTo>
                      <a:pt x="527" y="78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pc="-30"/>
              </a:p>
            </p:txBody>
          </p:sp>
          <p:sp>
            <p:nvSpPr>
              <p:cNvPr id="31" name="Freeform 171">
                <a:extLst>
                  <a:ext uri="{FF2B5EF4-FFF2-40B4-BE49-F238E27FC236}">
                    <a16:creationId xmlns:a16="http://schemas.microsoft.com/office/drawing/2014/main" id="{98B69B59-4931-42F6-85B9-B9DCC49BB584}"/>
                  </a:ext>
                </a:extLst>
              </p:cNvPr>
              <p:cNvSpPr>
                <a:spLocks/>
              </p:cNvSpPr>
              <p:nvPr/>
            </p:nvSpPr>
            <p:spPr bwMode="auto">
              <a:xfrm rot="9887472">
                <a:off x="2540244" y="3136053"/>
                <a:ext cx="1096631" cy="1094740"/>
              </a:xfrm>
              <a:custGeom>
                <a:avLst/>
                <a:gdLst>
                  <a:gd name="T0" fmla="*/ 527 w 580"/>
                  <a:gd name="T1" fmla="*/ 78 h 579"/>
                  <a:gd name="T2" fmla="*/ 501 w 580"/>
                  <a:gd name="T3" fmla="*/ 52 h 579"/>
                  <a:gd name="T4" fmla="*/ 184 w 580"/>
                  <a:gd name="T5" fmla="*/ 2 h 579"/>
                  <a:gd name="T6" fmla="*/ 151 w 580"/>
                  <a:gd name="T7" fmla="*/ 18 h 579"/>
                  <a:gd name="T8" fmla="*/ 6 w 580"/>
                  <a:gd name="T9" fmla="*/ 304 h 579"/>
                  <a:gd name="T10" fmla="*/ 11 w 580"/>
                  <a:gd name="T11" fmla="*/ 341 h 579"/>
                  <a:gd name="T12" fmla="*/ 238 w 580"/>
                  <a:gd name="T13" fmla="*/ 568 h 579"/>
                  <a:gd name="T14" fmla="*/ 275 w 580"/>
                  <a:gd name="T15" fmla="*/ 573 h 579"/>
                  <a:gd name="T16" fmla="*/ 561 w 580"/>
                  <a:gd name="T17" fmla="*/ 428 h 579"/>
                  <a:gd name="T18" fmla="*/ 578 w 580"/>
                  <a:gd name="T19" fmla="*/ 395 h 579"/>
                  <a:gd name="T20" fmla="*/ 527 w 580"/>
                  <a:gd name="T21" fmla="*/ 78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0" h="579">
                    <a:moveTo>
                      <a:pt x="527" y="78"/>
                    </a:moveTo>
                    <a:cubicBezTo>
                      <a:pt x="525" y="65"/>
                      <a:pt x="514" y="54"/>
                      <a:pt x="501" y="52"/>
                    </a:cubicBezTo>
                    <a:cubicBezTo>
                      <a:pt x="184" y="2"/>
                      <a:pt x="184" y="2"/>
                      <a:pt x="184" y="2"/>
                    </a:cubicBezTo>
                    <a:cubicBezTo>
                      <a:pt x="172" y="0"/>
                      <a:pt x="157" y="7"/>
                      <a:pt x="151" y="18"/>
                    </a:cubicBezTo>
                    <a:cubicBezTo>
                      <a:pt x="6" y="304"/>
                      <a:pt x="6" y="304"/>
                      <a:pt x="6" y="304"/>
                    </a:cubicBezTo>
                    <a:cubicBezTo>
                      <a:pt x="0" y="315"/>
                      <a:pt x="3" y="332"/>
                      <a:pt x="11" y="341"/>
                    </a:cubicBezTo>
                    <a:cubicBezTo>
                      <a:pt x="238" y="568"/>
                      <a:pt x="238" y="568"/>
                      <a:pt x="238" y="568"/>
                    </a:cubicBezTo>
                    <a:cubicBezTo>
                      <a:pt x="247" y="577"/>
                      <a:pt x="264" y="579"/>
                      <a:pt x="275" y="573"/>
                    </a:cubicBezTo>
                    <a:cubicBezTo>
                      <a:pt x="561" y="428"/>
                      <a:pt x="561" y="428"/>
                      <a:pt x="561" y="428"/>
                    </a:cubicBezTo>
                    <a:cubicBezTo>
                      <a:pt x="572" y="422"/>
                      <a:pt x="580" y="407"/>
                      <a:pt x="578" y="395"/>
                    </a:cubicBezTo>
                    <a:lnTo>
                      <a:pt x="527" y="78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pc="-30"/>
              </a:p>
            </p:txBody>
          </p:sp>
          <p:sp>
            <p:nvSpPr>
              <p:cNvPr id="35" name="Freeform 171">
                <a:extLst>
                  <a:ext uri="{FF2B5EF4-FFF2-40B4-BE49-F238E27FC236}">
                    <a16:creationId xmlns:a16="http://schemas.microsoft.com/office/drawing/2014/main" id="{E931B37F-08D0-46B8-A467-CA730643D8C1}"/>
                  </a:ext>
                </a:extLst>
              </p:cNvPr>
              <p:cNvSpPr>
                <a:spLocks/>
              </p:cNvSpPr>
              <p:nvPr/>
            </p:nvSpPr>
            <p:spPr bwMode="auto">
              <a:xfrm rot="5989961">
                <a:off x="3524509" y="3136053"/>
                <a:ext cx="1096631" cy="1094740"/>
              </a:xfrm>
              <a:custGeom>
                <a:avLst/>
                <a:gdLst>
                  <a:gd name="T0" fmla="*/ 527 w 580"/>
                  <a:gd name="T1" fmla="*/ 78 h 579"/>
                  <a:gd name="T2" fmla="*/ 501 w 580"/>
                  <a:gd name="T3" fmla="*/ 52 h 579"/>
                  <a:gd name="T4" fmla="*/ 184 w 580"/>
                  <a:gd name="T5" fmla="*/ 2 h 579"/>
                  <a:gd name="T6" fmla="*/ 151 w 580"/>
                  <a:gd name="T7" fmla="*/ 18 h 579"/>
                  <a:gd name="T8" fmla="*/ 6 w 580"/>
                  <a:gd name="T9" fmla="*/ 304 h 579"/>
                  <a:gd name="T10" fmla="*/ 11 w 580"/>
                  <a:gd name="T11" fmla="*/ 341 h 579"/>
                  <a:gd name="T12" fmla="*/ 238 w 580"/>
                  <a:gd name="T13" fmla="*/ 568 h 579"/>
                  <a:gd name="T14" fmla="*/ 275 w 580"/>
                  <a:gd name="T15" fmla="*/ 573 h 579"/>
                  <a:gd name="T16" fmla="*/ 561 w 580"/>
                  <a:gd name="T17" fmla="*/ 428 h 579"/>
                  <a:gd name="T18" fmla="*/ 578 w 580"/>
                  <a:gd name="T19" fmla="*/ 395 h 579"/>
                  <a:gd name="T20" fmla="*/ 527 w 580"/>
                  <a:gd name="T21" fmla="*/ 78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80" h="579">
                    <a:moveTo>
                      <a:pt x="527" y="78"/>
                    </a:moveTo>
                    <a:cubicBezTo>
                      <a:pt x="525" y="65"/>
                      <a:pt x="514" y="54"/>
                      <a:pt x="501" y="52"/>
                    </a:cubicBezTo>
                    <a:cubicBezTo>
                      <a:pt x="184" y="2"/>
                      <a:pt x="184" y="2"/>
                      <a:pt x="184" y="2"/>
                    </a:cubicBezTo>
                    <a:cubicBezTo>
                      <a:pt x="172" y="0"/>
                      <a:pt x="157" y="7"/>
                      <a:pt x="151" y="18"/>
                    </a:cubicBezTo>
                    <a:cubicBezTo>
                      <a:pt x="6" y="304"/>
                      <a:pt x="6" y="304"/>
                      <a:pt x="6" y="304"/>
                    </a:cubicBezTo>
                    <a:cubicBezTo>
                      <a:pt x="0" y="315"/>
                      <a:pt x="3" y="332"/>
                      <a:pt x="11" y="341"/>
                    </a:cubicBezTo>
                    <a:cubicBezTo>
                      <a:pt x="238" y="568"/>
                      <a:pt x="238" y="568"/>
                      <a:pt x="238" y="568"/>
                    </a:cubicBezTo>
                    <a:cubicBezTo>
                      <a:pt x="247" y="577"/>
                      <a:pt x="264" y="579"/>
                      <a:pt x="275" y="573"/>
                    </a:cubicBezTo>
                    <a:cubicBezTo>
                      <a:pt x="561" y="428"/>
                      <a:pt x="561" y="428"/>
                      <a:pt x="561" y="428"/>
                    </a:cubicBezTo>
                    <a:cubicBezTo>
                      <a:pt x="572" y="422"/>
                      <a:pt x="580" y="407"/>
                      <a:pt x="578" y="395"/>
                    </a:cubicBezTo>
                    <a:lnTo>
                      <a:pt x="527" y="7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pc="-30" dirty="0"/>
              </a:p>
            </p:txBody>
          </p: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1DFF134E-E6B9-4F3B-B95F-1FA37EEE38BA}"/>
                </a:ext>
              </a:extLst>
            </p:cNvPr>
            <p:cNvSpPr txBox="1"/>
            <p:nvPr/>
          </p:nvSpPr>
          <p:spPr>
            <a:xfrm>
              <a:off x="3768029" y="263240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08F1293-D325-485C-982F-DB529EA217AA}"/>
                </a:ext>
              </a:extLst>
            </p:cNvPr>
            <p:cNvSpPr txBox="1"/>
            <p:nvPr/>
          </p:nvSpPr>
          <p:spPr>
            <a:xfrm>
              <a:off x="4499927" y="212886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C5244959-2606-4C74-A078-8C2F1DD95933}"/>
                </a:ext>
              </a:extLst>
            </p:cNvPr>
            <p:cNvSpPr txBox="1"/>
            <p:nvPr/>
          </p:nvSpPr>
          <p:spPr>
            <a:xfrm>
              <a:off x="5201792" y="259925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E02F0ED9-A85E-4868-942E-0C8D06C8B162}"/>
                </a:ext>
              </a:extLst>
            </p:cNvPr>
            <p:cNvSpPr txBox="1"/>
            <p:nvPr/>
          </p:nvSpPr>
          <p:spPr>
            <a:xfrm>
              <a:off x="4930811" y="341160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5F7F3578-C3E0-4864-9BA1-3229CDEE8317}"/>
                </a:ext>
              </a:extLst>
            </p:cNvPr>
            <p:cNvSpPr txBox="1"/>
            <p:nvPr/>
          </p:nvSpPr>
          <p:spPr>
            <a:xfrm>
              <a:off x="4102937" y="341160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05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D6AF576A-66CD-4438-AEDC-B10826012BE0}"/>
              </a:ext>
            </a:extLst>
          </p:cNvPr>
          <p:cNvGrpSpPr/>
          <p:nvPr/>
        </p:nvGrpSpPr>
        <p:grpSpPr>
          <a:xfrm>
            <a:off x="1361665" y="1859718"/>
            <a:ext cx="1093569" cy="369332"/>
            <a:chOff x="1337157" y="1859718"/>
            <a:chExt cx="1093569" cy="369332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1D4B32F2-1555-44FD-B785-551CB551CFD7}"/>
                </a:ext>
              </a:extLst>
            </p:cNvPr>
            <p:cNvSpPr txBox="1"/>
            <p:nvPr/>
          </p:nvSpPr>
          <p:spPr>
            <a:xfrm>
              <a:off x="1337157" y="185971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F2371F51-ADCE-438D-A4D9-4628895FDDBE}"/>
                </a:ext>
              </a:extLst>
            </p:cNvPr>
            <p:cNvSpPr txBox="1"/>
            <p:nvPr/>
          </p:nvSpPr>
          <p:spPr>
            <a:xfrm>
              <a:off x="1630507" y="1905885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848E56E5-5A90-4B99-87CD-C470564F1877}"/>
              </a:ext>
            </a:extLst>
          </p:cNvPr>
          <p:cNvSpPr/>
          <p:nvPr/>
        </p:nvSpPr>
        <p:spPr>
          <a:xfrm>
            <a:off x="1050401" y="2275217"/>
            <a:ext cx="18587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37910457-DCB0-46D0-9C9C-75FA33DB2D61}"/>
              </a:ext>
            </a:extLst>
          </p:cNvPr>
          <p:cNvGrpSpPr/>
          <p:nvPr/>
        </p:nvGrpSpPr>
        <p:grpSpPr>
          <a:xfrm>
            <a:off x="1361665" y="3141954"/>
            <a:ext cx="1136489" cy="369332"/>
            <a:chOff x="1337157" y="3141954"/>
            <a:chExt cx="1136489" cy="369332"/>
          </a:xfrm>
        </p:grpSpPr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A6C3DA2-3DFC-4EBF-9996-1D1DD178E7DB}"/>
                </a:ext>
              </a:extLst>
            </p:cNvPr>
            <p:cNvSpPr txBox="1"/>
            <p:nvPr/>
          </p:nvSpPr>
          <p:spPr>
            <a:xfrm>
              <a:off x="1337157" y="314195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756DB0FE-02CC-4063-8680-10BBD1E3C36E}"/>
                </a:ext>
              </a:extLst>
            </p:cNvPr>
            <p:cNvSpPr txBox="1"/>
            <p:nvPr/>
          </p:nvSpPr>
          <p:spPr>
            <a:xfrm>
              <a:off x="1673427" y="3185507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51" name="矩形 50">
            <a:extLst>
              <a:ext uri="{FF2B5EF4-FFF2-40B4-BE49-F238E27FC236}">
                <a16:creationId xmlns:a16="http://schemas.microsoft.com/office/drawing/2014/main" id="{56DF9AA7-9689-41FF-B718-0E8CA4210B21}"/>
              </a:ext>
            </a:extLst>
          </p:cNvPr>
          <p:cNvSpPr/>
          <p:nvPr/>
        </p:nvSpPr>
        <p:spPr>
          <a:xfrm>
            <a:off x="1093321" y="3554839"/>
            <a:ext cx="18587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5C1B5321-335C-48EA-B2EC-585B4078302A}"/>
              </a:ext>
            </a:extLst>
          </p:cNvPr>
          <p:cNvGrpSpPr/>
          <p:nvPr/>
        </p:nvGrpSpPr>
        <p:grpSpPr>
          <a:xfrm>
            <a:off x="6079454" y="1828769"/>
            <a:ext cx="1176615" cy="369332"/>
            <a:chOff x="6054946" y="1828769"/>
            <a:chExt cx="1176615" cy="369332"/>
          </a:xfrm>
        </p:grpSpPr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8BD07ACA-44F8-4921-B26C-A9BD8A2359C9}"/>
                </a:ext>
              </a:extLst>
            </p:cNvPr>
            <p:cNvSpPr txBox="1"/>
            <p:nvPr/>
          </p:nvSpPr>
          <p:spPr>
            <a:xfrm>
              <a:off x="6054946" y="1828769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B8FA20B-049C-4E9E-BDD2-546A07D2E9F2}"/>
                </a:ext>
              </a:extLst>
            </p:cNvPr>
            <p:cNvSpPr txBox="1"/>
            <p:nvPr/>
          </p:nvSpPr>
          <p:spPr>
            <a:xfrm>
              <a:off x="6431342" y="1874093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57" name="矩形 56">
            <a:extLst>
              <a:ext uri="{FF2B5EF4-FFF2-40B4-BE49-F238E27FC236}">
                <a16:creationId xmlns:a16="http://schemas.microsoft.com/office/drawing/2014/main" id="{A8D1706A-0A9E-4AE8-B2E4-4A114F0923ED}"/>
              </a:ext>
            </a:extLst>
          </p:cNvPr>
          <p:cNvSpPr/>
          <p:nvPr/>
        </p:nvSpPr>
        <p:spPr>
          <a:xfrm>
            <a:off x="5851236" y="2243425"/>
            <a:ext cx="18587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2D5F53F2-3836-4509-86C5-20FAC4F8B866}"/>
              </a:ext>
            </a:extLst>
          </p:cNvPr>
          <p:cNvGrpSpPr/>
          <p:nvPr/>
        </p:nvGrpSpPr>
        <p:grpSpPr>
          <a:xfrm>
            <a:off x="6069140" y="3100653"/>
            <a:ext cx="1186929" cy="369332"/>
            <a:chOff x="6069140" y="3100653"/>
            <a:chExt cx="1186929" cy="369332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CC35F99A-71C9-49E1-80C0-4585EBDE6208}"/>
                </a:ext>
              </a:extLst>
            </p:cNvPr>
            <p:cNvSpPr txBox="1"/>
            <p:nvPr/>
          </p:nvSpPr>
          <p:spPr>
            <a:xfrm>
              <a:off x="6069140" y="310065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011495F3-33CC-4958-B470-9C96132183FB}"/>
                </a:ext>
              </a:extLst>
            </p:cNvPr>
            <p:cNvSpPr txBox="1"/>
            <p:nvPr/>
          </p:nvSpPr>
          <p:spPr>
            <a:xfrm>
              <a:off x="6455850" y="3141954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60" name="矩形 59">
            <a:extLst>
              <a:ext uri="{FF2B5EF4-FFF2-40B4-BE49-F238E27FC236}">
                <a16:creationId xmlns:a16="http://schemas.microsoft.com/office/drawing/2014/main" id="{5B7224DA-91A8-4697-BAEA-19EAD5C722FD}"/>
              </a:ext>
            </a:extLst>
          </p:cNvPr>
          <p:cNvSpPr/>
          <p:nvPr/>
        </p:nvSpPr>
        <p:spPr>
          <a:xfrm>
            <a:off x="5851236" y="3511286"/>
            <a:ext cx="18587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456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14:prism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1" grpId="0"/>
      <p:bldP spid="57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1144C553-ABC6-490B-A2AF-6A45AD19FD66}"/>
              </a:ext>
            </a:extLst>
          </p:cNvPr>
          <p:cNvSpPr txBox="1"/>
          <p:nvPr/>
        </p:nvSpPr>
        <p:spPr>
          <a:xfrm>
            <a:off x="4424131" y="864245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06DF455-462D-4A17-B7AA-51A5EF0D411C}"/>
              </a:ext>
            </a:extLst>
          </p:cNvPr>
          <p:cNvSpPr txBox="1"/>
          <p:nvPr/>
        </p:nvSpPr>
        <p:spPr>
          <a:xfrm>
            <a:off x="3423856" y="186941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家居设计的成果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AD68C6B-CDDE-4294-8C76-A4ED93580128}"/>
              </a:ext>
            </a:extLst>
          </p:cNvPr>
          <p:cNvGrpSpPr/>
          <p:nvPr/>
        </p:nvGrpSpPr>
        <p:grpSpPr>
          <a:xfrm>
            <a:off x="0" y="0"/>
            <a:ext cx="9144000" cy="1654708"/>
            <a:chOff x="0" y="0"/>
            <a:chExt cx="12192000" cy="2345776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B1CFE4AC-E8A9-4B7A-B0A5-8073713BBC8A}"/>
                </a:ext>
              </a:extLst>
            </p:cNvPr>
            <p:cNvGrpSpPr/>
            <p:nvPr/>
          </p:nvGrpSpPr>
          <p:grpSpPr>
            <a:xfrm>
              <a:off x="0" y="0"/>
              <a:ext cx="12192000" cy="2345776"/>
              <a:chOff x="0" y="0"/>
              <a:chExt cx="12192000" cy="2345776"/>
            </a:xfrm>
          </p:grpSpPr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id="{6F4935BA-1819-4752-9C80-8B7C561A04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6382" y="0"/>
                <a:ext cx="4014438" cy="2345776"/>
              </a:xfrm>
              <a:prstGeom prst="rect">
                <a:avLst/>
              </a:prstGeom>
            </p:spPr>
          </p:pic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329E91D2-FAEF-45D7-BCB8-0A56DFFF9A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0820" y="0"/>
                <a:ext cx="4241180" cy="2345776"/>
              </a:xfrm>
              <a:prstGeom prst="rect">
                <a:avLst/>
              </a:prstGeom>
            </p:spPr>
          </p:pic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7F48FBE4-C193-42C4-B1FD-CA55BBDD4E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3936382" cy="2345776"/>
              </a:xfrm>
              <a:prstGeom prst="rect">
                <a:avLst/>
              </a:prstGeom>
            </p:spPr>
          </p:pic>
        </p:grpSp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id="{98E2385F-8BFD-4835-AF59-76F9184CB8C1}"/>
                </a:ext>
              </a:extLst>
            </p:cNvPr>
            <p:cNvSpPr/>
            <p:nvPr/>
          </p:nvSpPr>
          <p:spPr>
            <a:xfrm>
              <a:off x="5414064" y="1291782"/>
              <a:ext cx="1765761" cy="102189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7E0601E7-354E-4180-84DE-D5D3318EC037}"/>
              </a:ext>
            </a:extLst>
          </p:cNvPr>
          <p:cNvSpPr txBox="1"/>
          <p:nvPr/>
        </p:nvSpPr>
        <p:spPr>
          <a:xfrm>
            <a:off x="4299789" y="106212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680C3A6C-EC55-4070-B8D0-07B34AF7D4D9}"/>
              </a:ext>
            </a:extLst>
          </p:cNvPr>
          <p:cNvGrpSpPr/>
          <p:nvPr/>
        </p:nvGrpSpPr>
        <p:grpSpPr>
          <a:xfrm rot="14584892">
            <a:off x="367154" y="3745002"/>
            <a:ext cx="1079891" cy="1486352"/>
            <a:chOff x="97383" y="264134"/>
            <a:chExt cx="1910244" cy="2629241"/>
          </a:xfrm>
        </p:grpSpPr>
        <p:sp>
          <p:nvSpPr>
            <p:cNvPr id="30" name="等腰三角形 29">
              <a:extLst>
                <a:ext uri="{FF2B5EF4-FFF2-40B4-BE49-F238E27FC236}">
                  <a16:creationId xmlns:a16="http://schemas.microsoft.com/office/drawing/2014/main" id="{0FC830B4-4335-4D03-AA09-D6F3CF6E3FEA}"/>
                </a:ext>
              </a:extLst>
            </p:cNvPr>
            <p:cNvSpPr/>
            <p:nvPr/>
          </p:nvSpPr>
          <p:spPr>
            <a:xfrm rot="15564283">
              <a:off x="-524" y="362041"/>
              <a:ext cx="1419649" cy="1223835"/>
            </a:xfrm>
            <a:prstGeom prst="triangle">
              <a:avLst/>
            </a:prstGeom>
            <a:noFill/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等腰三角形 30">
              <a:extLst>
                <a:ext uri="{FF2B5EF4-FFF2-40B4-BE49-F238E27FC236}">
                  <a16:creationId xmlns:a16="http://schemas.microsoft.com/office/drawing/2014/main" id="{EDC0345B-B2D0-4C3A-BB59-1774394F6D9D}"/>
                </a:ext>
              </a:extLst>
            </p:cNvPr>
            <p:cNvSpPr/>
            <p:nvPr/>
          </p:nvSpPr>
          <p:spPr>
            <a:xfrm rot="14430113">
              <a:off x="1155628" y="741947"/>
              <a:ext cx="915110" cy="7888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id="{2353638B-5197-492B-B1D2-4BC9D6FC2F24}"/>
                </a:ext>
              </a:extLst>
            </p:cNvPr>
            <p:cNvSpPr/>
            <p:nvPr/>
          </p:nvSpPr>
          <p:spPr>
            <a:xfrm rot="15746132">
              <a:off x="1038934" y="1861587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18D86D58-2E7D-4850-A62A-60FC07B1AC7C}"/>
                </a:ext>
              </a:extLst>
            </p:cNvPr>
            <p:cNvSpPr/>
            <p:nvPr/>
          </p:nvSpPr>
          <p:spPr>
            <a:xfrm rot="14430113">
              <a:off x="833883" y="2389050"/>
              <a:ext cx="541682" cy="46696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5D5E8A8F-882C-4FB9-AA88-10613459D725}"/>
              </a:ext>
            </a:extLst>
          </p:cNvPr>
          <p:cNvSpPr/>
          <p:nvPr/>
        </p:nvSpPr>
        <p:spPr>
          <a:xfrm>
            <a:off x="3578432" y="2386820"/>
            <a:ext cx="28483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333333"/>
                </a:solidFill>
                <a:latin typeface="Arial" panose="020B0604020202020204" pitchFamily="34" charset="0"/>
              </a:rPr>
              <a:t>The results of home design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C5D93F1-444A-423A-97EF-9D03CA76D08F}"/>
              </a:ext>
            </a:extLst>
          </p:cNvPr>
          <p:cNvSpPr txBox="1"/>
          <p:nvPr/>
        </p:nvSpPr>
        <p:spPr>
          <a:xfrm>
            <a:off x="2544490" y="3212005"/>
            <a:ext cx="1516520" cy="30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4F09D9B-F9B0-4714-A10B-24013E9ECAC8}"/>
              </a:ext>
            </a:extLst>
          </p:cNvPr>
          <p:cNvSpPr txBox="1"/>
          <p:nvPr/>
        </p:nvSpPr>
        <p:spPr>
          <a:xfrm>
            <a:off x="5655825" y="3228730"/>
            <a:ext cx="1516520" cy="30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026CCE9-1009-4D73-905D-128DA427654C}"/>
              </a:ext>
            </a:extLst>
          </p:cNvPr>
          <p:cNvSpPr txBox="1"/>
          <p:nvPr/>
        </p:nvSpPr>
        <p:spPr>
          <a:xfrm>
            <a:off x="2544490" y="3974243"/>
            <a:ext cx="195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616EC42-C479-42F6-AB59-DD53053B73B2}"/>
              </a:ext>
            </a:extLst>
          </p:cNvPr>
          <p:cNvSpPr txBox="1"/>
          <p:nvPr/>
        </p:nvSpPr>
        <p:spPr>
          <a:xfrm>
            <a:off x="5655825" y="3990968"/>
            <a:ext cx="1516520" cy="301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372246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7" grpId="0"/>
      <p:bldP spid="34" grpId="0"/>
      <p:bldP spid="35" grpId="0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547C4CE2-DAE9-4C02-A1E4-66FB5C56C820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B3880623-8506-448E-8404-BCD961F30A79}"/>
                </a:ext>
              </a:extLst>
            </p:cNvPr>
            <p:cNvGrpSpPr/>
            <p:nvPr/>
          </p:nvGrpSpPr>
          <p:grpSpPr>
            <a:xfrm>
              <a:off x="1630265" y="1001807"/>
              <a:ext cx="670661" cy="775545"/>
              <a:chOff x="2022151" y="942431"/>
              <a:chExt cx="670661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728F45E6-8669-44F3-B87B-8E0182B8AAD2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DB9755C-8B8E-46F7-BDF8-B31456E39170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251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A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1BDDCC1-0F12-4687-837E-7D4306083BE6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8566AC2-6CE4-4F00-B7F9-53BCB0147912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6DA4A6F5-28FB-482F-9314-DB02030D89AB}"/>
              </a:ext>
            </a:extLst>
          </p:cNvPr>
          <p:cNvGrpSpPr/>
          <p:nvPr/>
        </p:nvGrpSpPr>
        <p:grpSpPr>
          <a:xfrm>
            <a:off x="1112074" y="1517803"/>
            <a:ext cx="7074797" cy="1370286"/>
            <a:chOff x="1112074" y="1517803"/>
            <a:chExt cx="7074797" cy="1370286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0DBC60F4-67BE-467A-B509-A1D64A972244}"/>
                </a:ext>
              </a:extLst>
            </p:cNvPr>
            <p:cNvGrpSpPr/>
            <p:nvPr/>
          </p:nvGrpSpPr>
          <p:grpSpPr>
            <a:xfrm>
              <a:off x="1112074" y="1517803"/>
              <a:ext cx="7074797" cy="1370286"/>
              <a:chOff x="1362075" y="2755900"/>
              <a:chExt cx="9509125" cy="2006600"/>
            </a:xfrm>
            <a:solidFill>
              <a:schemeClr val="bg1">
                <a:lumMod val="65000"/>
              </a:schemeClr>
            </a:solidFill>
          </p:grpSpPr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781070DE-BC1A-41E4-A2C9-EAB13D3B9291}"/>
                  </a:ext>
                </a:extLst>
              </p:cNvPr>
              <p:cNvGrpSpPr/>
              <p:nvPr/>
            </p:nvGrpSpPr>
            <p:grpSpPr>
              <a:xfrm>
                <a:off x="1703539" y="2755900"/>
                <a:ext cx="8826197" cy="2006600"/>
                <a:chOff x="1703539" y="2755900"/>
                <a:chExt cx="8826197" cy="2006600"/>
              </a:xfrm>
              <a:grpFill/>
            </p:grpSpPr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CDBC6846-5D65-4406-97ED-63E23AF83FD7}"/>
                    </a:ext>
                  </a:extLst>
                </p:cNvPr>
                <p:cNvCxnSpPr/>
                <p:nvPr/>
              </p:nvCxnSpPr>
              <p:spPr>
                <a:xfrm>
                  <a:off x="8785225" y="2844800"/>
                  <a:ext cx="1479550" cy="1917700"/>
                </a:xfrm>
                <a:prstGeom prst="line">
                  <a:avLst/>
                </a:prstGeom>
                <a:grpFill/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9" name="组合 18">
                  <a:extLst>
                    <a:ext uri="{FF2B5EF4-FFF2-40B4-BE49-F238E27FC236}">
                      <a16:creationId xmlns:a16="http://schemas.microsoft.com/office/drawing/2014/main" id="{7222FF36-8F98-4DC3-9CA8-61FB624174F2}"/>
                    </a:ext>
                  </a:extLst>
                </p:cNvPr>
                <p:cNvGrpSpPr/>
                <p:nvPr/>
              </p:nvGrpSpPr>
              <p:grpSpPr>
                <a:xfrm>
                  <a:off x="1703539" y="2755900"/>
                  <a:ext cx="8826197" cy="2006600"/>
                  <a:chOff x="1703539" y="2755900"/>
                  <a:chExt cx="8826197" cy="2006600"/>
                </a:xfrm>
                <a:grpFill/>
              </p:grpSpPr>
              <p:cxnSp>
                <p:nvCxnSpPr>
                  <p:cNvPr id="20" name="直接连接符 19">
                    <a:extLst>
                      <a:ext uri="{FF2B5EF4-FFF2-40B4-BE49-F238E27FC236}">
                        <a16:creationId xmlns:a16="http://schemas.microsoft.com/office/drawing/2014/main" id="{78E63C10-A606-4019-A34A-391CE2075FA9}"/>
                      </a:ext>
                    </a:extLst>
                  </p:cNvPr>
                  <p:cNvCxnSpPr>
                    <a:stCxn id="17" idx="5"/>
                  </p:cNvCxnSpPr>
                  <p:nvPr/>
                </p:nvCxnSpPr>
                <p:spPr>
                  <a:xfrm flipV="1">
                    <a:off x="1703539" y="2755900"/>
                    <a:ext cx="658661" cy="960286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直接连接符 20">
                    <a:extLst>
                      <a:ext uri="{FF2B5EF4-FFF2-40B4-BE49-F238E27FC236}">
                        <a16:creationId xmlns:a16="http://schemas.microsoft.com/office/drawing/2014/main" id="{A5D56BE1-511E-4115-856F-46B8FC33A206}"/>
                      </a:ext>
                    </a:extLst>
                  </p:cNvPr>
                  <p:cNvCxnSpPr/>
                  <p:nvPr/>
                </p:nvCxnSpPr>
                <p:spPr>
                  <a:xfrm>
                    <a:off x="2362200" y="2755900"/>
                    <a:ext cx="1357313" cy="1898650"/>
                  </a:xfrm>
                  <a:prstGeom prst="line">
                    <a:avLst/>
                  </a:prstGeom>
                  <a:grpFill/>
                  <a:ln w="12700">
                    <a:solidFill>
                      <a:schemeClr val="accent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直接连接符 21">
                    <a:extLst>
                      <a:ext uri="{FF2B5EF4-FFF2-40B4-BE49-F238E27FC236}">
                        <a16:creationId xmlns:a16="http://schemas.microsoft.com/office/drawing/2014/main" id="{33FB49FC-BB2F-4ECA-AE1B-02AE30167775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719513" y="2755900"/>
                    <a:ext cx="1969293" cy="189865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直接连接符 22">
                    <a:extLst>
                      <a:ext uri="{FF2B5EF4-FFF2-40B4-BE49-F238E27FC236}">
                        <a16:creationId xmlns:a16="http://schemas.microsoft.com/office/drawing/2014/main" id="{8FD9882B-D0FD-4785-ABE5-4F983C2B2BF1}"/>
                      </a:ext>
                    </a:extLst>
                  </p:cNvPr>
                  <p:cNvCxnSpPr/>
                  <p:nvPr/>
                </p:nvCxnSpPr>
                <p:spPr>
                  <a:xfrm>
                    <a:off x="5688806" y="2755900"/>
                    <a:ext cx="2210594" cy="2006600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直接连接符 23">
                    <a:extLst>
                      <a:ext uri="{FF2B5EF4-FFF2-40B4-BE49-F238E27FC236}">
                        <a16:creationId xmlns:a16="http://schemas.microsoft.com/office/drawing/2014/main" id="{7116E5B5-37D3-459D-8315-7D94699B1975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891066" y="2844800"/>
                    <a:ext cx="894159" cy="1917700"/>
                  </a:xfrm>
                  <a:prstGeom prst="line">
                    <a:avLst/>
                  </a:prstGeom>
                  <a:grpFill/>
                  <a:ln w="12700">
                    <a:solidFill>
                      <a:schemeClr val="bg1">
                        <a:lumMod val="6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直接连接符 24">
                    <a:extLst>
                      <a:ext uri="{FF2B5EF4-FFF2-40B4-BE49-F238E27FC236}">
                        <a16:creationId xmlns:a16="http://schemas.microsoft.com/office/drawing/2014/main" id="{587CDD6E-DF08-4D38-B344-B1961A43F948}"/>
                      </a:ext>
                    </a:extLst>
                  </p:cNvPr>
                  <p:cNvCxnSpPr>
                    <a:endCxn id="16" idx="1"/>
                  </p:cNvCxnSpPr>
                  <p:nvPr/>
                </p:nvCxnSpPr>
                <p:spPr>
                  <a:xfrm flipV="1">
                    <a:off x="10264775" y="4005414"/>
                    <a:ext cx="264961" cy="757086"/>
                  </a:xfrm>
                  <a:prstGeom prst="line">
                    <a:avLst/>
                  </a:prstGeom>
                  <a:grpFill/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F6191A9F-28E9-4B01-B369-5EAE53CE9DFA}"/>
                  </a:ext>
                </a:extLst>
              </p:cNvPr>
              <p:cNvSpPr/>
              <p:nvPr/>
            </p:nvSpPr>
            <p:spPr>
              <a:xfrm flipV="1">
                <a:off x="10471150" y="3663950"/>
                <a:ext cx="400050" cy="4000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01952B8B-D5B7-40A6-8282-2E17C512A7D8}"/>
                  </a:ext>
                </a:extLst>
              </p:cNvPr>
              <p:cNvSpPr/>
              <p:nvPr/>
            </p:nvSpPr>
            <p:spPr>
              <a:xfrm flipV="1">
                <a:off x="1362075" y="3657600"/>
                <a:ext cx="400050" cy="4000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id="{7691377C-551D-49BC-8908-604FCE455468}"/>
                </a:ext>
              </a:extLst>
            </p:cNvPr>
            <p:cNvSpPr/>
            <p:nvPr/>
          </p:nvSpPr>
          <p:spPr>
            <a:xfrm>
              <a:off x="1893660" y="1749101"/>
              <a:ext cx="768926" cy="76892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id="{6E12ABB2-0743-46FA-95B0-48C7E3BBFAEB}"/>
                </a:ext>
              </a:extLst>
            </p:cNvPr>
            <p:cNvSpPr/>
            <p:nvPr/>
          </p:nvSpPr>
          <p:spPr>
            <a:xfrm>
              <a:off x="3126268" y="1795728"/>
              <a:ext cx="768926" cy="7689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2A1AB8CE-13C8-41FB-AAAC-DAF4F56FB844}"/>
                </a:ext>
              </a:extLst>
            </p:cNvPr>
            <p:cNvSpPr/>
            <p:nvPr/>
          </p:nvSpPr>
          <p:spPr>
            <a:xfrm>
              <a:off x="4759862" y="1795728"/>
              <a:ext cx="768926" cy="76892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0" name="椭圆 39">
              <a:extLst>
                <a:ext uri="{FF2B5EF4-FFF2-40B4-BE49-F238E27FC236}">
                  <a16:creationId xmlns:a16="http://schemas.microsoft.com/office/drawing/2014/main" id="{A135BA15-9501-4821-92E0-3119A86D7191}"/>
                </a:ext>
              </a:extLst>
            </p:cNvPr>
            <p:cNvSpPr/>
            <p:nvPr/>
          </p:nvSpPr>
          <p:spPr>
            <a:xfrm>
              <a:off x="6731346" y="1795728"/>
              <a:ext cx="768926" cy="7689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6226C24A-316F-4D12-9C28-E526B4800D99}"/>
                </a:ext>
              </a:extLst>
            </p:cNvPr>
            <p:cNvSpPr txBox="1"/>
            <p:nvPr/>
          </p:nvSpPr>
          <p:spPr>
            <a:xfrm>
              <a:off x="2031462" y="1933509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0D7A394D-3FE3-489A-89B4-644292BE71F1}"/>
                </a:ext>
              </a:extLst>
            </p:cNvPr>
            <p:cNvSpPr txBox="1"/>
            <p:nvPr/>
          </p:nvSpPr>
          <p:spPr>
            <a:xfrm>
              <a:off x="3279375" y="1966032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A965D9AD-5635-44B3-BD9A-6A9F24422915}"/>
                </a:ext>
              </a:extLst>
            </p:cNvPr>
            <p:cNvSpPr txBox="1"/>
            <p:nvPr/>
          </p:nvSpPr>
          <p:spPr>
            <a:xfrm>
              <a:off x="4918508" y="1966032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5E02CE9E-4281-4FC0-B70E-D8CEFB22D3E1}"/>
                </a:ext>
              </a:extLst>
            </p:cNvPr>
            <p:cNvSpPr txBox="1"/>
            <p:nvPr/>
          </p:nvSpPr>
          <p:spPr>
            <a:xfrm>
              <a:off x="6880809" y="1966032"/>
              <a:ext cx="47000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20B94C02-E307-425B-8CC7-4C50DFF9C614}"/>
              </a:ext>
            </a:extLst>
          </p:cNvPr>
          <p:cNvGrpSpPr/>
          <p:nvPr/>
        </p:nvGrpSpPr>
        <p:grpSpPr>
          <a:xfrm>
            <a:off x="1528987" y="3245465"/>
            <a:ext cx="1093569" cy="369332"/>
            <a:chOff x="1528987" y="3245465"/>
            <a:chExt cx="1093569" cy="369332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6197854C-B320-459E-A814-E121F968AB6E}"/>
                </a:ext>
              </a:extLst>
            </p:cNvPr>
            <p:cNvSpPr txBox="1"/>
            <p:nvPr/>
          </p:nvSpPr>
          <p:spPr>
            <a:xfrm>
              <a:off x="1528987" y="3245465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1DD6B7A8-84FC-45A6-AE53-4223794C045D}"/>
                </a:ext>
              </a:extLst>
            </p:cNvPr>
            <p:cNvSpPr txBox="1"/>
            <p:nvPr/>
          </p:nvSpPr>
          <p:spPr>
            <a:xfrm>
              <a:off x="1822337" y="3291632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id="{1CB3628F-FBEF-4BF7-9F69-8AE89F706668}"/>
              </a:ext>
            </a:extLst>
          </p:cNvPr>
          <p:cNvSpPr/>
          <p:nvPr/>
        </p:nvSpPr>
        <p:spPr>
          <a:xfrm>
            <a:off x="1217723" y="3660964"/>
            <a:ext cx="18587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49841CF-C7CC-4044-899C-77DD599BD3A2}"/>
              </a:ext>
            </a:extLst>
          </p:cNvPr>
          <p:cNvGrpSpPr/>
          <p:nvPr/>
        </p:nvGrpSpPr>
        <p:grpSpPr>
          <a:xfrm>
            <a:off x="3371062" y="3226580"/>
            <a:ext cx="1093569" cy="369332"/>
            <a:chOff x="3371062" y="3226580"/>
            <a:chExt cx="1093569" cy="369332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8BD679BE-3C5B-49DA-B377-5DADA21311DC}"/>
                </a:ext>
              </a:extLst>
            </p:cNvPr>
            <p:cNvSpPr txBox="1"/>
            <p:nvPr/>
          </p:nvSpPr>
          <p:spPr>
            <a:xfrm>
              <a:off x="3371062" y="322658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3410EEFF-5934-49EF-8328-29975CF5BFC8}"/>
                </a:ext>
              </a:extLst>
            </p:cNvPr>
            <p:cNvSpPr txBox="1"/>
            <p:nvPr/>
          </p:nvSpPr>
          <p:spPr>
            <a:xfrm>
              <a:off x="3664412" y="3272747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50" name="矩形 49">
            <a:extLst>
              <a:ext uri="{FF2B5EF4-FFF2-40B4-BE49-F238E27FC236}">
                <a16:creationId xmlns:a16="http://schemas.microsoft.com/office/drawing/2014/main" id="{80FCB0C0-7E6B-447D-B0C9-DAD67B0A0AB6}"/>
              </a:ext>
            </a:extLst>
          </p:cNvPr>
          <p:cNvSpPr/>
          <p:nvPr/>
        </p:nvSpPr>
        <p:spPr>
          <a:xfrm>
            <a:off x="3059798" y="3642079"/>
            <a:ext cx="18587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7EDEAAA4-9A31-4186-BE83-A315DF47BA4F}"/>
              </a:ext>
            </a:extLst>
          </p:cNvPr>
          <p:cNvGrpSpPr/>
          <p:nvPr/>
        </p:nvGrpSpPr>
        <p:grpSpPr>
          <a:xfrm>
            <a:off x="5183900" y="3199298"/>
            <a:ext cx="1093569" cy="369332"/>
            <a:chOff x="5183900" y="3199298"/>
            <a:chExt cx="1093569" cy="369332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4F884F5C-D8E4-4F4C-8EF1-B976E2DDB0AE}"/>
                </a:ext>
              </a:extLst>
            </p:cNvPr>
            <p:cNvSpPr txBox="1"/>
            <p:nvPr/>
          </p:nvSpPr>
          <p:spPr>
            <a:xfrm>
              <a:off x="5183900" y="3199298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9B5ACC7F-E8A4-4FF7-91D5-7D964E2F9AF3}"/>
                </a:ext>
              </a:extLst>
            </p:cNvPr>
            <p:cNvSpPr txBox="1"/>
            <p:nvPr/>
          </p:nvSpPr>
          <p:spPr>
            <a:xfrm>
              <a:off x="5477250" y="3245465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53" name="矩形 52">
            <a:extLst>
              <a:ext uri="{FF2B5EF4-FFF2-40B4-BE49-F238E27FC236}">
                <a16:creationId xmlns:a16="http://schemas.microsoft.com/office/drawing/2014/main" id="{A30DC928-EC30-41DD-9CF1-49F52350C762}"/>
              </a:ext>
            </a:extLst>
          </p:cNvPr>
          <p:cNvSpPr/>
          <p:nvPr/>
        </p:nvSpPr>
        <p:spPr>
          <a:xfrm>
            <a:off x="4872636" y="3614797"/>
            <a:ext cx="18587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36B73FB7-B0D3-48E6-85D9-3503B5CCB9AD}"/>
              </a:ext>
            </a:extLst>
          </p:cNvPr>
          <p:cNvGrpSpPr/>
          <p:nvPr/>
        </p:nvGrpSpPr>
        <p:grpSpPr>
          <a:xfrm>
            <a:off x="6703388" y="3180413"/>
            <a:ext cx="1093569" cy="369332"/>
            <a:chOff x="6703388" y="3180413"/>
            <a:chExt cx="1093569" cy="369332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2D6F75B9-5573-404E-90E3-28C31218217B}"/>
                </a:ext>
              </a:extLst>
            </p:cNvPr>
            <p:cNvSpPr txBox="1"/>
            <p:nvPr/>
          </p:nvSpPr>
          <p:spPr>
            <a:xfrm>
              <a:off x="6703388" y="3180413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F102BBDD-440D-49BB-B205-A467BECB2EA2}"/>
                </a:ext>
              </a:extLst>
            </p:cNvPr>
            <p:cNvSpPr txBox="1"/>
            <p:nvPr/>
          </p:nvSpPr>
          <p:spPr>
            <a:xfrm>
              <a:off x="6996738" y="3226580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56" name="矩形 55">
            <a:extLst>
              <a:ext uri="{FF2B5EF4-FFF2-40B4-BE49-F238E27FC236}">
                <a16:creationId xmlns:a16="http://schemas.microsoft.com/office/drawing/2014/main" id="{08A89330-1E40-4036-BC3D-CF522394E47F}"/>
              </a:ext>
            </a:extLst>
          </p:cNvPr>
          <p:cNvSpPr/>
          <p:nvPr/>
        </p:nvSpPr>
        <p:spPr>
          <a:xfrm>
            <a:off x="6392124" y="3595912"/>
            <a:ext cx="18587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3797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2000">
        <p15:prstTrans prst="fractur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0" grpId="0"/>
      <p:bldP spid="53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57597B6B-7E73-47E0-A1D7-24E5CE225B17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AE551F53-EA09-4E74-B0A8-B312F9317D51}"/>
                </a:ext>
              </a:extLst>
            </p:cNvPr>
            <p:cNvGrpSpPr/>
            <p:nvPr/>
          </p:nvGrpSpPr>
          <p:grpSpPr>
            <a:xfrm>
              <a:off x="1630265" y="1001807"/>
              <a:ext cx="674149" cy="775545"/>
              <a:chOff x="2022151" y="942431"/>
              <a:chExt cx="674149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FC057DB4-9B26-4F2C-B155-DF23F200CED2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F402169-5C9F-48C4-9237-2512F14872D2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76701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B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0BE471AF-82C6-42F8-BC39-EE2742075158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64A91875-421A-4091-9176-888F2FDBF971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7D79C0E-B977-498C-B54F-EBAB0372E081}"/>
              </a:ext>
            </a:extLst>
          </p:cNvPr>
          <p:cNvGrpSpPr/>
          <p:nvPr/>
        </p:nvGrpSpPr>
        <p:grpSpPr>
          <a:xfrm>
            <a:off x="95852" y="2035988"/>
            <a:ext cx="3804631" cy="2189533"/>
            <a:chOff x="0" y="2391013"/>
            <a:chExt cx="4915254" cy="2828687"/>
          </a:xfrm>
          <a:blipFill>
            <a:blip r:embed="rId2"/>
            <a:stretch>
              <a:fillRect/>
            </a:stretch>
          </a:blipFill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A28CF1ED-9069-4717-A5E7-DE23CCB95D7C}"/>
                </a:ext>
              </a:extLst>
            </p:cNvPr>
            <p:cNvGrpSpPr/>
            <p:nvPr/>
          </p:nvGrpSpPr>
          <p:grpSpPr>
            <a:xfrm>
              <a:off x="0" y="2391013"/>
              <a:ext cx="4106017" cy="2828687"/>
              <a:chOff x="1309405" y="547933"/>
              <a:chExt cx="5048477" cy="4093917"/>
            </a:xfrm>
            <a:grpFill/>
          </p:grpSpPr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id="{A2607708-441E-4F47-8781-8F6655A310BF}"/>
                  </a:ext>
                </a:extLst>
              </p:cNvPr>
              <p:cNvSpPr/>
              <p:nvPr/>
            </p:nvSpPr>
            <p:spPr>
              <a:xfrm>
                <a:off x="2325405" y="577850"/>
                <a:ext cx="2032000" cy="2032000"/>
              </a:xfrm>
              <a:custGeom>
                <a:avLst/>
                <a:gdLst>
                  <a:gd name="connsiteX0" fmla="*/ 0 w 2032000"/>
                  <a:gd name="connsiteY0" fmla="*/ 2032000 h 2032000"/>
                  <a:gd name="connsiteX1" fmla="*/ 1016000 w 2032000"/>
                  <a:gd name="connsiteY1" fmla="*/ 0 h 2032000"/>
                  <a:gd name="connsiteX2" fmla="*/ 2032000 w 2032000"/>
                  <a:gd name="connsiteY2" fmla="*/ 2032000 h 2032000"/>
                  <a:gd name="connsiteX3" fmla="*/ 0 w 2032000"/>
                  <a:gd name="connsiteY3" fmla="*/ 2032000 h 20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2032000">
                    <a:moveTo>
                      <a:pt x="0" y="2032000"/>
                    </a:moveTo>
                    <a:lnTo>
                      <a:pt x="1016000" y="0"/>
                    </a:lnTo>
                    <a:lnTo>
                      <a:pt x="2032000" y="2032000"/>
                    </a:lnTo>
                    <a:lnTo>
                      <a:pt x="0" y="203200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0870" tIns="1118870" rIns="610870" bIns="102870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700" kern="1200"/>
              </a:p>
            </p:txBody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8142D11A-8E21-4B6E-A93A-D4BFCFD920F5}"/>
                  </a:ext>
                </a:extLst>
              </p:cNvPr>
              <p:cNvSpPr/>
              <p:nvPr/>
            </p:nvSpPr>
            <p:spPr>
              <a:xfrm>
                <a:off x="1309405" y="2609850"/>
                <a:ext cx="2032000" cy="2032000"/>
              </a:xfrm>
              <a:custGeom>
                <a:avLst/>
                <a:gdLst>
                  <a:gd name="connsiteX0" fmla="*/ 0 w 2032000"/>
                  <a:gd name="connsiteY0" fmla="*/ 2032000 h 2032000"/>
                  <a:gd name="connsiteX1" fmla="*/ 1016000 w 2032000"/>
                  <a:gd name="connsiteY1" fmla="*/ 0 h 2032000"/>
                  <a:gd name="connsiteX2" fmla="*/ 2032000 w 2032000"/>
                  <a:gd name="connsiteY2" fmla="*/ 2032000 h 2032000"/>
                  <a:gd name="connsiteX3" fmla="*/ 0 w 2032000"/>
                  <a:gd name="connsiteY3" fmla="*/ 2032000 h 20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2032000">
                    <a:moveTo>
                      <a:pt x="0" y="2032000"/>
                    </a:moveTo>
                    <a:lnTo>
                      <a:pt x="1016000" y="0"/>
                    </a:lnTo>
                    <a:lnTo>
                      <a:pt x="2032000" y="2032000"/>
                    </a:lnTo>
                    <a:lnTo>
                      <a:pt x="0" y="203200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0870" tIns="1118870" rIns="610870" bIns="102870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700" kern="1200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6257D912-B366-43FF-A127-04A4272B2822}"/>
                  </a:ext>
                </a:extLst>
              </p:cNvPr>
              <p:cNvSpPr/>
              <p:nvPr/>
            </p:nvSpPr>
            <p:spPr>
              <a:xfrm rot="21600000">
                <a:off x="2325405" y="2609849"/>
                <a:ext cx="2032000" cy="2032001"/>
              </a:xfrm>
              <a:custGeom>
                <a:avLst/>
                <a:gdLst>
                  <a:gd name="connsiteX0" fmla="*/ 0 w 2032000"/>
                  <a:gd name="connsiteY0" fmla="*/ 2032000 h 2032000"/>
                  <a:gd name="connsiteX1" fmla="*/ 1016000 w 2032000"/>
                  <a:gd name="connsiteY1" fmla="*/ 0 h 2032000"/>
                  <a:gd name="connsiteX2" fmla="*/ 2032000 w 2032000"/>
                  <a:gd name="connsiteY2" fmla="*/ 2032000 h 2032000"/>
                  <a:gd name="connsiteX3" fmla="*/ 0 w 2032000"/>
                  <a:gd name="connsiteY3" fmla="*/ 2032000 h 20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2032000">
                    <a:moveTo>
                      <a:pt x="2032000" y="0"/>
                    </a:moveTo>
                    <a:lnTo>
                      <a:pt x="1016000" y="2032000"/>
                    </a:lnTo>
                    <a:lnTo>
                      <a:pt x="0" y="0"/>
                    </a:lnTo>
                    <a:lnTo>
                      <a:pt x="2032000" y="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0870" tIns="102871" rIns="610870" bIns="1118870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700" kern="1200"/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id="{EBBF7398-4764-4241-B8AC-B7390CAD39D8}"/>
                  </a:ext>
                </a:extLst>
              </p:cNvPr>
              <p:cNvSpPr/>
              <p:nvPr/>
            </p:nvSpPr>
            <p:spPr>
              <a:xfrm>
                <a:off x="3341405" y="2609850"/>
                <a:ext cx="2032000" cy="2032000"/>
              </a:xfrm>
              <a:custGeom>
                <a:avLst/>
                <a:gdLst>
                  <a:gd name="connsiteX0" fmla="*/ 0 w 2032000"/>
                  <a:gd name="connsiteY0" fmla="*/ 2032000 h 2032000"/>
                  <a:gd name="connsiteX1" fmla="*/ 1016000 w 2032000"/>
                  <a:gd name="connsiteY1" fmla="*/ 0 h 2032000"/>
                  <a:gd name="connsiteX2" fmla="*/ 2032000 w 2032000"/>
                  <a:gd name="connsiteY2" fmla="*/ 2032000 h 2032000"/>
                  <a:gd name="connsiteX3" fmla="*/ 0 w 2032000"/>
                  <a:gd name="connsiteY3" fmla="*/ 2032000 h 20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2032000">
                    <a:moveTo>
                      <a:pt x="0" y="2032000"/>
                    </a:moveTo>
                    <a:lnTo>
                      <a:pt x="1016000" y="0"/>
                    </a:lnTo>
                    <a:lnTo>
                      <a:pt x="2032000" y="2032000"/>
                    </a:lnTo>
                    <a:lnTo>
                      <a:pt x="0" y="203200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0870" tIns="1118870" rIns="610870" bIns="102870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700" kern="1200"/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id="{CDD13C44-A324-48EE-A7B3-F5A4F7F3D26E}"/>
                  </a:ext>
                </a:extLst>
              </p:cNvPr>
              <p:cNvSpPr/>
              <p:nvPr/>
            </p:nvSpPr>
            <p:spPr>
              <a:xfrm>
                <a:off x="3341405" y="2596186"/>
                <a:ext cx="2032000" cy="2032000"/>
              </a:xfrm>
              <a:custGeom>
                <a:avLst/>
                <a:gdLst>
                  <a:gd name="connsiteX0" fmla="*/ 0 w 2032000"/>
                  <a:gd name="connsiteY0" fmla="*/ 2032000 h 2032000"/>
                  <a:gd name="connsiteX1" fmla="*/ 1016000 w 2032000"/>
                  <a:gd name="connsiteY1" fmla="*/ 0 h 2032000"/>
                  <a:gd name="connsiteX2" fmla="*/ 2032000 w 2032000"/>
                  <a:gd name="connsiteY2" fmla="*/ 2032000 h 2032000"/>
                  <a:gd name="connsiteX3" fmla="*/ 0 w 2032000"/>
                  <a:gd name="connsiteY3" fmla="*/ 2032000 h 20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2032000">
                    <a:moveTo>
                      <a:pt x="0" y="2032000"/>
                    </a:moveTo>
                    <a:lnTo>
                      <a:pt x="1016000" y="0"/>
                    </a:lnTo>
                    <a:lnTo>
                      <a:pt x="2032000" y="2032000"/>
                    </a:lnTo>
                    <a:lnTo>
                      <a:pt x="0" y="203200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0870" tIns="1118870" rIns="610870" bIns="102870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700" kern="1200"/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id="{A4830EC5-0A71-4A89-90B8-0CD69B1388EA}"/>
                  </a:ext>
                </a:extLst>
              </p:cNvPr>
              <p:cNvSpPr/>
              <p:nvPr/>
            </p:nvSpPr>
            <p:spPr>
              <a:xfrm>
                <a:off x="4325882" y="547933"/>
                <a:ext cx="2032000" cy="2032000"/>
              </a:xfrm>
              <a:custGeom>
                <a:avLst/>
                <a:gdLst>
                  <a:gd name="connsiteX0" fmla="*/ 0 w 2032000"/>
                  <a:gd name="connsiteY0" fmla="*/ 2032000 h 2032000"/>
                  <a:gd name="connsiteX1" fmla="*/ 1016000 w 2032000"/>
                  <a:gd name="connsiteY1" fmla="*/ 0 h 2032000"/>
                  <a:gd name="connsiteX2" fmla="*/ 2032000 w 2032000"/>
                  <a:gd name="connsiteY2" fmla="*/ 2032000 h 2032000"/>
                  <a:gd name="connsiteX3" fmla="*/ 0 w 2032000"/>
                  <a:gd name="connsiteY3" fmla="*/ 2032000 h 20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2032000">
                    <a:moveTo>
                      <a:pt x="0" y="2032000"/>
                    </a:moveTo>
                    <a:lnTo>
                      <a:pt x="1016000" y="0"/>
                    </a:lnTo>
                    <a:lnTo>
                      <a:pt x="2032000" y="2032000"/>
                    </a:lnTo>
                    <a:lnTo>
                      <a:pt x="0" y="203200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0870" tIns="1118870" rIns="610870" bIns="102870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700" kern="1200"/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F97540E9-D225-4920-B046-1C3EB063C094}"/>
                </a:ext>
              </a:extLst>
            </p:cNvPr>
            <p:cNvGrpSpPr/>
            <p:nvPr/>
          </p:nvGrpSpPr>
          <p:grpSpPr>
            <a:xfrm>
              <a:off x="1627974" y="2396875"/>
              <a:ext cx="3287280" cy="2822825"/>
              <a:chOff x="-681736" y="556417"/>
              <a:chExt cx="4041817" cy="4085433"/>
            </a:xfrm>
            <a:grpFill/>
          </p:grpSpPr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id="{38471EBD-25D7-4F34-8A45-2CFF03DD43E2}"/>
                  </a:ext>
                </a:extLst>
              </p:cNvPr>
              <p:cNvSpPr/>
              <p:nvPr/>
            </p:nvSpPr>
            <p:spPr>
              <a:xfrm>
                <a:off x="1309405" y="2609850"/>
                <a:ext cx="2032000" cy="2032000"/>
              </a:xfrm>
              <a:custGeom>
                <a:avLst/>
                <a:gdLst>
                  <a:gd name="connsiteX0" fmla="*/ 0 w 2032000"/>
                  <a:gd name="connsiteY0" fmla="*/ 2032000 h 2032000"/>
                  <a:gd name="connsiteX1" fmla="*/ 1016000 w 2032000"/>
                  <a:gd name="connsiteY1" fmla="*/ 0 h 2032000"/>
                  <a:gd name="connsiteX2" fmla="*/ 2032000 w 2032000"/>
                  <a:gd name="connsiteY2" fmla="*/ 2032000 h 2032000"/>
                  <a:gd name="connsiteX3" fmla="*/ 0 w 2032000"/>
                  <a:gd name="connsiteY3" fmla="*/ 2032000 h 20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2032000">
                    <a:moveTo>
                      <a:pt x="0" y="2032000"/>
                    </a:moveTo>
                    <a:lnTo>
                      <a:pt x="1016000" y="0"/>
                    </a:lnTo>
                    <a:lnTo>
                      <a:pt x="2032000" y="2032000"/>
                    </a:lnTo>
                    <a:lnTo>
                      <a:pt x="0" y="203200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0870" tIns="1118870" rIns="610870" bIns="102870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700" kern="1200"/>
              </a:p>
            </p:txBody>
          </p:sp>
          <p:sp>
            <p:nvSpPr>
              <p:cNvPr id="27" name="任意多边形: 形状 26">
                <a:extLst>
                  <a:ext uri="{FF2B5EF4-FFF2-40B4-BE49-F238E27FC236}">
                    <a16:creationId xmlns:a16="http://schemas.microsoft.com/office/drawing/2014/main" id="{C12CBE23-E328-4FD8-ADA2-093C70E4AB2D}"/>
                  </a:ext>
                </a:extLst>
              </p:cNvPr>
              <p:cNvSpPr/>
              <p:nvPr/>
            </p:nvSpPr>
            <p:spPr>
              <a:xfrm>
                <a:off x="333097" y="2594891"/>
                <a:ext cx="2032001" cy="2032001"/>
              </a:xfrm>
              <a:custGeom>
                <a:avLst/>
                <a:gdLst>
                  <a:gd name="connsiteX0" fmla="*/ 0 w 2032000"/>
                  <a:gd name="connsiteY0" fmla="*/ 2032000 h 2032000"/>
                  <a:gd name="connsiteX1" fmla="*/ 1016000 w 2032000"/>
                  <a:gd name="connsiteY1" fmla="*/ 0 h 2032000"/>
                  <a:gd name="connsiteX2" fmla="*/ 2032000 w 2032000"/>
                  <a:gd name="connsiteY2" fmla="*/ 2032000 h 2032000"/>
                  <a:gd name="connsiteX3" fmla="*/ 0 w 2032000"/>
                  <a:gd name="connsiteY3" fmla="*/ 2032000 h 20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2032000">
                    <a:moveTo>
                      <a:pt x="2032000" y="0"/>
                    </a:moveTo>
                    <a:lnTo>
                      <a:pt x="1016000" y="2032000"/>
                    </a:lnTo>
                    <a:lnTo>
                      <a:pt x="0" y="0"/>
                    </a:lnTo>
                    <a:lnTo>
                      <a:pt x="2032000" y="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0870" tIns="102871" rIns="610870" bIns="1118870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700" kern="1200"/>
              </a:p>
            </p:txBody>
          </p:sp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20943268-CCAA-4A14-87C6-5591069809C9}"/>
                  </a:ext>
                </a:extLst>
              </p:cNvPr>
              <p:cNvSpPr/>
              <p:nvPr/>
            </p:nvSpPr>
            <p:spPr>
              <a:xfrm>
                <a:off x="-681736" y="564186"/>
                <a:ext cx="2032001" cy="2032002"/>
              </a:xfrm>
              <a:custGeom>
                <a:avLst/>
                <a:gdLst>
                  <a:gd name="connsiteX0" fmla="*/ 0 w 2032000"/>
                  <a:gd name="connsiteY0" fmla="*/ 2032000 h 2032000"/>
                  <a:gd name="connsiteX1" fmla="*/ 1016000 w 2032000"/>
                  <a:gd name="connsiteY1" fmla="*/ 0 h 2032000"/>
                  <a:gd name="connsiteX2" fmla="*/ 2032000 w 2032000"/>
                  <a:gd name="connsiteY2" fmla="*/ 2032000 h 2032000"/>
                  <a:gd name="connsiteX3" fmla="*/ 0 w 2032000"/>
                  <a:gd name="connsiteY3" fmla="*/ 2032000 h 20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2032000">
                    <a:moveTo>
                      <a:pt x="2032000" y="0"/>
                    </a:moveTo>
                    <a:lnTo>
                      <a:pt x="1016000" y="2032000"/>
                    </a:lnTo>
                    <a:lnTo>
                      <a:pt x="0" y="0"/>
                    </a:lnTo>
                    <a:lnTo>
                      <a:pt x="2032000" y="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0870" tIns="102871" rIns="610870" bIns="1118870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700" kern="1200"/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3EEEB294-9030-40A9-95E7-5A448F2756BA}"/>
                  </a:ext>
                </a:extLst>
              </p:cNvPr>
              <p:cNvSpPr/>
              <p:nvPr/>
            </p:nvSpPr>
            <p:spPr>
              <a:xfrm>
                <a:off x="1328081" y="556417"/>
                <a:ext cx="2032000" cy="2032002"/>
              </a:xfrm>
              <a:custGeom>
                <a:avLst/>
                <a:gdLst>
                  <a:gd name="connsiteX0" fmla="*/ 0 w 2032000"/>
                  <a:gd name="connsiteY0" fmla="*/ 2032000 h 2032000"/>
                  <a:gd name="connsiteX1" fmla="*/ 1016000 w 2032000"/>
                  <a:gd name="connsiteY1" fmla="*/ 0 h 2032000"/>
                  <a:gd name="connsiteX2" fmla="*/ 2032000 w 2032000"/>
                  <a:gd name="connsiteY2" fmla="*/ 2032000 h 2032000"/>
                  <a:gd name="connsiteX3" fmla="*/ 0 w 2032000"/>
                  <a:gd name="connsiteY3" fmla="*/ 2032000 h 20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32000" h="2032000">
                    <a:moveTo>
                      <a:pt x="2032000" y="0"/>
                    </a:moveTo>
                    <a:lnTo>
                      <a:pt x="1016000" y="2032000"/>
                    </a:lnTo>
                    <a:lnTo>
                      <a:pt x="0" y="0"/>
                    </a:lnTo>
                    <a:lnTo>
                      <a:pt x="2032000" y="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0870" tIns="102871" rIns="610870" bIns="1118870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2700" kern="1200"/>
              </a:p>
            </p:txBody>
          </p:sp>
        </p:grp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EBE9506A-FF04-49E2-821C-32863B1C0CB3}"/>
              </a:ext>
            </a:extLst>
          </p:cNvPr>
          <p:cNvSpPr txBox="1"/>
          <p:nvPr/>
        </p:nvSpPr>
        <p:spPr>
          <a:xfrm>
            <a:off x="4476580" y="2997218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698CFEC-E954-4F82-A576-2BDCE2C7410A}"/>
              </a:ext>
            </a:extLst>
          </p:cNvPr>
          <p:cNvSpPr/>
          <p:nvPr/>
        </p:nvSpPr>
        <p:spPr>
          <a:xfrm>
            <a:off x="3922614" y="3382393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9C8BD1A-271C-4A9A-8E04-0BDAC7101F3B}"/>
              </a:ext>
            </a:extLst>
          </p:cNvPr>
          <p:cNvSpPr txBox="1"/>
          <p:nvPr/>
        </p:nvSpPr>
        <p:spPr>
          <a:xfrm>
            <a:off x="6497970" y="2991432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13EF305-ECAF-4A11-A055-854764574E5E}"/>
              </a:ext>
            </a:extLst>
          </p:cNvPr>
          <p:cNvSpPr/>
          <p:nvPr/>
        </p:nvSpPr>
        <p:spPr>
          <a:xfrm>
            <a:off x="5858620" y="3382392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2188C123-25F8-4CEA-B7CA-6E36E0E3734B}"/>
              </a:ext>
            </a:extLst>
          </p:cNvPr>
          <p:cNvSpPr txBox="1"/>
          <p:nvPr/>
        </p:nvSpPr>
        <p:spPr>
          <a:xfrm>
            <a:off x="4486100" y="1928557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3A894CE-C0F1-4E59-9AD1-D7BADF2AD701}"/>
              </a:ext>
            </a:extLst>
          </p:cNvPr>
          <p:cNvSpPr/>
          <p:nvPr/>
        </p:nvSpPr>
        <p:spPr>
          <a:xfrm>
            <a:off x="3932134" y="2313732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805BA3A-7AA6-42F7-9382-532E378D03B8}"/>
              </a:ext>
            </a:extLst>
          </p:cNvPr>
          <p:cNvSpPr txBox="1"/>
          <p:nvPr/>
        </p:nvSpPr>
        <p:spPr>
          <a:xfrm>
            <a:off x="6507490" y="1922771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19DA6C3-FC3D-49AB-A499-370990611831}"/>
              </a:ext>
            </a:extLst>
          </p:cNvPr>
          <p:cNvSpPr/>
          <p:nvPr/>
        </p:nvSpPr>
        <p:spPr>
          <a:xfrm>
            <a:off x="5868140" y="2313731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433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ripple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F2E51BB7-3248-43E6-8749-404BF2F77217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FEA44B8-9DDF-40E2-BAF4-67F28A68E844}"/>
                </a:ext>
              </a:extLst>
            </p:cNvPr>
            <p:cNvGrpSpPr/>
            <p:nvPr/>
          </p:nvGrpSpPr>
          <p:grpSpPr>
            <a:xfrm>
              <a:off x="1630265" y="1001807"/>
              <a:ext cx="670661" cy="775545"/>
              <a:chOff x="2022151" y="942431"/>
              <a:chExt cx="670661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D44A55C3-7D1E-4904-AC28-5A1040FD9904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FA20DF2-6D29-46AB-8FE7-A217F3A0876E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62867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C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8F40E0C8-00E5-43B1-AF9A-A0FE1F364692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9E0C990-ED30-4E77-81A4-311B62C061FC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C92BE7C-2D7D-421E-A878-C8A5B97FA169}"/>
              </a:ext>
            </a:extLst>
          </p:cNvPr>
          <p:cNvGrpSpPr/>
          <p:nvPr/>
        </p:nvGrpSpPr>
        <p:grpSpPr>
          <a:xfrm>
            <a:off x="1091008" y="1372335"/>
            <a:ext cx="3791711" cy="2942074"/>
            <a:chOff x="1091008" y="1372335"/>
            <a:chExt cx="3791711" cy="2942074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3AA4B915-7AB7-4636-8EDF-D42FAA1B58C4}"/>
                </a:ext>
              </a:extLst>
            </p:cNvPr>
            <p:cNvGrpSpPr/>
            <p:nvPr/>
          </p:nvGrpSpPr>
          <p:grpSpPr>
            <a:xfrm>
              <a:off x="1091008" y="1372335"/>
              <a:ext cx="3791711" cy="2942074"/>
              <a:chOff x="2209594" y="1700810"/>
              <a:chExt cx="5662462" cy="4393632"/>
            </a:xfrm>
          </p:grpSpPr>
          <p:sp>
            <p:nvSpPr>
              <p:cNvPr id="15" name="圆角矩形 5">
                <a:extLst>
                  <a:ext uri="{FF2B5EF4-FFF2-40B4-BE49-F238E27FC236}">
                    <a16:creationId xmlns:a16="http://schemas.microsoft.com/office/drawing/2014/main" id="{159B9078-5F19-476C-9258-74F51DB67BB6}"/>
                  </a:ext>
                </a:extLst>
              </p:cNvPr>
              <p:cNvSpPr/>
              <p:nvPr/>
            </p:nvSpPr>
            <p:spPr bwMode="auto">
              <a:xfrm>
                <a:off x="4607826" y="4633809"/>
                <a:ext cx="3264230" cy="569236"/>
              </a:xfrm>
              <a:custGeom>
                <a:avLst/>
                <a:gdLst/>
                <a:ahLst/>
                <a:cxnLst/>
                <a:rect l="l" t="t" r="r" b="b"/>
                <a:pathLst>
                  <a:path w="3265930" h="569236">
                    <a:moveTo>
                      <a:pt x="0" y="0"/>
                    </a:moveTo>
                    <a:lnTo>
                      <a:pt x="2981312" y="0"/>
                    </a:lnTo>
                    <a:cubicBezTo>
                      <a:pt x="3138502" y="0"/>
                      <a:pt x="3265930" y="127428"/>
                      <a:pt x="3265930" y="284618"/>
                    </a:cubicBezTo>
                    <a:cubicBezTo>
                      <a:pt x="3265930" y="441808"/>
                      <a:pt x="3138502" y="569236"/>
                      <a:pt x="2981312" y="569236"/>
                    </a:cubicBezTo>
                    <a:lnTo>
                      <a:pt x="0" y="569236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圆角矩形 5">
                <a:extLst>
                  <a:ext uri="{FF2B5EF4-FFF2-40B4-BE49-F238E27FC236}">
                    <a16:creationId xmlns:a16="http://schemas.microsoft.com/office/drawing/2014/main" id="{CF6AE39D-D913-42C1-9791-563F5E8AC61D}"/>
                  </a:ext>
                </a:extLst>
              </p:cNvPr>
              <p:cNvSpPr/>
              <p:nvPr/>
            </p:nvSpPr>
            <p:spPr bwMode="auto">
              <a:xfrm>
                <a:off x="4607826" y="2146505"/>
                <a:ext cx="3264230" cy="569236"/>
              </a:xfrm>
              <a:custGeom>
                <a:avLst/>
                <a:gdLst/>
                <a:ahLst/>
                <a:cxnLst/>
                <a:rect l="l" t="t" r="r" b="b"/>
                <a:pathLst>
                  <a:path w="3265930" h="569236">
                    <a:moveTo>
                      <a:pt x="0" y="0"/>
                    </a:moveTo>
                    <a:lnTo>
                      <a:pt x="2981312" y="0"/>
                    </a:lnTo>
                    <a:cubicBezTo>
                      <a:pt x="3138502" y="0"/>
                      <a:pt x="3265930" y="127428"/>
                      <a:pt x="3265930" y="284618"/>
                    </a:cubicBezTo>
                    <a:cubicBezTo>
                      <a:pt x="3265930" y="441808"/>
                      <a:pt x="3138502" y="569236"/>
                      <a:pt x="2981312" y="569236"/>
                    </a:cubicBezTo>
                    <a:lnTo>
                      <a:pt x="0" y="569236"/>
                    </a:lnTo>
                    <a:close/>
                  </a:path>
                </a:pathLst>
              </a:cu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空心弧 16">
                <a:extLst>
                  <a:ext uri="{FF2B5EF4-FFF2-40B4-BE49-F238E27FC236}">
                    <a16:creationId xmlns:a16="http://schemas.microsoft.com/office/drawing/2014/main" id="{08264902-86E7-4B88-B778-D301361E8AF9}"/>
                  </a:ext>
                </a:extLst>
              </p:cNvPr>
              <p:cNvSpPr/>
              <p:nvPr/>
            </p:nvSpPr>
            <p:spPr bwMode="auto">
              <a:xfrm flipV="1">
                <a:off x="2209594" y="1700810"/>
                <a:ext cx="1459871" cy="1460631"/>
              </a:xfrm>
              <a:prstGeom prst="blockArc">
                <a:avLst>
                  <a:gd name="adj1" fmla="val 5423681"/>
                  <a:gd name="adj2" fmla="val 20860726"/>
                  <a:gd name="adj3" fmla="val 1751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空心弧 17">
                <a:extLst>
                  <a:ext uri="{FF2B5EF4-FFF2-40B4-BE49-F238E27FC236}">
                    <a16:creationId xmlns:a16="http://schemas.microsoft.com/office/drawing/2014/main" id="{CB82FAB0-DBE2-470D-AE01-B66FF059384E}"/>
                  </a:ext>
                </a:extLst>
              </p:cNvPr>
              <p:cNvSpPr/>
              <p:nvPr/>
            </p:nvSpPr>
            <p:spPr bwMode="auto">
              <a:xfrm rot="10800000" flipV="1">
                <a:off x="3381241" y="1961482"/>
                <a:ext cx="1459871" cy="1460631"/>
              </a:xfrm>
              <a:prstGeom prst="blockArc">
                <a:avLst>
                  <a:gd name="adj1" fmla="val 5423681"/>
                  <a:gd name="adj2" fmla="val 20860726"/>
                  <a:gd name="adj3" fmla="val 17514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空心弧 18">
                <a:extLst>
                  <a:ext uri="{FF2B5EF4-FFF2-40B4-BE49-F238E27FC236}">
                    <a16:creationId xmlns:a16="http://schemas.microsoft.com/office/drawing/2014/main" id="{25D16124-91FE-47B4-BE43-CC9FA93B210F}"/>
                  </a:ext>
                </a:extLst>
              </p:cNvPr>
              <p:cNvSpPr/>
              <p:nvPr/>
            </p:nvSpPr>
            <p:spPr bwMode="auto">
              <a:xfrm rot="4631022" flipV="1">
                <a:off x="3414690" y="3173235"/>
                <a:ext cx="1460631" cy="1459871"/>
              </a:xfrm>
              <a:prstGeom prst="blockArc">
                <a:avLst>
                  <a:gd name="adj1" fmla="val 10168821"/>
                  <a:gd name="adj2" fmla="val 20860726"/>
                  <a:gd name="adj3" fmla="val 17514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空心弧 19">
                <a:extLst>
                  <a:ext uri="{FF2B5EF4-FFF2-40B4-BE49-F238E27FC236}">
                    <a16:creationId xmlns:a16="http://schemas.microsoft.com/office/drawing/2014/main" id="{4C471109-4394-4D94-AB09-505B846F5048}"/>
                  </a:ext>
                </a:extLst>
              </p:cNvPr>
              <p:cNvSpPr/>
              <p:nvPr/>
            </p:nvSpPr>
            <p:spPr bwMode="auto">
              <a:xfrm>
                <a:off x="2230927" y="4633811"/>
                <a:ext cx="1459871" cy="1460631"/>
              </a:xfrm>
              <a:prstGeom prst="blockArc">
                <a:avLst>
                  <a:gd name="adj1" fmla="val 5423681"/>
                  <a:gd name="adj2" fmla="val 20860726"/>
                  <a:gd name="adj3" fmla="val 17514"/>
                </a:avLst>
              </a:prstGeom>
              <a:solidFill>
                <a:schemeClr val="tx1">
                  <a:lumMod val="50000"/>
                  <a:lumOff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空心弧 20">
                <a:extLst>
                  <a:ext uri="{FF2B5EF4-FFF2-40B4-BE49-F238E27FC236}">
                    <a16:creationId xmlns:a16="http://schemas.microsoft.com/office/drawing/2014/main" id="{7C367159-7DDA-48F5-A733-34F6045E93A7}"/>
                  </a:ext>
                </a:extLst>
              </p:cNvPr>
              <p:cNvSpPr/>
              <p:nvPr/>
            </p:nvSpPr>
            <p:spPr bwMode="auto">
              <a:xfrm rot="10800000">
                <a:off x="3402574" y="4373139"/>
                <a:ext cx="1459871" cy="1460631"/>
              </a:xfrm>
              <a:prstGeom prst="blockArc">
                <a:avLst>
                  <a:gd name="adj1" fmla="val 5423681"/>
                  <a:gd name="adj2" fmla="val 20860726"/>
                  <a:gd name="adj3" fmla="val 17514"/>
                </a:avLst>
              </a:prstGeom>
              <a:solidFill>
                <a:schemeClr val="accent3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BCA0E5A-58DE-4BB4-A2C2-97A82021B524}"/>
                </a:ext>
              </a:extLst>
            </p:cNvPr>
            <p:cNvSpPr txBox="1"/>
            <p:nvPr/>
          </p:nvSpPr>
          <p:spPr>
            <a:xfrm>
              <a:off x="2114779" y="1800143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0A82B65-39BD-4005-9096-CDBA851F3978}"/>
                </a:ext>
              </a:extLst>
            </p:cNvPr>
            <p:cNvSpPr txBox="1"/>
            <p:nvPr/>
          </p:nvSpPr>
          <p:spPr>
            <a:xfrm>
              <a:off x="2100494" y="3432362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2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3F4AF76-959B-46B9-82B9-35EB4A9F511D}"/>
                </a:ext>
              </a:extLst>
            </p:cNvPr>
            <p:cNvSpPr txBox="1"/>
            <p:nvPr/>
          </p:nvSpPr>
          <p:spPr>
            <a:xfrm>
              <a:off x="3371019" y="1722868"/>
              <a:ext cx="1511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 加 标 题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32D512BD-44EE-47A9-B8F8-7A0880BEC04C}"/>
                </a:ext>
              </a:extLst>
            </p:cNvPr>
            <p:cNvSpPr txBox="1"/>
            <p:nvPr/>
          </p:nvSpPr>
          <p:spPr>
            <a:xfrm>
              <a:off x="3242266" y="3373823"/>
              <a:ext cx="1511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 加 标 题</a:t>
              </a: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00C636F3-0C5A-4D45-B11E-D7DC1D26E534}"/>
              </a:ext>
            </a:extLst>
          </p:cNvPr>
          <p:cNvSpPr/>
          <p:nvPr/>
        </p:nvSpPr>
        <p:spPr>
          <a:xfrm>
            <a:off x="5310011" y="1553590"/>
            <a:ext cx="18587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CD047550-A8F5-41AE-B581-FC2091D09461}"/>
              </a:ext>
            </a:extLst>
          </p:cNvPr>
          <p:cNvSpPr/>
          <p:nvPr/>
        </p:nvSpPr>
        <p:spPr>
          <a:xfrm>
            <a:off x="5310011" y="3219146"/>
            <a:ext cx="18587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8230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2000">
        <p15:prstTrans prst="origami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65ECCEAB-4942-49F5-90A0-3E5244D0773F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4806C07A-9301-452B-9EFD-34B1FAC6A0ED}"/>
                </a:ext>
              </a:extLst>
            </p:cNvPr>
            <p:cNvGrpSpPr/>
            <p:nvPr/>
          </p:nvGrpSpPr>
          <p:grpSpPr>
            <a:xfrm>
              <a:off x="1630265" y="1001807"/>
              <a:ext cx="703795" cy="775545"/>
              <a:chOff x="2022151" y="942431"/>
              <a:chExt cx="703795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60399643-D925-44E2-AEDC-DCDD23B10579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922CDF4-9671-478A-95B5-9247764A0F2C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506347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D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7497101-283B-4D6A-898D-7924189B02C2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6C4371C2-C73A-452B-97FA-2717E1909331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A952F44-3739-4453-A097-94BFD307EB1B}"/>
              </a:ext>
            </a:extLst>
          </p:cNvPr>
          <p:cNvGrpSpPr/>
          <p:nvPr/>
        </p:nvGrpSpPr>
        <p:grpSpPr>
          <a:xfrm>
            <a:off x="755294" y="1145219"/>
            <a:ext cx="2485747" cy="3169328"/>
            <a:chOff x="755294" y="1145219"/>
            <a:chExt cx="2485747" cy="316932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F27944F-CC50-46D5-9EAE-59BE4DB6C739}"/>
                </a:ext>
              </a:extLst>
            </p:cNvPr>
            <p:cNvSpPr/>
            <p:nvPr/>
          </p:nvSpPr>
          <p:spPr>
            <a:xfrm>
              <a:off x="755294" y="1145219"/>
              <a:ext cx="2485747" cy="316932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AB97655A-7CC5-4F5D-A1BB-EC698FB57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165" y="1329838"/>
              <a:ext cx="2222004" cy="155540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74F401C8-8B6C-4DDC-95D9-0C6BF17D9312}"/>
              </a:ext>
            </a:extLst>
          </p:cNvPr>
          <p:cNvGrpSpPr/>
          <p:nvPr/>
        </p:nvGrpSpPr>
        <p:grpSpPr>
          <a:xfrm>
            <a:off x="3372912" y="1145219"/>
            <a:ext cx="2485747" cy="3169328"/>
            <a:chOff x="3372912" y="1145219"/>
            <a:chExt cx="2485747" cy="316932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D2FD8578-8211-4D7D-BEE0-9E58BDB8778E}"/>
                </a:ext>
              </a:extLst>
            </p:cNvPr>
            <p:cNvSpPr/>
            <p:nvPr/>
          </p:nvSpPr>
          <p:spPr>
            <a:xfrm>
              <a:off x="3372912" y="1145219"/>
              <a:ext cx="2485747" cy="316932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615F0E1B-25C1-4DEB-8641-21023573A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13681" y="1329838"/>
              <a:ext cx="2204208" cy="155540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4580A0D3-EAF7-4EF4-94F0-D3DABCF0D11C}"/>
              </a:ext>
            </a:extLst>
          </p:cNvPr>
          <p:cNvGrpSpPr/>
          <p:nvPr/>
        </p:nvGrpSpPr>
        <p:grpSpPr>
          <a:xfrm>
            <a:off x="5990530" y="1145219"/>
            <a:ext cx="2485747" cy="3169328"/>
            <a:chOff x="5990530" y="1145219"/>
            <a:chExt cx="2485747" cy="3169328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33BF9BA-8F11-4876-A45F-D479B0D93929}"/>
                </a:ext>
              </a:extLst>
            </p:cNvPr>
            <p:cNvSpPr/>
            <p:nvPr/>
          </p:nvSpPr>
          <p:spPr>
            <a:xfrm>
              <a:off x="5990530" y="1145219"/>
              <a:ext cx="2485747" cy="316932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5AB524DD-5B25-416F-91E3-275A411BA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6773" y="1356472"/>
              <a:ext cx="2213260" cy="155540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0770B018-322F-4D44-A8BF-A53D2543C4FF}"/>
              </a:ext>
            </a:extLst>
          </p:cNvPr>
          <p:cNvSpPr txBox="1"/>
          <p:nvPr/>
        </p:nvSpPr>
        <p:spPr>
          <a:xfrm>
            <a:off x="1654124" y="3069860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5BD2D919-AB1F-4ECD-9DDB-DE04CB97F190}"/>
              </a:ext>
            </a:extLst>
          </p:cNvPr>
          <p:cNvSpPr/>
          <p:nvPr/>
        </p:nvSpPr>
        <p:spPr>
          <a:xfrm>
            <a:off x="1100158" y="3455035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672C689-44D5-44D0-B430-E0B3672245FB}"/>
              </a:ext>
            </a:extLst>
          </p:cNvPr>
          <p:cNvSpPr txBox="1"/>
          <p:nvPr/>
        </p:nvSpPr>
        <p:spPr>
          <a:xfrm>
            <a:off x="4326329" y="3069860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BE03739-D9BF-427A-9FF7-6AF456699AB2}"/>
              </a:ext>
            </a:extLst>
          </p:cNvPr>
          <p:cNvSpPr/>
          <p:nvPr/>
        </p:nvSpPr>
        <p:spPr>
          <a:xfrm>
            <a:off x="3772363" y="3455035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BD2D538-07BD-487F-A68B-47A2D0C865FC}"/>
              </a:ext>
            </a:extLst>
          </p:cNvPr>
          <p:cNvSpPr txBox="1"/>
          <p:nvPr/>
        </p:nvSpPr>
        <p:spPr>
          <a:xfrm>
            <a:off x="6812076" y="3069860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3F62C022-1E78-47A4-8F4C-8373EE35E8E0}"/>
              </a:ext>
            </a:extLst>
          </p:cNvPr>
          <p:cNvSpPr/>
          <p:nvPr/>
        </p:nvSpPr>
        <p:spPr>
          <a:xfrm>
            <a:off x="6258110" y="3455035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216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2000">
        <p14:doors dir="vert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E7573C37-2F03-4F52-8687-6E7B5B27E846}"/>
              </a:ext>
            </a:extLst>
          </p:cNvPr>
          <p:cNvSpPr txBox="1"/>
          <p:nvPr/>
        </p:nvSpPr>
        <p:spPr>
          <a:xfrm>
            <a:off x="3423856" y="186941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家居设计的总结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339CD3C-426E-4B6E-A17C-F6487DD0FD01}"/>
              </a:ext>
            </a:extLst>
          </p:cNvPr>
          <p:cNvSpPr txBox="1"/>
          <p:nvPr/>
        </p:nvSpPr>
        <p:spPr>
          <a:xfrm>
            <a:off x="4424131" y="864245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36DCD0B-848E-4AB2-AFCF-9347DA34398E}"/>
              </a:ext>
            </a:extLst>
          </p:cNvPr>
          <p:cNvGrpSpPr/>
          <p:nvPr/>
        </p:nvGrpSpPr>
        <p:grpSpPr>
          <a:xfrm>
            <a:off x="0" y="0"/>
            <a:ext cx="9144000" cy="1654708"/>
            <a:chOff x="0" y="0"/>
            <a:chExt cx="12192000" cy="2345776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6CDAA50C-37E1-4918-9A9A-12A5D06CA7E2}"/>
                </a:ext>
              </a:extLst>
            </p:cNvPr>
            <p:cNvGrpSpPr/>
            <p:nvPr/>
          </p:nvGrpSpPr>
          <p:grpSpPr>
            <a:xfrm>
              <a:off x="0" y="0"/>
              <a:ext cx="12192000" cy="2345776"/>
              <a:chOff x="0" y="0"/>
              <a:chExt cx="12192000" cy="2345776"/>
            </a:xfrm>
          </p:grpSpPr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4099CFCA-B6FB-4E53-A760-7C8ABD33E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36382" y="0"/>
                <a:ext cx="4014438" cy="2345776"/>
              </a:xfrm>
              <a:prstGeom prst="rect">
                <a:avLst/>
              </a:prstGeom>
            </p:spPr>
          </p:pic>
          <p:pic>
            <p:nvPicPr>
              <p:cNvPr id="27" name="图片 26">
                <a:extLst>
                  <a:ext uri="{FF2B5EF4-FFF2-40B4-BE49-F238E27FC236}">
                    <a16:creationId xmlns:a16="http://schemas.microsoft.com/office/drawing/2014/main" id="{FCFB38CB-A83A-4C1C-917F-B1F92B4B3F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50820" y="0"/>
                <a:ext cx="4241180" cy="2345776"/>
              </a:xfrm>
              <a:prstGeom prst="rect">
                <a:avLst/>
              </a:prstGeom>
            </p:spPr>
          </p:pic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B1238E0C-CE35-40FB-86EF-ADCDB2175C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3936382" cy="2345776"/>
              </a:xfrm>
              <a:prstGeom prst="rect">
                <a:avLst/>
              </a:prstGeom>
            </p:spPr>
          </p:pic>
        </p:grpSp>
        <p:sp>
          <p:nvSpPr>
            <p:cNvPr id="25" name="等腰三角形 24">
              <a:extLst>
                <a:ext uri="{FF2B5EF4-FFF2-40B4-BE49-F238E27FC236}">
                  <a16:creationId xmlns:a16="http://schemas.microsoft.com/office/drawing/2014/main" id="{228D35A1-5DEA-4216-9392-DB4DEDFA4EAB}"/>
                </a:ext>
              </a:extLst>
            </p:cNvPr>
            <p:cNvSpPr/>
            <p:nvPr/>
          </p:nvSpPr>
          <p:spPr>
            <a:xfrm>
              <a:off x="5414064" y="1291782"/>
              <a:ext cx="1765761" cy="1021892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FEDD628A-9A27-4D78-8C2E-120ED87D6D82}"/>
              </a:ext>
            </a:extLst>
          </p:cNvPr>
          <p:cNvSpPr txBox="1"/>
          <p:nvPr/>
        </p:nvSpPr>
        <p:spPr>
          <a:xfrm>
            <a:off x="4299789" y="1062120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0B25FE75-5A2C-472C-8D50-25043D977600}"/>
              </a:ext>
            </a:extLst>
          </p:cNvPr>
          <p:cNvGrpSpPr/>
          <p:nvPr/>
        </p:nvGrpSpPr>
        <p:grpSpPr>
          <a:xfrm rot="14584892">
            <a:off x="367154" y="3745002"/>
            <a:ext cx="1079891" cy="1486352"/>
            <a:chOff x="97383" y="264134"/>
            <a:chExt cx="1910244" cy="2629241"/>
          </a:xfrm>
        </p:grpSpPr>
        <p:sp>
          <p:nvSpPr>
            <p:cNvPr id="31" name="等腰三角形 30">
              <a:extLst>
                <a:ext uri="{FF2B5EF4-FFF2-40B4-BE49-F238E27FC236}">
                  <a16:creationId xmlns:a16="http://schemas.microsoft.com/office/drawing/2014/main" id="{02FC7B1C-B8C9-4A7C-B875-45096FBD82BE}"/>
                </a:ext>
              </a:extLst>
            </p:cNvPr>
            <p:cNvSpPr/>
            <p:nvPr/>
          </p:nvSpPr>
          <p:spPr>
            <a:xfrm rot="15564283">
              <a:off x="-524" y="362041"/>
              <a:ext cx="1419649" cy="1223835"/>
            </a:xfrm>
            <a:prstGeom prst="triangle">
              <a:avLst/>
            </a:prstGeom>
            <a:noFill/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id="{2A7D7AE5-3779-46FC-9FCC-EF063E0D006E}"/>
                </a:ext>
              </a:extLst>
            </p:cNvPr>
            <p:cNvSpPr/>
            <p:nvPr/>
          </p:nvSpPr>
          <p:spPr>
            <a:xfrm rot="14430113">
              <a:off x="1155628" y="741947"/>
              <a:ext cx="915110" cy="7888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E8C71EBC-27AB-4972-A922-1E3601E12246}"/>
                </a:ext>
              </a:extLst>
            </p:cNvPr>
            <p:cNvSpPr/>
            <p:nvPr/>
          </p:nvSpPr>
          <p:spPr>
            <a:xfrm rot="15746132">
              <a:off x="1038934" y="1861587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id="{17BA6341-65E9-4A86-B637-E3E8169640A9}"/>
                </a:ext>
              </a:extLst>
            </p:cNvPr>
            <p:cNvSpPr/>
            <p:nvPr/>
          </p:nvSpPr>
          <p:spPr>
            <a:xfrm rot="14430113">
              <a:off x="833883" y="2389050"/>
              <a:ext cx="541682" cy="46696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5" name="矩形 34">
            <a:extLst>
              <a:ext uri="{FF2B5EF4-FFF2-40B4-BE49-F238E27FC236}">
                <a16:creationId xmlns:a16="http://schemas.microsoft.com/office/drawing/2014/main" id="{5336C9F8-43DC-4347-8A65-3E92D26FB3E2}"/>
              </a:ext>
            </a:extLst>
          </p:cNvPr>
          <p:cNvSpPr/>
          <p:nvPr/>
        </p:nvSpPr>
        <p:spPr>
          <a:xfrm>
            <a:off x="3578432" y="2386820"/>
            <a:ext cx="284838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333333"/>
                </a:solidFill>
                <a:latin typeface="Arial" panose="020B0604020202020204" pitchFamily="34" charset="0"/>
              </a:rPr>
              <a:t>Summary of home design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EB0BBCE-F447-4BFE-8D38-99FAF75F957C}"/>
              </a:ext>
            </a:extLst>
          </p:cNvPr>
          <p:cNvSpPr txBox="1"/>
          <p:nvPr/>
        </p:nvSpPr>
        <p:spPr>
          <a:xfrm>
            <a:off x="2544489" y="3212005"/>
            <a:ext cx="1993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B957783-1F02-4EF2-82A8-53D81D1D5984}"/>
              </a:ext>
            </a:extLst>
          </p:cNvPr>
          <p:cNvSpPr txBox="1"/>
          <p:nvPr/>
        </p:nvSpPr>
        <p:spPr>
          <a:xfrm>
            <a:off x="5655824" y="3228730"/>
            <a:ext cx="2419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5EEDD674-97D3-4CCC-BD0B-56BE3BAF0E11}"/>
              </a:ext>
            </a:extLst>
          </p:cNvPr>
          <p:cNvSpPr txBox="1"/>
          <p:nvPr/>
        </p:nvSpPr>
        <p:spPr>
          <a:xfrm>
            <a:off x="2544490" y="3974243"/>
            <a:ext cx="199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A85397A6-281C-4FF2-A93A-B9B04768F4F8}"/>
              </a:ext>
            </a:extLst>
          </p:cNvPr>
          <p:cNvSpPr txBox="1"/>
          <p:nvPr/>
        </p:nvSpPr>
        <p:spPr>
          <a:xfrm>
            <a:off x="5655824" y="3990968"/>
            <a:ext cx="1736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添加小标题</a:t>
            </a:r>
          </a:p>
        </p:txBody>
      </p:sp>
    </p:spTree>
    <p:extLst>
      <p:ext uri="{BB962C8B-B14F-4D97-AF65-F5344CB8AC3E}">
        <p14:creationId xmlns:p14="http://schemas.microsoft.com/office/powerpoint/2010/main" val="1285165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ageCurlDouble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/>
      <p:bldP spid="29" grpId="0"/>
      <p:bldP spid="35" grpId="0"/>
      <p:bldP spid="36" grpId="0"/>
      <p:bldP spid="37" grpId="0"/>
      <p:bldP spid="38" grpId="0"/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8D3434FD-E6EE-424D-B9C7-BB09088F9BDA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05D205F1-CF4B-4B1D-AA3F-CB291F380A9D}"/>
                </a:ext>
              </a:extLst>
            </p:cNvPr>
            <p:cNvGrpSpPr/>
            <p:nvPr/>
          </p:nvGrpSpPr>
          <p:grpSpPr>
            <a:xfrm>
              <a:off x="1630265" y="1001807"/>
              <a:ext cx="670661" cy="775545"/>
              <a:chOff x="2022151" y="942431"/>
              <a:chExt cx="670661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DEDD135B-59BE-4E8F-8CCC-048BBE771F48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18AFB471-F36F-43A7-AA74-F568355B9FBE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2511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A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F3B123C-A701-49B0-9C1D-37E553A8F3F4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02A70686-B365-44F3-A996-EB69D8F3D8F9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2008698-9F46-490F-8241-B7B29D29F186}"/>
              </a:ext>
            </a:extLst>
          </p:cNvPr>
          <p:cNvGrpSpPr/>
          <p:nvPr/>
        </p:nvGrpSpPr>
        <p:grpSpPr>
          <a:xfrm>
            <a:off x="768144" y="1629447"/>
            <a:ext cx="7411405" cy="1508164"/>
            <a:chOff x="768144" y="1629447"/>
            <a:chExt cx="7411405" cy="1508164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390BF84-1BEC-4AA3-A11D-AC64833381D5}"/>
                </a:ext>
              </a:extLst>
            </p:cNvPr>
            <p:cNvGrpSpPr/>
            <p:nvPr/>
          </p:nvGrpSpPr>
          <p:grpSpPr>
            <a:xfrm>
              <a:off x="768144" y="1629447"/>
              <a:ext cx="3474128" cy="1389651"/>
              <a:chOff x="1524000" y="1390649"/>
              <a:chExt cx="6096000" cy="2438400"/>
            </a:xfrm>
            <a:blipFill>
              <a:blip r:embed="rId2"/>
              <a:stretch>
                <a:fillRect/>
              </a:stretch>
            </a:blipFill>
          </p:grpSpPr>
          <p:sp>
            <p:nvSpPr>
              <p:cNvPr id="16" name="形状 15">
                <a:extLst>
                  <a:ext uri="{FF2B5EF4-FFF2-40B4-BE49-F238E27FC236}">
                    <a16:creationId xmlns:a16="http://schemas.microsoft.com/office/drawing/2014/main" id="{BE94483B-4659-44FE-9330-1AC4D6C2BC62}"/>
                  </a:ext>
                </a:extLst>
              </p:cNvPr>
              <p:cNvSpPr/>
              <p:nvPr/>
            </p:nvSpPr>
            <p:spPr>
              <a:xfrm>
                <a:off x="1524000" y="1390649"/>
                <a:ext cx="6096000" cy="2438400"/>
              </a:xfrm>
              <a:prstGeom prst="leftRightRibbon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id="{C037BAEE-823A-4608-81AD-ADE2D06D2053}"/>
                  </a:ext>
                </a:extLst>
              </p:cNvPr>
              <p:cNvSpPr/>
              <p:nvPr/>
            </p:nvSpPr>
            <p:spPr>
              <a:xfrm>
                <a:off x="2255520" y="1817369"/>
                <a:ext cx="2011680" cy="1194816"/>
              </a:xfrm>
              <a:custGeom>
                <a:avLst/>
                <a:gdLst>
                  <a:gd name="connsiteX0" fmla="*/ 0 w 2011680"/>
                  <a:gd name="connsiteY0" fmla="*/ 0 h 1194816"/>
                  <a:gd name="connsiteX1" fmla="*/ 2011680 w 2011680"/>
                  <a:gd name="connsiteY1" fmla="*/ 0 h 1194816"/>
                  <a:gd name="connsiteX2" fmla="*/ 2011680 w 2011680"/>
                  <a:gd name="connsiteY2" fmla="*/ 1194816 h 1194816"/>
                  <a:gd name="connsiteX3" fmla="*/ 0 w 2011680"/>
                  <a:gd name="connsiteY3" fmla="*/ 1194816 h 1194816"/>
                  <a:gd name="connsiteX4" fmla="*/ 0 w 2011680"/>
                  <a:gd name="connsiteY4" fmla="*/ 0 h 1194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1680" h="1194816">
                    <a:moveTo>
                      <a:pt x="0" y="0"/>
                    </a:moveTo>
                    <a:lnTo>
                      <a:pt x="2011680" y="0"/>
                    </a:lnTo>
                    <a:lnTo>
                      <a:pt x="2011680" y="1194816"/>
                    </a:lnTo>
                    <a:lnTo>
                      <a:pt x="0" y="11948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sp3d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181356" rIns="0" bIns="194310" numCol="1" spcCol="1270" anchor="ctr" anchorCtr="0">
                <a:noAutofit/>
              </a:bodyPr>
              <a:lstStyle/>
              <a:p>
                <a:pPr marL="0" lvl="0" indent="0" algn="ctr" defTabSz="2266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5100" kern="1200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0A1876A8-1CE8-4618-B505-AAA809696FB3}"/>
                  </a:ext>
                </a:extLst>
              </p:cNvPr>
              <p:cNvSpPr/>
              <p:nvPr/>
            </p:nvSpPr>
            <p:spPr>
              <a:xfrm>
                <a:off x="4572000" y="2207513"/>
                <a:ext cx="2377440" cy="1194816"/>
              </a:xfrm>
              <a:custGeom>
                <a:avLst/>
                <a:gdLst>
                  <a:gd name="connsiteX0" fmla="*/ 0 w 2377440"/>
                  <a:gd name="connsiteY0" fmla="*/ 0 h 1194816"/>
                  <a:gd name="connsiteX1" fmla="*/ 2377440 w 2377440"/>
                  <a:gd name="connsiteY1" fmla="*/ 0 h 1194816"/>
                  <a:gd name="connsiteX2" fmla="*/ 2377440 w 2377440"/>
                  <a:gd name="connsiteY2" fmla="*/ 1194816 h 1194816"/>
                  <a:gd name="connsiteX3" fmla="*/ 0 w 2377440"/>
                  <a:gd name="connsiteY3" fmla="*/ 1194816 h 1194816"/>
                  <a:gd name="connsiteX4" fmla="*/ 0 w 2377440"/>
                  <a:gd name="connsiteY4" fmla="*/ 0 h 1194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7440" h="1194816">
                    <a:moveTo>
                      <a:pt x="0" y="0"/>
                    </a:moveTo>
                    <a:lnTo>
                      <a:pt x="2377440" y="0"/>
                    </a:lnTo>
                    <a:lnTo>
                      <a:pt x="2377440" y="1194816"/>
                    </a:lnTo>
                    <a:lnTo>
                      <a:pt x="0" y="11948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sp3d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181356" rIns="0" bIns="194310" numCol="1" spcCol="1270" anchor="ctr" anchorCtr="0">
                <a:noAutofit/>
              </a:bodyPr>
              <a:lstStyle/>
              <a:p>
                <a:pPr marL="0" lvl="0" indent="0" algn="ctr" defTabSz="2266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5100" kern="1200"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793767C4-C824-4869-A4F1-7A03CDF046A3}"/>
                </a:ext>
              </a:extLst>
            </p:cNvPr>
            <p:cNvGrpSpPr/>
            <p:nvPr/>
          </p:nvGrpSpPr>
          <p:grpSpPr>
            <a:xfrm>
              <a:off x="4705421" y="1747960"/>
              <a:ext cx="3474128" cy="1389651"/>
              <a:chOff x="1524000" y="1390649"/>
              <a:chExt cx="6096000" cy="2438400"/>
            </a:xfrm>
            <a:blipFill>
              <a:blip r:embed="rId3"/>
              <a:stretch>
                <a:fillRect/>
              </a:stretch>
            </a:blipFill>
          </p:grpSpPr>
          <p:sp>
            <p:nvSpPr>
              <p:cNvPr id="20" name="形状 19">
                <a:extLst>
                  <a:ext uri="{FF2B5EF4-FFF2-40B4-BE49-F238E27FC236}">
                    <a16:creationId xmlns:a16="http://schemas.microsoft.com/office/drawing/2014/main" id="{CEE84E67-0C41-42F1-A922-1B43D3C174B8}"/>
                  </a:ext>
                </a:extLst>
              </p:cNvPr>
              <p:cNvSpPr/>
              <p:nvPr/>
            </p:nvSpPr>
            <p:spPr>
              <a:xfrm>
                <a:off x="1524000" y="1390649"/>
                <a:ext cx="6096000" cy="2438400"/>
              </a:xfrm>
              <a:prstGeom prst="leftRightRibbon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id="{11224359-5919-4E07-B843-3F83951B2137}"/>
                  </a:ext>
                </a:extLst>
              </p:cNvPr>
              <p:cNvSpPr/>
              <p:nvPr/>
            </p:nvSpPr>
            <p:spPr>
              <a:xfrm>
                <a:off x="2255520" y="1817369"/>
                <a:ext cx="2011680" cy="1194816"/>
              </a:xfrm>
              <a:custGeom>
                <a:avLst/>
                <a:gdLst>
                  <a:gd name="connsiteX0" fmla="*/ 0 w 2011680"/>
                  <a:gd name="connsiteY0" fmla="*/ 0 h 1194816"/>
                  <a:gd name="connsiteX1" fmla="*/ 2011680 w 2011680"/>
                  <a:gd name="connsiteY1" fmla="*/ 0 h 1194816"/>
                  <a:gd name="connsiteX2" fmla="*/ 2011680 w 2011680"/>
                  <a:gd name="connsiteY2" fmla="*/ 1194816 h 1194816"/>
                  <a:gd name="connsiteX3" fmla="*/ 0 w 2011680"/>
                  <a:gd name="connsiteY3" fmla="*/ 1194816 h 1194816"/>
                  <a:gd name="connsiteX4" fmla="*/ 0 w 2011680"/>
                  <a:gd name="connsiteY4" fmla="*/ 0 h 1194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1680" h="1194816">
                    <a:moveTo>
                      <a:pt x="0" y="0"/>
                    </a:moveTo>
                    <a:lnTo>
                      <a:pt x="2011680" y="0"/>
                    </a:lnTo>
                    <a:lnTo>
                      <a:pt x="2011680" y="1194816"/>
                    </a:lnTo>
                    <a:lnTo>
                      <a:pt x="0" y="11948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sp3d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181356" rIns="0" bIns="194310" numCol="1" spcCol="1270" anchor="ctr" anchorCtr="0">
                <a:noAutofit/>
              </a:bodyPr>
              <a:lstStyle/>
              <a:p>
                <a:pPr marL="0" lvl="0" indent="0" algn="ctr" defTabSz="2266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5100" kern="1200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id="{EC088D68-95EE-43F9-B864-3D383F8E734A}"/>
                  </a:ext>
                </a:extLst>
              </p:cNvPr>
              <p:cNvSpPr/>
              <p:nvPr/>
            </p:nvSpPr>
            <p:spPr>
              <a:xfrm>
                <a:off x="4572000" y="2207513"/>
                <a:ext cx="2377440" cy="1194816"/>
              </a:xfrm>
              <a:custGeom>
                <a:avLst/>
                <a:gdLst>
                  <a:gd name="connsiteX0" fmla="*/ 0 w 2377440"/>
                  <a:gd name="connsiteY0" fmla="*/ 0 h 1194816"/>
                  <a:gd name="connsiteX1" fmla="*/ 2377440 w 2377440"/>
                  <a:gd name="connsiteY1" fmla="*/ 0 h 1194816"/>
                  <a:gd name="connsiteX2" fmla="*/ 2377440 w 2377440"/>
                  <a:gd name="connsiteY2" fmla="*/ 1194816 h 1194816"/>
                  <a:gd name="connsiteX3" fmla="*/ 0 w 2377440"/>
                  <a:gd name="connsiteY3" fmla="*/ 1194816 h 1194816"/>
                  <a:gd name="connsiteX4" fmla="*/ 0 w 2377440"/>
                  <a:gd name="connsiteY4" fmla="*/ 0 h 1194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7440" h="1194816">
                    <a:moveTo>
                      <a:pt x="0" y="0"/>
                    </a:moveTo>
                    <a:lnTo>
                      <a:pt x="2377440" y="0"/>
                    </a:lnTo>
                    <a:lnTo>
                      <a:pt x="2377440" y="1194816"/>
                    </a:lnTo>
                    <a:lnTo>
                      <a:pt x="0" y="119481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sp3d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181356" rIns="0" bIns="194310" numCol="1" spcCol="1270" anchor="ctr" anchorCtr="0">
                <a:noAutofit/>
              </a:bodyPr>
              <a:lstStyle/>
              <a:p>
                <a:pPr marL="0" lvl="0" indent="0" algn="ctr" defTabSz="2266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5100" kern="1200"/>
              </a:p>
            </p:txBody>
          </p:sp>
        </p:grp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5F24EE4B-2D27-4AE1-9517-8C0CC4949635}"/>
              </a:ext>
            </a:extLst>
          </p:cNvPr>
          <p:cNvSpPr txBox="1"/>
          <p:nvPr/>
        </p:nvSpPr>
        <p:spPr>
          <a:xfrm>
            <a:off x="1317384" y="3155482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5D8363D-2E0F-44BF-8459-16B9D233F4F0}"/>
              </a:ext>
            </a:extLst>
          </p:cNvPr>
          <p:cNvSpPr/>
          <p:nvPr/>
        </p:nvSpPr>
        <p:spPr>
          <a:xfrm>
            <a:off x="743216" y="3486569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A0D73C8-8B36-4473-B232-CE94E5228B5C}"/>
              </a:ext>
            </a:extLst>
          </p:cNvPr>
          <p:cNvSpPr txBox="1"/>
          <p:nvPr/>
        </p:nvSpPr>
        <p:spPr>
          <a:xfrm>
            <a:off x="2708945" y="3159850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CB5F404-A1F3-4333-AD67-B6A5A6C8C293}"/>
              </a:ext>
            </a:extLst>
          </p:cNvPr>
          <p:cNvSpPr/>
          <p:nvPr/>
        </p:nvSpPr>
        <p:spPr>
          <a:xfrm>
            <a:off x="2154980" y="3509451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22ED3A3-FDA3-4DC3-A799-A251DC61D61C}"/>
              </a:ext>
            </a:extLst>
          </p:cNvPr>
          <p:cNvSpPr txBox="1"/>
          <p:nvPr/>
        </p:nvSpPr>
        <p:spPr>
          <a:xfrm>
            <a:off x="5163846" y="3162431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563FB30-1F72-4B5E-B601-7E9352314538}"/>
              </a:ext>
            </a:extLst>
          </p:cNvPr>
          <p:cNvSpPr/>
          <p:nvPr/>
        </p:nvSpPr>
        <p:spPr>
          <a:xfrm>
            <a:off x="4589678" y="3493518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C801D4A9-3585-43A0-B81A-7D3DDB8B77DD}"/>
              </a:ext>
            </a:extLst>
          </p:cNvPr>
          <p:cNvSpPr txBox="1"/>
          <p:nvPr/>
        </p:nvSpPr>
        <p:spPr>
          <a:xfrm>
            <a:off x="6555407" y="3166799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4DA3CAB-51B4-4337-A1AB-4AAA9FC3DA8D}"/>
              </a:ext>
            </a:extLst>
          </p:cNvPr>
          <p:cNvSpPr/>
          <p:nvPr/>
        </p:nvSpPr>
        <p:spPr>
          <a:xfrm>
            <a:off x="6001442" y="3516400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448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996B4F3B-7E77-407C-8357-D90B9D1D98B8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B5B9A39B-94D6-4DE2-A736-210FB6D3BA8A}"/>
                </a:ext>
              </a:extLst>
            </p:cNvPr>
            <p:cNvGrpSpPr/>
            <p:nvPr/>
          </p:nvGrpSpPr>
          <p:grpSpPr>
            <a:xfrm>
              <a:off x="1630265" y="1001807"/>
              <a:ext cx="674149" cy="775545"/>
              <a:chOff x="2022151" y="942431"/>
              <a:chExt cx="674149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5AA6AFCF-5CD6-434B-A9F6-83A04ADC817A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8CFE4CE-FEA6-40FA-B701-1DF380B61952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76701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B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5782A76-1C81-40CD-8F9E-00C3313B507D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62FC6EB6-8B98-4E3F-B76F-984C46DE8447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3E50C28E-6D93-4BBE-BD23-C18C0DDD8CCA}"/>
              </a:ext>
            </a:extLst>
          </p:cNvPr>
          <p:cNvGrpSpPr/>
          <p:nvPr/>
        </p:nvGrpSpPr>
        <p:grpSpPr>
          <a:xfrm>
            <a:off x="1174545" y="1482571"/>
            <a:ext cx="6327085" cy="1192498"/>
            <a:chOff x="1174545" y="1482571"/>
            <a:chExt cx="6327085" cy="1192498"/>
          </a:xfrm>
        </p:grpSpPr>
        <p:sp>
          <p:nvSpPr>
            <p:cNvPr id="14" name="等腰三角形 13">
              <a:extLst>
                <a:ext uri="{FF2B5EF4-FFF2-40B4-BE49-F238E27FC236}">
                  <a16:creationId xmlns:a16="http://schemas.microsoft.com/office/drawing/2014/main" id="{8DABE444-1EE3-4ACC-A4C0-93082CACF311}"/>
                </a:ext>
              </a:extLst>
            </p:cNvPr>
            <p:cNvSpPr/>
            <p:nvPr/>
          </p:nvSpPr>
          <p:spPr>
            <a:xfrm>
              <a:off x="1174545" y="1482571"/>
              <a:ext cx="1086967" cy="937041"/>
            </a:xfrm>
            <a:prstGeom prst="triangl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17" name="连接符: 曲线 16">
              <a:extLst>
                <a:ext uri="{FF2B5EF4-FFF2-40B4-BE49-F238E27FC236}">
                  <a16:creationId xmlns:a16="http://schemas.microsoft.com/office/drawing/2014/main" id="{44181DA1-0718-47EA-9785-9B3A4DD35D7F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2955489" y="920133"/>
              <a:ext cx="573057" cy="2425901"/>
            </a:xfrm>
            <a:prstGeom prst="curvedConnector4">
              <a:avLst>
                <a:gd name="adj1" fmla="val -61580"/>
                <a:gd name="adj2" fmla="val 50000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40A0FC7F-FD22-4F15-9648-7DF2FF1F92B9}"/>
                </a:ext>
              </a:extLst>
            </p:cNvPr>
            <p:cNvSpPr/>
            <p:nvPr/>
          </p:nvSpPr>
          <p:spPr>
            <a:xfrm>
              <a:off x="3024319" y="1804894"/>
              <a:ext cx="671692" cy="579045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连接符: 曲线 27">
              <a:extLst>
                <a:ext uri="{FF2B5EF4-FFF2-40B4-BE49-F238E27FC236}">
                  <a16:creationId xmlns:a16="http://schemas.microsoft.com/office/drawing/2014/main" id="{BF31B08E-52FA-4DFB-B163-4ABD022A3907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035943" y="1132923"/>
              <a:ext cx="647519" cy="2283855"/>
            </a:xfrm>
            <a:prstGeom prst="curvedConnector4">
              <a:avLst>
                <a:gd name="adj1" fmla="val -35304"/>
                <a:gd name="adj2" fmla="val 50000"/>
              </a:avLst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等腰三角形 21">
              <a:extLst>
                <a:ext uri="{FF2B5EF4-FFF2-40B4-BE49-F238E27FC236}">
                  <a16:creationId xmlns:a16="http://schemas.microsoft.com/office/drawing/2014/main" id="{A7BFF980-482B-4966-BE06-B789E80C5BDA}"/>
                </a:ext>
              </a:extLst>
            </p:cNvPr>
            <p:cNvSpPr/>
            <p:nvPr/>
          </p:nvSpPr>
          <p:spPr>
            <a:xfrm>
              <a:off x="3950564" y="1513765"/>
              <a:ext cx="1347112" cy="1161304"/>
            </a:xfrm>
            <a:prstGeom prst="triangle">
              <a:avLst>
                <a:gd name="adj" fmla="val 49183"/>
              </a:avLst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>
              <a:extLst>
                <a:ext uri="{FF2B5EF4-FFF2-40B4-BE49-F238E27FC236}">
                  <a16:creationId xmlns:a16="http://schemas.microsoft.com/office/drawing/2014/main" id="{FDC436FE-2AA1-40E4-BE30-89F172450A75}"/>
                </a:ext>
              </a:extLst>
            </p:cNvPr>
            <p:cNvSpPr/>
            <p:nvPr/>
          </p:nvSpPr>
          <p:spPr>
            <a:xfrm>
              <a:off x="6140255" y="1951091"/>
              <a:ext cx="598568" cy="516007"/>
            </a:xfrm>
            <a:prstGeom prst="triangle">
              <a:avLst>
                <a:gd name="adj" fmla="val 49183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5C57CA0B-90E1-435B-A765-17A5A3EC6948}"/>
              </a:ext>
            </a:extLst>
          </p:cNvPr>
          <p:cNvSpPr txBox="1"/>
          <p:nvPr/>
        </p:nvSpPr>
        <p:spPr>
          <a:xfrm>
            <a:off x="1317384" y="3155482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B036DB1-165E-400D-A399-F0AA48583C4E}"/>
              </a:ext>
            </a:extLst>
          </p:cNvPr>
          <p:cNvSpPr/>
          <p:nvPr/>
        </p:nvSpPr>
        <p:spPr>
          <a:xfrm>
            <a:off x="743216" y="3486569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12226B0-7881-47A7-926F-0E2B8F5D0C8D}"/>
              </a:ext>
            </a:extLst>
          </p:cNvPr>
          <p:cNvSpPr txBox="1"/>
          <p:nvPr/>
        </p:nvSpPr>
        <p:spPr>
          <a:xfrm>
            <a:off x="2708945" y="3159850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EBD04AD-21FD-4A95-9CB1-82EBB2901A3B}"/>
              </a:ext>
            </a:extLst>
          </p:cNvPr>
          <p:cNvSpPr/>
          <p:nvPr/>
        </p:nvSpPr>
        <p:spPr>
          <a:xfrm>
            <a:off x="2154980" y="3509451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429965C-B7BF-4CCE-9B17-0A3D3A4E1974}"/>
              </a:ext>
            </a:extLst>
          </p:cNvPr>
          <p:cNvSpPr txBox="1"/>
          <p:nvPr/>
        </p:nvSpPr>
        <p:spPr>
          <a:xfrm>
            <a:off x="4249976" y="3159850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ABE9A6F1-1655-493E-8108-DC9B019ADF81}"/>
              </a:ext>
            </a:extLst>
          </p:cNvPr>
          <p:cNvSpPr/>
          <p:nvPr/>
        </p:nvSpPr>
        <p:spPr>
          <a:xfrm>
            <a:off x="3696011" y="3509451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AEADFA1-A1E5-4A0B-988B-4C18A8901FCD}"/>
              </a:ext>
            </a:extLst>
          </p:cNvPr>
          <p:cNvSpPr txBox="1"/>
          <p:nvPr/>
        </p:nvSpPr>
        <p:spPr>
          <a:xfrm>
            <a:off x="6066235" y="3159850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70916B64-56C7-49CC-8E0B-6C3C2EB3BF42}"/>
              </a:ext>
            </a:extLst>
          </p:cNvPr>
          <p:cNvSpPr/>
          <p:nvPr/>
        </p:nvSpPr>
        <p:spPr>
          <a:xfrm>
            <a:off x="5512270" y="3509451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4708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2000">
        <p15:prstTrans prst="curtains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8CD6EBF0-464A-421D-9029-9CEAF57FF826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8B68AAA-1A6B-4CFE-9AF3-25734379B505}"/>
                </a:ext>
              </a:extLst>
            </p:cNvPr>
            <p:cNvGrpSpPr/>
            <p:nvPr/>
          </p:nvGrpSpPr>
          <p:grpSpPr>
            <a:xfrm>
              <a:off x="1630265" y="1001807"/>
              <a:ext cx="670661" cy="775545"/>
              <a:chOff x="2022151" y="942431"/>
              <a:chExt cx="670661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1CE47035-B2BA-4E1D-B205-2BB6EEA804F7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63086CC-6A4A-470D-BB4E-8CC40E3889CD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462867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C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03D9184-B914-41E7-9C2D-C7060519EDD1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A63387C0-9841-45F1-96D4-2BD56A0880A5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C151AFD-E7AE-4848-B255-F32596F843A8}"/>
              </a:ext>
            </a:extLst>
          </p:cNvPr>
          <p:cNvGrpSpPr/>
          <p:nvPr/>
        </p:nvGrpSpPr>
        <p:grpSpPr>
          <a:xfrm>
            <a:off x="2533493" y="1805002"/>
            <a:ext cx="1330325" cy="692150"/>
            <a:chOff x="2533493" y="1805002"/>
            <a:chExt cx="1330325" cy="692150"/>
          </a:xfrm>
        </p:grpSpPr>
        <p:sp>
          <p:nvSpPr>
            <p:cNvPr id="16" name="Freeform 241">
              <a:extLst>
                <a:ext uri="{FF2B5EF4-FFF2-40B4-BE49-F238E27FC236}">
                  <a16:creationId xmlns:a16="http://schemas.microsoft.com/office/drawing/2014/main" id="{D9F8ABE6-8D80-4E6B-A24A-D1BD5AA807A8}"/>
                </a:ext>
              </a:extLst>
            </p:cNvPr>
            <p:cNvSpPr>
              <a:spLocks/>
            </p:cNvSpPr>
            <p:nvPr/>
          </p:nvSpPr>
          <p:spPr bwMode="auto">
            <a:xfrm rot="17100671">
              <a:off x="2852581" y="1485914"/>
              <a:ext cx="692150" cy="1330325"/>
            </a:xfrm>
            <a:custGeom>
              <a:avLst/>
              <a:gdLst>
                <a:gd name="T0" fmla="*/ 218 w 218"/>
                <a:gd name="T1" fmla="*/ 299 h 419"/>
                <a:gd name="T2" fmla="*/ 88 w 218"/>
                <a:gd name="T3" fmla="*/ 419 h 419"/>
                <a:gd name="T4" fmla="*/ 5 w 218"/>
                <a:gd name="T5" fmla="*/ 371 h 419"/>
                <a:gd name="T6" fmla="*/ 4 w 218"/>
                <a:gd name="T7" fmla="*/ 368 h 419"/>
                <a:gd name="T8" fmla="*/ 7 w 218"/>
                <a:gd name="T9" fmla="*/ 367 h 419"/>
                <a:gd name="T10" fmla="*/ 84 w 218"/>
                <a:gd name="T11" fmla="*/ 412 h 419"/>
                <a:gd name="T12" fmla="*/ 0 w 218"/>
                <a:gd name="T13" fmla="*/ 97 h 419"/>
                <a:gd name="T14" fmla="*/ 56 w 218"/>
                <a:gd name="T15" fmla="*/ 0 h 419"/>
                <a:gd name="T16" fmla="*/ 153 w 218"/>
                <a:gd name="T17" fmla="*/ 56 h 419"/>
                <a:gd name="T18" fmla="*/ 218 w 218"/>
                <a:gd name="T19" fmla="*/ 29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8" h="419">
                  <a:moveTo>
                    <a:pt x="218" y="299"/>
                  </a:moveTo>
                  <a:cubicBezTo>
                    <a:pt x="166" y="328"/>
                    <a:pt x="121" y="369"/>
                    <a:pt x="88" y="419"/>
                  </a:cubicBezTo>
                  <a:cubicBezTo>
                    <a:pt x="5" y="371"/>
                    <a:pt x="5" y="371"/>
                    <a:pt x="5" y="371"/>
                  </a:cubicBezTo>
                  <a:cubicBezTo>
                    <a:pt x="4" y="370"/>
                    <a:pt x="3" y="369"/>
                    <a:pt x="4" y="368"/>
                  </a:cubicBezTo>
                  <a:cubicBezTo>
                    <a:pt x="4" y="367"/>
                    <a:pt x="6" y="367"/>
                    <a:pt x="7" y="367"/>
                  </a:cubicBezTo>
                  <a:cubicBezTo>
                    <a:pt x="84" y="412"/>
                    <a:pt x="84" y="412"/>
                    <a:pt x="84" y="41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153" y="56"/>
                    <a:pt x="153" y="56"/>
                    <a:pt x="153" y="56"/>
                  </a:cubicBezTo>
                  <a:lnTo>
                    <a:pt x="218" y="29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AAA153E-8B7A-422A-8656-4067365C1B2D}"/>
                </a:ext>
              </a:extLst>
            </p:cNvPr>
            <p:cNvSpPr txBox="1"/>
            <p:nvPr/>
          </p:nvSpPr>
          <p:spPr>
            <a:xfrm>
              <a:off x="2779858" y="2012576"/>
              <a:ext cx="837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5B0B3D9-DE8A-4C21-AE57-98D48C89F126}"/>
              </a:ext>
            </a:extLst>
          </p:cNvPr>
          <p:cNvGrpSpPr/>
          <p:nvPr/>
        </p:nvGrpSpPr>
        <p:grpSpPr>
          <a:xfrm>
            <a:off x="1801393" y="2597314"/>
            <a:ext cx="1330325" cy="692150"/>
            <a:chOff x="1801393" y="2597314"/>
            <a:chExt cx="1330325" cy="692150"/>
          </a:xfrm>
        </p:grpSpPr>
        <p:sp>
          <p:nvSpPr>
            <p:cNvPr id="15" name="Freeform 241">
              <a:extLst>
                <a:ext uri="{FF2B5EF4-FFF2-40B4-BE49-F238E27FC236}">
                  <a16:creationId xmlns:a16="http://schemas.microsoft.com/office/drawing/2014/main" id="{B889696A-42E2-461F-9B44-74DD6F1FAA6C}"/>
                </a:ext>
              </a:extLst>
            </p:cNvPr>
            <p:cNvSpPr>
              <a:spLocks/>
            </p:cNvSpPr>
            <p:nvPr/>
          </p:nvSpPr>
          <p:spPr bwMode="auto">
            <a:xfrm rot="17100671">
              <a:off x="2120481" y="2278226"/>
              <a:ext cx="692150" cy="1330325"/>
            </a:xfrm>
            <a:custGeom>
              <a:avLst/>
              <a:gdLst>
                <a:gd name="T0" fmla="*/ 218 w 218"/>
                <a:gd name="T1" fmla="*/ 299 h 419"/>
                <a:gd name="T2" fmla="*/ 88 w 218"/>
                <a:gd name="T3" fmla="*/ 419 h 419"/>
                <a:gd name="T4" fmla="*/ 5 w 218"/>
                <a:gd name="T5" fmla="*/ 371 h 419"/>
                <a:gd name="T6" fmla="*/ 4 w 218"/>
                <a:gd name="T7" fmla="*/ 368 h 419"/>
                <a:gd name="T8" fmla="*/ 7 w 218"/>
                <a:gd name="T9" fmla="*/ 367 h 419"/>
                <a:gd name="T10" fmla="*/ 84 w 218"/>
                <a:gd name="T11" fmla="*/ 412 h 419"/>
                <a:gd name="T12" fmla="*/ 0 w 218"/>
                <a:gd name="T13" fmla="*/ 97 h 419"/>
                <a:gd name="T14" fmla="*/ 56 w 218"/>
                <a:gd name="T15" fmla="*/ 0 h 419"/>
                <a:gd name="T16" fmla="*/ 153 w 218"/>
                <a:gd name="T17" fmla="*/ 56 h 419"/>
                <a:gd name="T18" fmla="*/ 218 w 218"/>
                <a:gd name="T19" fmla="*/ 29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8" h="419">
                  <a:moveTo>
                    <a:pt x="218" y="299"/>
                  </a:moveTo>
                  <a:cubicBezTo>
                    <a:pt x="166" y="328"/>
                    <a:pt x="121" y="369"/>
                    <a:pt x="88" y="419"/>
                  </a:cubicBezTo>
                  <a:cubicBezTo>
                    <a:pt x="5" y="371"/>
                    <a:pt x="5" y="371"/>
                    <a:pt x="5" y="371"/>
                  </a:cubicBezTo>
                  <a:cubicBezTo>
                    <a:pt x="4" y="370"/>
                    <a:pt x="3" y="369"/>
                    <a:pt x="4" y="368"/>
                  </a:cubicBezTo>
                  <a:cubicBezTo>
                    <a:pt x="4" y="367"/>
                    <a:pt x="6" y="367"/>
                    <a:pt x="7" y="367"/>
                  </a:cubicBezTo>
                  <a:cubicBezTo>
                    <a:pt x="84" y="412"/>
                    <a:pt x="84" y="412"/>
                    <a:pt x="84" y="41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153" y="56"/>
                    <a:pt x="153" y="56"/>
                    <a:pt x="153" y="56"/>
                  </a:cubicBezTo>
                  <a:lnTo>
                    <a:pt x="218" y="29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1385E06-4C11-45AE-A5ED-CD0AEA9854C6}"/>
                </a:ext>
              </a:extLst>
            </p:cNvPr>
            <p:cNvSpPr txBox="1"/>
            <p:nvPr/>
          </p:nvSpPr>
          <p:spPr>
            <a:xfrm>
              <a:off x="2047757" y="2782678"/>
              <a:ext cx="837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E837C58-CAF0-4AE6-94DE-AC6E5F016886}"/>
              </a:ext>
            </a:extLst>
          </p:cNvPr>
          <p:cNvGrpSpPr/>
          <p:nvPr/>
        </p:nvGrpSpPr>
        <p:grpSpPr>
          <a:xfrm>
            <a:off x="1130744" y="3432282"/>
            <a:ext cx="1330325" cy="692150"/>
            <a:chOff x="1130744" y="3432282"/>
            <a:chExt cx="1330325" cy="692150"/>
          </a:xfrm>
        </p:grpSpPr>
        <p:sp>
          <p:nvSpPr>
            <p:cNvPr id="14" name="Freeform 241">
              <a:extLst>
                <a:ext uri="{FF2B5EF4-FFF2-40B4-BE49-F238E27FC236}">
                  <a16:creationId xmlns:a16="http://schemas.microsoft.com/office/drawing/2014/main" id="{63209991-15CA-4CE4-B2A2-66B3537382EE}"/>
                </a:ext>
              </a:extLst>
            </p:cNvPr>
            <p:cNvSpPr>
              <a:spLocks/>
            </p:cNvSpPr>
            <p:nvPr/>
          </p:nvSpPr>
          <p:spPr bwMode="auto">
            <a:xfrm rot="17100671">
              <a:off x="1449832" y="3113194"/>
              <a:ext cx="692150" cy="1330325"/>
            </a:xfrm>
            <a:custGeom>
              <a:avLst/>
              <a:gdLst>
                <a:gd name="T0" fmla="*/ 218 w 218"/>
                <a:gd name="T1" fmla="*/ 299 h 419"/>
                <a:gd name="T2" fmla="*/ 88 w 218"/>
                <a:gd name="T3" fmla="*/ 419 h 419"/>
                <a:gd name="T4" fmla="*/ 5 w 218"/>
                <a:gd name="T5" fmla="*/ 371 h 419"/>
                <a:gd name="T6" fmla="*/ 4 w 218"/>
                <a:gd name="T7" fmla="*/ 368 h 419"/>
                <a:gd name="T8" fmla="*/ 7 w 218"/>
                <a:gd name="T9" fmla="*/ 367 h 419"/>
                <a:gd name="T10" fmla="*/ 84 w 218"/>
                <a:gd name="T11" fmla="*/ 412 h 419"/>
                <a:gd name="T12" fmla="*/ 0 w 218"/>
                <a:gd name="T13" fmla="*/ 97 h 419"/>
                <a:gd name="T14" fmla="*/ 56 w 218"/>
                <a:gd name="T15" fmla="*/ 0 h 419"/>
                <a:gd name="T16" fmla="*/ 153 w 218"/>
                <a:gd name="T17" fmla="*/ 56 h 419"/>
                <a:gd name="T18" fmla="*/ 218 w 218"/>
                <a:gd name="T19" fmla="*/ 29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8" h="419">
                  <a:moveTo>
                    <a:pt x="218" y="299"/>
                  </a:moveTo>
                  <a:cubicBezTo>
                    <a:pt x="166" y="328"/>
                    <a:pt x="121" y="369"/>
                    <a:pt x="88" y="419"/>
                  </a:cubicBezTo>
                  <a:cubicBezTo>
                    <a:pt x="5" y="371"/>
                    <a:pt x="5" y="371"/>
                    <a:pt x="5" y="371"/>
                  </a:cubicBezTo>
                  <a:cubicBezTo>
                    <a:pt x="4" y="370"/>
                    <a:pt x="3" y="369"/>
                    <a:pt x="4" y="368"/>
                  </a:cubicBezTo>
                  <a:cubicBezTo>
                    <a:pt x="4" y="367"/>
                    <a:pt x="6" y="367"/>
                    <a:pt x="7" y="367"/>
                  </a:cubicBezTo>
                  <a:cubicBezTo>
                    <a:pt x="84" y="412"/>
                    <a:pt x="84" y="412"/>
                    <a:pt x="84" y="41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153" y="56"/>
                    <a:pt x="153" y="56"/>
                    <a:pt x="153" y="56"/>
                  </a:cubicBezTo>
                  <a:lnTo>
                    <a:pt x="218" y="29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pc="-3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EBFDA7C0-D03F-45D9-8EEC-E2ED735FE138}"/>
                </a:ext>
              </a:extLst>
            </p:cNvPr>
            <p:cNvSpPr txBox="1"/>
            <p:nvPr/>
          </p:nvSpPr>
          <p:spPr>
            <a:xfrm>
              <a:off x="1315657" y="3602522"/>
              <a:ext cx="837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添加标题</a:t>
              </a: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E65C1FB5-F46D-4D95-AE9C-50EB5A0367CB}"/>
              </a:ext>
            </a:extLst>
          </p:cNvPr>
          <p:cNvSpPr/>
          <p:nvPr/>
        </p:nvSpPr>
        <p:spPr>
          <a:xfrm>
            <a:off x="3617454" y="1843298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0590708-8932-4CA0-8766-F487051DFDB1}"/>
              </a:ext>
            </a:extLst>
          </p:cNvPr>
          <p:cNvSpPr/>
          <p:nvPr/>
        </p:nvSpPr>
        <p:spPr>
          <a:xfrm>
            <a:off x="3067039" y="2717894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DA7567F-0AA8-4C4A-BFA3-06D1CFA98B38}"/>
              </a:ext>
            </a:extLst>
          </p:cNvPr>
          <p:cNvSpPr/>
          <p:nvPr/>
        </p:nvSpPr>
        <p:spPr>
          <a:xfrm>
            <a:off x="2537655" y="3558285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1FD6AA11-D5E6-4244-BEC6-F01F430F66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03350" y="2151076"/>
            <a:ext cx="2640650" cy="3040055"/>
          </a:xfrm>
          <a:prstGeom prst="flowChartDelay">
            <a:avLst/>
          </a:prstGeom>
        </p:spPr>
      </p:pic>
    </p:spTree>
    <p:extLst>
      <p:ext uri="{BB962C8B-B14F-4D97-AF65-F5344CB8AC3E}">
        <p14:creationId xmlns:p14="http://schemas.microsoft.com/office/powerpoint/2010/main" val="2506242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000">
        <p15:prstTrans prst="peelOff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DA2234CD-554E-4200-8182-6BB3621BD126}"/>
              </a:ext>
            </a:extLst>
          </p:cNvPr>
          <p:cNvGrpSpPr/>
          <p:nvPr/>
        </p:nvGrpSpPr>
        <p:grpSpPr>
          <a:xfrm>
            <a:off x="106265" y="182658"/>
            <a:ext cx="2048715" cy="629032"/>
            <a:chOff x="1630265" y="1001807"/>
            <a:chExt cx="2525900" cy="7755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59ABFB32-3A7D-4047-9602-F996F6831554}"/>
                </a:ext>
              </a:extLst>
            </p:cNvPr>
            <p:cNvGrpSpPr/>
            <p:nvPr/>
          </p:nvGrpSpPr>
          <p:grpSpPr>
            <a:xfrm>
              <a:off x="1630265" y="1001807"/>
              <a:ext cx="703795" cy="775545"/>
              <a:chOff x="2022151" y="942431"/>
              <a:chExt cx="703795" cy="775545"/>
            </a:xfrm>
          </p:grpSpPr>
          <p:sp>
            <p:nvSpPr>
              <p:cNvPr id="12" name="等腰三角形 11">
                <a:extLst>
                  <a:ext uri="{FF2B5EF4-FFF2-40B4-BE49-F238E27FC236}">
                    <a16:creationId xmlns:a16="http://schemas.microsoft.com/office/drawing/2014/main" id="{B4206820-B063-491F-BE16-623EB1A2F655}"/>
                  </a:ext>
                </a:extLst>
              </p:cNvPr>
              <p:cNvSpPr/>
              <p:nvPr/>
            </p:nvSpPr>
            <p:spPr>
              <a:xfrm rot="14471049">
                <a:off x="1969709" y="994873"/>
                <a:ext cx="775545" cy="67066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5EBE11A-3C0F-43C7-B33F-53DCD3AD4245}"/>
                  </a:ext>
                </a:extLst>
              </p:cNvPr>
              <p:cNvSpPr txBox="1"/>
              <p:nvPr/>
            </p:nvSpPr>
            <p:spPr>
              <a:xfrm>
                <a:off x="2219599" y="959493"/>
                <a:ext cx="506347" cy="6450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800" b="1" dirty="0">
                    <a:solidFill>
                      <a:schemeClr val="bg1"/>
                    </a:solidFill>
                  </a:rPr>
                  <a:t>D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51C11C5-19EE-4FF1-96F4-0D87EB1CC95E}"/>
                </a:ext>
              </a:extLst>
            </p:cNvPr>
            <p:cNvSpPr txBox="1"/>
            <p:nvPr/>
          </p:nvSpPr>
          <p:spPr>
            <a:xfrm>
              <a:off x="2446308" y="1106587"/>
              <a:ext cx="1516520" cy="3794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E67EB2D8-5685-4078-B9E5-3E1A7ADE0094}"/>
                </a:ext>
              </a:extLst>
            </p:cNvPr>
            <p:cNvCxnSpPr>
              <a:stCxn id="12" idx="2"/>
            </p:cNvCxnSpPr>
            <p:nvPr/>
          </p:nvCxnSpPr>
          <p:spPr>
            <a:xfrm flipV="1">
              <a:off x="2446308" y="1543128"/>
              <a:ext cx="1709857" cy="245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6D176D6-FC6B-4057-BB61-656BC551B616}"/>
              </a:ext>
            </a:extLst>
          </p:cNvPr>
          <p:cNvGrpSpPr/>
          <p:nvPr/>
        </p:nvGrpSpPr>
        <p:grpSpPr>
          <a:xfrm>
            <a:off x="3113768" y="1206672"/>
            <a:ext cx="4408798" cy="2939199"/>
            <a:chOff x="1383156" y="781043"/>
            <a:chExt cx="6096000" cy="4064000"/>
          </a:xfrm>
        </p:grpSpPr>
        <p:sp>
          <p:nvSpPr>
            <p:cNvPr id="16" name="箭头: 右 15">
              <a:extLst>
                <a:ext uri="{FF2B5EF4-FFF2-40B4-BE49-F238E27FC236}">
                  <a16:creationId xmlns:a16="http://schemas.microsoft.com/office/drawing/2014/main" id="{4B3C67FA-99FD-4D93-9FBF-1434B9AA6BE3}"/>
                </a:ext>
              </a:extLst>
            </p:cNvPr>
            <p:cNvSpPr/>
            <p:nvPr/>
          </p:nvSpPr>
          <p:spPr>
            <a:xfrm>
              <a:off x="1840355" y="781043"/>
              <a:ext cx="5181600" cy="4064000"/>
            </a:xfrm>
            <a:prstGeom prst="rightArrow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 dirty="0"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E0FE10AE-1B5C-4317-88FF-00B29EB6D14C}"/>
                </a:ext>
              </a:extLst>
            </p:cNvPr>
            <p:cNvSpPr/>
            <p:nvPr/>
          </p:nvSpPr>
          <p:spPr>
            <a:xfrm>
              <a:off x="1383156" y="2000242"/>
              <a:ext cx="1828800" cy="1625600"/>
            </a:xfrm>
            <a:custGeom>
              <a:avLst/>
              <a:gdLst>
                <a:gd name="connsiteX0" fmla="*/ 0 w 1828800"/>
                <a:gd name="connsiteY0" fmla="*/ 270939 h 1625600"/>
                <a:gd name="connsiteX1" fmla="*/ 270939 w 1828800"/>
                <a:gd name="connsiteY1" fmla="*/ 0 h 1625600"/>
                <a:gd name="connsiteX2" fmla="*/ 1557861 w 1828800"/>
                <a:gd name="connsiteY2" fmla="*/ 0 h 1625600"/>
                <a:gd name="connsiteX3" fmla="*/ 1828800 w 1828800"/>
                <a:gd name="connsiteY3" fmla="*/ 270939 h 1625600"/>
                <a:gd name="connsiteX4" fmla="*/ 1828800 w 1828800"/>
                <a:gd name="connsiteY4" fmla="*/ 1354661 h 1625600"/>
                <a:gd name="connsiteX5" fmla="*/ 1557861 w 1828800"/>
                <a:gd name="connsiteY5" fmla="*/ 1625600 h 1625600"/>
                <a:gd name="connsiteX6" fmla="*/ 270939 w 1828800"/>
                <a:gd name="connsiteY6" fmla="*/ 1625600 h 1625600"/>
                <a:gd name="connsiteX7" fmla="*/ 0 w 1828800"/>
                <a:gd name="connsiteY7" fmla="*/ 1354661 h 1625600"/>
                <a:gd name="connsiteX8" fmla="*/ 0 w 1828800"/>
                <a:gd name="connsiteY8" fmla="*/ 270939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800" h="1625600">
                  <a:moveTo>
                    <a:pt x="0" y="270939"/>
                  </a:moveTo>
                  <a:cubicBezTo>
                    <a:pt x="0" y="121304"/>
                    <a:pt x="121304" y="0"/>
                    <a:pt x="270939" y="0"/>
                  </a:cubicBezTo>
                  <a:lnTo>
                    <a:pt x="1557861" y="0"/>
                  </a:lnTo>
                  <a:cubicBezTo>
                    <a:pt x="1707496" y="0"/>
                    <a:pt x="1828800" y="121304"/>
                    <a:pt x="1828800" y="270939"/>
                  </a:cubicBezTo>
                  <a:lnTo>
                    <a:pt x="1828800" y="1354661"/>
                  </a:lnTo>
                  <a:cubicBezTo>
                    <a:pt x="1828800" y="1504296"/>
                    <a:pt x="1707496" y="1625600"/>
                    <a:pt x="1557861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805" tIns="250805" rIns="250805" bIns="250805" numCol="1" spcCol="1270" anchor="ctr" anchorCtr="0">
              <a:noAutofit/>
            </a:bodyPr>
            <a:lstStyle/>
            <a:p>
              <a:pPr marL="0" lvl="0" indent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4500" kern="1200"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07904CCE-5169-4757-AE56-A8D56526BC25}"/>
                </a:ext>
              </a:extLst>
            </p:cNvPr>
            <p:cNvSpPr/>
            <p:nvPr/>
          </p:nvSpPr>
          <p:spPr>
            <a:xfrm>
              <a:off x="3516756" y="2000242"/>
              <a:ext cx="1828800" cy="1625600"/>
            </a:xfrm>
            <a:custGeom>
              <a:avLst/>
              <a:gdLst>
                <a:gd name="connsiteX0" fmla="*/ 0 w 1828800"/>
                <a:gd name="connsiteY0" fmla="*/ 270939 h 1625600"/>
                <a:gd name="connsiteX1" fmla="*/ 270939 w 1828800"/>
                <a:gd name="connsiteY1" fmla="*/ 0 h 1625600"/>
                <a:gd name="connsiteX2" fmla="*/ 1557861 w 1828800"/>
                <a:gd name="connsiteY2" fmla="*/ 0 h 1625600"/>
                <a:gd name="connsiteX3" fmla="*/ 1828800 w 1828800"/>
                <a:gd name="connsiteY3" fmla="*/ 270939 h 1625600"/>
                <a:gd name="connsiteX4" fmla="*/ 1828800 w 1828800"/>
                <a:gd name="connsiteY4" fmla="*/ 1354661 h 1625600"/>
                <a:gd name="connsiteX5" fmla="*/ 1557861 w 1828800"/>
                <a:gd name="connsiteY5" fmla="*/ 1625600 h 1625600"/>
                <a:gd name="connsiteX6" fmla="*/ 270939 w 1828800"/>
                <a:gd name="connsiteY6" fmla="*/ 1625600 h 1625600"/>
                <a:gd name="connsiteX7" fmla="*/ 0 w 1828800"/>
                <a:gd name="connsiteY7" fmla="*/ 1354661 h 1625600"/>
                <a:gd name="connsiteX8" fmla="*/ 0 w 1828800"/>
                <a:gd name="connsiteY8" fmla="*/ 270939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800" h="1625600">
                  <a:moveTo>
                    <a:pt x="0" y="270939"/>
                  </a:moveTo>
                  <a:cubicBezTo>
                    <a:pt x="0" y="121304"/>
                    <a:pt x="121304" y="0"/>
                    <a:pt x="270939" y="0"/>
                  </a:cubicBezTo>
                  <a:lnTo>
                    <a:pt x="1557861" y="0"/>
                  </a:lnTo>
                  <a:cubicBezTo>
                    <a:pt x="1707496" y="0"/>
                    <a:pt x="1828800" y="121304"/>
                    <a:pt x="1828800" y="270939"/>
                  </a:cubicBezTo>
                  <a:lnTo>
                    <a:pt x="1828800" y="1354661"/>
                  </a:lnTo>
                  <a:cubicBezTo>
                    <a:pt x="1828800" y="1504296"/>
                    <a:pt x="1707496" y="1625600"/>
                    <a:pt x="1557861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805" tIns="250805" rIns="250805" bIns="250805" numCol="1" spcCol="1270" anchor="ctr" anchorCtr="0">
              <a:noAutofit/>
            </a:bodyPr>
            <a:lstStyle/>
            <a:p>
              <a:pPr marL="0" lvl="0" indent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4500" kern="1200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id="{BA8F05BC-FE21-449A-94BA-F209907DC5B9}"/>
                </a:ext>
              </a:extLst>
            </p:cNvPr>
            <p:cNvSpPr/>
            <p:nvPr/>
          </p:nvSpPr>
          <p:spPr>
            <a:xfrm>
              <a:off x="5650356" y="2000242"/>
              <a:ext cx="1828800" cy="1625600"/>
            </a:xfrm>
            <a:custGeom>
              <a:avLst/>
              <a:gdLst>
                <a:gd name="connsiteX0" fmla="*/ 0 w 1828800"/>
                <a:gd name="connsiteY0" fmla="*/ 270939 h 1625600"/>
                <a:gd name="connsiteX1" fmla="*/ 270939 w 1828800"/>
                <a:gd name="connsiteY1" fmla="*/ 0 h 1625600"/>
                <a:gd name="connsiteX2" fmla="*/ 1557861 w 1828800"/>
                <a:gd name="connsiteY2" fmla="*/ 0 h 1625600"/>
                <a:gd name="connsiteX3" fmla="*/ 1828800 w 1828800"/>
                <a:gd name="connsiteY3" fmla="*/ 270939 h 1625600"/>
                <a:gd name="connsiteX4" fmla="*/ 1828800 w 1828800"/>
                <a:gd name="connsiteY4" fmla="*/ 1354661 h 1625600"/>
                <a:gd name="connsiteX5" fmla="*/ 1557861 w 1828800"/>
                <a:gd name="connsiteY5" fmla="*/ 1625600 h 1625600"/>
                <a:gd name="connsiteX6" fmla="*/ 270939 w 1828800"/>
                <a:gd name="connsiteY6" fmla="*/ 1625600 h 1625600"/>
                <a:gd name="connsiteX7" fmla="*/ 0 w 1828800"/>
                <a:gd name="connsiteY7" fmla="*/ 1354661 h 1625600"/>
                <a:gd name="connsiteX8" fmla="*/ 0 w 1828800"/>
                <a:gd name="connsiteY8" fmla="*/ 270939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28800" h="1625600">
                  <a:moveTo>
                    <a:pt x="0" y="270939"/>
                  </a:moveTo>
                  <a:cubicBezTo>
                    <a:pt x="0" y="121304"/>
                    <a:pt x="121304" y="0"/>
                    <a:pt x="270939" y="0"/>
                  </a:cubicBezTo>
                  <a:lnTo>
                    <a:pt x="1557861" y="0"/>
                  </a:lnTo>
                  <a:cubicBezTo>
                    <a:pt x="1707496" y="0"/>
                    <a:pt x="1828800" y="121304"/>
                    <a:pt x="1828800" y="270939"/>
                  </a:cubicBezTo>
                  <a:lnTo>
                    <a:pt x="1828800" y="1354661"/>
                  </a:lnTo>
                  <a:cubicBezTo>
                    <a:pt x="1828800" y="1504296"/>
                    <a:pt x="1707496" y="1625600"/>
                    <a:pt x="1557861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0805" tIns="250805" rIns="250805" bIns="250805" numCol="1" spcCol="1270" anchor="ctr" anchorCtr="0">
              <a:noAutofit/>
            </a:bodyPr>
            <a:lstStyle/>
            <a:p>
              <a:pPr marL="0" lvl="0" indent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4500" kern="120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6F926B2B-0E99-426D-83ED-AD238E08E36F}"/>
              </a:ext>
            </a:extLst>
          </p:cNvPr>
          <p:cNvSpPr txBox="1"/>
          <p:nvPr/>
        </p:nvSpPr>
        <p:spPr>
          <a:xfrm>
            <a:off x="3232330" y="3511922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3C8F20B-8B98-47E1-9B8C-5F154CECDAC3}"/>
              </a:ext>
            </a:extLst>
          </p:cNvPr>
          <p:cNvSpPr/>
          <p:nvPr/>
        </p:nvSpPr>
        <p:spPr>
          <a:xfrm>
            <a:off x="2708527" y="3846004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6211F33-45E3-4E83-AE76-F04CD8706C01}"/>
              </a:ext>
            </a:extLst>
          </p:cNvPr>
          <p:cNvSpPr txBox="1"/>
          <p:nvPr/>
        </p:nvSpPr>
        <p:spPr>
          <a:xfrm>
            <a:off x="4654053" y="3530318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92783BD-A769-47BE-96D8-CE6D0DE8F144}"/>
              </a:ext>
            </a:extLst>
          </p:cNvPr>
          <p:cNvSpPr/>
          <p:nvPr/>
        </p:nvSpPr>
        <p:spPr>
          <a:xfrm>
            <a:off x="4164068" y="3854621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3729B6E-E42D-492D-986B-5695E015B6CE}"/>
              </a:ext>
            </a:extLst>
          </p:cNvPr>
          <p:cNvSpPr txBox="1"/>
          <p:nvPr/>
        </p:nvSpPr>
        <p:spPr>
          <a:xfrm>
            <a:off x="6644445" y="3511922"/>
            <a:ext cx="837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F9C8BE1-D187-465D-987B-6ACEBC642212}"/>
              </a:ext>
            </a:extLst>
          </p:cNvPr>
          <p:cNvSpPr/>
          <p:nvPr/>
        </p:nvSpPr>
        <p:spPr>
          <a:xfrm>
            <a:off x="6090480" y="3854621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BA884649-1C47-422B-85B8-8A72D8482F19}"/>
              </a:ext>
            </a:extLst>
          </p:cNvPr>
          <p:cNvGrpSpPr/>
          <p:nvPr/>
        </p:nvGrpSpPr>
        <p:grpSpPr>
          <a:xfrm rot="8338078">
            <a:off x="103179" y="2895487"/>
            <a:ext cx="2557243" cy="2163415"/>
            <a:chOff x="-675372" y="-274244"/>
            <a:chExt cx="2682999" cy="2269803"/>
          </a:xfrm>
        </p:grpSpPr>
        <p:sp>
          <p:nvSpPr>
            <p:cNvPr id="27" name="等腰三角形 26">
              <a:extLst>
                <a:ext uri="{FF2B5EF4-FFF2-40B4-BE49-F238E27FC236}">
                  <a16:creationId xmlns:a16="http://schemas.microsoft.com/office/drawing/2014/main" id="{7976383C-86B8-4C1E-A4E5-2732A24674AD}"/>
                </a:ext>
              </a:extLst>
            </p:cNvPr>
            <p:cNvSpPr/>
            <p:nvPr/>
          </p:nvSpPr>
          <p:spPr>
            <a:xfrm rot="15564283">
              <a:off x="-773279" y="-176337"/>
              <a:ext cx="1419649" cy="1223835"/>
            </a:xfrm>
            <a:prstGeom prst="triangle">
              <a:avLst/>
            </a:prstGeom>
            <a:noFill/>
            <a:ln>
              <a:solidFill>
                <a:schemeClr val="bg1">
                  <a:lumMod val="50000"/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等腰三角形 27">
              <a:extLst>
                <a:ext uri="{FF2B5EF4-FFF2-40B4-BE49-F238E27FC236}">
                  <a16:creationId xmlns:a16="http://schemas.microsoft.com/office/drawing/2014/main" id="{1FB3BA57-1085-4293-91F4-EC966B08FF7D}"/>
                </a:ext>
              </a:extLst>
            </p:cNvPr>
            <p:cNvSpPr/>
            <p:nvPr/>
          </p:nvSpPr>
          <p:spPr>
            <a:xfrm rot="14430113">
              <a:off x="1155628" y="741947"/>
              <a:ext cx="915110" cy="7888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9" name="等腰三角形 28">
              <a:extLst>
                <a:ext uri="{FF2B5EF4-FFF2-40B4-BE49-F238E27FC236}">
                  <a16:creationId xmlns:a16="http://schemas.microsoft.com/office/drawing/2014/main" id="{F64E35B5-E8D3-4153-ACB6-736E94CC113C}"/>
                </a:ext>
              </a:extLst>
            </p:cNvPr>
            <p:cNvSpPr/>
            <p:nvPr/>
          </p:nvSpPr>
          <p:spPr>
            <a:xfrm rot="15746132">
              <a:off x="279929" y="977868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0" name="等腰三角形 29">
              <a:extLst>
                <a:ext uri="{FF2B5EF4-FFF2-40B4-BE49-F238E27FC236}">
                  <a16:creationId xmlns:a16="http://schemas.microsoft.com/office/drawing/2014/main" id="{D4D48DB7-60A3-4A3A-A2D9-5955ED0C0B09}"/>
                </a:ext>
              </a:extLst>
            </p:cNvPr>
            <p:cNvSpPr/>
            <p:nvPr/>
          </p:nvSpPr>
          <p:spPr>
            <a:xfrm rot="14430113">
              <a:off x="-214903" y="1491234"/>
              <a:ext cx="541682" cy="46696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502637" y="4871347"/>
            <a:ext cx="21387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 smtClean="0"/>
              <a:t>小芥末素材 </a:t>
            </a:r>
            <a:r>
              <a:rPr lang="en-US" altLang="zh-CN" sz="1050" dirty="0" smtClean="0"/>
              <a:t>rosyhouse.taobao.com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411086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2000">
        <p14:switch dir="r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726 -0.00395 L -0.27726 -0.00365 L 0.2283 -0.00395 C 0.23159 -0.00395 0.23854 -0.00395 0.23854 -0.00365 L 0.23107 -0.00243 L 0.22534 -0.00091 L 0.3283 -0.0003 L 0.27587 0.00487 L 0.07309 0.00487 L -0.27726 -0.00395 Z " pathEditMode="relative" rAng="0" ptsTypes="AAAAAAAAAA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78" y="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EE4FFA37-ED0C-48C5-A18D-EB08D946AE2A}"/>
              </a:ext>
            </a:extLst>
          </p:cNvPr>
          <p:cNvSpPr txBox="1"/>
          <p:nvPr/>
        </p:nvSpPr>
        <p:spPr>
          <a:xfrm>
            <a:off x="3760112" y="44764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设计总结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C577C22-B7CF-4BDC-882B-04071247A62C}"/>
              </a:ext>
            </a:extLst>
          </p:cNvPr>
          <p:cNvGrpSpPr/>
          <p:nvPr/>
        </p:nvGrpSpPr>
        <p:grpSpPr>
          <a:xfrm>
            <a:off x="802422" y="1709159"/>
            <a:ext cx="3858935" cy="2285287"/>
            <a:chOff x="802422" y="1709159"/>
            <a:chExt cx="3858935" cy="2285287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9610CEC0-4BA0-4BEE-BDA3-AEAD752B8B1F}"/>
                </a:ext>
              </a:extLst>
            </p:cNvPr>
            <p:cNvGrpSpPr/>
            <p:nvPr/>
          </p:nvGrpSpPr>
          <p:grpSpPr>
            <a:xfrm>
              <a:off x="802422" y="1709159"/>
              <a:ext cx="3858935" cy="2285287"/>
              <a:chOff x="939156" y="2013246"/>
              <a:chExt cx="3388744" cy="2006837"/>
            </a:xfrm>
          </p:grpSpPr>
          <p:sp>
            <p:nvSpPr>
              <p:cNvPr id="4" name="直接连接符 3">
                <a:extLst>
                  <a:ext uri="{FF2B5EF4-FFF2-40B4-BE49-F238E27FC236}">
                    <a16:creationId xmlns:a16="http://schemas.microsoft.com/office/drawing/2014/main" id="{D0AD9C58-4906-41DF-8187-C76ECFF3B2E9}"/>
                  </a:ext>
                </a:extLst>
              </p:cNvPr>
              <p:cNvSpPr/>
              <p:nvPr/>
            </p:nvSpPr>
            <p:spPr>
              <a:xfrm>
                <a:off x="1942575" y="3719058"/>
                <a:ext cx="2014864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" name="直接连接符 4">
                <a:extLst>
                  <a:ext uri="{FF2B5EF4-FFF2-40B4-BE49-F238E27FC236}">
                    <a16:creationId xmlns:a16="http://schemas.microsoft.com/office/drawing/2014/main" id="{2FF968CB-6A4B-4DBB-8CE5-E63FDD1D8D3C}"/>
                  </a:ext>
                </a:extLst>
              </p:cNvPr>
              <p:cNvSpPr/>
              <p:nvPr/>
            </p:nvSpPr>
            <p:spPr>
              <a:xfrm>
                <a:off x="1942575" y="3016665"/>
                <a:ext cx="1725879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" name="直接连接符 5">
                <a:extLst>
                  <a:ext uri="{FF2B5EF4-FFF2-40B4-BE49-F238E27FC236}">
                    <a16:creationId xmlns:a16="http://schemas.microsoft.com/office/drawing/2014/main" id="{93D1D73B-6CB4-497C-AF31-0988CAF3CA03}"/>
                  </a:ext>
                </a:extLst>
              </p:cNvPr>
              <p:cNvSpPr/>
              <p:nvPr/>
            </p:nvSpPr>
            <p:spPr>
              <a:xfrm>
                <a:off x="1942575" y="2314272"/>
                <a:ext cx="2014864" cy="0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id="{D1FBD3DC-8C76-4386-A593-7B1E3D3EAC8F}"/>
                  </a:ext>
                </a:extLst>
              </p:cNvPr>
              <p:cNvSpPr/>
              <p:nvPr/>
            </p:nvSpPr>
            <p:spPr>
              <a:xfrm>
                <a:off x="939156" y="2013246"/>
                <a:ext cx="2006837" cy="2006837"/>
              </a:xfrm>
              <a:prstGeom prst="ellipse">
                <a:avLst/>
              </a:prstGeom>
              <a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21000" r="-21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" name="任意多边形: 形状 7">
                <a:extLst>
                  <a:ext uri="{FF2B5EF4-FFF2-40B4-BE49-F238E27FC236}">
                    <a16:creationId xmlns:a16="http://schemas.microsoft.com/office/drawing/2014/main" id="{B063F21B-EABF-42AB-99E0-004651B21EF5}"/>
                  </a:ext>
                </a:extLst>
              </p:cNvPr>
              <p:cNvSpPr/>
              <p:nvPr/>
            </p:nvSpPr>
            <p:spPr>
              <a:xfrm>
                <a:off x="1300387" y="3078877"/>
                <a:ext cx="1284375" cy="662256"/>
              </a:xfrm>
              <a:custGeom>
                <a:avLst/>
                <a:gdLst>
                  <a:gd name="connsiteX0" fmla="*/ 0 w 1284375"/>
                  <a:gd name="connsiteY0" fmla="*/ 0 h 662256"/>
                  <a:gd name="connsiteX1" fmla="*/ 1284375 w 1284375"/>
                  <a:gd name="connsiteY1" fmla="*/ 0 h 662256"/>
                  <a:gd name="connsiteX2" fmla="*/ 1284375 w 1284375"/>
                  <a:gd name="connsiteY2" fmla="*/ 662256 h 662256"/>
                  <a:gd name="connsiteX3" fmla="*/ 0 w 1284375"/>
                  <a:gd name="connsiteY3" fmla="*/ 662256 h 662256"/>
                  <a:gd name="connsiteX4" fmla="*/ 0 w 1284375"/>
                  <a:gd name="connsiteY4" fmla="*/ 0 h 662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84375" h="662256">
                    <a:moveTo>
                      <a:pt x="0" y="0"/>
                    </a:moveTo>
                    <a:lnTo>
                      <a:pt x="1284375" y="0"/>
                    </a:lnTo>
                    <a:lnTo>
                      <a:pt x="1284375" y="662256"/>
                    </a:lnTo>
                    <a:lnTo>
                      <a:pt x="0" y="662256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noFill/>
              </a:ln>
              <a:sp3d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b" anchorCtr="0">
                <a:noAutofit/>
              </a:bodyPr>
              <a:lstStyle/>
              <a:p>
                <a:pPr marL="0" lvl="0" indent="0" algn="ctr" defTabSz="2089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4700" kern="1200"/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A5D7AD61-A0AB-4878-82CC-1245B98F6FCD}"/>
                  </a:ext>
                </a:extLst>
              </p:cNvPr>
              <p:cNvSpPr/>
              <p:nvPr/>
            </p:nvSpPr>
            <p:spPr>
              <a:xfrm>
                <a:off x="3656413" y="2013246"/>
                <a:ext cx="602051" cy="602051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任意多边形: 形状 9">
                <a:extLst>
                  <a:ext uri="{FF2B5EF4-FFF2-40B4-BE49-F238E27FC236}">
                    <a16:creationId xmlns:a16="http://schemas.microsoft.com/office/drawing/2014/main" id="{4558479F-0FE8-476B-BC56-1EDB6624CF45}"/>
                  </a:ext>
                </a:extLst>
              </p:cNvPr>
              <p:cNvSpPr/>
              <p:nvPr/>
            </p:nvSpPr>
            <p:spPr>
              <a:xfrm>
                <a:off x="4258464" y="2013246"/>
                <a:ext cx="69436" cy="602051"/>
              </a:xfrm>
              <a:custGeom>
                <a:avLst/>
                <a:gdLst>
                  <a:gd name="connsiteX0" fmla="*/ 0 w 69436"/>
                  <a:gd name="connsiteY0" fmla="*/ 0 h 602051"/>
                  <a:gd name="connsiteX1" fmla="*/ 69436 w 69436"/>
                  <a:gd name="connsiteY1" fmla="*/ 0 h 602051"/>
                  <a:gd name="connsiteX2" fmla="*/ 69436 w 69436"/>
                  <a:gd name="connsiteY2" fmla="*/ 602051 h 602051"/>
                  <a:gd name="connsiteX3" fmla="*/ 0 w 69436"/>
                  <a:gd name="connsiteY3" fmla="*/ 602051 h 602051"/>
                  <a:gd name="connsiteX4" fmla="*/ 0 w 69436"/>
                  <a:gd name="connsiteY4" fmla="*/ 0 h 602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436" h="602051">
                    <a:moveTo>
                      <a:pt x="0" y="0"/>
                    </a:moveTo>
                    <a:lnTo>
                      <a:pt x="69436" y="0"/>
                    </a:lnTo>
                    <a:lnTo>
                      <a:pt x="69436" y="602051"/>
                    </a:lnTo>
                    <a:lnTo>
                      <a:pt x="0" y="60205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0" rIns="19050" bIns="0" numCol="1" spcCol="1270" anchor="ctr" anchorCtr="0">
                <a:noAutofit/>
              </a:bodyPr>
              <a:lstStyle/>
              <a:p>
                <a:pPr marL="0" lvl="0" indent="0" algn="l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500" kern="1200"/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id="{B92E7CFD-65F4-4795-A031-AC6AD27FBB87}"/>
                  </a:ext>
                </a:extLst>
              </p:cNvPr>
              <p:cNvSpPr/>
              <p:nvPr/>
            </p:nvSpPr>
            <p:spPr>
              <a:xfrm>
                <a:off x="3367429" y="2715639"/>
                <a:ext cx="602051" cy="602051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id="{C556AE2A-F971-4674-BA39-591B44A93DE1}"/>
                  </a:ext>
                </a:extLst>
              </p:cNvPr>
              <p:cNvSpPr/>
              <p:nvPr/>
            </p:nvSpPr>
            <p:spPr>
              <a:xfrm>
                <a:off x="3969480" y="2715639"/>
                <a:ext cx="98335" cy="602051"/>
              </a:xfrm>
              <a:custGeom>
                <a:avLst/>
                <a:gdLst>
                  <a:gd name="connsiteX0" fmla="*/ 0 w 98335"/>
                  <a:gd name="connsiteY0" fmla="*/ 0 h 602051"/>
                  <a:gd name="connsiteX1" fmla="*/ 98335 w 98335"/>
                  <a:gd name="connsiteY1" fmla="*/ 0 h 602051"/>
                  <a:gd name="connsiteX2" fmla="*/ 98335 w 98335"/>
                  <a:gd name="connsiteY2" fmla="*/ 602051 h 602051"/>
                  <a:gd name="connsiteX3" fmla="*/ 0 w 98335"/>
                  <a:gd name="connsiteY3" fmla="*/ 602051 h 602051"/>
                  <a:gd name="connsiteX4" fmla="*/ 0 w 98335"/>
                  <a:gd name="connsiteY4" fmla="*/ 0 h 602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8335" h="602051">
                    <a:moveTo>
                      <a:pt x="0" y="0"/>
                    </a:moveTo>
                    <a:lnTo>
                      <a:pt x="98335" y="0"/>
                    </a:lnTo>
                    <a:lnTo>
                      <a:pt x="98335" y="602051"/>
                    </a:lnTo>
                    <a:lnTo>
                      <a:pt x="0" y="60205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0" rIns="19050" bIns="0" numCol="1" spcCol="1270" anchor="ctr" anchorCtr="0">
                <a:noAutofit/>
              </a:bodyPr>
              <a:lstStyle/>
              <a:p>
                <a:pPr marL="0" lvl="0" indent="0" algn="l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500" kern="1200"/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56A5CEDE-98F4-4BB9-A5F7-B7F4647A5500}"/>
                  </a:ext>
                </a:extLst>
              </p:cNvPr>
              <p:cNvSpPr/>
              <p:nvPr/>
            </p:nvSpPr>
            <p:spPr>
              <a:xfrm>
                <a:off x="3656413" y="3418032"/>
                <a:ext cx="602051" cy="60205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id="{2EA07279-8965-47C7-9F99-67CE416789A9}"/>
                  </a:ext>
                </a:extLst>
              </p:cNvPr>
              <p:cNvSpPr/>
              <p:nvPr/>
            </p:nvSpPr>
            <p:spPr>
              <a:xfrm>
                <a:off x="4258464" y="3418032"/>
                <a:ext cx="69436" cy="602051"/>
              </a:xfrm>
              <a:custGeom>
                <a:avLst/>
                <a:gdLst>
                  <a:gd name="connsiteX0" fmla="*/ 0 w 69436"/>
                  <a:gd name="connsiteY0" fmla="*/ 0 h 602051"/>
                  <a:gd name="connsiteX1" fmla="*/ 69436 w 69436"/>
                  <a:gd name="connsiteY1" fmla="*/ 0 h 602051"/>
                  <a:gd name="connsiteX2" fmla="*/ 69436 w 69436"/>
                  <a:gd name="connsiteY2" fmla="*/ 602051 h 602051"/>
                  <a:gd name="connsiteX3" fmla="*/ 0 w 69436"/>
                  <a:gd name="connsiteY3" fmla="*/ 602051 h 602051"/>
                  <a:gd name="connsiteX4" fmla="*/ 0 w 69436"/>
                  <a:gd name="connsiteY4" fmla="*/ 0 h 6020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436" h="602051">
                    <a:moveTo>
                      <a:pt x="0" y="0"/>
                    </a:moveTo>
                    <a:lnTo>
                      <a:pt x="69436" y="0"/>
                    </a:lnTo>
                    <a:lnTo>
                      <a:pt x="69436" y="602051"/>
                    </a:lnTo>
                    <a:lnTo>
                      <a:pt x="0" y="602051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9050" tIns="0" rIns="19050" bIns="0" numCol="1" spcCol="1270" anchor="ctr" anchorCtr="0">
                <a:noAutofit/>
              </a:bodyPr>
              <a:lstStyle/>
              <a:p>
                <a:pPr marL="0" lvl="0" indent="0" algn="l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zh-CN" altLang="en-US" sz="500" kern="1200"/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C8F9297-32A4-423A-8453-A9989447A13A}"/>
                </a:ext>
              </a:extLst>
            </p:cNvPr>
            <p:cNvSpPr txBox="1"/>
            <p:nvPr/>
          </p:nvSpPr>
          <p:spPr>
            <a:xfrm>
              <a:off x="4015175" y="1821120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FE242B5F-B580-4BE9-8354-6101D72ED8B4}"/>
                </a:ext>
              </a:extLst>
            </p:cNvPr>
            <p:cNvSpPr txBox="1"/>
            <p:nvPr/>
          </p:nvSpPr>
          <p:spPr>
            <a:xfrm>
              <a:off x="3646559" y="2622989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4710B55-3AFE-4035-86C7-9C942FC1A749}"/>
                </a:ext>
              </a:extLst>
            </p:cNvPr>
            <p:cNvSpPr txBox="1"/>
            <p:nvPr/>
          </p:nvSpPr>
          <p:spPr>
            <a:xfrm>
              <a:off x="3975639" y="3425429"/>
              <a:ext cx="52770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89D15389-D793-4648-90FD-F642E62DC101}"/>
              </a:ext>
            </a:extLst>
          </p:cNvPr>
          <p:cNvSpPr/>
          <p:nvPr/>
        </p:nvSpPr>
        <p:spPr>
          <a:xfrm>
            <a:off x="4819560" y="1709159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1A62F36-EC64-410F-B724-24F77B7851A7}"/>
              </a:ext>
            </a:extLst>
          </p:cNvPr>
          <p:cNvSpPr/>
          <p:nvPr/>
        </p:nvSpPr>
        <p:spPr>
          <a:xfrm>
            <a:off x="4365185" y="2544025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F5DFBA6-3B44-45C4-A042-306CFF0D26E8}"/>
              </a:ext>
            </a:extLst>
          </p:cNvPr>
          <p:cNvSpPr/>
          <p:nvPr/>
        </p:nvSpPr>
        <p:spPr>
          <a:xfrm>
            <a:off x="4719320" y="3425429"/>
            <a:ext cx="194552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  <a:p>
            <a:pPr algn="ctr">
              <a:spcBef>
                <a:spcPts val="600"/>
              </a:spcBef>
            </a:pP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输入替换</a:t>
            </a:r>
            <a:r>
              <a:rPr lang="zh-CN" altLang="en-US" sz="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iragino Sans GB W3" charset="-122"/>
              </a:rPr>
              <a:t>内容</a:t>
            </a:r>
            <a:endParaRPr lang="en-US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iragino Sans GB W3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AAD380E-B171-4F7C-8290-D3FDD2DCECD6}"/>
              </a:ext>
            </a:extLst>
          </p:cNvPr>
          <p:cNvGrpSpPr/>
          <p:nvPr/>
        </p:nvGrpSpPr>
        <p:grpSpPr>
          <a:xfrm rot="8338078">
            <a:off x="6413929" y="2968407"/>
            <a:ext cx="2557243" cy="2163415"/>
            <a:chOff x="-675372" y="-274244"/>
            <a:chExt cx="2682999" cy="2269803"/>
          </a:xfrm>
        </p:grpSpPr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id="{B5DCB605-FDC4-482E-A433-319B1C7C9403}"/>
                </a:ext>
              </a:extLst>
            </p:cNvPr>
            <p:cNvSpPr/>
            <p:nvPr/>
          </p:nvSpPr>
          <p:spPr>
            <a:xfrm rot="15564283">
              <a:off x="-773279" y="-176337"/>
              <a:ext cx="1419649" cy="1223835"/>
            </a:xfrm>
            <a:prstGeom prst="triangle">
              <a:avLst/>
            </a:prstGeom>
            <a:noFill/>
            <a:ln>
              <a:solidFill>
                <a:schemeClr val="bg1">
                  <a:lumMod val="50000"/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等腰三角形 23">
              <a:extLst>
                <a:ext uri="{FF2B5EF4-FFF2-40B4-BE49-F238E27FC236}">
                  <a16:creationId xmlns:a16="http://schemas.microsoft.com/office/drawing/2014/main" id="{3D678452-3184-43C4-AA84-94B3F3C2691B}"/>
                </a:ext>
              </a:extLst>
            </p:cNvPr>
            <p:cNvSpPr/>
            <p:nvPr/>
          </p:nvSpPr>
          <p:spPr>
            <a:xfrm rot="14430113">
              <a:off x="1155628" y="741947"/>
              <a:ext cx="915110" cy="788888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等腰三角形 24">
              <a:extLst>
                <a:ext uri="{FF2B5EF4-FFF2-40B4-BE49-F238E27FC236}">
                  <a16:creationId xmlns:a16="http://schemas.microsoft.com/office/drawing/2014/main" id="{5292FB6D-3178-4EE9-9310-7F01C22D04FC}"/>
                </a:ext>
              </a:extLst>
            </p:cNvPr>
            <p:cNvSpPr/>
            <p:nvPr/>
          </p:nvSpPr>
          <p:spPr>
            <a:xfrm rot="15746132">
              <a:off x="279929" y="977868"/>
              <a:ext cx="535708" cy="461817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  <a:alpha val="3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6" name="等腰三角形 25">
              <a:extLst>
                <a:ext uri="{FF2B5EF4-FFF2-40B4-BE49-F238E27FC236}">
                  <a16:creationId xmlns:a16="http://schemas.microsoft.com/office/drawing/2014/main" id="{44C96599-F961-4A6F-A042-64FD35E9C875}"/>
                </a:ext>
              </a:extLst>
            </p:cNvPr>
            <p:cNvSpPr/>
            <p:nvPr/>
          </p:nvSpPr>
          <p:spPr>
            <a:xfrm rot="14430113">
              <a:off x="-214903" y="1491234"/>
              <a:ext cx="541682" cy="46696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6688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293AD8C-07D0-4B93-A9C6-C37E8F985F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65"/>
          <a:stretch/>
        </p:blipFill>
        <p:spPr>
          <a:xfrm>
            <a:off x="-7577" y="-59821"/>
            <a:ext cx="4917487" cy="532772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51D6D8C-8053-460F-8AB9-7055E44E1BE0}"/>
              </a:ext>
            </a:extLst>
          </p:cNvPr>
          <p:cNvSpPr/>
          <p:nvPr/>
        </p:nvSpPr>
        <p:spPr>
          <a:xfrm>
            <a:off x="-7577" y="2490517"/>
            <a:ext cx="9144000" cy="913345"/>
          </a:xfrm>
          <a:prstGeom prst="rect">
            <a:avLst/>
          </a:prstGeom>
          <a:solidFill>
            <a:schemeClr val="tx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DB52D97-8C3A-4C4F-986C-68D09FCC92AB}"/>
              </a:ext>
            </a:extLst>
          </p:cNvPr>
          <p:cNvSpPr txBox="1"/>
          <p:nvPr/>
        </p:nvSpPr>
        <p:spPr>
          <a:xfrm>
            <a:off x="3627743" y="2604040"/>
            <a:ext cx="41107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 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 家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 看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A2355D5-C2B5-4523-AB2C-5E6ED9820F59}"/>
              </a:ext>
            </a:extLst>
          </p:cNvPr>
          <p:cNvSpPr/>
          <p:nvPr/>
        </p:nvSpPr>
        <p:spPr>
          <a:xfrm>
            <a:off x="4564423" y="1361823"/>
            <a:ext cx="22053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Arial" panose="020B0604020202020204" pitchFamily="34" charset="0"/>
                <a:cs typeface="Arial" panose="020B0604020202020204" pitchFamily="34" charset="0"/>
              </a:rPr>
              <a:t>POWER   POINT</a:t>
            </a:r>
            <a:endParaRPr lang="zh-CN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2DC0FF0-1981-4CBE-9EDC-5C01AA276B0B}"/>
              </a:ext>
            </a:extLst>
          </p:cNvPr>
          <p:cNvSpPr txBox="1"/>
          <p:nvPr/>
        </p:nvSpPr>
        <p:spPr>
          <a:xfrm>
            <a:off x="4587869" y="1654456"/>
            <a:ext cx="20953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D36F679-B6BF-44B5-8BED-6238D06985E6}"/>
              </a:ext>
            </a:extLst>
          </p:cNvPr>
          <p:cNvSpPr txBox="1"/>
          <p:nvPr/>
        </p:nvSpPr>
        <p:spPr>
          <a:xfrm>
            <a:off x="3294972" y="3450272"/>
            <a:ext cx="4443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适用于时尚家居设计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家居广告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家居宣传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063807E-DB26-4F40-B388-289F91320C1D}"/>
              </a:ext>
            </a:extLst>
          </p:cNvPr>
          <p:cNvSpPr/>
          <p:nvPr/>
        </p:nvSpPr>
        <p:spPr>
          <a:xfrm>
            <a:off x="3355012" y="3819604"/>
            <a:ext cx="45954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suitable for fashion home design / Home Advertisement / home promotion</a:t>
            </a:r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17BDA62A-C6C1-43B7-8E2B-3F6B043BF4B1}"/>
              </a:ext>
            </a:extLst>
          </p:cNvPr>
          <p:cNvSpPr/>
          <p:nvPr/>
        </p:nvSpPr>
        <p:spPr>
          <a:xfrm rot="16200000">
            <a:off x="8111030" y="4462865"/>
            <a:ext cx="652030" cy="562095"/>
          </a:xfrm>
          <a:prstGeom prst="triangle">
            <a:avLst/>
          </a:prstGeom>
          <a:noFill/>
          <a:ln>
            <a:solidFill>
              <a:schemeClr val="tx1">
                <a:alpha val="5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4F3B71A-3EC7-46A9-BDB0-0B7E47943560}"/>
              </a:ext>
            </a:extLst>
          </p:cNvPr>
          <p:cNvSpPr txBox="1"/>
          <p:nvPr/>
        </p:nvSpPr>
        <p:spPr>
          <a:xfrm>
            <a:off x="6187858" y="4590023"/>
            <a:ext cx="19869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松办公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id="{589CAE33-307A-48C4-A6C3-CE1526D41096}"/>
              </a:ext>
            </a:extLst>
          </p:cNvPr>
          <p:cNvSpPr/>
          <p:nvPr/>
        </p:nvSpPr>
        <p:spPr>
          <a:xfrm rot="16200000">
            <a:off x="8366666" y="4354180"/>
            <a:ext cx="834914" cy="719753"/>
          </a:xfrm>
          <a:prstGeom prst="triangle">
            <a:avLst/>
          </a:prstGeom>
          <a:solidFill>
            <a:schemeClr val="bg1"/>
          </a:solidFill>
          <a:ln>
            <a:solidFill>
              <a:schemeClr val="tx1">
                <a:alpha val="5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333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SubTitle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8134811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</TotalTime>
  <Words>1796</Words>
  <Application>Microsoft Office PowerPoint</Application>
  <PresentationFormat>自定义</PresentationFormat>
  <Paragraphs>339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Hiragino Sans GB W3</vt:lpstr>
      <vt:lpstr>맑은 고딕</vt:lpstr>
      <vt:lpstr>等线</vt:lpstr>
      <vt:lpstr>等线 Light</vt:lpstr>
      <vt:lpstr>宋体</vt:lpstr>
      <vt:lpstr>微软雅黑</vt:lpstr>
      <vt:lpstr>Arial</vt:lpstr>
      <vt:lpstr>Calibri</vt:lpstr>
      <vt:lpstr>Calibri Light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vian</cp:lastModifiedBy>
  <cp:revision>67</cp:revision>
  <dcterms:created xsi:type="dcterms:W3CDTF">2017-10-19T14:11:28Z</dcterms:created>
  <dcterms:modified xsi:type="dcterms:W3CDTF">2023-02-07T02:53:29Z</dcterms:modified>
</cp:coreProperties>
</file>