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sldIdLst>
    <p:sldId id="257" r:id="rId3"/>
    <p:sldId id="258" r:id="rId4"/>
    <p:sldId id="268" r:id="rId5"/>
    <p:sldId id="259" r:id="rId6"/>
    <p:sldId id="260" r:id="rId7"/>
    <p:sldId id="261" r:id="rId8"/>
    <p:sldId id="281" r:id="rId9"/>
    <p:sldId id="262" r:id="rId10"/>
    <p:sldId id="263" r:id="rId11"/>
    <p:sldId id="264" r:id="rId12"/>
    <p:sldId id="282" r:id="rId13"/>
    <p:sldId id="265" r:id="rId14"/>
    <p:sldId id="266" r:id="rId15"/>
    <p:sldId id="267" r:id="rId16"/>
    <p:sldId id="284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ADC"/>
    <a:srgbClr val="F3D6A4"/>
    <a:srgbClr val="FEF4CE"/>
    <a:srgbClr val="C71006"/>
    <a:srgbClr val="E8C795"/>
    <a:srgbClr val="990803"/>
    <a:srgbClr val="FFE699"/>
    <a:srgbClr val="FEFE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30" autoAdjust="0"/>
    <p:restoredTop sz="94660"/>
  </p:normalViewPr>
  <p:slideViewPr>
    <p:cSldViewPr snapToGrid="0">
      <p:cViewPr varScale="1">
        <p:scale>
          <a:sx n="80" d="100"/>
          <a:sy n="80" d="100"/>
        </p:scale>
        <p:origin x="67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957B6-FCC5-426B-8E9D-3E0913ED2680}" type="datetimeFigureOut">
              <a:rPr lang="zh-CN" altLang="en-US" smtClean="0"/>
              <a:t>2023/2/1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15D5D-F3BC-4018-B8E5-0A1E2A0DD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>
            <a:spLocks noChangeAspect="1"/>
          </p:cNvSpPr>
          <p:nvPr/>
        </p:nvSpPr>
        <p:spPr>
          <a:xfrm>
            <a:off x="1775800" y="-891200"/>
            <a:ext cx="8640000" cy="8640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sp>
        <p:nvSpPr>
          <p:cNvPr id="2" name="椭圆 1"/>
          <p:cNvSpPr>
            <a:spLocks noChangeAspect="1"/>
          </p:cNvSpPr>
          <p:nvPr/>
        </p:nvSpPr>
        <p:spPr>
          <a:xfrm>
            <a:off x="2315800" y="-351200"/>
            <a:ext cx="7560000" cy="7560000"/>
          </a:xfrm>
          <a:prstGeom prst="ellipse">
            <a:avLst/>
          </a:prstGeom>
          <a:solidFill>
            <a:srgbClr val="F3D6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2855800" y="188800"/>
            <a:ext cx="6480000" cy="6480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344536" y="2097945"/>
            <a:ext cx="5579999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面试技巧培训</a:t>
            </a: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3858428" y="4413158"/>
            <a:ext cx="4552215" cy="0"/>
          </a:xfrm>
          <a:prstGeom prst="straightConnector1">
            <a:avLst/>
          </a:prstGeom>
          <a:ln w="38100" cap="rnd">
            <a:solidFill>
              <a:schemeClr val="bg1"/>
            </a:solidFill>
            <a:round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>
            <a:spLocks noChangeAspect="1"/>
          </p:cNvSpPr>
          <p:nvPr/>
        </p:nvSpPr>
        <p:spPr>
          <a:xfrm>
            <a:off x="3035800" y="368800"/>
            <a:ext cx="6120000" cy="6120000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858260" y="3597275"/>
            <a:ext cx="4552315" cy="424180"/>
            <a:chOff x="10046" y="5690"/>
            <a:chExt cx="7243" cy="668"/>
          </a:xfrm>
        </p:grpSpPr>
        <p:sp>
          <p:nvSpPr>
            <p:cNvPr id="25" name="文本框 24"/>
            <p:cNvSpPr txBox="1"/>
            <p:nvPr/>
          </p:nvSpPr>
          <p:spPr>
            <a:xfrm>
              <a:off x="10169" y="5759"/>
              <a:ext cx="7120" cy="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适用于知识培训 </a:t>
              </a:r>
              <a:r>
                <a:rPr lang="en-US" altLang="zh-CN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/ </a:t>
              </a:r>
              <a:r>
                <a:rPr lang="zh-CN" altLang="en-US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企业内训 </a:t>
              </a:r>
              <a:r>
                <a:rPr lang="en-US" altLang="zh-CN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/ </a:t>
              </a:r>
              <a:r>
                <a:rPr lang="zh-CN" altLang="en-US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面试官培训等场合</a:t>
              </a: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0046" y="5690"/>
              <a:ext cx="7243" cy="668"/>
            </a:xfrm>
            <a:prstGeom prst="roundRect">
              <a:avLst/>
            </a:prstGeom>
            <a:noFill/>
            <a:ln w="28575" cmpd="sng">
              <a:solidFill>
                <a:schemeClr val="bg1">
                  <a:alpha val="98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4897755" y="4762500"/>
            <a:ext cx="2394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讲课人</a:t>
            </a:r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：</a:t>
            </a:r>
            <a:r>
              <a:rPr lang="zh-CN" altLang="en-US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轻</a:t>
            </a:r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松办公</a:t>
            </a:r>
            <a:endParaRPr lang="zh-CN" altLang="en-US" dirty="0">
              <a:latin typeface="Futura Md BT" panose="020B0602020204020303" pitchFamily="34" charset="0"/>
            </a:endParaRPr>
          </a:p>
          <a:p>
            <a:endParaRPr lang="zh-CN" altLang="en-US" dirty="0">
              <a:latin typeface="Futura Md BT" panose="020B0602020204020303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0" y="0"/>
            <a:ext cx="3640455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5400" dirty="0" smtClean="0">
                <a:solidFill>
                  <a:schemeClr val="accent2"/>
                </a:solidFill>
                <a:latin typeface="Century Gothic" panose="020B0502020202020204" pitchFamily="34" charset="0"/>
              </a:rPr>
              <a:t>LOGO</a:t>
            </a:r>
            <a:endParaRPr lang="zh-CN" altLang="en-US" sz="5400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decel="4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2" grpId="0" bldLvl="0" animBg="1"/>
      <p:bldP spid="11" grpId="0" bldLvl="0" animBg="1"/>
      <p:bldP spid="15" grpId="0"/>
      <p:bldP spid="3" grpId="0" bldLvl="0" animBg="1"/>
      <p:bldP spid="16" grpId="0"/>
      <p:bldP spid="5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348538" y="906103"/>
            <a:ext cx="9493941" cy="4773509"/>
            <a:chOff x="1573963" y="474303"/>
            <a:chExt cx="9493941" cy="4773509"/>
          </a:xfrm>
        </p:grpSpPr>
        <p:grpSp>
          <p:nvGrpSpPr>
            <p:cNvPr id="10" name="组合 9"/>
            <p:cNvGrpSpPr/>
            <p:nvPr/>
          </p:nvGrpSpPr>
          <p:grpSpPr>
            <a:xfrm>
              <a:off x="3193068" y="474303"/>
              <a:ext cx="6006090" cy="1569660"/>
              <a:chOff x="3193068" y="474303"/>
              <a:chExt cx="6006090" cy="1569660"/>
            </a:xfrm>
          </p:grpSpPr>
          <p:sp>
            <p:nvSpPr>
              <p:cNvPr id="4" name="文本框 3"/>
              <p:cNvSpPr txBox="1"/>
              <p:nvPr/>
            </p:nvSpPr>
            <p:spPr>
              <a:xfrm>
                <a:off x="6502367" y="1212653"/>
                <a:ext cx="26967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kumimoji="1" lang="en-US" altLang="zh-CN" sz="3600" b="1" dirty="0">
                    <a:solidFill>
                      <a:srgbClr val="8FAADC"/>
                    </a:solidFill>
                    <a:latin typeface="思源黑体 Light" panose="020B0300000000000000" pitchFamily="34" charset="-122"/>
                    <a:ea typeface="思源黑体 Light" panose="020B0300000000000000" pitchFamily="34" charset="-122"/>
                    <a:cs typeface="Arial" panose="020B0604020202020204" pitchFamily="34" charset="0"/>
                  </a:rPr>
                  <a:t>CONTENTS</a:t>
                </a: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3193068" y="474303"/>
                <a:ext cx="2902932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kumimoji="1" lang="zh-CN" altLang="en-US" sz="9600" b="1" dirty="0">
                    <a:solidFill>
                      <a:srgbClr val="8FAADC"/>
                    </a:solidFill>
                    <a:latin typeface="思源黑體 Bold" panose="020B0800000000000000" pitchFamily="34" charset="-128"/>
                    <a:ea typeface="思源黑體 Bold" panose="020B0800000000000000" pitchFamily="34" charset="-128"/>
                    <a:cs typeface="Arial" panose="020B0604020202020204" pitchFamily="34" charset="0"/>
                  </a:rPr>
                  <a:t>目录</a:t>
                </a: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6038850" y="1146399"/>
                <a:ext cx="56416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kumimoji="1" lang="en-US" altLang="zh-CN" sz="3600" b="1" dirty="0">
                    <a:solidFill>
                      <a:srgbClr val="8FAADC"/>
                    </a:solidFill>
                    <a:latin typeface="思源黑体 Light" panose="020B0300000000000000" pitchFamily="34" charset="-122"/>
                    <a:ea typeface="思源黑体 Light" panose="020B0300000000000000" pitchFamily="34" charset="-122"/>
                    <a:cs typeface="Arial" panose="020B0604020202020204" pitchFamily="34" charset="0"/>
                  </a:rPr>
                  <a:t>|</a:t>
                </a: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1573963" y="2434102"/>
              <a:ext cx="9493941" cy="2813710"/>
              <a:chOff x="1573963" y="2434102"/>
              <a:chExt cx="9493941" cy="2813710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1573963" y="2464826"/>
                <a:ext cx="4591635" cy="1178561"/>
                <a:chOff x="1809750" y="2518266"/>
                <a:chExt cx="4591635" cy="1178561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1809750" y="2779876"/>
                  <a:ext cx="1047738" cy="76944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4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體 Bold" panose="020B0800000000000000" pitchFamily="34" charset="-128"/>
                      <a:ea typeface="思源黑體 Bold" panose="020B0800000000000000" pitchFamily="34" charset="-128"/>
                    </a:rPr>
                    <a:t>01</a:t>
                  </a:r>
                </a:p>
              </p:txBody>
            </p:sp>
            <p:sp>
              <p:nvSpPr>
                <p:cNvPr id="12" name="文本框 11"/>
                <p:cNvSpPr txBox="1"/>
                <p:nvPr/>
              </p:nvSpPr>
              <p:spPr>
                <a:xfrm>
                  <a:off x="3028926" y="2518266"/>
                  <a:ext cx="2758968" cy="521970"/>
                </a:xfrm>
                <a:prstGeom prst="rect">
                  <a:avLst/>
                </a:prstGeom>
                <a:noFill/>
                <a:effectLst/>
              </p:spPr>
              <p:txBody>
                <a:bodyPr wrap="square" numCol="1" rtlCol="0">
                  <a:spAutoFit/>
                </a:bodyPr>
                <a:lstStyle/>
                <a:p>
                  <a:pPr algn="dist"/>
                  <a:r>
                    <a:rPr lang="zh-CN" altLang="en-US" sz="28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" panose="020B0400000000000000" pitchFamily="34" charset="-122"/>
                      <a:ea typeface="思源黑体" panose="020B0400000000000000" pitchFamily="34" charset="-122"/>
                      <a:cs typeface="字魂59号-创粗黑" panose="00000500000000000000" charset="-122"/>
                    </a:rPr>
                    <a:t>输入标题内容</a:t>
                  </a: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3028926" y="3084608"/>
                  <a:ext cx="3372459" cy="612219"/>
                </a:xfrm>
                <a:prstGeom prst="rect">
                  <a:avLst/>
                </a:prstGeom>
              </p:spPr>
              <p:txBody>
                <a:bodyPr wrap="square" numCol="1">
                  <a:spAutoFit/>
                </a:bodyPr>
                <a:lstStyle/>
                <a:p>
                  <a:pPr algn="just">
                    <a:lnSpc>
                      <a:spcPct val="150000"/>
                    </a:lnSpc>
                  </a:pPr>
                  <a:r>
                    <a:rPr lang="en-US" altLang="zh-CN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 Regular" panose="020B0500000000000000" pitchFamily="34" charset="-122"/>
                      <a:ea typeface="思源黑体 Regular" panose="020B0500000000000000" pitchFamily="34" charset="-122"/>
                      <a:sym typeface="+mn-ea"/>
                    </a:rPr>
                    <a:t>Please enter your contents Please enter your contents Please enter your contents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  <a:sym typeface="+mn-ea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6476269" y="2434102"/>
                <a:ext cx="4591635" cy="1178561"/>
                <a:chOff x="1809750" y="2518266"/>
                <a:chExt cx="4591635" cy="1178561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1809750" y="2779876"/>
                  <a:ext cx="1047738" cy="76944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4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體 Bold" panose="020B0800000000000000" pitchFamily="34" charset="-128"/>
                      <a:ea typeface="思源黑體 Bold" panose="020B0800000000000000" pitchFamily="34" charset="-128"/>
                    </a:rPr>
                    <a:t>03</a:t>
                  </a:r>
                </a:p>
              </p:txBody>
            </p:sp>
            <p:sp>
              <p:nvSpPr>
                <p:cNvPr id="17" name="文本框 16"/>
                <p:cNvSpPr txBox="1"/>
                <p:nvPr/>
              </p:nvSpPr>
              <p:spPr>
                <a:xfrm>
                  <a:off x="3028926" y="2518266"/>
                  <a:ext cx="2758968" cy="521970"/>
                </a:xfrm>
                <a:prstGeom prst="rect">
                  <a:avLst/>
                </a:prstGeom>
                <a:noFill/>
                <a:effectLst/>
              </p:spPr>
              <p:txBody>
                <a:bodyPr wrap="square" numCol="1" rtlCol="0">
                  <a:spAutoFit/>
                </a:bodyPr>
                <a:lstStyle/>
                <a:p>
                  <a:pPr algn="dist"/>
                  <a:r>
                    <a:rPr lang="zh-CN" altLang="en-US" sz="28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" panose="020B0400000000000000" pitchFamily="34" charset="-122"/>
                      <a:ea typeface="思源黑体" panose="020B0400000000000000" pitchFamily="34" charset="-122"/>
                      <a:cs typeface="字魂59号-创粗黑" panose="00000500000000000000" charset="-122"/>
                      <a:sym typeface="+mn-ea"/>
                    </a:rPr>
                    <a:t>输入标题内容</a:t>
                  </a:r>
                  <a:endParaRPr lang="zh-CN" alt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endParaRPr>
                </a:p>
              </p:txBody>
            </p:sp>
            <p:sp>
              <p:nvSpPr>
                <p:cNvPr id="18" name="矩形 17"/>
                <p:cNvSpPr/>
                <p:nvPr/>
              </p:nvSpPr>
              <p:spPr>
                <a:xfrm>
                  <a:off x="3028926" y="3084608"/>
                  <a:ext cx="3372459" cy="612219"/>
                </a:xfrm>
                <a:prstGeom prst="rect">
                  <a:avLst/>
                </a:prstGeom>
              </p:spPr>
              <p:txBody>
                <a:bodyPr wrap="square" numCol="1">
                  <a:spAutoFit/>
                </a:bodyPr>
                <a:lstStyle/>
                <a:p>
                  <a:pPr algn="just">
                    <a:lnSpc>
                      <a:spcPct val="150000"/>
                    </a:lnSpc>
                  </a:pPr>
                  <a:r>
                    <a:rPr lang="en-US" altLang="zh-CN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 Regular" panose="020B0500000000000000" pitchFamily="34" charset="-122"/>
                      <a:ea typeface="思源黑体 Regular" panose="020B0500000000000000" pitchFamily="34" charset="-122"/>
                      <a:sym typeface="+mn-ea"/>
                    </a:rPr>
                    <a:t>Please enter your contents Please enter your contents Please enter your contents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  <a:sym typeface="+mn-ea"/>
                  </a:endParaRPr>
                </a:p>
              </p:txBody>
            </p:sp>
          </p:grpSp>
          <p:grpSp>
            <p:nvGrpSpPr>
              <p:cNvPr id="21" name="组合 20"/>
              <p:cNvGrpSpPr/>
              <p:nvPr/>
            </p:nvGrpSpPr>
            <p:grpSpPr>
              <a:xfrm>
                <a:off x="1573963" y="4069251"/>
                <a:ext cx="4591635" cy="1178561"/>
                <a:chOff x="1809750" y="2518266"/>
                <a:chExt cx="4591635" cy="1178561"/>
              </a:xfrm>
            </p:grpSpPr>
            <p:sp>
              <p:nvSpPr>
                <p:cNvPr id="26" name="矩形 25"/>
                <p:cNvSpPr/>
                <p:nvPr/>
              </p:nvSpPr>
              <p:spPr>
                <a:xfrm>
                  <a:off x="1809750" y="2779876"/>
                  <a:ext cx="1047738" cy="76944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4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體 Bold" panose="020B0800000000000000" pitchFamily="34" charset="-128"/>
                      <a:ea typeface="思源黑體 Bold" panose="020B0800000000000000" pitchFamily="34" charset="-128"/>
                    </a:rPr>
                    <a:t>02</a:t>
                  </a:r>
                </a:p>
              </p:txBody>
            </p:sp>
            <p:sp>
              <p:nvSpPr>
                <p:cNvPr id="27" name="文本框 26"/>
                <p:cNvSpPr txBox="1"/>
                <p:nvPr/>
              </p:nvSpPr>
              <p:spPr>
                <a:xfrm>
                  <a:off x="3028926" y="2518266"/>
                  <a:ext cx="2758968" cy="521970"/>
                </a:xfrm>
                <a:prstGeom prst="rect">
                  <a:avLst/>
                </a:prstGeom>
                <a:noFill/>
                <a:effectLst/>
              </p:spPr>
              <p:txBody>
                <a:bodyPr wrap="square" numCol="1" rtlCol="0">
                  <a:spAutoFit/>
                </a:bodyPr>
                <a:lstStyle/>
                <a:p>
                  <a:pPr algn="dist"/>
                  <a:r>
                    <a:rPr lang="zh-CN" altLang="en-US" sz="28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" panose="020B0400000000000000" pitchFamily="34" charset="-122"/>
                      <a:ea typeface="思源黑体" panose="020B0400000000000000" pitchFamily="34" charset="-122"/>
                      <a:cs typeface="字魂59号-创粗黑" panose="00000500000000000000" charset="-122"/>
                      <a:sym typeface="+mn-ea"/>
                    </a:rPr>
                    <a:t>输入标题内容</a:t>
                  </a:r>
                  <a:endParaRPr lang="zh-CN" alt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3028926" y="3084608"/>
                  <a:ext cx="3372459" cy="612219"/>
                </a:xfrm>
                <a:prstGeom prst="rect">
                  <a:avLst/>
                </a:prstGeom>
              </p:spPr>
              <p:txBody>
                <a:bodyPr wrap="square" numCol="1">
                  <a:spAutoFit/>
                </a:bodyPr>
                <a:lstStyle/>
                <a:p>
                  <a:pPr algn="just">
                    <a:lnSpc>
                      <a:spcPct val="150000"/>
                    </a:lnSpc>
                  </a:pPr>
                  <a:r>
                    <a:rPr lang="en-US" altLang="zh-CN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 Regular" panose="020B0500000000000000" pitchFamily="34" charset="-122"/>
                      <a:ea typeface="思源黑体 Regular" panose="020B0500000000000000" pitchFamily="34" charset="-122"/>
                      <a:sym typeface="+mn-ea"/>
                    </a:rPr>
                    <a:t>Please enter your contents Please enter your contents Please enter your contents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  <a:sym typeface="+mn-ea"/>
                  </a:endParaRPr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476269" y="4038527"/>
                <a:ext cx="4591635" cy="1178561"/>
                <a:chOff x="1809750" y="2518266"/>
                <a:chExt cx="4591635" cy="1178561"/>
              </a:xfrm>
            </p:grpSpPr>
            <p:sp>
              <p:nvSpPr>
                <p:cNvPr id="23" name="矩形 22"/>
                <p:cNvSpPr/>
                <p:nvPr/>
              </p:nvSpPr>
              <p:spPr>
                <a:xfrm>
                  <a:off x="1809750" y="2779876"/>
                  <a:ext cx="1047738" cy="76944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4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體 Bold" panose="020B0800000000000000" pitchFamily="34" charset="-128"/>
                      <a:ea typeface="思源黑體 Bold" panose="020B0800000000000000" pitchFamily="34" charset="-128"/>
                    </a:rPr>
                    <a:t>04</a:t>
                  </a:r>
                </a:p>
              </p:txBody>
            </p:sp>
            <p:sp>
              <p:nvSpPr>
                <p:cNvPr id="24" name="文本框 23"/>
                <p:cNvSpPr txBox="1"/>
                <p:nvPr/>
              </p:nvSpPr>
              <p:spPr>
                <a:xfrm>
                  <a:off x="3028926" y="2518266"/>
                  <a:ext cx="2758968" cy="521970"/>
                </a:xfrm>
                <a:prstGeom prst="rect">
                  <a:avLst/>
                </a:prstGeom>
                <a:noFill/>
                <a:effectLst/>
              </p:spPr>
              <p:txBody>
                <a:bodyPr wrap="square" numCol="1" rtlCol="0">
                  <a:spAutoFit/>
                </a:bodyPr>
                <a:lstStyle/>
                <a:p>
                  <a:pPr algn="dist"/>
                  <a:r>
                    <a:rPr lang="zh-CN" altLang="en-US" sz="28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" panose="020B0400000000000000" pitchFamily="34" charset="-122"/>
                      <a:ea typeface="思源黑体" panose="020B0400000000000000" pitchFamily="34" charset="-122"/>
                      <a:cs typeface="字魂59号-创粗黑" panose="00000500000000000000" charset="-122"/>
                      <a:sym typeface="+mn-ea"/>
                    </a:rPr>
                    <a:t>输入标题内容</a:t>
                  </a:r>
                  <a:endParaRPr lang="zh-CN" alt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endParaRPr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3028926" y="3084608"/>
                  <a:ext cx="3372459" cy="612219"/>
                </a:xfrm>
                <a:prstGeom prst="rect">
                  <a:avLst/>
                </a:prstGeom>
              </p:spPr>
              <p:txBody>
                <a:bodyPr wrap="square" numCol="1">
                  <a:spAutoFit/>
                </a:bodyPr>
                <a:lstStyle/>
                <a:p>
                  <a:pPr algn="just">
                    <a:lnSpc>
                      <a:spcPct val="150000"/>
                    </a:lnSpc>
                  </a:pPr>
                  <a:r>
                    <a:rPr lang="en-US" altLang="zh-CN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思源黑体 Regular" panose="020B0500000000000000" pitchFamily="34" charset="-122"/>
                      <a:ea typeface="思源黑体 Regular" panose="020B0500000000000000" pitchFamily="34" charset="-122"/>
                      <a:sym typeface="+mn-ea"/>
                    </a:rPr>
                    <a:t>Please enter your contents Please enter your contents Please enter your contents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  <a:sym typeface="+mn-ea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 descr="e7d195523061f1c0d3ba7f298e59d031c9c3f97027ed136f882110EF8F17BAD1F2C348D17C7856EF46CB4678CC9E44EE1ABA681E3133328A7B4D22AAF822B2429426B2355AA8CC4431B8568D2CF3B73ADF5964BB9916C1AA44F022AAC5EB1909763789B386D86C73C326A881C590959D70E93E2C471A8ADFD3CE3217C87DD1331859AB9E7C890EC7"/>
          <p:cNvSpPr txBox="1"/>
          <p:nvPr/>
        </p:nvSpPr>
        <p:spPr>
          <a:xfrm>
            <a:off x="6544225" y="2443004"/>
            <a:ext cx="4212138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输入标题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942329" y="3810000"/>
            <a:ext cx="3415252" cy="0"/>
          </a:xfrm>
          <a:prstGeom prst="line">
            <a:avLst/>
          </a:prstGeom>
          <a:ln cap="rnd">
            <a:solidFill>
              <a:sysClr val="window" lastClr="FFFFFF">
                <a:lumMod val="75000"/>
              </a:sysClr>
            </a:solidFill>
            <a:round/>
          </a:ln>
        </p:spPr>
        <p:style>
          <a:lnRef idx="1">
            <a:srgbClr val="0F6FC6"/>
          </a:lnRef>
          <a:fillRef idx="0">
            <a:srgbClr val="0F6FC6"/>
          </a:fillRef>
          <a:effectRef idx="0">
            <a:srgbClr val="0F6FC6"/>
          </a:effectRef>
          <a:fontRef idx="minor">
            <a:sysClr val="windowText" lastClr="000000"/>
          </a:fontRef>
        </p:style>
      </p:cxnSp>
      <p:cxnSp>
        <p:nvCxnSpPr>
          <p:cNvPr id="58" name="直接连接符 57"/>
          <p:cNvCxnSpPr/>
          <p:nvPr/>
        </p:nvCxnSpPr>
        <p:spPr>
          <a:xfrm flipH="1">
            <a:off x="6407785" y="1822450"/>
            <a:ext cx="27305" cy="3429000"/>
          </a:xfrm>
          <a:prstGeom prst="line">
            <a:avLst/>
          </a:prstGeom>
          <a:ln w="127000" cap="sq">
            <a:solidFill>
              <a:srgbClr val="8FAADC"/>
            </a:solidFill>
            <a:round/>
          </a:ln>
        </p:spPr>
        <p:style>
          <a:lnRef idx="1">
            <a:srgbClr val="0F6FC6"/>
          </a:lnRef>
          <a:fillRef idx="0">
            <a:srgbClr val="0F6FC6"/>
          </a:fillRef>
          <a:effectRef idx="0">
            <a:srgbClr val="0F6FC6"/>
          </a:effectRef>
          <a:fontRef idx="minor">
            <a:sysClr val="windowText" lastClr="000000"/>
          </a:fontRef>
        </p:style>
      </p:cxnSp>
      <p:sp>
        <p:nvSpPr>
          <p:cNvPr id="10" name="矩形 9" descr="e7d195523061f1c0d3ba7f298e59d031c9c3f97027ed136f882110EF8F17BAD1F2C348D17C7856EF46CB4678CC9E44EE1ABA681E3133328A7B4D22AAF822B2429426B2355AA8CC4431B8568D2CF3B73ADF5964BB9916C1AA44F022AAC5EB1909763789B386D86C73C326A881C590959D70E93E2C471A8ADFD3CE3217C87DD1331859AB9E7C890EC7"/>
          <p:cNvSpPr/>
          <p:nvPr/>
        </p:nvSpPr>
        <p:spPr>
          <a:xfrm>
            <a:off x="6942455" y="3969385"/>
            <a:ext cx="363474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  <a:alpha val="90000"/>
                  </a:schemeClr>
                </a:solidFill>
                <a:latin typeface="Futura Md BT" panose="020B0602020204020303" pitchFamily="34" charset="0"/>
              </a:rPr>
              <a:t>Interview skills</a:t>
            </a:r>
          </a:p>
        </p:txBody>
      </p:sp>
      <p:sp>
        <p:nvSpPr>
          <p:cNvPr id="23" name="任意多边形 22"/>
          <p:cNvSpPr/>
          <p:nvPr/>
        </p:nvSpPr>
        <p:spPr>
          <a:xfrm>
            <a:off x="-627380" y="1863725"/>
            <a:ext cx="6169025" cy="334708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221" h="6793">
                <a:moveTo>
                  <a:pt x="0" y="0"/>
                </a:moveTo>
                <a:lnTo>
                  <a:pt x="10827" y="0"/>
                </a:lnTo>
                <a:lnTo>
                  <a:pt x="10837" y="0"/>
                </a:lnTo>
                <a:cubicBezTo>
                  <a:pt x="11038" y="-5"/>
                  <a:pt x="11198" y="173"/>
                  <a:pt x="11193" y="314"/>
                </a:cubicBezTo>
                <a:lnTo>
                  <a:pt x="11193" y="322"/>
                </a:lnTo>
                <a:lnTo>
                  <a:pt x="11193" y="330"/>
                </a:lnTo>
                <a:cubicBezTo>
                  <a:pt x="11199" y="507"/>
                  <a:pt x="10997" y="647"/>
                  <a:pt x="10836" y="643"/>
                </a:cubicBezTo>
                <a:lnTo>
                  <a:pt x="10827" y="643"/>
                </a:lnTo>
                <a:lnTo>
                  <a:pt x="9363" y="643"/>
                </a:lnTo>
                <a:lnTo>
                  <a:pt x="9363" y="644"/>
                </a:lnTo>
                <a:lnTo>
                  <a:pt x="9223" y="644"/>
                </a:lnTo>
                <a:lnTo>
                  <a:pt x="9216" y="644"/>
                </a:lnTo>
                <a:cubicBezTo>
                  <a:pt x="9066" y="639"/>
                  <a:pt x="8915" y="784"/>
                  <a:pt x="8920" y="925"/>
                </a:cubicBezTo>
                <a:lnTo>
                  <a:pt x="8920" y="933"/>
                </a:lnTo>
                <a:lnTo>
                  <a:pt x="8920" y="940"/>
                </a:lnTo>
                <a:cubicBezTo>
                  <a:pt x="8915" y="1083"/>
                  <a:pt x="9066" y="1227"/>
                  <a:pt x="9215" y="1222"/>
                </a:cubicBezTo>
                <a:lnTo>
                  <a:pt x="9223" y="1222"/>
                </a:lnTo>
                <a:lnTo>
                  <a:pt x="9363" y="1222"/>
                </a:lnTo>
                <a:lnTo>
                  <a:pt x="9363" y="1223"/>
                </a:lnTo>
                <a:cubicBezTo>
                  <a:pt x="9363" y="1223"/>
                  <a:pt x="9373" y="1222"/>
                  <a:pt x="9377" y="1222"/>
                </a:cubicBezTo>
                <a:lnTo>
                  <a:pt x="9728" y="1222"/>
                </a:lnTo>
                <a:lnTo>
                  <a:pt x="9728" y="1220"/>
                </a:lnTo>
                <a:lnTo>
                  <a:pt x="11583" y="1220"/>
                </a:lnTo>
                <a:lnTo>
                  <a:pt x="11596" y="1220"/>
                </a:lnTo>
                <a:cubicBezTo>
                  <a:pt x="11876" y="1215"/>
                  <a:pt x="12099" y="1392"/>
                  <a:pt x="12093" y="1534"/>
                </a:cubicBezTo>
                <a:lnTo>
                  <a:pt x="12093" y="1542"/>
                </a:lnTo>
                <a:lnTo>
                  <a:pt x="12093" y="1550"/>
                </a:lnTo>
                <a:cubicBezTo>
                  <a:pt x="12101" y="1727"/>
                  <a:pt x="11819" y="1867"/>
                  <a:pt x="11595" y="1863"/>
                </a:cubicBezTo>
                <a:lnTo>
                  <a:pt x="11583" y="1863"/>
                </a:lnTo>
                <a:lnTo>
                  <a:pt x="9527" y="1863"/>
                </a:lnTo>
                <a:lnTo>
                  <a:pt x="9527" y="1858"/>
                </a:lnTo>
                <a:lnTo>
                  <a:pt x="9022" y="1858"/>
                </a:lnTo>
                <a:lnTo>
                  <a:pt x="9015" y="1858"/>
                </a:lnTo>
                <a:cubicBezTo>
                  <a:pt x="8865" y="1853"/>
                  <a:pt x="8714" y="2000"/>
                  <a:pt x="8719" y="2146"/>
                </a:cubicBezTo>
                <a:lnTo>
                  <a:pt x="8719" y="2154"/>
                </a:lnTo>
                <a:lnTo>
                  <a:pt x="8719" y="2161"/>
                </a:lnTo>
                <a:cubicBezTo>
                  <a:pt x="8714" y="2307"/>
                  <a:pt x="8865" y="2454"/>
                  <a:pt x="9014" y="2449"/>
                </a:cubicBezTo>
                <a:lnTo>
                  <a:pt x="9022" y="2449"/>
                </a:lnTo>
                <a:lnTo>
                  <a:pt x="9363" y="2449"/>
                </a:lnTo>
                <a:lnTo>
                  <a:pt x="9363" y="2452"/>
                </a:lnTo>
                <a:cubicBezTo>
                  <a:pt x="9365" y="2451"/>
                  <a:pt x="9373" y="2449"/>
                  <a:pt x="9371" y="2449"/>
                </a:cubicBezTo>
                <a:lnTo>
                  <a:pt x="9527" y="2449"/>
                </a:lnTo>
                <a:lnTo>
                  <a:pt x="9527" y="2439"/>
                </a:lnTo>
                <a:lnTo>
                  <a:pt x="10860" y="2439"/>
                </a:lnTo>
                <a:lnTo>
                  <a:pt x="10869" y="2439"/>
                </a:lnTo>
                <a:cubicBezTo>
                  <a:pt x="11052" y="2434"/>
                  <a:pt x="11198" y="2611"/>
                  <a:pt x="11194" y="2753"/>
                </a:cubicBezTo>
                <a:lnTo>
                  <a:pt x="11194" y="2761"/>
                </a:lnTo>
                <a:lnTo>
                  <a:pt x="11194" y="2769"/>
                </a:lnTo>
                <a:cubicBezTo>
                  <a:pt x="11199" y="2946"/>
                  <a:pt x="11015" y="3086"/>
                  <a:pt x="10868" y="3082"/>
                </a:cubicBezTo>
                <a:lnTo>
                  <a:pt x="10860" y="3082"/>
                </a:lnTo>
                <a:lnTo>
                  <a:pt x="9455" y="3082"/>
                </a:lnTo>
                <a:lnTo>
                  <a:pt x="9454" y="3082"/>
                </a:lnTo>
                <a:lnTo>
                  <a:pt x="9452" y="3082"/>
                </a:lnTo>
                <a:lnTo>
                  <a:pt x="9451" y="3082"/>
                </a:lnTo>
                <a:lnTo>
                  <a:pt x="9449" y="3082"/>
                </a:lnTo>
                <a:cubicBezTo>
                  <a:pt x="9418" y="3082"/>
                  <a:pt x="9374" y="3073"/>
                  <a:pt x="9363" y="3070"/>
                </a:cubicBezTo>
                <a:lnTo>
                  <a:pt x="9363" y="3085"/>
                </a:lnTo>
                <a:lnTo>
                  <a:pt x="9098" y="3085"/>
                </a:lnTo>
                <a:lnTo>
                  <a:pt x="9089" y="3085"/>
                </a:lnTo>
                <a:cubicBezTo>
                  <a:pt x="8902" y="3080"/>
                  <a:pt x="8714" y="3238"/>
                  <a:pt x="8720" y="3394"/>
                </a:cubicBezTo>
                <a:lnTo>
                  <a:pt x="8720" y="3402"/>
                </a:lnTo>
                <a:lnTo>
                  <a:pt x="8720" y="3410"/>
                </a:lnTo>
                <a:cubicBezTo>
                  <a:pt x="8714" y="3566"/>
                  <a:pt x="8903" y="3723"/>
                  <a:pt x="9088" y="3718"/>
                </a:cubicBezTo>
                <a:lnTo>
                  <a:pt x="9098" y="3718"/>
                </a:lnTo>
                <a:lnTo>
                  <a:pt x="9363" y="3718"/>
                </a:lnTo>
                <a:lnTo>
                  <a:pt x="9363" y="3719"/>
                </a:lnTo>
                <a:lnTo>
                  <a:pt x="9367" y="3719"/>
                </a:lnTo>
                <a:lnTo>
                  <a:pt x="10399" y="3719"/>
                </a:lnTo>
                <a:lnTo>
                  <a:pt x="10405" y="3719"/>
                </a:lnTo>
                <a:cubicBezTo>
                  <a:pt x="10540" y="3714"/>
                  <a:pt x="10647" y="3891"/>
                  <a:pt x="10644" y="4033"/>
                </a:cubicBezTo>
                <a:lnTo>
                  <a:pt x="10644" y="4040"/>
                </a:lnTo>
                <a:lnTo>
                  <a:pt x="10644" y="4049"/>
                </a:lnTo>
                <a:cubicBezTo>
                  <a:pt x="10648" y="4226"/>
                  <a:pt x="10513" y="4366"/>
                  <a:pt x="10405" y="4362"/>
                </a:cubicBezTo>
                <a:lnTo>
                  <a:pt x="10399" y="4362"/>
                </a:lnTo>
                <a:lnTo>
                  <a:pt x="9728" y="4362"/>
                </a:lnTo>
                <a:lnTo>
                  <a:pt x="9728" y="4361"/>
                </a:lnTo>
                <a:lnTo>
                  <a:pt x="8964" y="4361"/>
                </a:lnTo>
                <a:lnTo>
                  <a:pt x="8953" y="4361"/>
                </a:lnTo>
                <a:cubicBezTo>
                  <a:pt x="8726" y="4356"/>
                  <a:pt x="8498" y="4502"/>
                  <a:pt x="8505" y="4645"/>
                </a:cubicBezTo>
                <a:lnTo>
                  <a:pt x="8505" y="4653"/>
                </a:lnTo>
                <a:lnTo>
                  <a:pt x="8505" y="4660"/>
                </a:lnTo>
                <a:cubicBezTo>
                  <a:pt x="8498" y="4804"/>
                  <a:pt x="8726" y="4949"/>
                  <a:pt x="8951" y="4944"/>
                </a:cubicBezTo>
                <a:lnTo>
                  <a:pt x="8964" y="4944"/>
                </a:lnTo>
                <a:lnTo>
                  <a:pt x="9363" y="4944"/>
                </a:lnTo>
                <a:lnTo>
                  <a:pt x="9363" y="4948"/>
                </a:lnTo>
                <a:cubicBezTo>
                  <a:pt x="9370" y="4946"/>
                  <a:pt x="9394" y="4945"/>
                  <a:pt x="9409" y="4944"/>
                </a:cubicBezTo>
                <a:lnTo>
                  <a:pt x="9728" y="4944"/>
                </a:lnTo>
                <a:lnTo>
                  <a:pt x="9728" y="4943"/>
                </a:lnTo>
                <a:lnTo>
                  <a:pt x="11690" y="4943"/>
                </a:lnTo>
                <a:lnTo>
                  <a:pt x="11704" y="4943"/>
                </a:lnTo>
                <a:cubicBezTo>
                  <a:pt x="11996" y="4938"/>
                  <a:pt x="12228" y="5115"/>
                  <a:pt x="12221" y="5257"/>
                </a:cubicBezTo>
                <a:lnTo>
                  <a:pt x="12221" y="5264"/>
                </a:lnTo>
                <a:lnTo>
                  <a:pt x="12221" y="5273"/>
                </a:lnTo>
                <a:cubicBezTo>
                  <a:pt x="12230" y="5450"/>
                  <a:pt x="11936" y="5590"/>
                  <a:pt x="11703" y="5586"/>
                </a:cubicBezTo>
                <a:lnTo>
                  <a:pt x="11690" y="5586"/>
                </a:lnTo>
                <a:lnTo>
                  <a:pt x="9942" y="5586"/>
                </a:lnTo>
                <a:lnTo>
                  <a:pt x="9942" y="5579"/>
                </a:lnTo>
                <a:lnTo>
                  <a:pt x="9437" y="5579"/>
                </a:lnTo>
                <a:lnTo>
                  <a:pt x="9430" y="5579"/>
                </a:lnTo>
                <a:cubicBezTo>
                  <a:pt x="9414" y="5578"/>
                  <a:pt x="9381" y="5583"/>
                  <a:pt x="9383" y="5583"/>
                </a:cubicBezTo>
                <a:cubicBezTo>
                  <a:pt x="9372" y="5582"/>
                  <a:pt x="9363" y="5581"/>
                  <a:pt x="9363" y="5581"/>
                </a:cubicBezTo>
                <a:lnTo>
                  <a:pt x="9363" y="5581"/>
                </a:lnTo>
                <a:lnTo>
                  <a:pt x="9363" y="5588"/>
                </a:lnTo>
                <a:cubicBezTo>
                  <a:pt x="9242" y="5612"/>
                  <a:pt x="9129" y="5742"/>
                  <a:pt x="9134" y="5861"/>
                </a:cubicBezTo>
                <a:lnTo>
                  <a:pt x="9134" y="5869"/>
                </a:lnTo>
                <a:lnTo>
                  <a:pt x="9134" y="5876"/>
                </a:lnTo>
                <a:cubicBezTo>
                  <a:pt x="9127" y="5998"/>
                  <a:pt x="9252" y="6128"/>
                  <a:pt x="9363" y="6149"/>
                </a:cubicBezTo>
                <a:lnTo>
                  <a:pt x="9363" y="6150"/>
                </a:lnTo>
                <a:lnTo>
                  <a:pt x="9365" y="6150"/>
                </a:lnTo>
                <a:cubicBezTo>
                  <a:pt x="9373" y="6153"/>
                  <a:pt x="9422" y="6159"/>
                  <a:pt x="9429" y="6157"/>
                </a:cubicBezTo>
                <a:lnTo>
                  <a:pt x="9437" y="6157"/>
                </a:lnTo>
                <a:lnTo>
                  <a:pt x="9942" y="6157"/>
                </a:lnTo>
                <a:lnTo>
                  <a:pt x="9942" y="6150"/>
                </a:lnTo>
                <a:lnTo>
                  <a:pt x="10827" y="6150"/>
                </a:lnTo>
                <a:lnTo>
                  <a:pt x="10837" y="6150"/>
                </a:lnTo>
                <a:cubicBezTo>
                  <a:pt x="11038" y="6145"/>
                  <a:pt x="11198" y="6322"/>
                  <a:pt x="11193" y="6464"/>
                </a:cubicBezTo>
                <a:lnTo>
                  <a:pt x="11193" y="6471"/>
                </a:lnTo>
                <a:lnTo>
                  <a:pt x="11193" y="6480"/>
                </a:lnTo>
                <a:cubicBezTo>
                  <a:pt x="11199" y="6656"/>
                  <a:pt x="10997" y="6797"/>
                  <a:pt x="10836" y="6793"/>
                </a:cubicBezTo>
                <a:lnTo>
                  <a:pt x="10827" y="6793"/>
                </a:lnTo>
                <a:lnTo>
                  <a:pt x="0" y="6793"/>
                </a:lnTo>
                <a:lnTo>
                  <a:pt x="0" y="0"/>
                </a:lnTo>
                <a:close/>
              </a:path>
            </a:pathLst>
          </a:custGeom>
          <a:noFill/>
          <a:ln w="88900">
            <a:solidFill>
              <a:srgbClr val="8FAADC"/>
            </a:solidFill>
          </a:ln>
          <a:effectLst>
            <a:innerShdw blurRad="63500" dist="50800" dir="18900000">
              <a:srgbClr val="4B47DA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矩形: 圆角 14"/>
          <p:cNvSpPr>
            <a:spLocks noChangeAspect="1"/>
          </p:cNvSpPr>
          <p:nvPr/>
        </p:nvSpPr>
        <p:spPr>
          <a:xfrm>
            <a:off x="788848" y="2276315"/>
            <a:ext cx="2520000" cy="2520000"/>
          </a:xfrm>
          <a:prstGeom prst="roundRect">
            <a:avLst>
              <a:gd name="adj" fmla="val 50000"/>
            </a:avLst>
          </a:prstGeom>
          <a:solidFill>
            <a:srgbClr val="8FAADC"/>
          </a:solidFill>
          <a:ln w="254000">
            <a:solidFill>
              <a:srgbClr val="8FAADC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b="1" dirty="0">
                <a:ea typeface="+mj-ea"/>
              </a:rPr>
              <a:t>01</a:t>
            </a:r>
            <a:endParaRPr lang="zh-CN" altLang="en-US" sz="7200" b="1" dirty="0"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23" grpId="0" bldLvl="0" animBg="1"/>
      <p:bldP spid="2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4" name="矩形: 圆角 3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6" name="矩形: 圆角 5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20" name="组合 19"/>
          <p:cNvGrpSpPr/>
          <p:nvPr/>
        </p:nvGrpSpPr>
        <p:grpSpPr>
          <a:xfrm>
            <a:off x="929630" y="1757200"/>
            <a:ext cx="10345652" cy="4250139"/>
            <a:chOff x="895350" y="2066836"/>
            <a:chExt cx="10345652" cy="4250139"/>
          </a:xfrm>
        </p:grpSpPr>
        <p:pic>
          <p:nvPicPr>
            <p:cNvPr id="21" name="图片 20" descr="E:\工作\素材\24a3505a04e727b2778426a89017d07115cad738b34b-jLrapw_fw658.jpg24a3505a04e727b2778426a89017d07115cad738b34b-jLrapw_fw658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895350" y="2066836"/>
              <a:ext cx="3357880" cy="3218180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>
              <a:off x="4590144" y="2067472"/>
              <a:ext cx="3194526" cy="3217720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5" cstate="screen"/>
            <a:stretch>
              <a:fillRect/>
            </a:stretch>
          </p:blipFill>
          <p:spPr>
            <a:xfrm>
              <a:off x="7990830" y="2067471"/>
              <a:ext cx="3142317" cy="3217719"/>
            </a:xfrm>
            <a:prstGeom prst="rect">
              <a:avLst/>
            </a:prstGeom>
          </p:spPr>
        </p:pic>
        <p:grpSp>
          <p:nvGrpSpPr>
            <p:cNvPr id="24" name="组合 23"/>
            <p:cNvGrpSpPr/>
            <p:nvPr/>
          </p:nvGrpSpPr>
          <p:grpSpPr>
            <a:xfrm>
              <a:off x="895350" y="5394688"/>
              <a:ext cx="3358029" cy="922287"/>
              <a:chOff x="8079074" y="1560463"/>
              <a:chExt cx="3113650" cy="922287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8708618" y="1560463"/>
                <a:ext cx="2135150" cy="369332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  <a:endParaRPr lang="zh-CN" altLang="en-US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8079074" y="1957157"/>
                <a:ext cx="3113650" cy="525593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426641" y="5394688"/>
              <a:ext cx="3358029" cy="922287"/>
              <a:chOff x="8079074" y="1560463"/>
              <a:chExt cx="3113650" cy="922287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8708618" y="1560463"/>
                <a:ext cx="2135150" cy="369332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  <a:endParaRPr lang="zh-CN" altLang="en-US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8079074" y="1957157"/>
                <a:ext cx="3113650" cy="525593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7882973" y="5394688"/>
              <a:ext cx="3358029" cy="922287"/>
              <a:chOff x="8079074" y="1560463"/>
              <a:chExt cx="3113650" cy="922287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8708618" y="1560463"/>
                <a:ext cx="2135150" cy="369332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  <a:endParaRPr lang="zh-CN" altLang="en-US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079074" y="1957157"/>
                <a:ext cx="3113650" cy="525593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37" name="矩形: 圆角 36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39" name="矩形: 圆角 38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40" name="图片 39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8" name="组合 7"/>
          <p:cNvGrpSpPr/>
          <p:nvPr/>
        </p:nvGrpSpPr>
        <p:grpSpPr>
          <a:xfrm>
            <a:off x="944573" y="1766881"/>
            <a:ext cx="10302854" cy="4390032"/>
            <a:chOff x="906473" y="1854551"/>
            <a:chExt cx="10302854" cy="4390032"/>
          </a:xfrm>
        </p:grpSpPr>
        <p:grpSp>
          <p:nvGrpSpPr>
            <p:cNvPr id="9" name="组合 8"/>
            <p:cNvGrpSpPr/>
            <p:nvPr/>
          </p:nvGrpSpPr>
          <p:grpSpPr>
            <a:xfrm>
              <a:off x="1654950" y="1854551"/>
              <a:ext cx="8895014" cy="1962150"/>
              <a:chOff x="1623276" y="1859667"/>
              <a:chExt cx="8895014" cy="1962150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623276" y="1859667"/>
                <a:ext cx="1962150" cy="1962150"/>
                <a:chOff x="1623276" y="2057400"/>
                <a:chExt cx="2343150" cy="2343150"/>
              </a:xfrm>
            </p:grpSpPr>
            <p:grpSp>
              <p:nvGrpSpPr>
                <p:cNvPr id="30" name="组合 29"/>
                <p:cNvGrpSpPr/>
                <p:nvPr/>
              </p:nvGrpSpPr>
              <p:grpSpPr>
                <a:xfrm>
                  <a:off x="1623276" y="2057400"/>
                  <a:ext cx="2343150" cy="2343150"/>
                  <a:chOff x="1623276" y="2057400"/>
                  <a:chExt cx="2343150" cy="2343150"/>
                </a:xfrm>
              </p:grpSpPr>
              <p:sp>
                <p:nvSpPr>
                  <p:cNvPr id="32" name="椭圆 31"/>
                  <p:cNvSpPr/>
                  <p:nvPr/>
                </p:nvSpPr>
                <p:spPr>
                  <a:xfrm>
                    <a:off x="1623276" y="2057400"/>
                    <a:ext cx="2343150" cy="2343150"/>
                  </a:xfrm>
                  <a:prstGeom prst="ellipse">
                    <a:avLst/>
                  </a:prstGeom>
                  <a:noFill/>
                  <a:ln w="31750">
                    <a:solidFill>
                      <a:srgbClr val="8FAADC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3" name="椭圆 32"/>
                  <p:cNvSpPr/>
                  <p:nvPr/>
                </p:nvSpPr>
                <p:spPr>
                  <a:xfrm>
                    <a:off x="1761388" y="2195512"/>
                    <a:ext cx="2066925" cy="2066925"/>
                  </a:xfrm>
                  <a:prstGeom prst="ellipse">
                    <a:avLst/>
                  </a:prstGeom>
                  <a:solidFill>
                    <a:srgbClr val="8FAAD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1" name="Shape 4778"/>
                <p:cNvSpPr/>
                <p:nvPr/>
              </p:nvSpPr>
              <p:spPr>
                <a:xfrm>
                  <a:off x="2253143" y="2781859"/>
                  <a:ext cx="1136345" cy="9519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21600" y="905"/>
                      </a:lnTo>
                      <a:lnTo>
                        <a:pt x="20084" y="905"/>
                      </a:lnTo>
                      <a:lnTo>
                        <a:pt x="20084" y="18207"/>
                      </a:lnTo>
                      <a:lnTo>
                        <a:pt x="11179" y="18207"/>
                      </a:lnTo>
                      <a:lnTo>
                        <a:pt x="11179" y="20582"/>
                      </a:lnTo>
                      <a:lnTo>
                        <a:pt x="17621" y="20582"/>
                      </a:lnTo>
                      <a:lnTo>
                        <a:pt x="17621" y="21600"/>
                      </a:lnTo>
                      <a:lnTo>
                        <a:pt x="3979" y="21600"/>
                      </a:lnTo>
                      <a:lnTo>
                        <a:pt x="3979" y="20582"/>
                      </a:lnTo>
                      <a:lnTo>
                        <a:pt x="10421" y="20582"/>
                      </a:lnTo>
                      <a:lnTo>
                        <a:pt x="10421" y="18207"/>
                      </a:lnTo>
                      <a:lnTo>
                        <a:pt x="1516" y="18207"/>
                      </a:lnTo>
                      <a:lnTo>
                        <a:pt x="1516" y="905"/>
                      </a:lnTo>
                      <a:lnTo>
                        <a:pt x="0" y="905"/>
                      </a:lnTo>
                      <a:lnTo>
                        <a:pt x="0" y="0"/>
                      </a:lnTo>
                      <a:lnTo>
                        <a:pt x="21600" y="0"/>
                      </a:lnTo>
                      <a:close/>
                      <a:moveTo>
                        <a:pt x="19232" y="17190"/>
                      </a:moveTo>
                      <a:lnTo>
                        <a:pt x="19232" y="905"/>
                      </a:lnTo>
                      <a:lnTo>
                        <a:pt x="2368" y="905"/>
                      </a:lnTo>
                      <a:lnTo>
                        <a:pt x="2368" y="17190"/>
                      </a:lnTo>
                      <a:lnTo>
                        <a:pt x="19232" y="17190"/>
                      </a:lnTo>
                      <a:close/>
                      <a:moveTo>
                        <a:pt x="9568" y="3845"/>
                      </a:moveTo>
                      <a:lnTo>
                        <a:pt x="9568" y="9613"/>
                      </a:lnTo>
                      <a:lnTo>
                        <a:pt x="4737" y="9613"/>
                      </a:lnTo>
                      <a:lnTo>
                        <a:pt x="4737" y="3845"/>
                      </a:lnTo>
                      <a:lnTo>
                        <a:pt x="9568" y="3845"/>
                      </a:lnTo>
                      <a:close/>
                      <a:moveTo>
                        <a:pt x="4737" y="11535"/>
                      </a:moveTo>
                      <a:lnTo>
                        <a:pt x="4737" y="12440"/>
                      </a:lnTo>
                      <a:lnTo>
                        <a:pt x="16863" y="12440"/>
                      </a:lnTo>
                      <a:lnTo>
                        <a:pt x="16863" y="11535"/>
                      </a:lnTo>
                      <a:lnTo>
                        <a:pt x="4737" y="11535"/>
                      </a:lnTo>
                      <a:close/>
                      <a:moveTo>
                        <a:pt x="4737" y="14362"/>
                      </a:moveTo>
                      <a:lnTo>
                        <a:pt x="4737" y="15380"/>
                      </a:lnTo>
                      <a:lnTo>
                        <a:pt x="16863" y="15380"/>
                      </a:lnTo>
                      <a:lnTo>
                        <a:pt x="16863" y="14362"/>
                      </a:lnTo>
                      <a:lnTo>
                        <a:pt x="4737" y="14362"/>
                      </a:lnTo>
                      <a:close/>
                      <a:moveTo>
                        <a:pt x="8811" y="8595"/>
                      </a:moveTo>
                      <a:lnTo>
                        <a:pt x="8811" y="4750"/>
                      </a:lnTo>
                      <a:lnTo>
                        <a:pt x="5589" y="4750"/>
                      </a:lnTo>
                      <a:lnTo>
                        <a:pt x="5589" y="8595"/>
                      </a:lnTo>
                      <a:lnTo>
                        <a:pt x="8811" y="8595"/>
                      </a:lnTo>
                      <a:close/>
                      <a:moveTo>
                        <a:pt x="11179" y="3845"/>
                      </a:moveTo>
                      <a:lnTo>
                        <a:pt x="11179" y="4750"/>
                      </a:lnTo>
                      <a:lnTo>
                        <a:pt x="16863" y="4750"/>
                      </a:lnTo>
                      <a:lnTo>
                        <a:pt x="16863" y="3845"/>
                      </a:lnTo>
                      <a:lnTo>
                        <a:pt x="11179" y="3845"/>
                      </a:lnTo>
                      <a:close/>
                      <a:moveTo>
                        <a:pt x="11179" y="6220"/>
                      </a:moveTo>
                      <a:lnTo>
                        <a:pt x="11179" y="7125"/>
                      </a:lnTo>
                      <a:lnTo>
                        <a:pt x="16863" y="7125"/>
                      </a:lnTo>
                      <a:lnTo>
                        <a:pt x="16863" y="6220"/>
                      </a:lnTo>
                      <a:lnTo>
                        <a:pt x="11179" y="6220"/>
                      </a:lnTo>
                      <a:close/>
                      <a:moveTo>
                        <a:pt x="11179" y="8595"/>
                      </a:moveTo>
                      <a:lnTo>
                        <a:pt x="11179" y="9613"/>
                      </a:lnTo>
                      <a:lnTo>
                        <a:pt x="16863" y="9613"/>
                      </a:lnTo>
                      <a:lnTo>
                        <a:pt x="16863" y="8595"/>
                      </a:lnTo>
                      <a:lnTo>
                        <a:pt x="11179" y="8595"/>
                      </a:lnTo>
                      <a:close/>
                    </a:path>
                  </a:pathLst>
                </a:custGeom>
                <a:solidFill>
                  <a:schemeClr val="bg1">
                    <a:alpha val="99000"/>
                  </a:schemeClr>
                </a:solidFill>
                <a:ln w="73025">
                  <a:noFill/>
                  <a:miter lim="400000"/>
                </a:ln>
              </p:spPr>
              <p:txBody>
                <a:bodyPr lIns="22860" rIns="22860"/>
                <a:lstStyle/>
                <a:p>
                  <a:pPr algn="ctr" defTabSz="457200">
                    <a:defRPr sz="1800">
                      <a:solidFill>
                        <a:schemeClr val="accent6">
                          <a:hueOff val="-2214564"/>
                          <a:satOff val="-18453"/>
                          <a:lumOff val="-82928"/>
                        </a:schemeClr>
                      </a:solidFill>
                      <a:latin typeface="Calibri" panose="020F0502020204030204"/>
                      <a:ea typeface="Calibri" panose="020F0502020204030204"/>
                      <a:cs typeface="Calibri" panose="020F0502020204030204"/>
                      <a:sym typeface="Calibri" panose="020F0502020204030204"/>
                    </a:defRPr>
                  </a:pPr>
                  <a:endParaRPr sz="90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0" name="组合 19"/>
              <p:cNvGrpSpPr/>
              <p:nvPr/>
            </p:nvGrpSpPr>
            <p:grpSpPr>
              <a:xfrm>
                <a:off x="5089708" y="1859667"/>
                <a:ext cx="1962150" cy="1962150"/>
                <a:chOff x="4784908" y="2057399"/>
                <a:chExt cx="2343150" cy="2343150"/>
              </a:xfrm>
            </p:grpSpPr>
            <p:grpSp>
              <p:nvGrpSpPr>
                <p:cNvPr id="26" name="组合 25"/>
                <p:cNvGrpSpPr/>
                <p:nvPr/>
              </p:nvGrpSpPr>
              <p:grpSpPr>
                <a:xfrm>
                  <a:off x="4784908" y="2057399"/>
                  <a:ext cx="2343150" cy="2343150"/>
                  <a:chOff x="1623276" y="2057400"/>
                  <a:chExt cx="2343150" cy="2343150"/>
                </a:xfrm>
              </p:grpSpPr>
              <p:sp>
                <p:nvSpPr>
                  <p:cNvPr id="28" name="椭圆 27"/>
                  <p:cNvSpPr/>
                  <p:nvPr/>
                </p:nvSpPr>
                <p:spPr>
                  <a:xfrm>
                    <a:off x="1623276" y="2057400"/>
                    <a:ext cx="2343150" cy="2343150"/>
                  </a:xfrm>
                  <a:prstGeom prst="ellipse">
                    <a:avLst/>
                  </a:prstGeom>
                  <a:noFill/>
                  <a:ln w="31750">
                    <a:solidFill>
                      <a:srgbClr val="8FAADC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9" name="椭圆 28"/>
                  <p:cNvSpPr/>
                  <p:nvPr/>
                </p:nvSpPr>
                <p:spPr>
                  <a:xfrm>
                    <a:off x="1761388" y="2195512"/>
                    <a:ext cx="2066925" cy="2066925"/>
                  </a:xfrm>
                  <a:prstGeom prst="ellipse">
                    <a:avLst/>
                  </a:prstGeom>
                  <a:solidFill>
                    <a:srgbClr val="8FAAD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27" name="Shape 4801"/>
                <p:cNvSpPr/>
                <p:nvPr/>
              </p:nvSpPr>
              <p:spPr>
                <a:xfrm>
                  <a:off x="5415636" y="2620501"/>
                  <a:ext cx="1108067" cy="111329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6889" y="0"/>
                      </a:moveTo>
                      <a:cubicBezTo>
                        <a:pt x="6889" y="1206"/>
                        <a:pt x="6889" y="1206"/>
                        <a:pt x="6889" y="1206"/>
                      </a:cubicBezTo>
                      <a:cubicBezTo>
                        <a:pt x="1245" y="6889"/>
                        <a:pt x="1245" y="6889"/>
                        <a:pt x="1245" y="6889"/>
                      </a:cubicBezTo>
                      <a:cubicBezTo>
                        <a:pt x="0" y="6889"/>
                        <a:pt x="0" y="6889"/>
                        <a:pt x="0" y="6889"/>
                      </a:cubicBezTo>
                      <a:cubicBezTo>
                        <a:pt x="0" y="4320"/>
                        <a:pt x="0" y="4320"/>
                        <a:pt x="0" y="4320"/>
                      </a:cubicBezTo>
                      <a:cubicBezTo>
                        <a:pt x="0" y="3697"/>
                        <a:pt x="117" y="3114"/>
                        <a:pt x="350" y="2608"/>
                      </a:cubicBezTo>
                      <a:cubicBezTo>
                        <a:pt x="545" y="2102"/>
                        <a:pt x="856" y="1635"/>
                        <a:pt x="1284" y="1245"/>
                      </a:cubicBezTo>
                      <a:cubicBezTo>
                        <a:pt x="1635" y="856"/>
                        <a:pt x="2102" y="545"/>
                        <a:pt x="2608" y="311"/>
                      </a:cubicBezTo>
                      <a:cubicBezTo>
                        <a:pt x="3152" y="117"/>
                        <a:pt x="3697" y="0"/>
                        <a:pt x="4320" y="0"/>
                      </a:cubicBezTo>
                      <a:lnTo>
                        <a:pt x="6889" y="0"/>
                      </a:lnTo>
                      <a:close/>
                      <a:moveTo>
                        <a:pt x="6032" y="856"/>
                      </a:moveTo>
                      <a:cubicBezTo>
                        <a:pt x="4320" y="856"/>
                        <a:pt x="4320" y="856"/>
                        <a:pt x="4320" y="856"/>
                      </a:cubicBezTo>
                      <a:cubicBezTo>
                        <a:pt x="3853" y="856"/>
                        <a:pt x="3386" y="934"/>
                        <a:pt x="2958" y="1129"/>
                      </a:cubicBezTo>
                      <a:cubicBezTo>
                        <a:pt x="2569" y="1323"/>
                        <a:pt x="2179" y="1557"/>
                        <a:pt x="1907" y="1868"/>
                      </a:cubicBezTo>
                      <a:cubicBezTo>
                        <a:pt x="1596" y="2179"/>
                        <a:pt x="1323" y="2530"/>
                        <a:pt x="1168" y="2958"/>
                      </a:cubicBezTo>
                      <a:cubicBezTo>
                        <a:pt x="973" y="3386"/>
                        <a:pt x="856" y="3814"/>
                        <a:pt x="856" y="4320"/>
                      </a:cubicBezTo>
                      <a:cubicBezTo>
                        <a:pt x="856" y="6032"/>
                        <a:pt x="856" y="6032"/>
                        <a:pt x="856" y="6032"/>
                      </a:cubicBezTo>
                      <a:lnTo>
                        <a:pt x="6032" y="856"/>
                      </a:lnTo>
                      <a:close/>
                      <a:moveTo>
                        <a:pt x="10819" y="2569"/>
                      </a:moveTo>
                      <a:cubicBezTo>
                        <a:pt x="12143" y="2569"/>
                        <a:pt x="13349" y="2841"/>
                        <a:pt x="14517" y="3308"/>
                      </a:cubicBezTo>
                      <a:cubicBezTo>
                        <a:pt x="15645" y="3814"/>
                        <a:pt x="16657" y="4476"/>
                        <a:pt x="17552" y="5371"/>
                      </a:cubicBezTo>
                      <a:cubicBezTo>
                        <a:pt x="18409" y="6227"/>
                        <a:pt x="19070" y="7200"/>
                        <a:pt x="19576" y="8368"/>
                      </a:cubicBezTo>
                      <a:cubicBezTo>
                        <a:pt x="20082" y="9535"/>
                        <a:pt x="20316" y="10781"/>
                        <a:pt x="20316" y="12104"/>
                      </a:cubicBezTo>
                      <a:cubicBezTo>
                        <a:pt x="20316" y="12688"/>
                        <a:pt x="20277" y="13271"/>
                        <a:pt x="20160" y="13816"/>
                      </a:cubicBezTo>
                      <a:cubicBezTo>
                        <a:pt x="20043" y="14400"/>
                        <a:pt x="19888" y="14945"/>
                        <a:pt x="19693" y="15451"/>
                      </a:cubicBezTo>
                      <a:cubicBezTo>
                        <a:pt x="19459" y="15996"/>
                        <a:pt x="19226" y="16502"/>
                        <a:pt x="18954" y="16969"/>
                      </a:cubicBezTo>
                      <a:cubicBezTo>
                        <a:pt x="18642" y="17436"/>
                        <a:pt x="18331" y="17903"/>
                        <a:pt x="18019" y="18292"/>
                      </a:cubicBezTo>
                      <a:cubicBezTo>
                        <a:pt x="20238" y="21016"/>
                        <a:pt x="20238" y="21016"/>
                        <a:pt x="20238" y="21016"/>
                      </a:cubicBezTo>
                      <a:cubicBezTo>
                        <a:pt x="19537" y="21600"/>
                        <a:pt x="19537" y="21600"/>
                        <a:pt x="19537" y="21600"/>
                      </a:cubicBezTo>
                      <a:cubicBezTo>
                        <a:pt x="17397" y="18954"/>
                        <a:pt x="17397" y="18954"/>
                        <a:pt x="17397" y="18954"/>
                      </a:cubicBezTo>
                      <a:cubicBezTo>
                        <a:pt x="16969" y="19343"/>
                        <a:pt x="16502" y="19732"/>
                        <a:pt x="15996" y="20043"/>
                      </a:cubicBezTo>
                      <a:cubicBezTo>
                        <a:pt x="15529" y="20355"/>
                        <a:pt x="14984" y="20627"/>
                        <a:pt x="14400" y="20861"/>
                      </a:cubicBezTo>
                      <a:cubicBezTo>
                        <a:pt x="13855" y="21094"/>
                        <a:pt x="13271" y="21289"/>
                        <a:pt x="12688" y="21405"/>
                      </a:cubicBezTo>
                      <a:cubicBezTo>
                        <a:pt x="12065" y="21522"/>
                        <a:pt x="11442" y="21600"/>
                        <a:pt x="10819" y="21600"/>
                      </a:cubicBezTo>
                      <a:cubicBezTo>
                        <a:pt x="10158" y="21600"/>
                        <a:pt x="9535" y="21522"/>
                        <a:pt x="8912" y="21405"/>
                      </a:cubicBezTo>
                      <a:cubicBezTo>
                        <a:pt x="8329" y="21289"/>
                        <a:pt x="7745" y="21094"/>
                        <a:pt x="7200" y="20861"/>
                      </a:cubicBezTo>
                      <a:cubicBezTo>
                        <a:pt x="6616" y="20627"/>
                        <a:pt x="6110" y="20355"/>
                        <a:pt x="5604" y="20043"/>
                      </a:cubicBezTo>
                      <a:cubicBezTo>
                        <a:pt x="5137" y="19732"/>
                        <a:pt x="4670" y="19343"/>
                        <a:pt x="4203" y="18954"/>
                      </a:cubicBezTo>
                      <a:cubicBezTo>
                        <a:pt x="2024" y="21600"/>
                        <a:pt x="2024" y="21600"/>
                        <a:pt x="2024" y="21600"/>
                      </a:cubicBezTo>
                      <a:cubicBezTo>
                        <a:pt x="1362" y="21016"/>
                        <a:pt x="1362" y="21016"/>
                        <a:pt x="1362" y="21016"/>
                      </a:cubicBezTo>
                      <a:cubicBezTo>
                        <a:pt x="3619" y="18331"/>
                        <a:pt x="3619" y="18331"/>
                        <a:pt x="3619" y="18331"/>
                      </a:cubicBezTo>
                      <a:cubicBezTo>
                        <a:pt x="3230" y="17903"/>
                        <a:pt x="2919" y="17436"/>
                        <a:pt x="2608" y="16969"/>
                      </a:cubicBezTo>
                      <a:cubicBezTo>
                        <a:pt x="2335" y="16502"/>
                        <a:pt x="2102" y="15996"/>
                        <a:pt x="1907" y="15451"/>
                      </a:cubicBezTo>
                      <a:cubicBezTo>
                        <a:pt x="1712" y="14945"/>
                        <a:pt x="1557" y="14400"/>
                        <a:pt x="1440" y="13816"/>
                      </a:cubicBezTo>
                      <a:cubicBezTo>
                        <a:pt x="1323" y="13271"/>
                        <a:pt x="1284" y="12688"/>
                        <a:pt x="1284" y="12104"/>
                      </a:cubicBezTo>
                      <a:cubicBezTo>
                        <a:pt x="1284" y="10781"/>
                        <a:pt x="1518" y="9535"/>
                        <a:pt x="2024" y="8368"/>
                      </a:cubicBezTo>
                      <a:cubicBezTo>
                        <a:pt x="2530" y="7200"/>
                        <a:pt x="3230" y="6227"/>
                        <a:pt x="4048" y="5371"/>
                      </a:cubicBezTo>
                      <a:cubicBezTo>
                        <a:pt x="4943" y="4476"/>
                        <a:pt x="5955" y="3814"/>
                        <a:pt x="7122" y="3308"/>
                      </a:cubicBezTo>
                      <a:cubicBezTo>
                        <a:pt x="8251" y="2841"/>
                        <a:pt x="9496" y="2569"/>
                        <a:pt x="10819" y="2569"/>
                      </a:cubicBezTo>
                      <a:close/>
                      <a:moveTo>
                        <a:pt x="10819" y="20705"/>
                      </a:moveTo>
                      <a:cubicBezTo>
                        <a:pt x="11987" y="20705"/>
                        <a:pt x="13116" y="20510"/>
                        <a:pt x="14166" y="20043"/>
                      </a:cubicBezTo>
                      <a:cubicBezTo>
                        <a:pt x="15217" y="19576"/>
                        <a:pt x="16112" y="18954"/>
                        <a:pt x="16891" y="18175"/>
                      </a:cubicBezTo>
                      <a:cubicBezTo>
                        <a:pt x="17708" y="17397"/>
                        <a:pt x="18331" y="16502"/>
                        <a:pt x="18759" y="15451"/>
                      </a:cubicBezTo>
                      <a:cubicBezTo>
                        <a:pt x="19187" y="14400"/>
                        <a:pt x="19421" y="13310"/>
                        <a:pt x="19421" y="12104"/>
                      </a:cubicBezTo>
                      <a:cubicBezTo>
                        <a:pt x="19421" y="10897"/>
                        <a:pt x="19187" y="9769"/>
                        <a:pt x="18759" y="8718"/>
                      </a:cubicBezTo>
                      <a:cubicBezTo>
                        <a:pt x="18331" y="7667"/>
                        <a:pt x="17708" y="6772"/>
                        <a:pt x="16891" y="5994"/>
                      </a:cubicBezTo>
                      <a:cubicBezTo>
                        <a:pt x="16112" y="5215"/>
                        <a:pt x="15217" y="4592"/>
                        <a:pt x="14166" y="4125"/>
                      </a:cubicBezTo>
                      <a:cubicBezTo>
                        <a:pt x="13116" y="3658"/>
                        <a:pt x="11987" y="3425"/>
                        <a:pt x="10819" y="3425"/>
                      </a:cubicBezTo>
                      <a:cubicBezTo>
                        <a:pt x="9613" y="3425"/>
                        <a:pt x="8484" y="3658"/>
                        <a:pt x="7434" y="4125"/>
                      </a:cubicBezTo>
                      <a:cubicBezTo>
                        <a:pt x="6383" y="4592"/>
                        <a:pt x="5449" y="5215"/>
                        <a:pt x="4670" y="5994"/>
                      </a:cubicBezTo>
                      <a:cubicBezTo>
                        <a:pt x="3892" y="6772"/>
                        <a:pt x="3269" y="7667"/>
                        <a:pt x="2841" y="8718"/>
                      </a:cubicBezTo>
                      <a:cubicBezTo>
                        <a:pt x="2374" y="9769"/>
                        <a:pt x="2141" y="10897"/>
                        <a:pt x="2141" y="12104"/>
                      </a:cubicBezTo>
                      <a:cubicBezTo>
                        <a:pt x="2141" y="13310"/>
                        <a:pt x="2374" y="14400"/>
                        <a:pt x="2841" y="15451"/>
                      </a:cubicBezTo>
                      <a:cubicBezTo>
                        <a:pt x="3269" y="16502"/>
                        <a:pt x="3892" y="17397"/>
                        <a:pt x="4670" y="18175"/>
                      </a:cubicBezTo>
                      <a:cubicBezTo>
                        <a:pt x="5449" y="18954"/>
                        <a:pt x="6383" y="19576"/>
                        <a:pt x="7434" y="20043"/>
                      </a:cubicBezTo>
                      <a:cubicBezTo>
                        <a:pt x="8484" y="20510"/>
                        <a:pt x="9613" y="20705"/>
                        <a:pt x="10819" y="20705"/>
                      </a:cubicBezTo>
                      <a:close/>
                      <a:moveTo>
                        <a:pt x="10352" y="5176"/>
                      </a:moveTo>
                      <a:cubicBezTo>
                        <a:pt x="11248" y="5176"/>
                        <a:pt x="11248" y="5176"/>
                        <a:pt x="11248" y="5176"/>
                      </a:cubicBezTo>
                      <a:cubicBezTo>
                        <a:pt x="11248" y="12960"/>
                        <a:pt x="11248" y="12960"/>
                        <a:pt x="11248" y="12960"/>
                      </a:cubicBezTo>
                      <a:cubicBezTo>
                        <a:pt x="5604" y="12960"/>
                        <a:pt x="5604" y="12960"/>
                        <a:pt x="5604" y="12960"/>
                      </a:cubicBezTo>
                      <a:cubicBezTo>
                        <a:pt x="5604" y="12104"/>
                        <a:pt x="5604" y="12104"/>
                        <a:pt x="5604" y="12104"/>
                      </a:cubicBezTo>
                      <a:cubicBezTo>
                        <a:pt x="10352" y="12104"/>
                        <a:pt x="10352" y="12104"/>
                        <a:pt x="10352" y="12104"/>
                      </a:cubicBezTo>
                      <a:lnTo>
                        <a:pt x="10352" y="5176"/>
                      </a:lnTo>
                      <a:close/>
                      <a:moveTo>
                        <a:pt x="17280" y="0"/>
                      </a:moveTo>
                      <a:cubicBezTo>
                        <a:pt x="17903" y="0"/>
                        <a:pt x="18448" y="117"/>
                        <a:pt x="18992" y="311"/>
                      </a:cubicBezTo>
                      <a:cubicBezTo>
                        <a:pt x="19498" y="545"/>
                        <a:pt x="19965" y="856"/>
                        <a:pt x="20316" y="1245"/>
                      </a:cubicBezTo>
                      <a:cubicBezTo>
                        <a:pt x="20744" y="1635"/>
                        <a:pt x="21055" y="2102"/>
                        <a:pt x="21289" y="2608"/>
                      </a:cubicBezTo>
                      <a:cubicBezTo>
                        <a:pt x="21483" y="3114"/>
                        <a:pt x="21600" y="3697"/>
                        <a:pt x="21600" y="4320"/>
                      </a:cubicBezTo>
                      <a:cubicBezTo>
                        <a:pt x="21600" y="6889"/>
                        <a:pt x="21600" y="6889"/>
                        <a:pt x="21600" y="6889"/>
                      </a:cubicBezTo>
                      <a:cubicBezTo>
                        <a:pt x="20394" y="6889"/>
                        <a:pt x="20394" y="6889"/>
                        <a:pt x="20394" y="6889"/>
                      </a:cubicBezTo>
                      <a:cubicBezTo>
                        <a:pt x="14711" y="1206"/>
                        <a:pt x="14711" y="1206"/>
                        <a:pt x="14711" y="1206"/>
                      </a:cubicBezTo>
                      <a:cubicBezTo>
                        <a:pt x="14711" y="0"/>
                        <a:pt x="14711" y="0"/>
                        <a:pt x="14711" y="0"/>
                      </a:cubicBezTo>
                      <a:lnTo>
                        <a:pt x="17280" y="0"/>
                      </a:lnTo>
                      <a:close/>
                      <a:moveTo>
                        <a:pt x="20744" y="6032"/>
                      </a:moveTo>
                      <a:cubicBezTo>
                        <a:pt x="20744" y="4320"/>
                        <a:pt x="20744" y="4320"/>
                        <a:pt x="20744" y="4320"/>
                      </a:cubicBezTo>
                      <a:cubicBezTo>
                        <a:pt x="20744" y="3814"/>
                        <a:pt x="20627" y="3386"/>
                        <a:pt x="20471" y="2958"/>
                      </a:cubicBezTo>
                      <a:cubicBezTo>
                        <a:pt x="20277" y="2530"/>
                        <a:pt x="20043" y="2179"/>
                        <a:pt x="19732" y="1868"/>
                      </a:cubicBezTo>
                      <a:cubicBezTo>
                        <a:pt x="19421" y="1557"/>
                        <a:pt x="19070" y="1323"/>
                        <a:pt x="18642" y="1129"/>
                      </a:cubicBezTo>
                      <a:cubicBezTo>
                        <a:pt x="18214" y="934"/>
                        <a:pt x="17747" y="856"/>
                        <a:pt x="17280" y="856"/>
                      </a:cubicBezTo>
                      <a:cubicBezTo>
                        <a:pt x="15568" y="856"/>
                        <a:pt x="15568" y="856"/>
                        <a:pt x="15568" y="856"/>
                      </a:cubicBezTo>
                      <a:lnTo>
                        <a:pt x="20744" y="6032"/>
                      </a:lnTo>
                      <a:close/>
                    </a:path>
                  </a:pathLst>
                </a:custGeom>
                <a:solidFill>
                  <a:schemeClr val="bg1">
                    <a:alpha val="99000"/>
                  </a:schemeClr>
                </a:solidFill>
                <a:ln w="73025">
                  <a:noFill/>
                  <a:miter lim="400000"/>
                </a:ln>
              </p:spPr>
              <p:txBody>
                <a:bodyPr lIns="22860" rIns="22860"/>
                <a:lstStyle/>
                <a:p>
                  <a:pPr algn="ctr" defTabSz="457200">
                    <a:defRPr sz="1800">
                      <a:solidFill>
                        <a:schemeClr val="accent6">
                          <a:hueOff val="-2214564"/>
                          <a:satOff val="-18453"/>
                          <a:lumOff val="-82928"/>
                        </a:schemeClr>
                      </a:solidFill>
                      <a:latin typeface="Calibri" panose="020F0502020204030204"/>
                      <a:ea typeface="Calibri" panose="020F0502020204030204"/>
                      <a:cs typeface="Calibri" panose="020F0502020204030204"/>
                      <a:sym typeface="Calibri" panose="020F0502020204030204"/>
                    </a:defRPr>
                  </a:pPr>
                  <a:endParaRPr sz="90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1" name="组合 20"/>
              <p:cNvGrpSpPr/>
              <p:nvPr/>
            </p:nvGrpSpPr>
            <p:grpSpPr>
              <a:xfrm>
                <a:off x="8556140" y="1859667"/>
                <a:ext cx="1962150" cy="1962150"/>
                <a:chOff x="7946540" y="2057398"/>
                <a:chExt cx="2343150" cy="2343150"/>
              </a:xfrm>
            </p:grpSpPr>
            <p:grpSp>
              <p:nvGrpSpPr>
                <p:cNvPr id="22" name="组合 21"/>
                <p:cNvGrpSpPr/>
                <p:nvPr/>
              </p:nvGrpSpPr>
              <p:grpSpPr>
                <a:xfrm>
                  <a:off x="7946540" y="2057398"/>
                  <a:ext cx="2343150" cy="2343150"/>
                  <a:chOff x="1623276" y="2057400"/>
                  <a:chExt cx="2343150" cy="2343150"/>
                </a:xfrm>
              </p:grpSpPr>
              <p:sp>
                <p:nvSpPr>
                  <p:cNvPr id="24" name="椭圆 23"/>
                  <p:cNvSpPr/>
                  <p:nvPr/>
                </p:nvSpPr>
                <p:spPr>
                  <a:xfrm>
                    <a:off x="1623276" y="2057400"/>
                    <a:ext cx="2343150" cy="2343150"/>
                  </a:xfrm>
                  <a:prstGeom prst="ellipse">
                    <a:avLst/>
                  </a:prstGeom>
                  <a:noFill/>
                  <a:ln w="31750">
                    <a:solidFill>
                      <a:srgbClr val="8FAADC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5" name="椭圆 24"/>
                  <p:cNvSpPr/>
                  <p:nvPr/>
                </p:nvSpPr>
                <p:spPr>
                  <a:xfrm>
                    <a:off x="1761388" y="2195512"/>
                    <a:ext cx="2066925" cy="2066925"/>
                  </a:xfrm>
                  <a:prstGeom prst="ellipse">
                    <a:avLst/>
                  </a:prstGeom>
                  <a:solidFill>
                    <a:srgbClr val="8FAAD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23" name="Shape 4721"/>
                <p:cNvSpPr/>
                <p:nvPr/>
              </p:nvSpPr>
              <p:spPr>
                <a:xfrm>
                  <a:off x="8508801" y="2622387"/>
                  <a:ext cx="1187649" cy="118764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07" y="10428"/>
                      </a:moveTo>
                      <a:cubicBezTo>
                        <a:pt x="4307" y="11172"/>
                        <a:pt x="4307" y="11172"/>
                        <a:pt x="4307" y="11172"/>
                      </a:cubicBezTo>
                      <a:cubicBezTo>
                        <a:pt x="0" y="11172"/>
                        <a:pt x="0" y="11172"/>
                        <a:pt x="0" y="11172"/>
                      </a:cubicBezTo>
                      <a:cubicBezTo>
                        <a:pt x="0" y="10428"/>
                        <a:pt x="0" y="10428"/>
                        <a:pt x="0" y="10428"/>
                      </a:cubicBezTo>
                      <a:lnTo>
                        <a:pt x="4307" y="10428"/>
                      </a:lnTo>
                      <a:close/>
                      <a:moveTo>
                        <a:pt x="6412" y="5926"/>
                      </a:moveTo>
                      <a:cubicBezTo>
                        <a:pt x="5926" y="6412"/>
                        <a:pt x="5926" y="6412"/>
                        <a:pt x="5926" y="6412"/>
                      </a:cubicBezTo>
                      <a:cubicBezTo>
                        <a:pt x="2915" y="3433"/>
                        <a:pt x="2915" y="3433"/>
                        <a:pt x="2915" y="3433"/>
                      </a:cubicBezTo>
                      <a:cubicBezTo>
                        <a:pt x="3433" y="2882"/>
                        <a:pt x="3433" y="2882"/>
                        <a:pt x="3433" y="2882"/>
                      </a:cubicBezTo>
                      <a:lnTo>
                        <a:pt x="6412" y="5926"/>
                      </a:lnTo>
                      <a:close/>
                      <a:moveTo>
                        <a:pt x="2915" y="18135"/>
                      </a:moveTo>
                      <a:cubicBezTo>
                        <a:pt x="5926" y="15156"/>
                        <a:pt x="5926" y="15156"/>
                        <a:pt x="5926" y="15156"/>
                      </a:cubicBezTo>
                      <a:cubicBezTo>
                        <a:pt x="6412" y="15641"/>
                        <a:pt x="6412" y="15641"/>
                        <a:pt x="6412" y="15641"/>
                      </a:cubicBezTo>
                      <a:cubicBezTo>
                        <a:pt x="3433" y="18653"/>
                        <a:pt x="3433" y="18653"/>
                        <a:pt x="3433" y="18653"/>
                      </a:cubicBezTo>
                      <a:lnTo>
                        <a:pt x="2915" y="18135"/>
                      </a:lnTo>
                      <a:close/>
                      <a:moveTo>
                        <a:pt x="8711" y="5829"/>
                      </a:moveTo>
                      <a:cubicBezTo>
                        <a:pt x="8064" y="6121"/>
                        <a:pt x="7481" y="6509"/>
                        <a:pt x="6995" y="7027"/>
                      </a:cubicBezTo>
                      <a:cubicBezTo>
                        <a:pt x="6509" y="7481"/>
                        <a:pt x="6121" y="8064"/>
                        <a:pt x="5829" y="8711"/>
                      </a:cubicBezTo>
                      <a:cubicBezTo>
                        <a:pt x="5538" y="9391"/>
                        <a:pt x="5408" y="10071"/>
                        <a:pt x="5408" y="10816"/>
                      </a:cubicBezTo>
                      <a:cubicBezTo>
                        <a:pt x="5408" y="11561"/>
                        <a:pt x="5538" y="12273"/>
                        <a:pt x="5829" y="12921"/>
                      </a:cubicBezTo>
                      <a:cubicBezTo>
                        <a:pt x="6121" y="13569"/>
                        <a:pt x="6509" y="14152"/>
                        <a:pt x="6995" y="14637"/>
                      </a:cubicBezTo>
                      <a:cubicBezTo>
                        <a:pt x="7481" y="15123"/>
                        <a:pt x="8064" y="15512"/>
                        <a:pt x="8711" y="15771"/>
                      </a:cubicBezTo>
                      <a:cubicBezTo>
                        <a:pt x="9359" y="16062"/>
                        <a:pt x="10039" y="16192"/>
                        <a:pt x="10816" y="16192"/>
                      </a:cubicBezTo>
                      <a:cubicBezTo>
                        <a:pt x="11529" y="16192"/>
                        <a:pt x="12241" y="16062"/>
                        <a:pt x="12889" y="15771"/>
                      </a:cubicBezTo>
                      <a:cubicBezTo>
                        <a:pt x="13569" y="15512"/>
                        <a:pt x="14119" y="15123"/>
                        <a:pt x="14605" y="14637"/>
                      </a:cubicBezTo>
                      <a:cubicBezTo>
                        <a:pt x="15091" y="14152"/>
                        <a:pt x="15512" y="13569"/>
                        <a:pt x="15771" y="12921"/>
                      </a:cubicBezTo>
                      <a:cubicBezTo>
                        <a:pt x="16062" y="12273"/>
                        <a:pt x="16192" y="11561"/>
                        <a:pt x="16192" y="10816"/>
                      </a:cubicBezTo>
                      <a:cubicBezTo>
                        <a:pt x="16192" y="10071"/>
                        <a:pt x="16062" y="9391"/>
                        <a:pt x="15771" y="8711"/>
                      </a:cubicBezTo>
                      <a:cubicBezTo>
                        <a:pt x="15512" y="8064"/>
                        <a:pt x="15091" y="7481"/>
                        <a:pt x="14605" y="7027"/>
                      </a:cubicBezTo>
                      <a:cubicBezTo>
                        <a:pt x="14119" y="6509"/>
                        <a:pt x="13569" y="6121"/>
                        <a:pt x="12889" y="5829"/>
                      </a:cubicBezTo>
                      <a:cubicBezTo>
                        <a:pt x="12241" y="5538"/>
                        <a:pt x="11529" y="5408"/>
                        <a:pt x="10816" y="5408"/>
                      </a:cubicBezTo>
                      <a:cubicBezTo>
                        <a:pt x="10039" y="5408"/>
                        <a:pt x="9359" y="5538"/>
                        <a:pt x="8711" y="5829"/>
                      </a:cubicBezTo>
                      <a:close/>
                      <a:moveTo>
                        <a:pt x="9003" y="15123"/>
                      </a:moveTo>
                      <a:cubicBezTo>
                        <a:pt x="8420" y="14897"/>
                        <a:pt x="7934" y="14540"/>
                        <a:pt x="7513" y="14087"/>
                      </a:cubicBezTo>
                      <a:cubicBezTo>
                        <a:pt x="7092" y="13666"/>
                        <a:pt x="6768" y="13180"/>
                        <a:pt x="6509" y="12630"/>
                      </a:cubicBezTo>
                      <a:cubicBezTo>
                        <a:pt x="6250" y="12047"/>
                        <a:pt x="6121" y="11464"/>
                        <a:pt x="6121" y="10816"/>
                      </a:cubicBezTo>
                      <a:cubicBezTo>
                        <a:pt x="6121" y="10169"/>
                        <a:pt x="6250" y="9553"/>
                        <a:pt x="6509" y="9003"/>
                      </a:cubicBezTo>
                      <a:cubicBezTo>
                        <a:pt x="6768" y="8420"/>
                        <a:pt x="7092" y="7934"/>
                        <a:pt x="7513" y="7513"/>
                      </a:cubicBezTo>
                      <a:cubicBezTo>
                        <a:pt x="7934" y="7092"/>
                        <a:pt x="8420" y="6768"/>
                        <a:pt x="9003" y="6509"/>
                      </a:cubicBezTo>
                      <a:cubicBezTo>
                        <a:pt x="9553" y="6250"/>
                        <a:pt x="10169" y="6121"/>
                        <a:pt x="10816" y="6121"/>
                      </a:cubicBezTo>
                      <a:cubicBezTo>
                        <a:pt x="11464" y="6121"/>
                        <a:pt x="12047" y="6250"/>
                        <a:pt x="12630" y="6509"/>
                      </a:cubicBezTo>
                      <a:cubicBezTo>
                        <a:pt x="13180" y="6768"/>
                        <a:pt x="13666" y="7092"/>
                        <a:pt x="14087" y="7513"/>
                      </a:cubicBezTo>
                      <a:cubicBezTo>
                        <a:pt x="14508" y="7934"/>
                        <a:pt x="14864" y="8420"/>
                        <a:pt x="15091" y="9003"/>
                      </a:cubicBezTo>
                      <a:cubicBezTo>
                        <a:pt x="15350" y="9553"/>
                        <a:pt x="15479" y="10169"/>
                        <a:pt x="15479" y="10816"/>
                      </a:cubicBezTo>
                      <a:cubicBezTo>
                        <a:pt x="15479" y="11464"/>
                        <a:pt x="15350" y="12047"/>
                        <a:pt x="15091" y="12630"/>
                      </a:cubicBezTo>
                      <a:cubicBezTo>
                        <a:pt x="14864" y="13180"/>
                        <a:pt x="14508" y="13666"/>
                        <a:pt x="14087" y="14087"/>
                      </a:cubicBezTo>
                      <a:cubicBezTo>
                        <a:pt x="13666" y="14540"/>
                        <a:pt x="13180" y="14897"/>
                        <a:pt x="12630" y="15123"/>
                      </a:cubicBezTo>
                      <a:cubicBezTo>
                        <a:pt x="12047" y="15382"/>
                        <a:pt x="11464" y="15479"/>
                        <a:pt x="10816" y="15479"/>
                      </a:cubicBezTo>
                      <a:cubicBezTo>
                        <a:pt x="10169" y="15479"/>
                        <a:pt x="9553" y="15382"/>
                        <a:pt x="9003" y="15123"/>
                      </a:cubicBezTo>
                      <a:close/>
                      <a:moveTo>
                        <a:pt x="11172" y="0"/>
                      </a:moveTo>
                      <a:cubicBezTo>
                        <a:pt x="11172" y="4339"/>
                        <a:pt x="11172" y="4339"/>
                        <a:pt x="11172" y="4339"/>
                      </a:cubicBezTo>
                      <a:cubicBezTo>
                        <a:pt x="10460" y="4339"/>
                        <a:pt x="10460" y="4339"/>
                        <a:pt x="10460" y="4339"/>
                      </a:cubicBezTo>
                      <a:cubicBezTo>
                        <a:pt x="10460" y="0"/>
                        <a:pt x="10460" y="0"/>
                        <a:pt x="10460" y="0"/>
                      </a:cubicBezTo>
                      <a:lnTo>
                        <a:pt x="11172" y="0"/>
                      </a:lnTo>
                      <a:close/>
                      <a:moveTo>
                        <a:pt x="11172" y="17293"/>
                      </a:moveTo>
                      <a:cubicBezTo>
                        <a:pt x="11172" y="21600"/>
                        <a:pt x="11172" y="21600"/>
                        <a:pt x="11172" y="21600"/>
                      </a:cubicBezTo>
                      <a:cubicBezTo>
                        <a:pt x="10460" y="21600"/>
                        <a:pt x="10460" y="21600"/>
                        <a:pt x="10460" y="21600"/>
                      </a:cubicBezTo>
                      <a:cubicBezTo>
                        <a:pt x="10460" y="17293"/>
                        <a:pt x="10460" y="17293"/>
                        <a:pt x="10460" y="17293"/>
                      </a:cubicBezTo>
                      <a:lnTo>
                        <a:pt x="11172" y="17293"/>
                      </a:lnTo>
                      <a:close/>
                      <a:moveTo>
                        <a:pt x="18685" y="3433"/>
                      </a:moveTo>
                      <a:cubicBezTo>
                        <a:pt x="15706" y="6412"/>
                        <a:pt x="15706" y="6412"/>
                        <a:pt x="15706" y="6412"/>
                      </a:cubicBezTo>
                      <a:cubicBezTo>
                        <a:pt x="15188" y="5926"/>
                        <a:pt x="15188" y="5926"/>
                        <a:pt x="15188" y="5926"/>
                      </a:cubicBezTo>
                      <a:cubicBezTo>
                        <a:pt x="18200" y="2882"/>
                        <a:pt x="18200" y="2882"/>
                        <a:pt x="18200" y="2882"/>
                      </a:cubicBezTo>
                      <a:lnTo>
                        <a:pt x="18685" y="3433"/>
                      </a:lnTo>
                      <a:close/>
                      <a:moveTo>
                        <a:pt x="15188" y="15641"/>
                      </a:moveTo>
                      <a:cubicBezTo>
                        <a:pt x="15706" y="15156"/>
                        <a:pt x="15706" y="15156"/>
                        <a:pt x="15706" y="15156"/>
                      </a:cubicBezTo>
                      <a:cubicBezTo>
                        <a:pt x="18685" y="18135"/>
                        <a:pt x="18685" y="18135"/>
                        <a:pt x="18685" y="18135"/>
                      </a:cubicBezTo>
                      <a:cubicBezTo>
                        <a:pt x="18200" y="18653"/>
                        <a:pt x="18200" y="18653"/>
                        <a:pt x="18200" y="18653"/>
                      </a:cubicBezTo>
                      <a:lnTo>
                        <a:pt x="15188" y="15641"/>
                      </a:lnTo>
                      <a:close/>
                      <a:moveTo>
                        <a:pt x="21600" y="10428"/>
                      </a:moveTo>
                      <a:cubicBezTo>
                        <a:pt x="21600" y="11172"/>
                        <a:pt x="21600" y="11172"/>
                        <a:pt x="21600" y="11172"/>
                      </a:cubicBezTo>
                      <a:cubicBezTo>
                        <a:pt x="17293" y="11172"/>
                        <a:pt x="17293" y="11172"/>
                        <a:pt x="17293" y="11172"/>
                      </a:cubicBezTo>
                      <a:cubicBezTo>
                        <a:pt x="17293" y="10428"/>
                        <a:pt x="17293" y="10428"/>
                        <a:pt x="17293" y="10428"/>
                      </a:cubicBezTo>
                      <a:lnTo>
                        <a:pt x="21600" y="10428"/>
                      </a:lnTo>
                      <a:close/>
                    </a:path>
                  </a:pathLst>
                </a:custGeom>
                <a:solidFill>
                  <a:schemeClr val="bg1">
                    <a:alpha val="99000"/>
                  </a:schemeClr>
                </a:solidFill>
                <a:ln w="73025">
                  <a:noFill/>
                  <a:miter lim="400000"/>
                </a:ln>
              </p:spPr>
              <p:txBody>
                <a:bodyPr lIns="22860" rIns="22860"/>
                <a:lstStyle/>
                <a:p>
                  <a:pPr algn="ctr" defTabSz="457200">
                    <a:defRPr sz="1800">
                      <a:solidFill>
                        <a:schemeClr val="accent6">
                          <a:hueOff val="-2214564"/>
                          <a:satOff val="-18453"/>
                          <a:lumOff val="-82928"/>
                        </a:schemeClr>
                      </a:solidFill>
                      <a:latin typeface="Calibri" panose="020F0502020204030204"/>
                      <a:ea typeface="Calibri" panose="020F0502020204030204"/>
                      <a:cs typeface="Calibri" panose="020F0502020204030204"/>
                      <a:sym typeface="Calibri" panose="020F0502020204030204"/>
                    </a:defRPr>
                  </a:pPr>
                  <a:endParaRPr sz="900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0" name="组合 9"/>
            <p:cNvGrpSpPr/>
            <p:nvPr/>
          </p:nvGrpSpPr>
          <p:grpSpPr>
            <a:xfrm>
              <a:off x="906473" y="4235268"/>
              <a:ext cx="3243576" cy="2009315"/>
              <a:chOff x="881172" y="4369208"/>
              <a:chExt cx="3243576" cy="2009315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1256775" y="4369208"/>
                <a:ext cx="2553648" cy="460375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4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881172" y="4946593"/>
                <a:ext cx="3243576" cy="1431930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442569" y="4221867"/>
              <a:ext cx="3243576" cy="1795475"/>
              <a:chOff x="881172" y="4369208"/>
              <a:chExt cx="3243576" cy="1795475"/>
            </a:xfrm>
          </p:grpSpPr>
          <p:sp>
            <p:nvSpPr>
              <p:cNvPr id="15" name="文本框 14"/>
              <p:cNvSpPr txBox="1"/>
              <p:nvPr/>
            </p:nvSpPr>
            <p:spPr>
              <a:xfrm>
                <a:off x="1256775" y="4369208"/>
                <a:ext cx="2553648" cy="460375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4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881172" y="4946593"/>
                <a:ext cx="3243576" cy="1218090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7965751" y="4221867"/>
              <a:ext cx="3243576" cy="2009315"/>
              <a:chOff x="881172" y="4369208"/>
              <a:chExt cx="3243576" cy="2009315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256775" y="4369208"/>
                <a:ext cx="2553648" cy="460375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4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81172" y="4946593"/>
                <a:ext cx="3243576" cy="1431930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22" name="矩形: 圆角 21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24" name="矩形: 圆角 23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2" name="组合 1"/>
          <p:cNvGrpSpPr/>
          <p:nvPr/>
        </p:nvGrpSpPr>
        <p:grpSpPr>
          <a:xfrm>
            <a:off x="701246" y="1769296"/>
            <a:ext cx="10802420" cy="4457941"/>
            <a:chOff x="592798" y="1800893"/>
            <a:chExt cx="10802420" cy="4457941"/>
          </a:xfrm>
        </p:grpSpPr>
        <p:sp>
          <p:nvSpPr>
            <p:cNvPr id="3" name="矩形 2"/>
            <p:cNvSpPr/>
            <p:nvPr/>
          </p:nvSpPr>
          <p:spPr>
            <a:xfrm>
              <a:off x="704952" y="4003912"/>
              <a:ext cx="5028863" cy="2254922"/>
            </a:xfrm>
            <a:prstGeom prst="rect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592798" y="1800893"/>
              <a:ext cx="5219699" cy="1824845"/>
              <a:chOff x="486154" y="1653958"/>
              <a:chExt cx="5219699" cy="1824845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486154" y="1653958"/>
                <a:ext cx="5219699" cy="523220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800" b="1" dirty="0">
                    <a:latin typeface="思源黑體 Bold" panose="020B0800000000000000" pitchFamily="34" charset="-128"/>
                    <a:ea typeface="思源黑體 Bold" panose="020B0800000000000000" pitchFamily="34" charset="-128"/>
                    <a:cs typeface="字魂59号-创粗黑" panose="00000500000000000000" charset="-122"/>
                  </a:rPr>
                  <a:t>WHERE THERE IS A WILL</a:t>
                </a:r>
                <a:endParaRPr lang="zh-CN" altLang="en-US" sz="2800" b="1" dirty="0">
                  <a:latin typeface="思源黑體 Bold" panose="020B0800000000000000" pitchFamily="34" charset="-128"/>
                  <a:ea typeface="思源黑體 Bold" panose="020B0800000000000000" pitchFamily="34" charset="-128"/>
                  <a:cs typeface="字魂59号-创粗黑" panose="00000500000000000000" charset="-122"/>
                </a:endParaRPr>
              </a:p>
            </p:txBody>
          </p:sp>
          <p:cxnSp>
            <p:nvCxnSpPr>
              <p:cNvPr id="11" name="直接连接符 10"/>
              <p:cNvCxnSpPr/>
              <p:nvPr/>
            </p:nvCxnSpPr>
            <p:spPr>
              <a:xfrm>
                <a:off x="598308" y="2381836"/>
                <a:ext cx="492509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矩形 11"/>
              <p:cNvSpPr/>
              <p:nvPr/>
            </p:nvSpPr>
            <p:spPr>
              <a:xfrm>
                <a:off x="494538" y="2381836"/>
                <a:ext cx="5132633" cy="1096967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300000"/>
                  </a:lnSpc>
                </a:pPr>
                <a:r>
                  <a:rPr lang="zh-CN" altLang="en-US" sz="1200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2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2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2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   </a:t>
                </a:r>
                <a:r>
                  <a:rPr lang="en-US" altLang="zh-CN" sz="1200" dirty="0" err="1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en-US" altLang="zh-CN" sz="12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  enter your Please enter your contents</a:t>
                </a:r>
                <a:endParaRPr lang="en-US" altLang="zh-CN" sz="12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7065537" y="2062503"/>
              <a:ext cx="4329681" cy="4196331"/>
              <a:chOff x="435987" y="1924050"/>
              <a:chExt cx="4329681" cy="4329681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435987" y="1924050"/>
                <a:ext cx="4329681" cy="4329681"/>
              </a:xfrm>
              <a:prstGeom prst="rect">
                <a:avLst/>
              </a:prstGeom>
              <a:noFill/>
              <a:ln w="28575">
                <a:solidFill>
                  <a:srgbClr val="8FAAD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721736" y="2209799"/>
                <a:ext cx="3758181" cy="3758181"/>
              </a:xfrm>
              <a:prstGeom prst="rect">
                <a:avLst/>
              </a:prstGeom>
              <a:blipFill rotWithShape="1">
                <a:blip r:embed="rId3" cstate="email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867952" y="4579327"/>
              <a:ext cx="4685893" cy="1512465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 sz="1200" dirty="0">
                  <a:solidFill>
                    <a:srgbClr val="F5EBCA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200" dirty="0">
                  <a:solidFill>
                    <a:srgbClr val="F5EBCA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200" dirty="0">
                  <a:solidFill>
                    <a:srgbClr val="F5EBCA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200" dirty="0">
                  <a:solidFill>
                    <a:srgbClr val="F5EBCA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200" dirty="0">
                  <a:solidFill>
                    <a:srgbClr val="F5EBCA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200" dirty="0">
                  <a:solidFill>
                    <a:srgbClr val="F5EBCA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 enter your contents Please enter your contents Please enter your contents</a:t>
              </a:r>
              <a:endParaRPr lang="en-US" altLang="zh-CN" sz="1200" dirty="0">
                <a:solidFill>
                  <a:srgbClr val="F5EBCA"/>
                </a:solidFill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964876" y="4117662"/>
              <a:ext cx="2749465" cy="461665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F5EBCA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400" b="1" dirty="0">
                <a:solidFill>
                  <a:srgbClr val="F5EBCA"/>
                </a:solidFill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 descr="e7d195523061f1c0d3ba7f298e59d031c9c3f97027ed136f882110EF8F17BAD1F2C348D17C7856EF46CB4678CC9E44EE1ABA681E3133328A7B4D22AAF822B2429426B2355AA8CC4431B8568D2CF3B73ADF5964BB9916C1AA44F022AAC5EB1909763789B386D86C73C326A881C590959D70E93E2C471A8ADFD3CE3217C87DD1331859AB9E7C890EC7"/>
          <p:cNvSpPr txBox="1"/>
          <p:nvPr/>
        </p:nvSpPr>
        <p:spPr>
          <a:xfrm>
            <a:off x="6544225" y="2443004"/>
            <a:ext cx="4212138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输入标题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942329" y="3810000"/>
            <a:ext cx="3415252" cy="0"/>
          </a:xfrm>
          <a:prstGeom prst="line">
            <a:avLst/>
          </a:prstGeom>
          <a:ln cap="rnd">
            <a:solidFill>
              <a:sysClr val="window" lastClr="FFFFFF">
                <a:lumMod val="75000"/>
              </a:sysClr>
            </a:solidFill>
            <a:round/>
          </a:ln>
        </p:spPr>
        <p:style>
          <a:lnRef idx="1">
            <a:srgbClr val="0F6FC6"/>
          </a:lnRef>
          <a:fillRef idx="0">
            <a:srgbClr val="0F6FC6"/>
          </a:fillRef>
          <a:effectRef idx="0">
            <a:srgbClr val="0F6FC6"/>
          </a:effectRef>
          <a:fontRef idx="minor">
            <a:sysClr val="windowText" lastClr="000000"/>
          </a:fontRef>
        </p:style>
      </p:cxnSp>
      <p:cxnSp>
        <p:nvCxnSpPr>
          <p:cNvPr id="58" name="直接连接符 57"/>
          <p:cNvCxnSpPr/>
          <p:nvPr/>
        </p:nvCxnSpPr>
        <p:spPr>
          <a:xfrm flipH="1">
            <a:off x="6407785" y="1822450"/>
            <a:ext cx="27305" cy="3429000"/>
          </a:xfrm>
          <a:prstGeom prst="line">
            <a:avLst/>
          </a:prstGeom>
          <a:ln w="127000" cap="sq">
            <a:solidFill>
              <a:srgbClr val="8FAADC"/>
            </a:solidFill>
            <a:round/>
          </a:ln>
        </p:spPr>
        <p:style>
          <a:lnRef idx="1">
            <a:srgbClr val="0F6FC6"/>
          </a:lnRef>
          <a:fillRef idx="0">
            <a:srgbClr val="0F6FC6"/>
          </a:fillRef>
          <a:effectRef idx="0">
            <a:srgbClr val="0F6FC6"/>
          </a:effectRef>
          <a:fontRef idx="minor">
            <a:sysClr val="windowText" lastClr="000000"/>
          </a:fontRef>
        </p:style>
      </p:cxnSp>
      <p:sp>
        <p:nvSpPr>
          <p:cNvPr id="10" name="矩形 9" descr="e7d195523061f1c0d3ba7f298e59d031c9c3f97027ed136f882110EF8F17BAD1F2C348D17C7856EF46CB4678CC9E44EE1ABA681E3133328A7B4D22AAF822B2429426B2355AA8CC4431B8568D2CF3B73ADF5964BB9916C1AA44F022AAC5EB1909763789B386D86C73C326A881C590959D70E93E2C471A8ADFD3CE3217C87DD1331859AB9E7C890EC7"/>
          <p:cNvSpPr/>
          <p:nvPr/>
        </p:nvSpPr>
        <p:spPr>
          <a:xfrm>
            <a:off x="6942455" y="3969385"/>
            <a:ext cx="363474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  <a:alpha val="90000"/>
                  </a:schemeClr>
                </a:solidFill>
                <a:latin typeface="Futura Md BT" panose="020B0602020204020303" pitchFamily="34" charset="0"/>
              </a:rPr>
              <a:t>Interview skills</a:t>
            </a:r>
          </a:p>
        </p:txBody>
      </p:sp>
      <p:sp>
        <p:nvSpPr>
          <p:cNvPr id="23" name="任意多边形 22"/>
          <p:cNvSpPr/>
          <p:nvPr/>
        </p:nvSpPr>
        <p:spPr>
          <a:xfrm>
            <a:off x="-627380" y="1863725"/>
            <a:ext cx="6169025" cy="334708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221" h="6793">
                <a:moveTo>
                  <a:pt x="0" y="0"/>
                </a:moveTo>
                <a:lnTo>
                  <a:pt x="10827" y="0"/>
                </a:lnTo>
                <a:lnTo>
                  <a:pt x="10837" y="0"/>
                </a:lnTo>
                <a:cubicBezTo>
                  <a:pt x="11038" y="-5"/>
                  <a:pt x="11198" y="173"/>
                  <a:pt x="11193" y="314"/>
                </a:cubicBezTo>
                <a:lnTo>
                  <a:pt x="11193" y="322"/>
                </a:lnTo>
                <a:lnTo>
                  <a:pt x="11193" y="330"/>
                </a:lnTo>
                <a:cubicBezTo>
                  <a:pt x="11199" y="507"/>
                  <a:pt x="10997" y="647"/>
                  <a:pt x="10836" y="643"/>
                </a:cubicBezTo>
                <a:lnTo>
                  <a:pt x="10827" y="643"/>
                </a:lnTo>
                <a:lnTo>
                  <a:pt x="9363" y="643"/>
                </a:lnTo>
                <a:lnTo>
                  <a:pt x="9363" y="644"/>
                </a:lnTo>
                <a:lnTo>
                  <a:pt x="9223" y="644"/>
                </a:lnTo>
                <a:lnTo>
                  <a:pt x="9216" y="644"/>
                </a:lnTo>
                <a:cubicBezTo>
                  <a:pt x="9066" y="639"/>
                  <a:pt x="8915" y="784"/>
                  <a:pt x="8920" y="925"/>
                </a:cubicBezTo>
                <a:lnTo>
                  <a:pt x="8920" y="933"/>
                </a:lnTo>
                <a:lnTo>
                  <a:pt x="8920" y="940"/>
                </a:lnTo>
                <a:cubicBezTo>
                  <a:pt x="8915" y="1083"/>
                  <a:pt x="9066" y="1227"/>
                  <a:pt x="9215" y="1222"/>
                </a:cubicBezTo>
                <a:lnTo>
                  <a:pt x="9223" y="1222"/>
                </a:lnTo>
                <a:lnTo>
                  <a:pt x="9363" y="1222"/>
                </a:lnTo>
                <a:lnTo>
                  <a:pt x="9363" y="1223"/>
                </a:lnTo>
                <a:cubicBezTo>
                  <a:pt x="9363" y="1223"/>
                  <a:pt x="9373" y="1222"/>
                  <a:pt x="9377" y="1222"/>
                </a:cubicBezTo>
                <a:lnTo>
                  <a:pt x="9728" y="1222"/>
                </a:lnTo>
                <a:lnTo>
                  <a:pt x="9728" y="1220"/>
                </a:lnTo>
                <a:lnTo>
                  <a:pt x="11583" y="1220"/>
                </a:lnTo>
                <a:lnTo>
                  <a:pt x="11596" y="1220"/>
                </a:lnTo>
                <a:cubicBezTo>
                  <a:pt x="11876" y="1215"/>
                  <a:pt x="12099" y="1392"/>
                  <a:pt x="12093" y="1534"/>
                </a:cubicBezTo>
                <a:lnTo>
                  <a:pt x="12093" y="1542"/>
                </a:lnTo>
                <a:lnTo>
                  <a:pt x="12093" y="1550"/>
                </a:lnTo>
                <a:cubicBezTo>
                  <a:pt x="12101" y="1727"/>
                  <a:pt x="11819" y="1867"/>
                  <a:pt x="11595" y="1863"/>
                </a:cubicBezTo>
                <a:lnTo>
                  <a:pt x="11583" y="1863"/>
                </a:lnTo>
                <a:lnTo>
                  <a:pt x="9527" y="1863"/>
                </a:lnTo>
                <a:lnTo>
                  <a:pt x="9527" y="1858"/>
                </a:lnTo>
                <a:lnTo>
                  <a:pt x="9022" y="1858"/>
                </a:lnTo>
                <a:lnTo>
                  <a:pt x="9015" y="1858"/>
                </a:lnTo>
                <a:cubicBezTo>
                  <a:pt x="8865" y="1853"/>
                  <a:pt x="8714" y="2000"/>
                  <a:pt x="8719" y="2146"/>
                </a:cubicBezTo>
                <a:lnTo>
                  <a:pt x="8719" y="2154"/>
                </a:lnTo>
                <a:lnTo>
                  <a:pt x="8719" y="2161"/>
                </a:lnTo>
                <a:cubicBezTo>
                  <a:pt x="8714" y="2307"/>
                  <a:pt x="8865" y="2454"/>
                  <a:pt x="9014" y="2449"/>
                </a:cubicBezTo>
                <a:lnTo>
                  <a:pt x="9022" y="2449"/>
                </a:lnTo>
                <a:lnTo>
                  <a:pt x="9363" y="2449"/>
                </a:lnTo>
                <a:lnTo>
                  <a:pt x="9363" y="2452"/>
                </a:lnTo>
                <a:cubicBezTo>
                  <a:pt x="9365" y="2451"/>
                  <a:pt x="9373" y="2449"/>
                  <a:pt x="9371" y="2449"/>
                </a:cubicBezTo>
                <a:lnTo>
                  <a:pt x="9527" y="2449"/>
                </a:lnTo>
                <a:lnTo>
                  <a:pt x="9527" y="2439"/>
                </a:lnTo>
                <a:lnTo>
                  <a:pt x="10860" y="2439"/>
                </a:lnTo>
                <a:lnTo>
                  <a:pt x="10869" y="2439"/>
                </a:lnTo>
                <a:cubicBezTo>
                  <a:pt x="11052" y="2434"/>
                  <a:pt x="11198" y="2611"/>
                  <a:pt x="11194" y="2753"/>
                </a:cubicBezTo>
                <a:lnTo>
                  <a:pt x="11194" y="2761"/>
                </a:lnTo>
                <a:lnTo>
                  <a:pt x="11194" y="2769"/>
                </a:lnTo>
                <a:cubicBezTo>
                  <a:pt x="11199" y="2946"/>
                  <a:pt x="11015" y="3086"/>
                  <a:pt x="10868" y="3082"/>
                </a:cubicBezTo>
                <a:lnTo>
                  <a:pt x="10860" y="3082"/>
                </a:lnTo>
                <a:lnTo>
                  <a:pt x="9455" y="3082"/>
                </a:lnTo>
                <a:lnTo>
                  <a:pt x="9454" y="3082"/>
                </a:lnTo>
                <a:lnTo>
                  <a:pt x="9452" y="3082"/>
                </a:lnTo>
                <a:lnTo>
                  <a:pt x="9451" y="3082"/>
                </a:lnTo>
                <a:lnTo>
                  <a:pt x="9449" y="3082"/>
                </a:lnTo>
                <a:cubicBezTo>
                  <a:pt x="9418" y="3082"/>
                  <a:pt x="9374" y="3073"/>
                  <a:pt x="9363" y="3070"/>
                </a:cubicBezTo>
                <a:lnTo>
                  <a:pt x="9363" y="3085"/>
                </a:lnTo>
                <a:lnTo>
                  <a:pt x="9098" y="3085"/>
                </a:lnTo>
                <a:lnTo>
                  <a:pt x="9089" y="3085"/>
                </a:lnTo>
                <a:cubicBezTo>
                  <a:pt x="8902" y="3080"/>
                  <a:pt x="8714" y="3238"/>
                  <a:pt x="8720" y="3394"/>
                </a:cubicBezTo>
                <a:lnTo>
                  <a:pt x="8720" y="3402"/>
                </a:lnTo>
                <a:lnTo>
                  <a:pt x="8720" y="3410"/>
                </a:lnTo>
                <a:cubicBezTo>
                  <a:pt x="8714" y="3566"/>
                  <a:pt x="8903" y="3723"/>
                  <a:pt x="9088" y="3718"/>
                </a:cubicBezTo>
                <a:lnTo>
                  <a:pt x="9098" y="3718"/>
                </a:lnTo>
                <a:lnTo>
                  <a:pt x="9363" y="3718"/>
                </a:lnTo>
                <a:lnTo>
                  <a:pt x="9363" y="3719"/>
                </a:lnTo>
                <a:lnTo>
                  <a:pt x="9367" y="3719"/>
                </a:lnTo>
                <a:lnTo>
                  <a:pt x="10399" y="3719"/>
                </a:lnTo>
                <a:lnTo>
                  <a:pt x="10405" y="3719"/>
                </a:lnTo>
                <a:cubicBezTo>
                  <a:pt x="10540" y="3714"/>
                  <a:pt x="10647" y="3891"/>
                  <a:pt x="10644" y="4033"/>
                </a:cubicBezTo>
                <a:lnTo>
                  <a:pt x="10644" y="4040"/>
                </a:lnTo>
                <a:lnTo>
                  <a:pt x="10644" y="4049"/>
                </a:lnTo>
                <a:cubicBezTo>
                  <a:pt x="10648" y="4226"/>
                  <a:pt x="10513" y="4366"/>
                  <a:pt x="10405" y="4362"/>
                </a:cubicBezTo>
                <a:lnTo>
                  <a:pt x="10399" y="4362"/>
                </a:lnTo>
                <a:lnTo>
                  <a:pt x="9728" y="4362"/>
                </a:lnTo>
                <a:lnTo>
                  <a:pt x="9728" y="4361"/>
                </a:lnTo>
                <a:lnTo>
                  <a:pt x="8964" y="4361"/>
                </a:lnTo>
                <a:lnTo>
                  <a:pt x="8953" y="4361"/>
                </a:lnTo>
                <a:cubicBezTo>
                  <a:pt x="8726" y="4356"/>
                  <a:pt x="8498" y="4502"/>
                  <a:pt x="8505" y="4645"/>
                </a:cubicBezTo>
                <a:lnTo>
                  <a:pt x="8505" y="4653"/>
                </a:lnTo>
                <a:lnTo>
                  <a:pt x="8505" y="4660"/>
                </a:lnTo>
                <a:cubicBezTo>
                  <a:pt x="8498" y="4804"/>
                  <a:pt x="8726" y="4949"/>
                  <a:pt x="8951" y="4944"/>
                </a:cubicBezTo>
                <a:lnTo>
                  <a:pt x="8964" y="4944"/>
                </a:lnTo>
                <a:lnTo>
                  <a:pt x="9363" y="4944"/>
                </a:lnTo>
                <a:lnTo>
                  <a:pt x="9363" y="4948"/>
                </a:lnTo>
                <a:cubicBezTo>
                  <a:pt x="9370" y="4946"/>
                  <a:pt x="9394" y="4945"/>
                  <a:pt x="9409" y="4944"/>
                </a:cubicBezTo>
                <a:lnTo>
                  <a:pt x="9728" y="4944"/>
                </a:lnTo>
                <a:lnTo>
                  <a:pt x="9728" y="4943"/>
                </a:lnTo>
                <a:lnTo>
                  <a:pt x="11690" y="4943"/>
                </a:lnTo>
                <a:lnTo>
                  <a:pt x="11704" y="4943"/>
                </a:lnTo>
                <a:cubicBezTo>
                  <a:pt x="11996" y="4938"/>
                  <a:pt x="12228" y="5115"/>
                  <a:pt x="12221" y="5257"/>
                </a:cubicBezTo>
                <a:lnTo>
                  <a:pt x="12221" y="5264"/>
                </a:lnTo>
                <a:lnTo>
                  <a:pt x="12221" y="5273"/>
                </a:lnTo>
                <a:cubicBezTo>
                  <a:pt x="12230" y="5450"/>
                  <a:pt x="11936" y="5590"/>
                  <a:pt x="11703" y="5586"/>
                </a:cubicBezTo>
                <a:lnTo>
                  <a:pt x="11690" y="5586"/>
                </a:lnTo>
                <a:lnTo>
                  <a:pt x="9942" y="5586"/>
                </a:lnTo>
                <a:lnTo>
                  <a:pt x="9942" y="5579"/>
                </a:lnTo>
                <a:lnTo>
                  <a:pt x="9437" y="5579"/>
                </a:lnTo>
                <a:lnTo>
                  <a:pt x="9430" y="5579"/>
                </a:lnTo>
                <a:cubicBezTo>
                  <a:pt x="9414" y="5578"/>
                  <a:pt x="9381" y="5583"/>
                  <a:pt x="9383" y="5583"/>
                </a:cubicBezTo>
                <a:cubicBezTo>
                  <a:pt x="9372" y="5582"/>
                  <a:pt x="9363" y="5581"/>
                  <a:pt x="9363" y="5581"/>
                </a:cubicBezTo>
                <a:lnTo>
                  <a:pt x="9363" y="5581"/>
                </a:lnTo>
                <a:lnTo>
                  <a:pt x="9363" y="5588"/>
                </a:lnTo>
                <a:cubicBezTo>
                  <a:pt x="9242" y="5612"/>
                  <a:pt x="9129" y="5742"/>
                  <a:pt x="9134" y="5861"/>
                </a:cubicBezTo>
                <a:lnTo>
                  <a:pt x="9134" y="5869"/>
                </a:lnTo>
                <a:lnTo>
                  <a:pt x="9134" y="5876"/>
                </a:lnTo>
                <a:cubicBezTo>
                  <a:pt x="9127" y="5998"/>
                  <a:pt x="9252" y="6128"/>
                  <a:pt x="9363" y="6149"/>
                </a:cubicBezTo>
                <a:lnTo>
                  <a:pt x="9363" y="6150"/>
                </a:lnTo>
                <a:lnTo>
                  <a:pt x="9365" y="6150"/>
                </a:lnTo>
                <a:cubicBezTo>
                  <a:pt x="9373" y="6153"/>
                  <a:pt x="9422" y="6159"/>
                  <a:pt x="9429" y="6157"/>
                </a:cubicBezTo>
                <a:lnTo>
                  <a:pt x="9437" y="6157"/>
                </a:lnTo>
                <a:lnTo>
                  <a:pt x="9942" y="6157"/>
                </a:lnTo>
                <a:lnTo>
                  <a:pt x="9942" y="6150"/>
                </a:lnTo>
                <a:lnTo>
                  <a:pt x="10827" y="6150"/>
                </a:lnTo>
                <a:lnTo>
                  <a:pt x="10837" y="6150"/>
                </a:lnTo>
                <a:cubicBezTo>
                  <a:pt x="11038" y="6145"/>
                  <a:pt x="11198" y="6322"/>
                  <a:pt x="11193" y="6464"/>
                </a:cubicBezTo>
                <a:lnTo>
                  <a:pt x="11193" y="6471"/>
                </a:lnTo>
                <a:lnTo>
                  <a:pt x="11193" y="6480"/>
                </a:lnTo>
                <a:cubicBezTo>
                  <a:pt x="11199" y="6656"/>
                  <a:pt x="10997" y="6797"/>
                  <a:pt x="10836" y="6793"/>
                </a:cubicBezTo>
                <a:lnTo>
                  <a:pt x="10827" y="6793"/>
                </a:lnTo>
                <a:lnTo>
                  <a:pt x="0" y="6793"/>
                </a:lnTo>
                <a:lnTo>
                  <a:pt x="0" y="0"/>
                </a:lnTo>
                <a:close/>
              </a:path>
            </a:pathLst>
          </a:custGeom>
          <a:noFill/>
          <a:ln w="88900">
            <a:solidFill>
              <a:srgbClr val="8FAADC"/>
            </a:solidFill>
          </a:ln>
          <a:effectLst>
            <a:innerShdw blurRad="63500" dist="50800" dir="18900000">
              <a:srgbClr val="4B47DA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矩形: 圆角 14"/>
          <p:cNvSpPr>
            <a:spLocks noChangeAspect="1"/>
          </p:cNvSpPr>
          <p:nvPr/>
        </p:nvSpPr>
        <p:spPr>
          <a:xfrm>
            <a:off x="788848" y="2276315"/>
            <a:ext cx="2520000" cy="2520000"/>
          </a:xfrm>
          <a:prstGeom prst="roundRect">
            <a:avLst>
              <a:gd name="adj" fmla="val 50000"/>
            </a:avLst>
          </a:prstGeom>
          <a:solidFill>
            <a:srgbClr val="8FAADC"/>
          </a:solidFill>
          <a:ln w="254000">
            <a:solidFill>
              <a:srgbClr val="8FAADC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b="1" dirty="0">
                <a:ea typeface="+mj-ea"/>
              </a:rPr>
              <a:t>02</a:t>
            </a:r>
            <a:endParaRPr lang="zh-CN" altLang="en-US" sz="7200" b="1" dirty="0"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23" grpId="0" bldLvl="0" animBg="1"/>
      <p:bldP spid="2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30" name="矩形: 圆角 29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32" name="矩形: 圆角 31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8" name="组合 7"/>
          <p:cNvGrpSpPr/>
          <p:nvPr/>
        </p:nvGrpSpPr>
        <p:grpSpPr>
          <a:xfrm>
            <a:off x="917137" y="1853889"/>
            <a:ext cx="4291883" cy="4318718"/>
            <a:chOff x="6667499" y="1753239"/>
            <a:chExt cx="4291883" cy="4318718"/>
          </a:xfrm>
          <a:blipFill>
            <a:blip r:embed="rId3"/>
            <a:stretch>
              <a:fillRect/>
            </a:stretch>
          </a:blipFill>
        </p:grpSpPr>
        <p:sp>
          <p:nvSpPr>
            <p:cNvPr id="9" name="任意多边形: 形状 8"/>
            <p:cNvSpPr/>
            <p:nvPr/>
          </p:nvSpPr>
          <p:spPr>
            <a:xfrm rot="5400000">
              <a:off x="6667499" y="1753239"/>
              <a:ext cx="2114549" cy="2114549"/>
            </a:xfrm>
            <a:custGeom>
              <a:avLst/>
              <a:gdLst>
                <a:gd name="connsiteX0" fmla="*/ 0 w 2177334"/>
                <a:gd name="connsiteY0" fmla="*/ 0 h 2177334"/>
                <a:gd name="connsiteX1" fmla="*/ 2177334 w 2177334"/>
                <a:gd name="connsiteY1" fmla="*/ 0 h 2177334"/>
                <a:gd name="connsiteX2" fmla="*/ 2177334 w 2177334"/>
                <a:gd name="connsiteY2" fmla="*/ 2177334 h 2177334"/>
                <a:gd name="connsiteX3" fmla="*/ 0 w 2177334"/>
                <a:gd name="connsiteY3" fmla="*/ 0 h 2177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7334" h="2177334">
                  <a:moveTo>
                    <a:pt x="0" y="0"/>
                  </a:moveTo>
                  <a:lnTo>
                    <a:pt x="2177334" y="0"/>
                  </a:lnTo>
                  <a:lnTo>
                    <a:pt x="2177334" y="217733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0">
              <a:solidFill>
                <a:srgbClr val="8FAA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: 形状 9"/>
            <p:cNvSpPr/>
            <p:nvPr/>
          </p:nvSpPr>
          <p:spPr>
            <a:xfrm rot="5400000">
              <a:off x="8889234" y="1797642"/>
              <a:ext cx="2070148" cy="2070148"/>
            </a:xfrm>
            <a:custGeom>
              <a:avLst/>
              <a:gdLst>
                <a:gd name="connsiteX0" fmla="*/ 0 w 2131615"/>
                <a:gd name="connsiteY0" fmla="*/ 2131615 h 2131615"/>
                <a:gd name="connsiteX1" fmla="*/ 2131615 w 2131615"/>
                <a:gd name="connsiteY1" fmla="*/ 0 h 2131615"/>
                <a:gd name="connsiteX2" fmla="*/ 2131615 w 2131615"/>
                <a:gd name="connsiteY2" fmla="*/ 2131615 h 2131615"/>
                <a:gd name="connsiteX3" fmla="*/ 0 w 2131615"/>
                <a:gd name="connsiteY3" fmla="*/ 2131615 h 2131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31615" h="2131615">
                  <a:moveTo>
                    <a:pt x="0" y="2131615"/>
                  </a:moveTo>
                  <a:lnTo>
                    <a:pt x="2131615" y="0"/>
                  </a:lnTo>
                  <a:lnTo>
                    <a:pt x="2131615" y="2131615"/>
                  </a:lnTo>
                  <a:lnTo>
                    <a:pt x="0" y="2131615"/>
                  </a:lnTo>
                  <a:close/>
                </a:path>
              </a:pathLst>
            </a:custGeom>
            <a:grpFill/>
            <a:ln w="31750">
              <a:solidFill>
                <a:srgbClr val="8FAA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: 形状 10"/>
            <p:cNvSpPr/>
            <p:nvPr/>
          </p:nvSpPr>
          <p:spPr>
            <a:xfrm rot="5400000">
              <a:off x="6685841" y="3975749"/>
              <a:ext cx="2096208" cy="2096207"/>
            </a:xfrm>
            <a:custGeom>
              <a:avLst/>
              <a:gdLst>
                <a:gd name="connsiteX0" fmla="*/ 0 w 2158448"/>
                <a:gd name="connsiteY0" fmla="*/ 2158447 h 2158447"/>
                <a:gd name="connsiteX1" fmla="*/ 0 w 2158448"/>
                <a:gd name="connsiteY1" fmla="*/ 0 h 2158447"/>
                <a:gd name="connsiteX2" fmla="*/ 2158448 w 2158448"/>
                <a:gd name="connsiteY2" fmla="*/ 0 h 2158447"/>
                <a:gd name="connsiteX3" fmla="*/ 0 w 2158448"/>
                <a:gd name="connsiteY3" fmla="*/ 2158447 h 2158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8448" h="2158447">
                  <a:moveTo>
                    <a:pt x="0" y="2158447"/>
                  </a:moveTo>
                  <a:lnTo>
                    <a:pt x="0" y="0"/>
                  </a:lnTo>
                  <a:lnTo>
                    <a:pt x="2158448" y="0"/>
                  </a:lnTo>
                  <a:lnTo>
                    <a:pt x="0" y="2158447"/>
                  </a:lnTo>
                  <a:close/>
                </a:path>
              </a:pathLst>
            </a:custGeom>
            <a:grpFill/>
            <a:ln w="31750">
              <a:solidFill>
                <a:srgbClr val="8FAA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: 形状 11"/>
            <p:cNvSpPr/>
            <p:nvPr/>
          </p:nvSpPr>
          <p:spPr>
            <a:xfrm rot="5400000">
              <a:off x="8888690" y="3974432"/>
              <a:ext cx="2051807" cy="2051806"/>
            </a:xfrm>
            <a:custGeom>
              <a:avLst/>
              <a:gdLst>
                <a:gd name="connsiteX0" fmla="*/ 0 w 2112729"/>
                <a:gd name="connsiteY0" fmla="*/ 2112728 h 2112728"/>
                <a:gd name="connsiteX1" fmla="*/ 0 w 2112729"/>
                <a:gd name="connsiteY1" fmla="*/ 0 h 2112728"/>
                <a:gd name="connsiteX2" fmla="*/ 2112729 w 2112729"/>
                <a:gd name="connsiteY2" fmla="*/ 2112728 h 2112728"/>
                <a:gd name="connsiteX3" fmla="*/ 0 w 2112729"/>
                <a:gd name="connsiteY3" fmla="*/ 2112728 h 2112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12729" h="2112728">
                  <a:moveTo>
                    <a:pt x="0" y="2112728"/>
                  </a:moveTo>
                  <a:lnTo>
                    <a:pt x="0" y="0"/>
                  </a:lnTo>
                  <a:lnTo>
                    <a:pt x="2112729" y="2112728"/>
                  </a:lnTo>
                  <a:lnTo>
                    <a:pt x="0" y="2112728"/>
                  </a:lnTo>
                  <a:close/>
                </a:path>
              </a:pathLst>
            </a:custGeom>
            <a:grpFill/>
            <a:ln w="31750">
              <a:solidFill>
                <a:srgbClr val="8FAA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846164" y="2010033"/>
            <a:ext cx="5172955" cy="1724360"/>
            <a:chOff x="1515182" y="2136429"/>
            <a:chExt cx="4197594" cy="1399232"/>
          </a:xfrm>
        </p:grpSpPr>
        <p:grpSp>
          <p:nvGrpSpPr>
            <p:cNvPr id="14" name="组合 13"/>
            <p:cNvGrpSpPr/>
            <p:nvPr/>
          </p:nvGrpSpPr>
          <p:grpSpPr>
            <a:xfrm>
              <a:off x="2599126" y="2136429"/>
              <a:ext cx="3113650" cy="1399232"/>
              <a:chOff x="8270949" y="1505194"/>
              <a:chExt cx="3113650" cy="1399232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8690650" y="1505194"/>
                <a:ext cx="2135150" cy="374618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4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  <a:endParaRPr lang="zh-CN" altLang="en-US" sz="24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270949" y="1929795"/>
                <a:ext cx="3113650" cy="974631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 enter your contents 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1515182" y="2323738"/>
              <a:ext cx="970266" cy="970266"/>
              <a:chOff x="1484479" y="2449631"/>
              <a:chExt cx="970266" cy="970266"/>
            </a:xfrm>
          </p:grpSpPr>
          <p:sp>
            <p:nvSpPr>
              <p:cNvPr id="16" name="菱形 15"/>
              <p:cNvSpPr/>
              <p:nvPr/>
            </p:nvSpPr>
            <p:spPr>
              <a:xfrm>
                <a:off x="1484479" y="2449631"/>
                <a:ext cx="970266" cy="970266"/>
              </a:xfrm>
              <a:prstGeom prst="diamond">
                <a:avLst/>
              </a:pr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Shape 4778"/>
              <p:cNvSpPr/>
              <p:nvPr/>
            </p:nvSpPr>
            <p:spPr>
              <a:xfrm>
                <a:off x="1760307" y="2765484"/>
                <a:ext cx="424690" cy="3557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21600" y="905"/>
                    </a:lnTo>
                    <a:lnTo>
                      <a:pt x="20084" y="905"/>
                    </a:lnTo>
                    <a:lnTo>
                      <a:pt x="20084" y="18207"/>
                    </a:lnTo>
                    <a:lnTo>
                      <a:pt x="11179" y="18207"/>
                    </a:lnTo>
                    <a:lnTo>
                      <a:pt x="11179" y="20582"/>
                    </a:lnTo>
                    <a:lnTo>
                      <a:pt x="17621" y="20582"/>
                    </a:lnTo>
                    <a:lnTo>
                      <a:pt x="17621" y="21600"/>
                    </a:lnTo>
                    <a:lnTo>
                      <a:pt x="3979" y="21600"/>
                    </a:lnTo>
                    <a:lnTo>
                      <a:pt x="3979" y="20582"/>
                    </a:lnTo>
                    <a:lnTo>
                      <a:pt x="10421" y="20582"/>
                    </a:lnTo>
                    <a:lnTo>
                      <a:pt x="10421" y="18207"/>
                    </a:lnTo>
                    <a:lnTo>
                      <a:pt x="1516" y="18207"/>
                    </a:lnTo>
                    <a:lnTo>
                      <a:pt x="1516" y="905"/>
                    </a:lnTo>
                    <a:lnTo>
                      <a:pt x="0" y="905"/>
                    </a:lnTo>
                    <a:lnTo>
                      <a:pt x="0" y="0"/>
                    </a:lnTo>
                    <a:lnTo>
                      <a:pt x="21600" y="0"/>
                    </a:lnTo>
                    <a:close/>
                    <a:moveTo>
                      <a:pt x="19232" y="17190"/>
                    </a:moveTo>
                    <a:lnTo>
                      <a:pt x="19232" y="905"/>
                    </a:lnTo>
                    <a:lnTo>
                      <a:pt x="2368" y="905"/>
                    </a:lnTo>
                    <a:lnTo>
                      <a:pt x="2368" y="17190"/>
                    </a:lnTo>
                    <a:lnTo>
                      <a:pt x="19232" y="17190"/>
                    </a:lnTo>
                    <a:close/>
                    <a:moveTo>
                      <a:pt x="9568" y="3845"/>
                    </a:moveTo>
                    <a:lnTo>
                      <a:pt x="9568" y="9613"/>
                    </a:lnTo>
                    <a:lnTo>
                      <a:pt x="4737" y="9613"/>
                    </a:lnTo>
                    <a:lnTo>
                      <a:pt x="4737" y="3845"/>
                    </a:lnTo>
                    <a:lnTo>
                      <a:pt x="9568" y="3845"/>
                    </a:lnTo>
                    <a:close/>
                    <a:moveTo>
                      <a:pt x="4737" y="11535"/>
                    </a:moveTo>
                    <a:lnTo>
                      <a:pt x="4737" y="12440"/>
                    </a:lnTo>
                    <a:lnTo>
                      <a:pt x="16863" y="12440"/>
                    </a:lnTo>
                    <a:lnTo>
                      <a:pt x="16863" y="11535"/>
                    </a:lnTo>
                    <a:lnTo>
                      <a:pt x="4737" y="11535"/>
                    </a:lnTo>
                    <a:close/>
                    <a:moveTo>
                      <a:pt x="4737" y="14362"/>
                    </a:moveTo>
                    <a:lnTo>
                      <a:pt x="4737" y="15380"/>
                    </a:lnTo>
                    <a:lnTo>
                      <a:pt x="16863" y="15380"/>
                    </a:lnTo>
                    <a:lnTo>
                      <a:pt x="16863" y="14362"/>
                    </a:lnTo>
                    <a:lnTo>
                      <a:pt x="4737" y="14362"/>
                    </a:lnTo>
                    <a:close/>
                    <a:moveTo>
                      <a:pt x="8811" y="8595"/>
                    </a:moveTo>
                    <a:lnTo>
                      <a:pt x="8811" y="4750"/>
                    </a:lnTo>
                    <a:lnTo>
                      <a:pt x="5589" y="4750"/>
                    </a:lnTo>
                    <a:lnTo>
                      <a:pt x="5589" y="8595"/>
                    </a:lnTo>
                    <a:lnTo>
                      <a:pt x="8811" y="8595"/>
                    </a:lnTo>
                    <a:close/>
                    <a:moveTo>
                      <a:pt x="11179" y="3845"/>
                    </a:moveTo>
                    <a:lnTo>
                      <a:pt x="11179" y="4750"/>
                    </a:lnTo>
                    <a:lnTo>
                      <a:pt x="16863" y="4750"/>
                    </a:lnTo>
                    <a:lnTo>
                      <a:pt x="16863" y="3845"/>
                    </a:lnTo>
                    <a:lnTo>
                      <a:pt x="11179" y="3845"/>
                    </a:lnTo>
                    <a:close/>
                    <a:moveTo>
                      <a:pt x="11179" y="6220"/>
                    </a:moveTo>
                    <a:lnTo>
                      <a:pt x="11179" y="7125"/>
                    </a:lnTo>
                    <a:lnTo>
                      <a:pt x="16863" y="7125"/>
                    </a:lnTo>
                    <a:lnTo>
                      <a:pt x="16863" y="6220"/>
                    </a:lnTo>
                    <a:lnTo>
                      <a:pt x="11179" y="6220"/>
                    </a:lnTo>
                    <a:close/>
                    <a:moveTo>
                      <a:pt x="11179" y="8595"/>
                    </a:moveTo>
                    <a:lnTo>
                      <a:pt x="11179" y="9613"/>
                    </a:lnTo>
                    <a:lnTo>
                      <a:pt x="16863" y="9613"/>
                    </a:lnTo>
                    <a:lnTo>
                      <a:pt x="16863" y="8595"/>
                    </a:lnTo>
                    <a:lnTo>
                      <a:pt x="11179" y="8595"/>
                    </a:lnTo>
                    <a:close/>
                  </a:path>
                </a:pathLst>
              </a:custGeom>
              <a:solidFill>
                <a:schemeClr val="bg1">
                  <a:alpha val="99000"/>
                </a:schemeClr>
              </a:solidFill>
              <a:ln w="73025">
                <a:noFill/>
                <a:miter lim="400000"/>
              </a:ln>
            </p:spPr>
            <p:txBody>
              <a:bodyPr lIns="22860" rIns="22860"/>
              <a:lstStyle/>
              <a:p>
                <a:pPr defTabSz="457200">
                  <a:defRPr sz="1800">
                    <a:solidFill>
                      <a:schemeClr val="accent6">
                        <a:hueOff val="-2214564"/>
                        <a:satOff val="-18453"/>
                        <a:lumOff val="-82928"/>
                      </a:schemeClr>
                    </a:solidFill>
                    <a:latin typeface="Calibri" panose="020F0502020204030204"/>
                    <a:ea typeface="Calibri" panose="020F0502020204030204"/>
                    <a:cs typeface="Calibri" panose="020F0502020204030204"/>
                    <a:sym typeface="Calibri" panose="020F0502020204030204"/>
                  </a:defRPr>
                </a:pPr>
                <a:endParaRPr sz="9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846164" y="3968438"/>
            <a:ext cx="5210792" cy="1724360"/>
            <a:chOff x="1515182" y="3936648"/>
            <a:chExt cx="4228297" cy="1399232"/>
          </a:xfrm>
        </p:grpSpPr>
        <p:grpSp>
          <p:nvGrpSpPr>
            <p:cNvPr id="21" name="组合 20"/>
            <p:cNvGrpSpPr/>
            <p:nvPr/>
          </p:nvGrpSpPr>
          <p:grpSpPr>
            <a:xfrm>
              <a:off x="2629829" y="3936648"/>
              <a:ext cx="3113650" cy="1399232"/>
              <a:chOff x="8270949" y="1505194"/>
              <a:chExt cx="3113650" cy="1399232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8690650" y="1505194"/>
                <a:ext cx="2135150" cy="374618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4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  <a:endParaRPr lang="zh-CN" altLang="en-US" sz="24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270949" y="1929795"/>
                <a:ext cx="3113650" cy="974631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515182" y="4206607"/>
              <a:ext cx="970266" cy="970266"/>
              <a:chOff x="1484479" y="4332500"/>
              <a:chExt cx="970266" cy="970266"/>
            </a:xfrm>
          </p:grpSpPr>
          <p:sp>
            <p:nvSpPr>
              <p:cNvPr id="23" name="菱形 22"/>
              <p:cNvSpPr/>
              <p:nvPr/>
            </p:nvSpPr>
            <p:spPr>
              <a:xfrm>
                <a:off x="1484479" y="4332500"/>
                <a:ext cx="970266" cy="970266"/>
              </a:xfrm>
              <a:prstGeom prst="diamond">
                <a:avLst/>
              </a:pr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4" name="Shape 4721"/>
              <p:cNvSpPr/>
              <p:nvPr/>
            </p:nvSpPr>
            <p:spPr>
              <a:xfrm>
                <a:off x="1748739" y="4604498"/>
                <a:ext cx="445202" cy="4452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07" y="10428"/>
                    </a:moveTo>
                    <a:cubicBezTo>
                      <a:pt x="4307" y="11172"/>
                      <a:pt x="4307" y="11172"/>
                      <a:pt x="4307" y="11172"/>
                    </a:cubicBezTo>
                    <a:cubicBezTo>
                      <a:pt x="0" y="11172"/>
                      <a:pt x="0" y="11172"/>
                      <a:pt x="0" y="11172"/>
                    </a:cubicBezTo>
                    <a:cubicBezTo>
                      <a:pt x="0" y="10428"/>
                      <a:pt x="0" y="10428"/>
                      <a:pt x="0" y="10428"/>
                    </a:cubicBezTo>
                    <a:lnTo>
                      <a:pt x="4307" y="10428"/>
                    </a:lnTo>
                    <a:close/>
                    <a:moveTo>
                      <a:pt x="6412" y="5926"/>
                    </a:moveTo>
                    <a:cubicBezTo>
                      <a:pt x="5926" y="6412"/>
                      <a:pt x="5926" y="6412"/>
                      <a:pt x="5926" y="6412"/>
                    </a:cubicBezTo>
                    <a:cubicBezTo>
                      <a:pt x="2915" y="3433"/>
                      <a:pt x="2915" y="3433"/>
                      <a:pt x="2915" y="3433"/>
                    </a:cubicBezTo>
                    <a:cubicBezTo>
                      <a:pt x="3433" y="2882"/>
                      <a:pt x="3433" y="2882"/>
                      <a:pt x="3433" y="2882"/>
                    </a:cubicBezTo>
                    <a:lnTo>
                      <a:pt x="6412" y="5926"/>
                    </a:lnTo>
                    <a:close/>
                    <a:moveTo>
                      <a:pt x="2915" y="18135"/>
                    </a:moveTo>
                    <a:cubicBezTo>
                      <a:pt x="5926" y="15156"/>
                      <a:pt x="5926" y="15156"/>
                      <a:pt x="5926" y="15156"/>
                    </a:cubicBezTo>
                    <a:cubicBezTo>
                      <a:pt x="6412" y="15641"/>
                      <a:pt x="6412" y="15641"/>
                      <a:pt x="6412" y="15641"/>
                    </a:cubicBezTo>
                    <a:cubicBezTo>
                      <a:pt x="3433" y="18653"/>
                      <a:pt x="3433" y="18653"/>
                      <a:pt x="3433" y="18653"/>
                    </a:cubicBezTo>
                    <a:lnTo>
                      <a:pt x="2915" y="18135"/>
                    </a:lnTo>
                    <a:close/>
                    <a:moveTo>
                      <a:pt x="8711" y="5829"/>
                    </a:moveTo>
                    <a:cubicBezTo>
                      <a:pt x="8064" y="6121"/>
                      <a:pt x="7481" y="6509"/>
                      <a:pt x="6995" y="7027"/>
                    </a:cubicBezTo>
                    <a:cubicBezTo>
                      <a:pt x="6509" y="7481"/>
                      <a:pt x="6121" y="8064"/>
                      <a:pt x="5829" y="8711"/>
                    </a:cubicBezTo>
                    <a:cubicBezTo>
                      <a:pt x="5538" y="9391"/>
                      <a:pt x="5408" y="10071"/>
                      <a:pt x="5408" y="10816"/>
                    </a:cubicBezTo>
                    <a:cubicBezTo>
                      <a:pt x="5408" y="11561"/>
                      <a:pt x="5538" y="12273"/>
                      <a:pt x="5829" y="12921"/>
                    </a:cubicBezTo>
                    <a:cubicBezTo>
                      <a:pt x="6121" y="13569"/>
                      <a:pt x="6509" y="14152"/>
                      <a:pt x="6995" y="14637"/>
                    </a:cubicBezTo>
                    <a:cubicBezTo>
                      <a:pt x="7481" y="15123"/>
                      <a:pt x="8064" y="15512"/>
                      <a:pt x="8711" y="15771"/>
                    </a:cubicBezTo>
                    <a:cubicBezTo>
                      <a:pt x="9359" y="16062"/>
                      <a:pt x="10039" y="16192"/>
                      <a:pt x="10816" y="16192"/>
                    </a:cubicBezTo>
                    <a:cubicBezTo>
                      <a:pt x="11529" y="16192"/>
                      <a:pt x="12241" y="16062"/>
                      <a:pt x="12889" y="15771"/>
                    </a:cubicBezTo>
                    <a:cubicBezTo>
                      <a:pt x="13569" y="15512"/>
                      <a:pt x="14119" y="15123"/>
                      <a:pt x="14605" y="14637"/>
                    </a:cubicBezTo>
                    <a:cubicBezTo>
                      <a:pt x="15091" y="14152"/>
                      <a:pt x="15512" y="13569"/>
                      <a:pt x="15771" y="12921"/>
                    </a:cubicBezTo>
                    <a:cubicBezTo>
                      <a:pt x="16062" y="12273"/>
                      <a:pt x="16192" y="11561"/>
                      <a:pt x="16192" y="10816"/>
                    </a:cubicBezTo>
                    <a:cubicBezTo>
                      <a:pt x="16192" y="10071"/>
                      <a:pt x="16062" y="9391"/>
                      <a:pt x="15771" y="8711"/>
                    </a:cubicBezTo>
                    <a:cubicBezTo>
                      <a:pt x="15512" y="8064"/>
                      <a:pt x="15091" y="7481"/>
                      <a:pt x="14605" y="7027"/>
                    </a:cubicBezTo>
                    <a:cubicBezTo>
                      <a:pt x="14119" y="6509"/>
                      <a:pt x="13569" y="6121"/>
                      <a:pt x="12889" y="5829"/>
                    </a:cubicBezTo>
                    <a:cubicBezTo>
                      <a:pt x="12241" y="5538"/>
                      <a:pt x="11529" y="5408"/>
                      <a:pt x="10816" y="5408"/>
                    </a:cubicBezTo>
                    <a:cubicBezTo>
                      <a:pt x="10039" y="5408"/>
                      <a:pt x="9359" y="5538"/>
                      <a:pt x="8711" y="5829"/>
                    </a:cubicBezTo>
                    <a:close/>
                    <a:moveTo>
                      <a:pt x="9003" y="15123"/>
                    </a:moveTo>
                    <a:cubicBezTo>
                      <a:pt x="8420" y="14897"/>
                      <a:pt x="7934" y="14540"/>
                      <a:pt x="7513" y="14087"/>
                    </a:cubicBezTo>
                    <a:cubicBezTo>
                      <a:pt x="7092" y="13666"/>
                      <a:pt x="6768" y="13180"/>
                      <a:pt x="6509" y="12630"/>
                    </a:cubicBezTo>
                    <a:cubicBezTo>
                      <a:pt x="6250" y="12047"/>
                      <a:pt x="6121" y="11464"/>
                      <a:pt x="6121" y="10816"/>
                    </a:cubicBezTo>
                    <a:cubicBezTo>
                      <a:pt x="6121" y="10169"/>
                      <a:pt x="6250" y="9553"/>
                      <a:pt x="6509" y="9003"/>
                    </a:cubicBezTo>
                    <a:cubicBezTo>
                      <a:pt x="6768" y="8420"/>
                      <a:pt x="7092" y="7934"/>
                      <a:pt x="7513" y="7513"/>
                    </a:cubicBezTo>
                    <a:cubicBezTo>
                      <a:pt x="7934" y="7092"/>
                      <a:pt x="8420" y="6768"/>
                      <a:pt x="9003" y="6509"/>
                    </a:cubicBezTo>
                    <a:cubicBezTo>
                      <a:pt x="9553" y="6250"/>
                      <a:pt x="10169" y="6121"/>
                      <a:pt x="10816" y="6121"/>
                    </a:cubicBezTo>
                    <a:cubicBezTo>
                      <a:pt x="11464" y="6121"/>
                      <a:pt x="12047" y="6250"/>
                      <a:pt x="12630" y="6509"/>
                    </a:cubicBezTo>
                    <a:cubicBezTo>
                      <a:pt x="13180" y="6768"/>
                      <a:pt x="13666" y="7092"/>
                      <a:pt x="14087" y="7513"/>
                    </a:cubicBezTo>
                    <a:cubicBezTo>
                      <a:pt x="14508" y="7934"/>
                      <a:pt x="14864" y="8420"/>
                      <a:pt x="15091" y="9003"/>
                    </a:cubicBezTo>
                    <a:cubicBezTo>
                      <a:pt x="15350" y="9553"/>
                      <a:pt x="15479" y="10169"/>
                      <a:pt x="15479" y="10816"/>
                    </a:cubicBezTo>
                    <a:cubicBezTo>
                      <a:pt x="15479" y="11464"/>
                      <a:pt x="15350" y="12047"/>
                      <a:pt x="15091" y="12630"/>
                    </a:cubicBezTo>
                    <a:cubicBezTo>
                      <a:pt x="14864" y="13180"/>
                      <a:pt x="14508" y="13666"/>
                      <a:pt x="14087" y="14087"/>
                    </a:cubicBezTo>
                    <a:cubicBezTo>
                      <a:pt x="13666" y="14540"/>
                      <a:pt x="13180" y="14897"/>
                      <a:pt x="12630" y="15123"/>
                    </a:cubicBezTo>
                    <a:cubicBezTo>
                      <a:pt x="12047" y="15382"/>
                      <a:pt x="11464" y="15479"/>
                      <a:pt x="10816" y="15479"/>
                    </a:cubicBezTo>
                    <a:cubicBezTo>
                      <a:pt x="10169" y="15479"/>
                      <a:pt x="9553" y="15382"/>
                      <a:pt x="9003" y="15123"/>
                    </a:cubicBezTo>
                    <a:close/>
                    <a:moveTo>
                      <a:pt x="11172" y="0"/>
                    </a:moveTo>
                    <a:cubicBezTo>
                      <a:pt x="11172" y="4339"/>
                      <a:pt x="11172" y="4339"/>
                      <a:pt x="11172" y="4339"/>
                    </a:cubicBezTo>
                    <a:cubicBezTo>
                      <a:pt x="10460" y="4339"/>
                      <a:pt x="10460" y="4339"/>
                      <a:pt x="10460" y="4339"/>
                    </a:cubicBezTo>
                    <a:cubicBezTo>
                      <a:pt x="10460" y="0"/>
                      <a:pt x="10460" y="0"/>
                      <a:pt x="10460" y="0"/>
                    </a:cubicBezTo>
                    <a:lnTo>
                      <a:pt x="11172" y="0"/>
                    </a:lnTo>
                    <a:close/>
                    <a:moveTo>
                      <a:pt x="11172" y="17293"/>
                    </a:moveTo>
                    <a:cubicBezTo>
                      <a:pt x="11172" y="21600"/>
                      <a:pt x="11172" y="21600"/>
                      <a:pt x="11172" y="21600"/>
                    </a:cubicBezTo>
                    <a:cubicBezTo>
                      <a:pt x="10460" y="21600"/>
                      <a:pt x="10460" y="21600"/>
                      <a:pt x="10460" y="21600"/>
                    </a:cubicBezTo>
                    <a:cubicBezTo>
                      <a:pt x="10460" y="17293"/>
                      <a:pt x="10460" y="17293"/>
                      <a:pt x="10460" y="17293"/>
                    </a:cubicBezTo>
                    <a:lnTo>
                      <a:pt x="11172" y="17293"/>
                    </a:lnTo>
                    <a:close/>
                    <a:moveTo>
                      <a:pt x="18685" y="3433"/>
                    </a:moveTo>
                    <a:cubicBezTo>
                      <a:pt x="15706" y="6412"/>
                      <a:pt x="15706" y="6412"/>
                      <a:pt x="15706" y="6412"/>
                    </a:cubicBezTo>
                    <a:cubicBezTo>
                      <a:pt x="15188" y="5926"/>
                      <a:pt x="15188" y="5926"/>
                      <a:pt x="15188" y="5926"/>
                    </a:cubicBezTo>
                    <a:cubicBezTo>
                      <a:pt x="18200" y="2882"/>
                      <a:pt x="18200" y="2882"/>
                      <a:pt x="18200" y="2882"/>
                    </a:cubicBezTo>
                    <a:lnTo>
                      <a:pt x="18685" y="3433"/>
                    </a:lnTo>
                    <a:close/>
                    <a:moveTo>
                      <a:pt x="15188" y="15641"/>
                    </a:moveTo>
                    <a:cubicBezTo>
                      <a:pt x="15706" y="15156"/>
                      <a:pt x="15706" y="15156"/>
                      <a:pt x="15706" y="15156"/>
                    </a:cubicBezTo>
                    <a:cubicBezTo>
                      <a:pt x="18685" y="18135"/>
                      <a:pt x="18685" y="18135"/>
                      <a:pt x="18685" y="18135"/>
                    </a:cubicBezTo>
                    <a:cubicBezTo>
                      <a:pt x="18200" y="18653"/>
                      <a:pt x="18200" y="18653"/>
                      <a:pt x="18200" y="18653"/>
                    </a:cubicBezTo>
                    <a:lnTo>
                      <a:pt x="15188" y="15641"/>
                    </a:lnTo>
                    <a:close/>
                    <a:moveTo>
                      <a:pt x="21600" y="10428"/>
                    </a:moveTo>
                    <a:cubicBezTo>
                      <a:pt x="21600" y="11172"/>
                      <a:pt x="21600" y="11172"/>
                      <a:pt x="21600" y="11172"/>
                    </a:cubicBezTo>
                    <a:cubicBezTo>
                      <a:pt x="17293" y="11172"/>
                      <a:pt x="17293" y="11172"/>
                      <a:pt x="17293" y="11172"/>
                    </a:cubicBezTo>
                    <a:cubicBezTo>
                      <a:pt x="17293" y="10428"/>
                      <a:pt x="17293" y="10428"/>
                      <a:pt x="17293" y="10428"/>
                    </a:cubicBezTo>
                    <a:lnTo>
                      <a:pt x="21600" y="10428"/>
                    </a:lnTo>
                    <a:close/>
                  </a:path>
                </a:pathLst>
              </a:custGeom>
              <a:solidFill>
                <a:schemeClr val="bg1">
                  <a:alpha val="99000"/>
                </a:schemeClr>
              </a:solidFill>
              <a:ln w="73025">
                <a:noFill/>
                <a:miter lim="400000"/>
              </a:ln>
            </p:spPr>
            <p:txBody>
              <a:bodyPr lIns="22860" rIns="22860"/>
              <a:lstStyle/>
              <a:p>
                <a:pPr algn="ctr" defTabSz="457200">
                  <a:defRPr sz="1800">
                    <a:solidFill>
                      <a:schemeClr val="accent6">
                        <a:hueOff val="-2214564"/>
                        <a:satOff val="-18453"/>
                        <a:lumOff val="-82928"/>
                      </a:schemeClr>
                    </a:solidFill>
                    <a:latin typeface="Calibri" panose="020F0502020204030204"/>
                    <a:ea typeface="Calibri" panose="020F0502020204030204"/>
                    <a:cs typeface="Calibri" panose="020F0502020204030204"/>
                    <a:sym typeface="Calibri" panose="020F0502020204030204"/>
                  </a:defRPr>
                </a:pPr>
                <a:endParaRPr sz="9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34" name="矩形: 圆角 33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36" name="矩形: 圆角 35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37" name="图片 36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8" name="组合 7"/>
          <p:cNvGrpSpPr/>
          <p:nvPr/>
        </p:nvGrpSpPr>
        <p:grpSpPr>
          <a:xfrm>
            <a:off x="1607930" y="1984781"/>
            <a:ext cx="1771493" cy="1771493"/>
            <a:chOff x="1918754" y="2241754"/>
            <a:chExt cx="1771493" cy="1771493"/>
          </a:xfrm>
        </p:grpSpPr>
        <p:sp>
          <p:nvSpPr>
            <p:cNvPr id="9" name="椭圆 8"/>
            <p:cNvSpPr/>
            <p:nvPr/>
          </p:nvSpPr>
          <p:spPr>
            <a:xfrm>
              <a:off x="1918754" y="2241754"/>
              <a:ext cx="1771493" cy="1771493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078566" y="3345573"/>
              <a:ext cx="1379459" cy="36933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KEY  WORD</a:t>
              </a:r>
              <a:endParaRPr lang="zh-CN" altLang="en-US" b="1" dirty="0">
                <a:solidFill>
                  <a:schemeClr val="bg1"/>
                </a:solidFill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146451" y="2565763"/>
              <a:ext cx="1243690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66%</a:t>
              </a:r>
              <a:endParaRPr lang="zh-CN" altLang="en-US" sz="3600" b="1" dirty="0">
                <a:solidFill>
                  <a:schemeClr val="bg1"/>
                </a:solidFill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216708" y="1996641"/>
            <a:ext cx="1771493" cy="1771493"/>
            <a:chOff x="4809438" y="2241754"/>
            <a:chExt cx="1771493" cy="1771493"/>
          </a:xfrm>
        </p:grpSpPr>
        <p:sp>
          <p:nvSpPr>
            <p:cNvPr id="13" name="椭圆 12"/>
            <p:cNvSpPr/>
            <p:nvPr/>
          </p:nvSpPr>
          <p:spPr>
            <a:xfrm>
              <a:off x="4809438" y="2241754"/>
              <a:ext cx="1771493" cy="1771493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82778" y="3345573"/>
              <a:ext cx="1379459" cy="36933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KEY  WORD</a:t>
              </a:r>
              <a:endParaRPr lang="zh-CN" altLang="en-US" b="1" dirty="0">
                <a:solidFill>
                  <a:schemeClr val="bg1"/>
                </a:solidFill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073990" y="2565763"/>
              <a:ext cx="1243690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88%</a:t>
              </a:r>
              <a:endParaRPr lang="zh-CN" altLang="en-US" sz="3600" b="1" dirty="0">
                <a:solidFill>
                  <a:schemeClr val="bg1"/>
                </a:solidFill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618181" y="1984782"/>
            <a:ext cx="1771493" cy="1771493"/>
            <a:chOff x="7700122" y="2249127"/>
            <a:chExt cx="1771493" cy="1771493"/>
          </a:xfrm>
        </p:grpSpPr>
        <p:sp>
          <p:nvSpPr>
            <p:cNvPr id="17" name="椭圆 16"/>
            <p:cNvSpPr/>
            <p:nvPr/>
          </p:nvSpPr>
          <p:spPr>
            <a:xfrm>
              <a:off x="7700122" y="2249127"/>
              <a:ext cx="1771493" cy="1771493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7871621" y="2565763"/>
              <a:ext cx="1379459" cy="1149142"/>
              <a:chOff x="7871621" y="2565763"/>
              <a:chExt cx="1379459" cy="1149142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7871621" y="3345573"/>
                <a:ext cx="1379459" cy="36933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en-US" altLang="zh-CN" b="1" dirty="0">
                    <a:solidFill>
                      <a:schemeClr val="bg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KEY  WORD</a:t>
                </a:r>
                <a:endParaRPr lang="zh-CN" altLang="en-US" b="1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8007390" y="2565763"/>
                <a:ext cx="1243690" cy="64633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bg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96%</a:t>
                </a:r>
                <a:endParaRPr lang="zh-CN" altLang="en-US" sz="3600" b="1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89356" y="4051567"/>
            <a:ext cx="10220735" cy="2253549"/>
            <a:chOff x="906473" y="4221867"/>
            <a:chExt cx="10220735" cy="2253549"/>
          </a:xfrm>
        </p:grpSpPr>
        <p:grpSp>
          <p:nvGrpSpPr>
            <p:cNvPr id="22" name="组合 21"/>
            <p:cNvGrpSpPr/>
            <p:nvPr/>
          </p:nvGrpSpPr>
          <p:grpSpPr>
            <a:xfrm>
              <a:off x="906473" y="4221867"/>
              <a:ext cx="2940559" cy="2253549"/>
              <a:chOff x="881172" y="4355807"/>
              <a:chExt cx="2940559" cy="2253549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1387091" y="4355807"/>
                <a:ext cx="2162570" cy="398780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0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881172" y="4946593"/>
                <a:ext cx="2940559" cy="1662763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632176" y="4221867"/>
              <a:ext cx="2940559" cy="2026308"/>
              <a:chOff x="1070779" y="4369208"/>
              <a:chExt cx="2940559" cy="2026308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1587089" y="4369208"/>
                <a:ext cx="2162570" cy="398780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0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1070779" y="4946593"/>
                <a:ext cx="2940559" cy="1448923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8186649" y="4221867"/>
              <a:ext cx="2940559" cy="2234908"/>
              <a:chOff x="1102070" y="4369208"/>
              <a:chExt cx="2940559" cy="2234908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1396106" y="4369208"/>
                <a:ext cx="2276821" cy="398780"/>
              </a:xfrm>
              <a:prstGeom prst="rect">
                <a:avLst/>
              </a:prstGeom>
              <a:noFill/>
              <a:effectLst/>
            </p:spPr>
            <p:txBody>
              <a:bodyPr wrap="square" numCol="1" rtlCol="0">
                <a:spAutoFit/>
              </a:bodyPr>
              <a:lstStyle/>
              <a:p>
                <a:pPr algn="dist"/>
                <a:r>
                  <a:rPr lang="en-US" altLang="zh-CN" sz="2000" b="1" dirty="0"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Here The Title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102070" y="4941353"/>
                <a:ext cx="2940559" cy="1662763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enter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0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</a:t>
                </a: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altLang="zh-CN" sz="10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36" name="矩形: 圆角 35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38" name="矩形: 圆角 37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39" name="图片 38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sp>
        <p:nvSpPr>
          <p:cNvPr id="9" name="菱形 8"/>
          <p:cNvSpPr/>
          <p:nvPr/>
        </p:nvSpPr>
        <p:spPr>
          <a:xfrm>
            <a:off x="1606801" y="1846750"/>
            <a:ext cx="783139" cy="783139"/>
          </a:xfrm>
          <a:prstGeom prst="diamond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1466850" y="1802579"/>
            <a:ext cx="874752" cy="874752"/>
          </a:xfrm>
          <a:prstGeom prst="diamond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思源黑体 Regular" panose="020B0500000000000000" pitchFamily="34" charset="-122"/>
                <a:ea typeface="思源黑体 Regular" panose="020B0500000000000000" pitchFamily="34" charset="-122"/>
              </a:rPr>
              <a:t>a</a:t>
            </a:r>
            <a:endParaRPr lang="zh-CN" altLang="en-US" sz="2400" dirty="0">
              <a:latin typeface="思源黑体 Regular" panose="020B0500000000000000" pitchFamily="34" charset="-122"/>
              <a:ea typeface="思源黑体 Regular" panose="020B0500000000000000" pitchFamily="34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1606801" y="2987151"/>
            <a:ext cx="783139" cy="783139"/>
          </a:xfrm>
          <a:prstGeom prst="diamond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菱形 12"/>
          <p:cNvSpPr/>
          <p:nvPr/>
        </p:nvSpPr>
        <p:spPr>
          <a:xfrm>
            <a:off x="1466850" y="2947962"/>
            <a:ext cx="874752" cy="874752"/>
          </a:xfrm>
          <a:prstGeom prst="diamond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思源黑体 Regular" panose="020B0500000000000000" pitchFamily="34" charset="-122"/>
                <a:ea typeface="思源黑体 Regular" panose="020B0500000000000000" pitchFamily="34" charset="-122"/>
              </a:rPr>
              <a:t>b</a:t>
            </a:r>
            <a:endParaRPr lang="zh-CN" altLang="en-US" sz="2400" dirty="0">
              <a:latin typeface="思源黑体 Regular" panose="020B0500000000000000" pitchFamily="34" charset="-122"/>
              <a:ea typeface="思源黑体 Regular" panose="020B0500000000000000" pitchFamily="34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1582632" y="4116593"/>
            <a:ext cx="783139" cy="783139"/>
          </a:xfrm>
          <a:prstGeom prst="diamond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1428613" y="4072422"/>
            <a:ext cx="874752" cy="874752"/>
          </a:xfrm>
          <a:prstGeom prst="diamond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思源黑体 Regular" panose="020B0500000000000000" pitchFamily="34" charset="-122"/>
                <a:ea typeface="思源黑体 Regular" panose="020B0500000000000000" pitchFamily="34" charset="-122"/>
              </a:rPr>
              <a:t>c</a:t>
            </a:r>
            <a:endParaRPr lang="zh-CN" altLang="en-US" sz="2400" dirty="0">
              <a:latin typeface="思源黑体 Regular" panose="020B0500000000000000" pitchFamily="34" charset="-122"/>
              <a:ea typeface="思源黑体 Regular" panose="020B0500000000000000" pitchFamily="34" charset="-122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1606801" y="5290206"/>
            <a:ext cx="783139" cy="783139"/>
          </a:xfrm>
          <a:prstGeom prst="diamond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1466850" y="5260103"/>
            <a:ext cx="874752" cy="874752"/>
          </a:xfrm>
          <a:prstGeom prst="diamond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思源黑体 Regular" panose="020B0500000000000000" pitchFamily="34" charset="-122"/>
                <a:ea typeface="思源黑体 Regular" panose="020B0500000000000000" pitchFamily="34" charset="-122"/>
              </a:rPr>
              <a:t>c</a:t>
            </a:r>
            <a:endParaRPr lang="zh-CN" altLang="en-US" sz="2400" dirty="0">
              <a:latin typeface="思源黑体 Regular" panose="020B0500000000000000" pitchFamily="34" charset="-122"/>
              <a:ea typeface="思源黑体 Regular" panose="020B0500000000000000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529891" y="1597383"/>
            <a:ext cx="3113650" cy="1329315"/>
            <a:chOff x="2472741" y="1888274"/>
            <a:chExt cx="3113650" cy="1329315"/>
          </a:xfrm>
        </p:grpSpPr>
        <p:sp>
          <p:nvSpPr>
            <p:cNvPr id="21" name="文本框 20"/>
            <p:cNvSpPr txBox="1"/>
            <p:nvPr/>
          </p:nvSpPr>
          <p:spPr>
            <a:xfrm>
              <a:off x="2961991" y="1888274"/>
              <a:ext cx="2135150" cy="40011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0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0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472741" y="2247323"/>
              <a:ext cx="3113650" cy="970266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di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enter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  <a:p>
              <a:pPr algn="dist">
                <a:lnSpc>
                  <a:spcPct val="150000"/>
                </a:lnSpc>
              </a:pP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529891" y="2787278"/>
            <a:ext cx="3113650" cy="1329315"/>
            <a:chOff x="2472741" y="1888274"/>
            <a:chExt cx="3113650" cy="1329315"/>
          </a:xfrm>
        </p:grpSpPr>
        <p:sp>
          <p:nvSpPr>
            <p:cNvPr id="24" name="文本框 23"/>
            <p:cNvSpPr txBox="1"/>
            <p:nvPr/>
          </p:nvSpPr>
          <p:spPr>
            <a:xfrm>
              <a:off x="2961991" y="1888274"/>
              <a:ext cx="2135150" cy="40011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0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0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472741" y="2247323"/>
              <a:ext cx="3113650" cy="970266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di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enter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  <a:p>
              <a:pPr algn="dist">
                <a:lnSpc>
                  <a:spcPct val="150000"/>
                </a:lnSpc>
              </a:pP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529891" y="3999980"/>
            <a:ext cx="3113650" cy="1329315"/>
            <a:chOff x="2472741" y="1888274"/>
            <a:chExt cx="3113650" cy="1329315"/>
          </a:xfrm>
        </p:grpSpPr>
        <p:sp>
          <p:nvSpPr>
            <p:cNvPr id="27" name="文本框 26"/>
            <p:cNvSpPr txBox="1"/>
            <p:nvPr/>
          </p:nvSpPr>
          <p:spPr>
            <a:xfrm>
              <a:off x="2961991" y="1888274"/>
              <a:ext cx="2135150" cy="40011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0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0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2472741" y="2247323"/>
              <a:ext cx="3113650" cy="970266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di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enter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  <a:p>
              <a:pPr algn="dist">
                <a:lnSpc>
                  <a:spcPct val="150000"/>
                </a:lnSpc>
              </a:pP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554060" y="5077979"/>
            <a:ext cx="3113650" cy="1329315"/>
            <a:chOff x="2472741" y="1888274"/>
            <a:chExt cx="3113650" cy="1329315"/>
          </a:xfrm>
        </p:grpSpPr>
        <p:sp>
          <p:nvSpPr>
            <p:cNvPr id="30" name="文本框 29"/>
            <p:cNvSpPr txBox="1"/>
            <p:nvPr/>
          </p:nvSpPr>
          <p:spPr>
            <a:xfrm>
              <a:off x="2961991" y="1888274"/>
              <a:ext cx="2135150" cy="40011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0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0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472741" y="2247323"/>
              <a:ext cx="3113650" cy="970266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di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enter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  <a:p>
              <a:pPr algn="dist">
                <a:lnSpc>
                  <a:spcPct val="150000"/>
                </a:lnSpc>
              </a:pP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843395" y="1956435"/>
            <a:ext cx="4073525" cy="385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 descr="e7d195523061f1c0d3ba7f298e59d031c9c3f97027ed136f882110EF8F17BAD1F2C348D17C7856EF46CB4678CC9E44EE1ABA681E3133328A7B4D22AAF822B2429426B2355AA8CC4431B8568D2CF3B73ADF5964BB9916C1AA44F022AAC5EB1909763789B386D86C73C326A881C590959D70E93E2C471A8ADFD3CE3217C87DD1331859AB9E7C890EC7"/>
          <p:cNvSpPr txBox="1"/>
          <p:nvPr/>
        </p:nvSpPr>
        <p:spPr>
          <a:xfrm>
            <a:off x="6544225" y="2443004"/>
            <a:ext cx="4212138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输入标题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942329" y="3810000"/>
            <a:ext cx="3415252" cy="0"/>
          </a:xfrm>
          <a:prstGeom prst="line">
            <a:avLst/>
          </a:prstGeom>
          <a:ln cap="rnd">
            <a:solidFill>
              <a:sysClr val="window" lastClr="FFFFFF">
                <a:lumMod val="75000"/>
              </a:sysClr>
            </a:solidFill>
            <a:round/>
          </a:ln>
        </p:spPr>
        <p:style>
          <a:lnRef idx="1">
            <a:srgbClr val="0F6FC6"/>
          </a:lnRef>
          <a:fillRef idx="0">
            <a:srgbClr val="0F6FC6"/>
          </a:fillRef>
          <a:effectRef idx="0">
            <a:srgbClr val="0F6FC6"/>
          </a:effectRef>
          <a:fontRef idx="minor">
            <a:sysClr val="windowText" lastClr="000000"/>
          </a:fontRef>
        </p:style>
      </p:cxnSp>
      <p:cxnSp>
        <p:nvCxnSpPr>
          <p:cNvPr id="58" name="直接连接符 57"/>
          <p:cNvCxnSpPr/>
          <p:nvPr/>
        </p:nvCxnSpPr>
        <p:spPr>
          <a:xfrm flipH="1">
            <a:off x="6407785" y="1822450"/>
            <a:ext cx="27305" cy="3429000"/>
          </a:xfrm>
          <a:prstGeom prst="line">
            <a:avLst/>
          </a:prstGeom>
          <a:ln w="127000" cap="sq">
            <a:solidFill>
              <a:srgbClr val="8FAADC"/>
            </a:solidFill>
            <a:round/>
          </a:ln>
        </p:spPr>
        <p:style>
          <a:lnRef idx="1">
            <a:srgbClr val="0F6FC6"/>
          </a:lnRef>
          <a:fillRef idx="0">
            <a:srgbClr val="0F6FC6"/>
          </a:fillRef>
          <a:effectRef idx="0">
            <a:srgbClr val="0F6FC6"/>
          </a:effectRef>
          <a:fontRef idx="minor">
            <a:sysClr val="windowText" lastClr="000000"/>
          </a:fontRef>
        </p:style>
      </p:cxnSp>
      <p:sp>
        <p:nvSpPr>
          <p:cNvPr id="10" name="矩形 9" descr="e7d195523061f1c0d3ba7f298e59d031c9c3f97027ed136f882110EF8F17BAD1F2C348D17C7856EF46CB4678CC9E44EE1ABA681E3133328A7B4D22AAF822B2429426B2355AA8CC4431B8568D2CF3B73ADF5964BB9916C1AA44F022AAC5EB1909763789B386D86C73C326A881C590959D70E93E2C471A8ADFD3CE3217C87DD1331859AB9E7C890EC7"/>
          <p:cNvSpPr/>
          <p:nvPr/>
        </p:nvSpPr>
        <p:spPr>
          <a:xfrm>
            <a:off x="6942455" y="3969385"/>
            <a:ext cx="363474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  <a:alpha val="90000"/>
                  </a:schemeClr>
                </a:solidFill>
                <a:latin typeface="Futura Md BT" panose="020B0602020204020303" pitchFamily="34" charset="0"/>
              </a:rPr>
              <a:t>Interview skills</a:t>
            </a:r>
          </a:p>
        </p:txBody>
      </p:sp>
      <p:sp>
        <p:nvSpPr>
          <p:cNvPr id="23" name="任意多边形 22"/>
          <p:cNvSpPr/>
          <p:nvPr/>
        </p:nvSpPr>
        <p:spPr>
          <a:xfrm>
            <a:off x="-627380" y="1863725"/>
            <a:ext cx="6169025" cy="334708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221" h="6793">
                <a:moveTo>
                  <a:pt x="0" y="0"/>
                </a:moveTo>
                <a:lnTo>
                  <a:pt x="10827" y="0"/>
                </a:lnTo>
                <a:lnTo>
                  <a:pt x="10837" y="0"/>
                </a:lnTo>
                <a:cubicBezTo>
                  <a:pt x="11038" y="-5"/>
                  <a:pt x="11198" y="173"/>
                  <a:pt x="11193" y="314"/>
                </a:cubicBezTo>
                <a:lnTo>
                  <a:pt x="11193" y="322"/>
                </a:lnTo>
                <a:lnTo>
                  <a:pt x="11193" y="330"/>
                </a:lnTo>
                <a:cubicBezTo>
                  <a:pt x="11199" y="507"/>
                  <a:pt x="10997" y="647"/>
                  <a:pt x="10836" y="643"/>
                </a:cubicBezTo>
                <a:lnTo>
                  <a:pt x="10827" y="643"/>
                </a:lnTo>
                <a:lnTo>
                  <a:pt x="9363" y="643"/>
                </a:lnTo>
                <a:lnTo>
                  <a:pt x="9363" y="644"/>
                </a:lnTo>
                <a:lnTo>
                  <a:pt x="9223" y="644"/>
                </a:lnTo>
                <a:lnTo>
                  <a:pt x="9216" y="644"/>
                </a:lnTo>
                <a:cubicBezTo>
                  <a:pt x="9066" y="639"/>
                  <a:pt x="8915" y="784"/>
                  <a:pt x="8920" y="925"/>
                </a:cubicBezTo>
                <a:lnTo>
                  <a:pt x="8920" y="933"/>
                </a:lnTo>
                <a:lnTo>
                  <a:pt x="8920" y="940"/>
                </a:lnTo>
                <a:cubicBezTo>
                  <a:pt x="8915" y="1083"/>
                  <a:pt x="9066" y="1227"/>
                  <a:pt x="9215" y="1222"/>
                </a:cubicBezTo>
                <a:lnTo>
                  <a:pt x="9223" y="1222"/>
                </a:lnTo>
                <a:lnTo>
                  <a:pt x="9363" y="1222"/>
                </a:lnTo>
                <a:lnTo>
                  <a:pt x="9363" y="1223"/>
                </a:lnTo>
                <a:cubicBezTo>
                  <a:pt x="9363" y="1223"/>
                  <a:pt x="9373" y="1222"/>
                  <a:pt x="9377" y="1222"/>
                </a:cubicBezTo>
                <a:lnTo>
                  <a:pt x="9728" y="1222"/>
                </a:lnTo>
                <a:lnTo>
                  <a:pt x="9728" y="1220"/>
                </a:lnTo>
                <a:lnTo>
                  <a:pt x="11583" y="1220"/>
                </a:lnTo>
                <a:lnTo>
                  <a:pt x="11596" y="1220"/>
                </a:lnTo>
                <a:cubicBezTo>
                  <a:pt x="11876" y="1215"/>
                  <a:pt x="12099" y="1392"/>
                  <a:pt x="12093" y="1534"/>
                </a:cubicBezTo>
                <a:lnTo>
                  <a:pt x="12093" y="1542"/>
                </a:lnTo>
                <a:lnTo>
                  <a:pt x="12093" y="1550"/>
                </a:lnTo>
                <a:cubicBezTo>
                  <a:pt x="12101" y="1727"/>
                  <a:pt x="11819" y="1867"/>
                  <a:pt x="11595" y="1863"/>
                </a:cubicBezTo>
                <a:lnTo>
                  <a:pt x="11583" y="1863"/>
                </a:lnTo>
                <a:lnTo>
                  <a:pt x="9527" y="1863"/>
                </a:lnTo>
                <a:lnTo>
                  <a:pt x="9527" y="1858"/>
                </a:lnTo>
                <a:lnTo>
                  <a:pt x="9022" y="1858"/>
                </a:lnTo>
                <a:lnTo>
                  <a:pt x="9015" y="1858"/>
                </a:lnTo>
                <a:cubicBezTo>
                  <a:pt x="8865" y="1853"/>
                  <a:pt x="8714" y="2000"/>
                  <a:pt x="8719" y="2146"/>
                </a:cubicBezTo>
                <a:lnTo>
                  <a:pt x="8719" y="2154"/>
                </a:lnTo>
                <a:lnTo>
                  <a:pt x="8719" y="2161"/>
                </a:lnTo>
                <a:cubicBezTo>
                  <a:pt x="8714" y="2307"/>
                  <a:pt x="8865" y="2454"/>
                  <a:pt x="9014" y="2449"/>
                </a:cubicBezTo>
                <a:lnTo>
                  <a:pt x="9022" y="2449"/>
                </a:lnTo>
                <a:lnTo>
                  <a:pt x="9363" y="2449"/>
                </a:lnTo>
                <a:lnTo>
                  <a:pt x="9363" y="2452"/>
                </a:lnTo>
                <a:cubicBezTo>
                  <a:pt x="9365" y="2451"/>
                  <a:pt x="9373" y="2449"/>
                  <a:pt x="9371" y="2449"/>
                </a:cubicBezTo>
                <a:lnTo>
                  <a:pt x="9527" y="2449"/>
                </a:lnTo>
                <a:lnTo>
                  <a:pt x="9527" y="2439"/>
                </a:lnTo>
                <a:lnTo>
                  <a:pt x="10860" y="2439"/>
                </a:lnTo>
                <a:lnTo>
                  <a:pt x="10869" y="2439"/>
                </a:lnTo>
                <a:cubicBezTo>
                  <a:pt x="11052" y="2434"/>
                  <a:pt x="11198" y="2611"/>
                  <a:pt x="11194" y="2753"/>
                </a:cubicBezTo>
                <a:lnTo>
                  <a:pt x="11194" y="2761"/>
                </a:lnTo>
                <a:lnTo>
                  <a:pt x="11194" y="2769"/>
                </a:lnTo>
                <a:cubicBezTo>
                  <a:pt x="11199" y="2946"/>
                  <a:pt x="11015" y="3086"/>
                  <a:pt x="10868" y="3082"/>
                </a:cubicBezTo>
                <a:lnTo>
                  <a:pt x="10860" y="3082"/>
                </a:lnTo>
                <a:lnTo>
                  <a:pt x="9455" y="3082"/>
                </a:lnTo>
                <a:lnTo>
                  <a:pt x="9454" y="3082"/>
                </a:lnTo>
                <a:lnTo>
                  <a:pt x="9452" y="3082"/>
                </a:lnTo>
                <a:lnTo>
                  <a:pt x="9451" y="3082"/>
                </a:lnTo>
                <a:lnTo>
                  <a:pt x="9449" y="3082"/>
                </a:lnTo>
                <a:cubicBezTo>
                  <a:pt x="9418" y="3082"/>
                  <a:pt x="9374" y="3073"/>
                  <a:pt x="9363" y="3070"/>
                </a:cubicBezTo>
                <a:lnTo>
                  <a:pt x="9363" y="3085"/>
                </a:lnTo>
                <a:lnTo>
                  <a:pt x="9098" y="3085"/>
                </a:lnTo>
                <a:lnTo>
                  <a:pt x="9089" y="3085"/>
                </a:lnTo>
                <a:cubicBezTo>
                  <a:pt x="8902" y="3080"/>
                  <a:pt x="8714" y="3238"/>
                  <a:pt x="8720" y="3394"/>
                </a:cubicBezTo>
                <a:lnTo>
                  <a:pt x="8720" y="3402"/>
                </a:lnTo>
                <a:lnTo>
                  <a:pt x="8720" y="3410"/>
                </a:lnTo>
                <a:cubicBezTo>
                  <a:pt x="8714" y="3566"/>
                  <a:pt x="8903" y="3723"/>
                  <a:pt x="9088" y="3718"/>
                </a:cubicBezTo>
                <a:lnTo>
                  <a:pt x="9098" y="3718"/>
                </a:lnTo>
                <a:lnTo>
                  <a:pt x="9363" y="3718"/>
                </a:lnTo>
                <a:lnTo>
                  <a:pt x="9363" y="3719"/>
                </a:lnTo>
                <a:lnTo>
                  <a:pt x="9367" y="3719"/>
                </a:lnTo>
                <a:lnTo>
                  <a:pt x="10399" y="3719"/>
                </a:lnTo>
                <a:lnTo>
                  <a:pt x="10405" y="3719"/>
                </a:lnTo>
                <a:cubicBezTo>
                  <a:pt x="10540" y="3714"/>
                  <a:pt x="10647" y="3891"/>
                  <a:pt x="10644" y="4033"/>
                </a:cubicBezTo>
                <a:lnTo>
                  <a:pt x="10644" y="4040"/>
                </a:lnTo>
                <a:lnTo>
                  <a:pt x="10644" y="4049"/>
                </a:lnTo>
                <a:cubicBezTo>
                  <a:pt x="10648" y="4226"/>
                  <a:pt x="10513" y="4366"/>
                  <a:pt x="10405" y="4362"/>
                </a:cubicBezTo>
                <a:lnTo>
                  <a:pt x="10399" y="4362"/>
                </a:lnTo>
                <a:lnTo>
                  <a:pt x="9728" y="4362"/>
                </a:lnTo>
                <a:lnTo>
                  <a:pt x="9728" y="4361"/>
                </a:lnTo>
                <a:lnTo>
                  <a:pt x="8964" y="4361"/>
                </a:lnTo>
                <a:lnTo>
                  <a:pt x="8953" y="4361"/>
                </a:lnTo>
                <a:cubicBezTo>
                  <a:pt x="8726" y="4356"/>
                  <a:pt x="8498" y="4502"/>
                  <a:pt x="8505" y="4645"/>
                </a:cubicBezTo>
                <a:lnTo>
                  <a:pt x="8505" y="4653"/>
                </a:lnTo>
                <a:lnTo>
                  <a:pt x="8505" y="4660"/>
                </a:lnTo>
                <a:cubicBezTo>
                  <a:pt x="8498" y="4804"/>
                  <a:pt x="8726" y="4949"/>
                  <a:pt x="8951" y="4944"/>
                </a:cubicBezTo>
                <a:lnTo>
                  <a:pt x="8964" y="4944"/>
                </a:lnTo>
                <a:lnTo>
                  <a:pt x="9363" y="4944"/>
                </a:lnTo>
                <a:lnTo>
                  <a:pt x="9363" y="4948"/>
                </a:lnTo>
                <a:cubicBezTo>
                  <a:pt x="9370" y="4946"/>
                  <a:pt x="9394" y="4945"/>
                  <a:pt x="9409" y="4944"/>
                </a:cubicBezTo>
                <a:lnTo>
                  <a:pt x="9728" y="4944"/>
                </a:lnTo>
                <a:lnTo>
                  <a:pt x="9728" y="4943"/>
                </a:lnTo>
                <a:lnTo>
                  <a:pt x="11690" y="4943"/>
                </a:lnTo>
                <a:lnTo>
                  <a:pt x="11704" y="4943"/>
                </a:lnTo>
                <a:cubicBezTo>
                  <a:pt x="11996" y="4938"/>
                  <a:pt x="12228" y="5115"/>
                  <a:pt x="12221" y="5257"/>
                </a:cubicBezTo>
                <a:lnTo>
                  <a:pt x="12221" y="5264"/>
                </a:lnTo>
                <a:lnTo>
                  <a:pt x="12221" y="5273"/>
                </a:lnTo>
                <a:cubicBezTo>
                  <a:pt x="12230" y="5450"/>
                  <a:pt x="11936" y="5590"/>
                  <a:pt x="11703" y="5586"/>
                </a:cubicBezTo>
                <a:lnTo>
                  <a:pt x="11690" y="5586"/>
                </a:lnTo>
                <a:lnTo>
                  <a:pt x="9942" y="5586"/>
                </a:lnTo>
                <a:lnTo>
                  <a:pt x="9942" y="5579"/>
                </a:lnTo>
                <a:lnTo>
                  <a:pt x="9437" y="5579"/>
                </a:lnTo>
                <a:lnTo>
                  <a:pt x="9430" y="5579"/>
                </a:lnTo>
                <a:cubicBezTo>
                  <a:pt x="9414" y="5578"/>
                  <a:pt x="9381" y="5583"/>
                  <a:pt x="9383" y="5583"/>
                </a:cubicBezTo>
                <a:cubicBezTo>
                  <a:pt x="9372" y="5582"/>
                  <a:pt x="9363" y="5581"/>
                  <a:pt x="9363" y="5581"/>
                </a:cubicBezTo>
                <a:lnTo>
                  <a:pt x="9363" y="5581"/>
                </a:lnTo>
                <a:lnTo>
                  <a:pt x="9363" y="5588"/>
                </a:lnTo>
                <a:cubicBezTo>
                  <a:pt x="9242" y="5612"/>
                  <a:pt x="9129" y="5742"/>
                  <a:pt x="9134" y="5861"/>
                </a:cubicBezTo>
                <a:lnTo>
                  <a:pt x="9134" y="5869"/>
                </a:lnTo>
                <a:lnTo>
                  <a:pt x="9134" y="5876"/>
                </a:lnTo>
                <a:cubicBezTo>
                  <a:pt x="9127" y="5998"/>
                  <a:pt x="9252" y="6128"/>
                  <a:pt x="9363" y="6149"/>
                </a:cubicBezTo>
                <a:lnTo>
                  <a:pt x="9363" y="6150"/>
                </a:lnTo>
                <a:lnTo>
                  <a:pt x="9365" y="6150"/>
                </a:lnTo>
                <a:cubicBezTo>
                  <a:pt x="9373" y="6153"/>
                  <a:pt x="9422" y="6159"/>
                  <a:pt x="9429" y="6157"/>
                </a:cubicBezTo>
                <a:lnTo>
                  <a:pt x="9437" y="6157"/>
                </a:lnTo>
                <a:lnTo>
                  <a:pt x="9942" y="6157"/>
                </a:lnTo>
                <a:lnTo>
                  <a:pt x="9942" y="6150"/>
                </a:lnTo>
                <a:lnTo>
                  <a:pt x="10827" y="6150"/>
                </a:lnTo>
                <a:lnTo>
                  <a:pt x="10837" y="6150"/>
                </a:lnTo>
                <a:cubicBezTo>
                  <a:pt x="11038" y="6145"/>
                  <a:pt x="11198" y="6322"/>
                  <a:pt x="11193" y="6464"/>
                </a:cubicBezTo>
                <a:lnTo>
                  <a:pt x="11193" y="6471"/>
                </a:lnTo>
                <a:lnTo>
                  <a:pt x="11193" y="6480"/>
                </a:lnTo>
                <a:cubicBezTo>
                  <a:pt x="11199" y="6656"/>
                  <a:pt x="10997" y="6797"/>
                  <a:pt x="10836" y="6793"/>
                </a:cubicBezTo>
                <a:lnTo>
                  <a:pt x="10827" y="6793"/>
                </a:lnTo>
                <a:lnTo>
                  <a:pt x="0" y="6793"/>
                </a:lnTo>
                <a:lnTo>
                  <a:pt x="0" y="0"/>
                </a:lnTo>
                <a:close/>
              </a:path>
            </a:pathLst>
          </a:custGeom>
          <a:noFill/>
          <a:ln w="88900">
            <a:solidFill>
              <a:srgbClr val="8FAADC"/>
            </a:solidFill>
          </a:ln>
          <a:effectLst>
            <a:innerShdw blurRad="63500" dist="50800" dir="18900000">
              <a:srgbClr val="4B47DA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矩形: 圆角 14"/>
          <p:cNvSpPr>
            <a:spLocks noChangeAspect="1"/>
          </p:cNvSpPr>
          <p:nvPr/>
        </p:nvSpPr>
        <p:spPr>
          <a:xfrm>
            <a:off x="788848" y="2276315"/>
            <a:ext cx="2520000" cy="2520000"/>
          </a:xfrm>
          <a:prstGeom prst="roundRect">
            <a:avLst>
              <a:gd name="adj" fmla="val 50000"/>
            </a:avLst>
          </a:prstGeom>
          <a:solidFill>
            <a:srgbClr val="8FAADC"/>
          </a:solidFill>
          <a:ln w="254000">
            <a:solidFill>
              <a:srgbClr val="8FAADC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b="1" dirty="0">
                <a:ea typeface="+mj-ea"/>
              </a:rPr>
              <a:t>03</a:t>
            </a:r>
            <a:endParaRPr lang="zh-CN" altLang="en-US" sz="7200" b="1" dirty="0"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23" grpId="0" bldLvl="0" animBg="1"/>
      <p:bldP spid="2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28" name="矩形: 圆角 27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30" name="矩形: 圆角 29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31" name="图片 30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8" name="组合 7"/>
          <p:cNvGrpSpPr/>
          <p:nvPr/>
        </p:nvGrpSpPr>
        <p:grpSpPr>
          <a:xfrm>
            <a:off x="706384" y="1784028"/>
            <a:ext cx="10779231" cy="4228690"/>
            <a:chOff x="361950" y="1858930"/>
            <a:chExt cx="11334750" cy="4446620"/>
          </a:xfrm>
        </p:grpSpPr>
        <p:grpSp>
          <p:nvGrpSpPr>
            <p:cNvPr id="9" name="组合 8"/>
            <p:cNvGrpSpPr/>
            <p:nvPr/>
          </p:nvGrpSpPr>
          <p:grpSpPr>
            <a:xfrm>
              <a:off x="361950" y="1858930"/>
              <a:ext cx="5429250" cy="1874870"/>
              <a:chOff x="361950" y="1858930"/>
              <a:chExt cx="5429250" cy="187487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361950" y="1858930"/>
                <a:ext cx="5429250" cy="1874870"/>
              </a:xfrm>
              <a:prstGeom prst="rect">
                <a:avLst/>
              </a:pr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485900" y="2016941"/>
                <a:ext cx="4305300" cy="1345176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 enter your contents Please enter your contents</a:t>
                </a:r>
                <a:endParaRPr lang="en-US" altLang="zh-CN" sz="1400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485009" y="2343150"/>
                <a:ext cx="933450" cy="9334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</a:rPr>
                  <a:t>01</a:t>
                </a:r>
                <a:endParaRPr lang="zh-CN" altLang="en-US" sz="2800" dirty="0">
                  <a:solidFill>
                    <a:schemeClr val="tx1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096000" y="4430680"/>
              <a:ext cx="5600700" cy="1874870"/>
              <a:chOff x="6096000" y="4430680"/>
              <a:chExt cx="5600700" cy="187487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6096000" y="4430680"/>
                <a:ext cx="5600700" cy="1874870"/>
              </a:xfrm>
              <a:prstGeom prst="rect">
                <a:avLst/>
              </a:pr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7322907" y="4588691"/>
                <a:ext cx="4373793" cy="1345176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 enter your contents Please enter your contents</a:t>
                </a:r>
                <a:endParaRPr lang="en-US" altLang="zh-CN" sz="1400" dirty="0">
                  <a:solidFill>
                    <a:schemeClr val="bg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6242729" y="4901390"/>
                <a:ext cx="933450" cy="9334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</a:rPr>
                  <a:t>04</a:t>
                </a:r>
                <a:endParaRPr lang="zh-CN" altLang="en-US" sz="2800" dirty="0">
                  <a:solidFill>
                    <a:schemeClr val="tx1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61950" y="4430680"/>
              <a:ext cx="5429250" cy="1874870"/>
              <a:chOff x="361950" y="1858930"/>
              <a:chExt cx="5429250" cy="187487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361950" y="1858930"/>
                <a:ext cx="5429250" cy="1874870"/>
              </a:xfrm>
              <a:prstGeom prst="rect">
                <a:avLst/>
              </a:prstGeom>
              <a:noFill/>
              <a:ln w="28575">
                <a:solidFill>
                  <a:srgbClr val="8FAAD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1485900" y="2016941"/>
                <a:ext cx="4305300" cy="1345176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 enter your contents Please enter your contents</a:t>
                </a:r>
                <a:endParaRPr lang="en-US" altLang="zh-CN" sz="14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485009" y="2343150"/>
                <a:ext cx="933450" cy="933450"/>
              </a:xfrm>
              <a:prstGeom prst="ellipse">
                <a:avLst/>
              </a:pr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6096000" y="1872440"/>
              <a:ext cx="5600700" cy="1874870"/>
              <a:chOff x="6096000" y="4430680"/>
              <a:chExt cx="5600700" cy="1874870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6096000" y="4430680"/>
                <a:ext cx="5600700" cy="1874870"/>
              </a:xfrm>
              <a:prstGeom prst="rect">
                <a:avLst/>
              </a:prstGeom>
              <a:noFill/>
              <a:ln w="28575">
                <a:solidFill>
                  <a:srgbClr val="8FAAD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7322907" y="4588691"/>
                <a:ext cx="4373793" cy="1345176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</a:t>
                </a:r>
                <a:r>
                  <a:rPr lang="zh-CN" altLang="en-US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</a:t>
                </a:r>
                <a:r>
                  <a:rPr lang="zh-CN" altLang="en-US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cs typeface="字魂59号-创粗黑" panose="00000500000000000000" charset="-122"/>
                  </a:rPr>
                  <a:t> </a:t>
                </a:r>
                <a:r>
                  <a:rPr lang="en-US" altLang="zh-CN" sz="1400" dirty="0">
                    <a:latin typeface="思源黑体 Regular" panose="020B0500000000000000" pitchFamily="34" charset="-122"/>
                    <a:ea typeface="思源黑体 Regular" panose="020B0500000000000000" pitchFamily="34" charset="-122"/>
                    <a:sym typeface="+mn-ea"/>
                  </a:rPr>
                  <a:t>Please enter your contents Please enter your contents Please enter your contents Please enter your contents</a:t>
                </a:r>
                <a:endParaRPr lang="en-US" altLang="zh-CN" sz="1400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6242729" y="4901390"/>
                <a:ext cx="933450" cy="933450"/>
              </a:xfrm>
              <a:prstGeom prst="ellipse">
                <a:avLst/>
              </a:pr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思源黑体 Regular" panose="020B0500000000000000" pitchFamily="34" charset="-122"/>
                    <a:ea typeface="思源黑体 Regular" panose="020B0500000000000000" pitchFamily="34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思源黑体 Regular" panose="020B0500000000000000" pitchFamily="34" charset="-122"/>
                  <a:ea typeface="思源黑体 Regular" panose="020B0500000000000000" pitchFamily="34" charset="-122"/>
                </a:endParaRPr>
              </a:p>
            </p:txBody>
          </p:sp>
        </p:grp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20" name="矩形: 圆角 19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22" name="矩形: 圆角 21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23" name="图片 22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14" name="组合 13"/>
          <p:cNvGrpSpPr/>
          <p:nvPr/>
        </p:nvGrpSpPr>
        <p:grpSpPr>
          <a:xfrm>
            <a:off x="5863057" y="2253402"/>
            <a:ext cx="6107333" cy="3377432"/>
            <a:chOff x="5636992" y="2438400"/>
            <a:chExt cx="6107333" cy="3377432"/>
          </a:xfrm>
        </p:grpSpPr>
        <p:sp>
          <p:nvSpPr>
            <p:cNvPr id="8" name="矩形 7"/>
            <p:cNvSpPr/>
            <p:nvPr/>
          </p:nvSpPr>
          <p:spPr>
            <a:xfrm>
              <a:off x="6741882" y="4470656"/>
              <a:ext cx="5002443" cy="1345176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 enter your contents Please enter your contents</a:t>
              </a:r>
              <a:endParaRPr lang="en-US" altLang="zh-CN" sz="14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741881" y="2438400"/>
              <a:ext cx="5002443" cy="1345176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4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 enter your contents Please enter your contents</a:t>
              </a:r>
              <a:endParaRPr lang="en-US" altLang="zh-CN" sz="14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636992" y="2720429"/>
              <a:ext cx="1047738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srgbClr val="8FAADC"/>
                  </a:solidFill>
                  <a:latin typeface="思源黑體 Bold" panose="020B0800000000000000" pitchFamily="34" charset="-128"/>
                  <a:ea typeface="思源黑體 Bold" panose="020B0800000000000000" pitchFamily="34" charset="-128"/>
                </a:rPr>
                <a:t>01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5636992" y="4758778"/>
              <a:ext cx="1047738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srgbClr val="8FAADC"/>
                  </a:solidFill>
                  <a:latin typeface="思源黑體 Bold" panose="020B0800000000000000" pitchFamily="34" charset="-128"/>
                  <a:ea typeface="思源黑體 Bold" panose="020B0800000000000000" pitchFamily="34" charset="-128"/>
                </a:rPr>
                <a:t>02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00102" y="2040293"/>
            <a:ext cx="4967092" cy="3875348"/>
            <a:chOff x="742950" y="2040293"/>
            <a:chExt cx="4967092" cy="3875348"/>
          </a:xfrm>
        </p:grpSpPr>
        <p:sp>
          <p:nvSpPr>
            <p:cNvPr id="15" name="矩形 14"/>
            <p:cNvSpPr/>
            <p:nvPr/>
          </p:nvSpPr>
          <p:spPr>
            <a:xfrm>
              <a:off x="742950" y="2040293"/>
              <a:ext cx="4967092" cy="3875348"/>
            </a:xfrm>
            <a:prstGeom prst="rect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920888" y="2040293"/>
              <a:ext cx="4584674" cy="38753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400209" y="290512"/>
            <a:ext cx="11404494" cy="6276975"/>
            <a:chOff x="400209" y="290512"/>
            <a:chExt cx="11404494" cy="6276975"/>
          </a:xfrm>
        </p:grpSpPr>
        <p:sp>
          <p:nvSpPr>
            <p:cNvPr id="31" name="矩形: 圆角 30"/>
            <p:cNvSpPr/>
            <p:nvPr/>
          </p:nvSpPr>
          <p:spPr>
            <a:xfrm>
              <a:off x="400209" y="290512"/>
              <a:ext cx="11404494" cy="6276975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1489158" y="315141"/>
              <a:ext cx="5354252" cy="1297437"/>
              <a:chOff x="1489158" y="315141"/>
              <a:chExt cx="5354252" cy="1297437"/>
            </a:xfrm>
          </p:grpSpPr>
          <p:sp>
            <p:nvSpPr>
              <p:cNvPr id="33" name="矩形: 圆角 32"/>
              <p:cNvSpPr/>
              <p:nvPr/>
            </p:nvSpPr>
            <p:spPr>
              <a:xfrm>
                <a:off x="2444381" y="599165"/>
                <a:ext cx="4399029" cy="5985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en-US" altLang="zh-CN" sz="2400" b="1" dirty="0">
                    <a:solidFill>
                      <a:schemeClr val="tx1"/>
                    </a:solidFill>
                    <a:latin typeface="思源黑体" panose="020B0400000000000000" pitchFamily="34" charset="-122"/>
                    <a:ea typeface="思源黑体" panose="020B0400000000000000" pitchFamily="34" charset="-122"/>
                    <a:cs typeface="字魂59号-创粗黑" panose="00000500000000000000" charset="-122"/>
                  </a:rPr>
                  <a:t>Please  enter  your Content</a:t>
                </a:r>
                <a:endParaRPr lang="zh-CN" altLang="en-US" sz="2400" b="1" dirty="0">
                  <a:solidFill>
                    <a:schemeClr val="tx1"/>
                  </a:solidFill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endParaRPr>
              </a:p>
            </p:txBody>
          </p:sp>
          <p:pic>
            <p:nvPicPr>
              <p:cNvPr id="36" name="图片 35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1489158" y="315141"/>
                <a:ext cx="864958" cy="1297437"/>
              </a:xfrm>
              <a:prstGeom prst="rect">
                <a:avLst/>
              </a:prstGeom>
            </p:spPr>
          </p:pic>
        </p:grpSp>
      </p:grpSp>
      <p:grpSp>
        <p:nvGrpSpPr>
          <p:cNvPr id="47" name="组合 46"/>
          <p:cNvGrpSpPr/>
          <p:nvPr/>
        </p:nvGrpSpPr>
        <p:grpSpPr>
          <a:xfrm>
            <a:off x="4511701" y="2244624"/>
            <a:ext cx="3241300" cy="3269364"/>
            <a:chOff x="4075971" y="1882021"/>
            <a:chExt cx="3728879" cy="3761165"/>
          </a:xfrm>
        </p:grpSpPr>
        <p:grpSp>
          <p:nvGrpSpPr>
            <p:cNvPr id="42" name="组合 41"/>
            <p:cNvGrpSpPr/>
            <p:nvPr/>
          </p:nvGrpSpPr>
          <p:grpSpPr>
            <a:xfrm>
              <a:off x="4075971" y="1882021"/>
              <a:ext cx="3728879" cy="3761165"/>
              <a:chOff x="4059124" y="2024626"/>
              <a:chExt cx="3728879" cy="3761165"/>
            </a:xfrm>
          </p:grpSpPr>
          <p:sp>
            <p:nvSpPr>
              <p:cNvPr id="39" name="任意多边形: 形状 38"/>
              <p:cNvSpPr/>
              <p:nvPr/>
            </p:nvSpPr>
            <p:spPr>
              <a:xfrm flipV="1">
                <a:off x="5110139" y="2024626"/>
                <a:ext cx="2677864" cy="2590752"/>
              </a:xfrm>
              <a:custGeom>
                <a:avLst/>
                <a:gdLst>
                  <a:gd name="connsiteX0" fmla="*/ 812692 w 2757610"/>
                  <a:gd name="connsiteY0" fmla="*/ 2667227 h 2667903"/>
                  <a:gd name="connsiteX1" fmla="*/ 2011201 w 2757610"/>
                  <a:gd name="connsiteY1" fmla="*/ 2279724 h 2667903"/>
                  <a:gd name="connsiteX2" fmla="*/ 2643389 w 2757610"/>
                  <a:gd name="connsiteY2" fmla="*/ 123078 h 2667903"/>
                  <a:gd name="connsiteX3" fmla="*/ 2591397 w 2757610"/>
                  <a:gd name="connsiteY3" fmla="*/ 0 h 2667903"/>
                  <a:gd name="connsiteX4" fmla="*/ 1590739 w 2757610"/>
                  <a:gd name="connsiteY4" fmla="*/ 492441 h 2667903"/>
                  <a:gd name="connsiteX5" fmla="*/ 1621650 w 2757610"/>
                  <a:gd name="connsiteY5" fmla="*/ 577025 h 2667903"/>
                  <a:gd name="connsiteX6" fmla="*/ 1337421 w 2757610"/>
                  <a:gd name="connsiteY6" fmla="*/ 1395906 h 2667903"/>
                  <a:gd name="connsiteX7" fmla="*/ 610747 w 2757610"/>
                  <a:gd name="connsiteY7" fmla="*/ 1515174 h 2667903"/>
                  <a:gd name="connsiteX8" fmla="*/ 558207 w 2757610"/>
                  <a:gd name="connsiteY8" fmla="*/ 1491575 h 2667903"/>
                  <a:gd name="connsiteX9" fmla="*/ 0 w 2757610"/>
                  <a:gd name="connsiteY9" fmla="*/ 2458417 h 2667903"/>
                  <a:gd name="connsiteX10" fmla="*/ 84334 w 2757610"/>
                  <a:gd name="connsiteY10" fmla="*/ 2501311 h 2667903"/>
                  <a:gd name="connsiteX11" fmla="*/ 812692 w 2757610"/>
                  <a:gd name="connsiteY11" fmla="*/ 2667227 h 2667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57610" h="2667903">
                    <a:moveTo>
                      <a:pt x="812692" y="2667227"/>
                    </a:moveTo>
                    <a:cubicBezTo>
                      <a:pt x="1229872" y="2678349"/>
                      <a:pt x="1653482" y="2552433"/>
                      <a:pt x="2011201" y="2279724"/>
                    </a:cubicBezTo>
                    <a:cubicBezTo>
                      <a:pt x="2687617" y="1764056"/>
                      <a:pt x="2920325" y="882189"/>
                      <a:pt x="2643389" y="123078"/>
                    </a:cubicBezTo>
                    <a:lnTo>
                      <a:pt x="2591397" y="0"/>
                    </a:lnTo>
                    <a:lnTo>
                      <a:pt x="1590739" y="492441"/>
                    </a:lnTo>
                    <a:lnTo>
                      <a:pt x="1621650" y="577025"/>
                    </a:lnTo>
                    <a:cubicBezTo>
                      <a:pt x="1697609" y="873003"/>
                      <a:pt x="1595715" y="1198995"/>
                      <a:pt x="1337421" y="1395906"/>
                    </a:cubicBezTo>
                    <a:cubicBezTo>
                      <a:pt x="1122176" y="1559998"/>
                      <a:pt x="849262" y="1595616"/>
                      <a:pt x="610747" y="1515174"/>
                    </a:cubicBezTo>
                    <a:lnTo>
                      <a:pt x="558207" y="1491575"/>
                    </a:lnTo>
                    <a:lnTo>
                      <a:pt x="0" y="2458417"/>
                    </a:lnTo>
                    <a:lnTo>
                      <a:pt x="84334" y="2501311"/>
                    </a:lnTo>
                    <a:cubicBezTo>
                      <a:pt x="314391" y="2604546"/>
                      <a:pt x="562385" y="2660553"/>
                      <a:pt x="812692" y="2667227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</a:endParaRPr>
              </a:p>
            </p:txBody>
          </p:sp>
          <p:sp>
            <p:nvSpPr>
              <p:cNvPr id="38" name="任意多边形: 形状 37"/>
              <p:cNvSpPr/>
              <p:nvPr/>
            </p:nvSpPr>
            <p:spPr>
              <a:xfrm flipV="1">
                <a:off x="4059124" y="2276785"/>
                <a:ext cx="1503477" cy="1670627"/>
              </a:xfrm>
              <a:custGeom>
                <a:avLst/>
                <a:gdLst>
                  <a:gd name="connsiteX0" fmla="*/ 991156 w 1548250"/>
                  <a:gd name="connsiteY0" fmla="*/ 1720377 h 1720377"/>
                  <a:gd name="connsiteX1" fmla="*/ 1548250 w 1548250"/>
                  <a:gd name="connsiteY1" fmla="*/ 755462 h 1720377"/>
                  <a:gd name="connsiteX2" fmla="*/ 1504467 w 1548250"/>
                  <a:gd name="connsiteY2" fmla="*/ 735797 h 1720377"/>
                  <a:gd name="connsiteX3" fmla="*/ 1270421 w 1548250"/>
                  <a:gd name="connsiteY3" fmla="*/ 530429 h 1720377"/>
                  <a:gd name="connsiteX4" fmla="*/ 1111126 w 1548250"/>
                  <a:gd name="connsiteY4" fmla="*/ 100593 h 1720377"/>
                  <a:gd name="connsiteX5" fmla="*/ 1114999 w 1548250"/>
                  <a:gd name="connsiteY5" fmla="*/ 0 h 1720377"/>
                  <a:gd name="connsiteX6" fmla="*/ 0 w 1548250"/>
                  <a:gd name="connsiteY6" fmla="*/ 0 h 1720377"/>
                  <a:gd name="connsiteX7" fmla="*/ 1532 w 1548250"/>
                  <a:gd name="connsiteY7" fmla="*/ 165152 h 1720377"/>
                  <a:gd name="connsiteX8" fmla="*/ 386603 w 1548250"/>
                  <a:gd name="connsiteY8" fmla="*/ 1204212 h 1720377"/>
                  <a:gd name="connsiteX9" fmla="*/ 952369 w 1548250"/>
                  <a:gd name="connsiteY9" fmla="*/ 1700651 h 1720377"/>
                  <a:gd name="connsiteX10" fmla="*/ 991156 w 1548250"/>
                  <a:gd name="connsiteY10" fmla="*/ 1720377 h 1720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48250" h="1720377">
                    <a:moveTo>
                      <a:pt x="991156" y="1720377"/>
                    </a:moveTo>
                    <a:lnTo>
                      <a:pt x="1548250" y="755462"/>
                    </a:lnTo>
                    <a:lnTo>
                      <a:pt x="1504467" y="735797"/>
                    </a:lnTo>
                    <a:cubicBezTo>
                      <a:pt x="1416037" y="685247"/>
                      <a:pt x="1336058" y="616527"/>
                      <a:pt x="1270421" y="530429"/>
                    </a:cubicBezTo>
                    <a:cubicBezTo>
                      <a:pt x="1171966" y="401283"/>
                      <a:pt x="1119762" y="251375"/>
                      <a:pt x="1111126" y="100593"/>
                    </a:cubicBezTo>
                    <a:lnTo>
                      <a:pt x="1114999" y="0"/>
                    </a:lnTo>
                    <a:lnTo>
                      <a:pt x="0" y="0"/>
                    </a:lnTo>
                    <a:lnTo>
                      <a:pt x="1532" y="165152"/>
                    </a:lnTo>
                    <a:cubicBezTo>
                      <a:pt x="22407" y="529642"/>
                      <a:pt x="148603" y="892020"/>
                      <a:pt x="386603" y="1204212"/>
                    </a:cubicBezTo>
                    <a:cubicBezTo>
                      <a:pt x="545270" y="1412339"/>
                      <a:pt x="738606" y="1578458"/>
                      <a:pt x="952369" y="1700651"/>
                    </a:cubicBezTo>
                    <a:lnTo>
                      <a:pt x="991156" y="172037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</a:endParaRPr>
              </a:p>
            </p:txBody>
          </p:sp>
          <p:sp>
            <p:nvSpPr>
              <p:cNvPr id="35" name="任意多边形: 形状 34"/>
              <p:cNvSpPr/>
              <p:nvPr/>
            </p:nvSpPr>
            <p:spPr>
              <a:xfrm flipV="1">
                <a:off x="4061448" y="4042880"/>
                <a:ext cx="1978205" cy="1742911"/>
              </a:xfrm>
              <a:custGeom>
                <a:avLst/>
                <a:gdLst>
                  <a:gd name="connsiteX0" fmla="*/ 0 w 2037114"/>
                  <a:gd name="connsiteY0" fmla="*/ 1794813 h 1794813"/>
                  <a:gd name="connsiteX1" fmla="*/ 1114435 w 2037114"/>
                  <a:gd name="connsiteY1" fmla="*/ 1794813 h 1794813"/>
                  <a:gd name="connsiteX2" fmla="*/ 1114590 w 2037114"/>
                  <a:gd name="connsiteY2" fmla="*/ 1790788 h 1794813"/>
                  <a:gd name="connsiteX3" fmla="*/ 1416288 w 2037114"/>
                  <a:gd name="connsiteY3" fmla="*/ 1271998 h 1794813"/>
                  <a:gd name="connsiteX4" fmla="*/ 1996462 w 2037114"/>
                  <a:gd name="connsiteY4" fmla="*/ 1118490 h 1794813"/>
                  <a:gd name="connsiteX5" fmla="*/ 2001882 w 2037114"/>
                  <a:gd name="connsiteY5" fmla="*/ 1119759 h 1794813"/>
                  <a:gd name="connsiteX6" fmla="*/ 2037114 w 2037114"/>
                  <a:gd name="connsiteY6" fmla="*/ 7767 h 1794813"/>
                  <a:gd name="connsiteX7" fmla="*/ 1963766 w 2037114"/>
                  <a:gd name="connsiteY7" fmla="*/ 1418 h 1794813"/>
                  <a:gd name="connsiteX8" fmla="*/ 742507 w 2037114"/>
                  <a:gd name="connsiteY8" fmla="*/ 388180 h 1794813"/>
                  <a:gd name="connsiteX9" fmla="*/ 13201 w 2037114"/>
                  <a:gd name="connsiteY9" fmla="*/ 1642270 h 1794813"/>
                  <a:gd name="connsiteX10" fmla="*/ 0 w 2037114"/>
                  <a:gd name="connsiteY10" fmla="*/ 1794813 h 17948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37114" h="1794813">
                    <a:moveTo>
                      <a:pt x="0" y="1794813"/>
                    </a:moveTo>
                    <a:lnTo>
                      <a:pt x="1114435" y="1794813"/>
                    </a:lnTo>
                    <a:lnTo>
                      <a:pt x="1114590" y="1790788"/>
                    </a:lnTo>
                    <a:cubicBezTo>
                      <a:pt x="1141408" y="1591915"/>
                      <a:pt x="1244092" y="1403272"/>
                      <a:pt x="1416288" y="1271998"/>
                    </a:cubicBezTo>
                    <a:cubicBezTo>
                      <a:pt x="1588484" y="1140723"/>
                      <a:pt x="1797588" y="1091674"/>
                      <a:pt x="1996462" y="1118490"/>
                    </a:cubicBezTo>
                    <a:lnTo>
                      <a:pt x="2001882" y="1119759"/>
                    </a:lnTo>
                    <a:lnTo>
                      <a:pt x="2037114" y="7767"/>
                    </a:lnTo>
                    <a:lnTo>
                      <a:pt x="1963766" y="1418"/>
                    </a:lnTo>
                    <a:cubicBezTo>
                      <a:pt x="1539263" y="-14976"/>
                      <a:pt x="1106731" y="110512"/>
                      <a:pt x="742507" y="388180"/>
                    </a:cubicBezTo>
                    <a:cubicBezTo>
                      <a:pt x="326252" y="705513"/>
                      <a:pt x="78028" y="1161526"/>
                      <a:pt x="13201" y="1642270"/>
                    </a:cubicBezTo>
                    <a:lnTo>
                      <a:pt x="0" y="1794813"/>
                    </a:lnTo>
                    <a:close/>
                  </a:path>
                </a:pathLst>
              </a:cu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</a:endParaRPr>
              </a:p>
            </p:txBody>
          </p:sp>
          <p:sp>
            <p:nvSpPr>
              <p:cNvPr id="34" name="任意多边形: 形状 33"/>
              <p:cNvSpPr/>
              <p:nvPr/>
            </p:nvSpPr>
            <p:spPr>
              <a:xfrm flipV="1">
                <a:off x="6120090" y="4265191"/>
                <a:ext cx="1499910" cy="1514691"/>
              </a:xfrm>
              <a:custGeom>
                <a:avLst/>
                <a:gdLst>
                  <a:gd name="connsiteX0" fmla="*/ 545955 w 1544576"/>
                  <a:gd name="connsiteY0" fmla="*/ 1559798 h 1559798"/>
                  <a:gd name="connsiteX1" fmla="*/ 1544576 w 1544576"/>
                  <a:gd name="connsiteY1" fmla="*/ 1068359 h 1559798"/>
                  <a:gd name="connsiteX2" fmla="*/ 1541403 w 1544576"/>
                  <a:gd name="connsiteY2" fmla="*/ 1060845 h 1559798"/>
                  <a:gd name="connsiteX3" fmla="*/ 1340429 w 1544576"/>
                  <a:gd name="connsiteY3" fmla="*/ 733706 h 1559798"/>
                  <a:gd name="connsiteX4" fmla="*/ 86340 w 1544576"/>
                  <a:gd name="connsiteY4" fmla="*/ 4399 h 1559798"/>
                  <a:gd name="connsiteX5" fmla="*/ 35497 w 1544576"/>
                  <a:gd name="connsiteY5" fmla="*/ 0 h 1559798"/>
                  <a:gd name="connsiteX6" fmla="*/ 0 w 1544576"/>
                  <a:gd name="connsiteY6" fmla="*/ 1120321 h 1559798"/>
                  <a:gd name="connsiteX7" fmla="*/ 84321 w 1544576"/>
                  <a:gd name="connsiteY7" fmla="*/ 1140027 h 1559798"/>
                  <a:gd name="connsiteX8" fmla="*/ 456611 w 1544576"/>
                  <a:gd name="connsiteY8" fmla="*/ 1407488 h 1559798"/>
                  <a:gd name="connsiteX9" fmla="*/ 539748 w 1544576"/>
                  <a:gd name="connsiteY9" fmla="*/ 1542818 h 1559798"/>
                  <a:gd name="connsiteX10" fmla="*/ 545955 w 1544576"/>
                  <a:gd name="connsiteY10" fmla="*/ 1559798 h 1559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44576" h="1559798">
                    <a:moveTo>
                      <a:pt x="545955" y="1559798"/>
                    </a:moveTo>
                    <a:lnTo>
                      <a:pt x="1544576" y="1068359"/>
                    </a:lnTo>
                    <a:lnTo>
                      <a:pt x="1541403" y="1060845"/>
                    </a:lnTo>
                    <a:cubicBezTo>
                      <a:pt x="1486673" y="947410"/>
                      <a:pt x="1419763" y="837770"/>
                      <a:pt x="1340429" y="733706"/>
                    </a:cubicBezTo>
                    <a:cubicBezTo>
                      <a:pt x="1023096" y="317451"/>
                      <a:pt x="567083" y="69227"/>
                      <a:pt x="86340" y="4399"/>
                    </a:cubicBezTo>
                    <a:lnTo>
                      <a:pt x="35497" y="0"/>
                    </a:lnTo>
                    <a:lnTo>
                      <a:pt x="0" y="1120321"/>
                    </a:lnTo>
                    <a:lnTo>
                      <a:pt x="84321" y="1140027"/>
                    </a:lnTo>
                    <a:cubicBezTo>
                      <a:pt x="227431" y="1188294"/>
                      <a:pt x="358155" y="1278340"/>
                      <a:pt x="456611" y="1407488"/>
                    </a:cubicBezTo>
                    <a:cubicBezTo>
                      <a:pt x="489430" y="1450535"/>
                      <a:pt x="517109" y="1495891"/>
                      <a:pt x="539748" y="1542818"/>
                    </a:cubicBezTo>
                    <a:lnTo>
                      <a:pt x="545955" y="1559798"/>
                    </a:lnTo>
                    <a:close/>
                  </a:path>
                </a:pathLst>
              </a:cu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6409773" y="2582342"/>
              <a:ext cx="987122" cy="531112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  <a:cs typeface="字魂59号-创粗黑" panose="00000500000000000000" charset="-122"/>
                </a:rPr>
                <a:t>96%</a:t>
              </a:r>
              <a:endParaRPr lang="zh-CN" altLang="en-US" sz="2400" b="1" dirty="0">
                <a:solidFill>
                  <a:schemeClr val="accent1">
                    <a:lumMod val="75000"/>
                  </a:schemeClr>
                </a:solidFill>
                <a:latin typeface="思源黑體 Heavy" panose="020B0A00000000000000" pitchFamily="34" charset="-128"/>
                <a:ea typeface="思源黑體 Heavy" panose="020B0A00000000000000" pitchFamily="34" charset="-128"/>
                <a:cs typeface="字魂59号-创粗黑" panose="00000500000000000000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324546" y="4484091"/>
              <a:ext cx="987122" cy="531112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  <a:cs typeface="字魂59号-创粗黑" panose="00000500000000000000" charset="-122"/>
                </a:rPr>
                <a:t>36%</a:t>
              </a:r>
              <a:endParaRPr lang="zh-CN" altLang="en-US" sz="2400" b="1" dirty="0">
                <a:solidFill>
                  <a:schemeClr val="accent1">
                    <a:lumMod val="75000"/>
                  </a:schemeClr>
                </a:solidFill>
                <a:latin typeface="思源黑體 Heavy" panose="020B0A00000000000000" pitchFamily="34" charset="-128"/>
                <a:ea typeface="思源黑體 Heavy" panose="020B0A00000000000000" pitchFamily="34" charset="-128"/>
                <a:cs typeface="字魂59号-创粗黑" panose="00000500000000000000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96661" y="2856910"/>
              <a:ext cx="987122" cy="531112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  <a:cs typeface="字魂59号-创粗黑" panose="00000500000000000000" charset="-122"/>
                </a:rPr>
                <a:t>66%</a:t>
              </a:r>
              <a:endParaRPr lang="zh-CN" altLang="en-US" sz="2400" b="1" dirty="0">
                <a:solidFill>
                  <a:schemeClr val="accent1">
                    <a:lumMod val="75000"/>
                  </a:schemeClr>
                </a:solidFill>
                <a:latin typeface="思源黑體 Heavy" panose="020B0A00000000000000" pitchFamily="34" charset="-128"/>
                <a:ea typeface="思源黑體 Heavy" panose="020B0A00000000000000" pitchFamily="34" charset="-128"/>
                <a:cs typeface="字魂59号-创粗黑" panose="00000500000000000000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4597930" y="4494689"/>
              <a:ext cx="987122" cy="531112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chemeClr val="accent1">
                      <a:lumMod val="75000"/>
                    </a:schemeClr>
                  </a:solidFill>
                  <a:latin typeface="思源黑體 Heavy" panose="020B0A00000000000000" pitchFamily="34" charset="-128"/>
                  <a:ea typeface="思源黑體 Heavy" panose="020B0A00000000000000" pitchFamily="34" charset="-128"/>
                  <a:cs typeface="字魂59号-创粗黑" panose="00000500000000000000" charset="-122"/>
                </a:rPr>
                <a:t>88%</a:t>
              </a:r>
              <a:endParaRPr lang="zh-CN" altLang="en-US" sz="2400" b="1" dirty="0">
                <a:solidFill>
                  <a:schemeClr val="accent1">
                    <a:lumMod val="75000"/>
                  </a:schemeClr>
                </a:solidFill>
                <a:latin typeface="思源黑體 Heavy" panose="020B0A00000000000000" pitchFamily="34" charset="-128"/>
                <a:ea typeface="思源黑體 Heavy" panose="020B0A00000000000000" pitchFamily="34" charset="-128"/>
                <a:cs typeface="字魂59号-创粗黑" panose="00000500000000000000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942051" y="2169774"/>
            <a:ext cx="3356634" cy="3497251"/>
            <a:chOff x="7903949" y="2479205"/>
            <a:chExt cx="3356634" cy="3497251"/>
          </a:xfrm>
        </p:grpSpPr>
        <p:sp>
          <p:nvSpPr>
            <p:cNvPr id="50" name="文本框 49"/>
            <p:cNvSpPr txBox="1"/>
            <p:nvPr/>
          </p:nvSpPr>
          <p:spPr>
            <a:xfrm>
              <a:off x="7921183" y="2479205"/>
              <a:ext cx="2631278" cy="461665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4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907450" y="2968177"/>
              <a:ext cx="3353133" cy="987258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 enter your contents Please enter your contents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7937288" y="4453777"/>
              <a:ext cx="2631278" cy="461665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4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7903949" y="4989198"/>
              <a:ext cx="3353133" cy="987258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 enter your contents Please enter your contents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73018" y="2102876"/>
            <a:ext cx="3353133" cy="3590610"/>
            <a:chOff x="7903949" y="2138975"/>
            <a:chExt cx="3353133" cy="3590610"/>
          </a:xfrm>
        </p:grpSpPr>
        <p:sp>
          <p:nvSpPr>
            <p:cNvPr id="56" name="文本框 55"/>
            <p:cNvSpPr txBox="1"/>
            <p:nvPr/>
          </p:nvSpPr>
          <p:spPr>
            <a:xfrm>
              <a:off x="8531179" y="2138975"/>
              <a:ext cx="2631278" cy="461665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4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7903949" y="2583989"/>
              <a:ext cx="3353133" cy="987258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 enter your contents Please enter your contents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531179" y="4264738"/>
              <a:ext cx="2631278" cy="461665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dist"/>
              <a:r>
                <a:rPr lang="en-US" altLang="zh-CN" sz="2400" b="1" dirty="0">
                  <a:latin typeface="思源黑体" panose="020B0400000000000000" pitchFamily="34" charset="-122"/>
                  <a:ea typeface="思源黑体" panose="020B0400000000000000" pitchFamily="34" charset="-122"/>
                  <a:cs typeface="字魂59号-创粗黑" panose="00000500000000000000" charset="-122"/>
                </a:rPr>
                <a:t>Here The Title</a:t>
              </a:r>
              <a:endParaRPr lang="zh-CN" altLang="en-US" sz="2400" b="1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903949" y="4742327"/>
              <a:ext cx="3353133" cy="987258"/>
            </a:xfrm>
            <a:prstGeom prst="rect">
              <a:avLst/>
            </a:prstGeom>
          </p:spPr>
          <p:txBody>
            <a:bodyPr wrap="square" numCol="1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</a:t>
              </a:r>
              <a:r>
                <a:rPr lang="zh-CN" altLang="en-US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cs typeface="字魂59号-创粗黑" panose="00000500000000000000" charset="-122"/>
                </a:rPr>
                <a:t> </a:t>
              </a:r>
              <a:r>
                <a:rPr lang="en-US" altLang="zh-CN" sz="1000" dirty="0">
                  <a:latin typeface="思源黑体 Regular" panose="020B0500000000000000" pitchFamily="34" charset="-122"/>
                  <a:ea typeface="思源黑体 Regular" panose="020B0500000000000000" pitchFamily="34" charset="-122"/>
                  <a:sym typeface="+mn-ea"/>
                </a:rPr>
                <a:t>Please enter your contents Please enter your contents Please enter your contents Please enter your contents</a:t>
              </a:r>
              <a:endParaRPr lang="en-US" altLang="zh-CN" sz="1000" dirty="0">
                <a:latin typeface="思源黑体" panose="020B0400000000000000" pitchFamily="34" charset="-122"/>
                <a:ea typeface="思源黑体" panose="020B0400000000000000" pitchFamily="34" charset="-122"/>
                <a:cs typeface="字魂59号-创粗黑" panose="00000500000000000000" charset="-122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>
            <a:spLocks noChangeAspect="1"/>
          </p:cNvSpPr>
          <p:nvPr/>
        </p:nvSpPr>
        <p:spPr>
          <a:xfrm>
            <a:off x="1775800" y="-891200"/>
            <a:ext cx="8640000" cy="8640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sp>
        <p:nvSpPr>
          <p:cNvPr id="2" name="椭圆 1"/>
          <p:cNvSpPr>
            <a:spLocks noChangeAspect="1"/>
          </p:cNvSpPr>
          <p:nvPr/>
        </p:nvSpPr>
        <p:spPr>
          <a:xfrm>
            <a:off x="2315800" y="-351200"/>
            <a:ext cx="7560000" cy="7560000"/>
          </a:xfrm>
          <a:prstGeom prst="ellipse">
            <a:avLst/>
          </a:prstGeom>
          <a:solidFill>
            <a:srgbClr val="F3D6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2855800" y="188800"/>
            <a:ext cx="6480000" cy="6480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344536" y="2097945"/>
            <a:ext cx="5579999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感谢聆听</a:t>
            </a: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3858428" y="4413158"/>
            <a:ext cx="4552215" cy="0"/>
          </a:xfrm>
          <a:prstGeom prst="straightConnector1">
            <a:avLst/>
          </a:prstGeom>
          <a:ln w="38100" cap="rnd">
            <a:solidFill>
              <a:schemeClr val="bg1"/>
            </a:solidFill>
            <a:round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>
            <a:spLocks noChangeAspect="1"/>
          </p:cNvSpPr>
          <p:nvPr/>
        </p:nvSpPr>
        <p:spPr>
          <a:xfrm>
            <a:off x="3035800" y="368800"/>
            <a:ext cx="6120000" cy="6120000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Futura Md BT" panose="020B0602020204020303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858260" y="3597275"/>
            <a:ext cx="4552315" cy="424180"/>
            <a:chOff x="10046" y="5690"/>
            <a:chExt cx="7243" cy="668"/>
          </a:xfrm>
        </p:grpSpPr>
        <p:sp>
          <p:nvSpPr>
            <p:cNvPr id="25" name="文本框 24"/>
            <p:cNvSpPr txBox="1"/>
            <p:nvPr/>
          </p:nvSpPr>
          <p:spPr>
            <a:xfrm>
              <a:off x="10169" y="5759"/>
              <a:ext cx="7120" cy="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适用于知识培训 </a:t>
              </a:r>
              <a:r>
                <a:rPr lang="en-US" altLang="zh-CN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/ </a:t>
              </a:r>
              <a:r>
                <a:rPr lang="zh-CN" altLang="en-US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企业内训 </a:t>
              </a:r>
              <a:r>
                <a:rPr lang="en-US" altLang="zh-CN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/ </a:t>
              </a:r>
              <a:r>
                <a:rPr lang="zh-CN" altLang="en-US" sz="1600" dirty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面试官培训等场合</a:t>
              </a: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0046" y="5690"/>
              <a:ext cx="7243" cy="668"/>
            </a:xfrm>
            <a:prstGeom prst="roundRect">
              <a:avLst/>
            </a:prstGeom>
            <a:noFill/>
            <a:ln w="28575" cmpd="sng">
              <a:solidFill>
                <a:schemeClr val="bg1">
                  <a:alpha val="98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4897755" y="4762500"/>
            <a:ext cx="2394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讲课人</a:t>
            </a:r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：</a:t>
            </a:r>
            <a:r>
              <a:rPr lang="zh-CN" altLang="en-US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轻</a:t>
            </a:r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  <a:sym typeface="+mn-ea"/>
              </a:rPr>
              <a:t>松办公</a:t>
            </a:r>
            <a:endParaRPr lang="zh-CN" altLang="en-US" dirty="0">
              <a:latin typeface="Futura Md BT" panose="020B0602020204020303" pitchFamily="34" charset="0"/>
            </a:endParaRPr>
          </a:p>
          <a:p>
            <a:endParaRPr lang="zh-CN" altLang="en-US" dirty="0">
              <a:latin typeface="Futura Md BT" panose="020B0602020204020303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0" y="0"/>
            <a:ext cx="3640455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5400" dirty="0" smtClean="0">
                <a:solidFill>
                  <a:schemeClr val="accent2"/>
                </a:solidFill>
                <a:latin typeface="Century Gothic" panose="020B0502020202020204" pitchFamily="34" charset="0"/>
              </a:rPr>
              <a:t>LOGO</a:t>
            </a:r>
            <a:endParaRPr lang="zh-CN" altLang="en-US" sz="5400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decel="4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2" grpId="0" bldLvl="0" animBg="1"/>
      <p:bldP spid="11" grpId="0" bldLvl="0" animBg="1"/>
      <p:bldP spid="15" grpId="0"/>
      <p:bldP spid="3" grpId="0" bldLvl="0" animBg="1"/>
      <p:bldP spid="16" grpId="0"/>
      <p:bldP spid="5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1032</Words>
  <Application>Microsoft Office PowerPoint</Application>
  <PresentationFormat>宽屏</PresentationFormat>
  <Paragraphs>112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32" baseType="lpstr">
      <vt:lpstr>Century Gothic</vt:lpstr>
      <vt:lpstr>Futura Md BT</vt:lpstr>
      <vt:lpstr>等线</vt:lpstr>
      <vt:lpstr>等线 Light</vt:lpstr>
      <vt:lpstr>方正兰亭粗黑简体</vt:lpstr>
      <vt:lpstr>方正兰亭细黑_GBK</vt:lpstr>
      <vt:lpstr>思源黑体</vt:lpstr>
      <vt:lpstr>思源黑体 Light</vt:lpstr>
      <vt:lpstr>思源黑体 Regular</vt:lpstr>
      <vt:lpstr>思源黑體 Bold</vt:lpstr>
      <vt:lpstr>思源黑體 Heavy</vt:lpstr>
      <vt:lpstr>微软雅黑</vt:lpstr>
      <vt:lpstr>字魂59号-创粗黑</vt:lpstr>
      <vt:lpstr>Arial</vt:lpstr>
      <vt:lpstr>Calibri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</dc:creator>
  <cp:lastModifiedBy>vian</cp:lastModifiedBy>
  <cp:revision>35</cp:revision>
  <dcterms:created xsi:type="dcterms:W3CDTF">2020-02-13T06:37:00Z</dcterms:created>
  <dcterms:modified xsi:type="dcterms:W3CDTF">2023-02-01T11:53:57Z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