
<file path=[Content_Types].xml><?xml version="1.0" encoding="utf-8"?>
<Types xmlns="http://schemas.openxmlformats.org/package/2006/content-types">
  <Default Extension="mp3" ContentType="audio/mpeg"/>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718" r:id="rId2"/>
    <p:sldId id="3719" r:id="rId3"/>
    <p:sldId id="3725" r:id="rId4"/>
    <p:sldId id="2548" r:id="rId5"/>
    <p:sldId id="395" r:id="rId6"/>
    <p:sldId id="2543" r:id="rId7"/>
    <p:sldId id="4311" r:id="rId8"/>
    <p:sldId id="389" r:id="rId9"/>
    <p:sldId id="7091" r:id="rId10"/>
    <p:sldId id="4315" r:id="rId11"/>
    <p:sldId id="402" r:id="rId12"/>
    <p:sldId id="4305" r:id="rId13"/>
    <p:sldId id="394" r:id="rId14"/>
    <p:sldId id="7092" r:id="rId15"/>
    <p:sldId id="4278" r:id="rId16"/>
    <p:sldId id="7081" r:id="rId17"/>
    <p:sldId id="7093" r:id="rId18"/>
    <p:sldId id="2532" r:id="rId19"/>
    <p:sldId id="7094" r:id="rId20"/>
    <p:sldId id="401" r:id="rId21"/>
    <p:sldId id="2559" r:id="rId22"/>
    <p:sldId id="392" r:id="rId23"/>
    <p:sldId id="400" r:id="rId24"/>
    <p:sldId id="7095" r:id="rId25"/>
  </p:sldIdLst>
  <p:sldSz cx="9144000" cy="5143500" type="screen16x9"/>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E2E"/>
    <a:srgbClr val="FCD049"/>
    <a:srgbClr val="FF9632"/>
    <a:srgbClr val="EC3038"/>
    <a:srgbClr val="04229E"/>
    <a:srgbClr val="0226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5" d="100"/>
          <a:sy n="135" d="100"/>
        </p:scale>
        <p:origin x="138" y="420"/>
      </p:cViewPr>
      <p:guideLst/>
    </p:cSldViewPr>
  </p:slideViewPr>
  <p:notesTextViewPr>
    <p:cViewPr>
      <p:scale>
        <a:sx n="1" d="1"/>
        <a:sy n="1" d="1"/>
      </p:scale>
      <p:origin x="0" y="0"/>
    </p:cViewPr>
  </p:notesTextViewPr>
  <p:sorterViewPr>
    <p:cViewPr>
      <p:scale>
        <a:sx n="42" d="100"/>
        <a:sy n="4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C2C19-59B5-497B-9402-25F29F0F8243}" type="datetimeFigureOut">
              <a:rPr lang="zh-CN" altLang="en-US" smtClean="0"/>
              <a:t>2023/1/1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C72B1-8271-4539-9874-2CA2C226932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CF5A183D-5B1F-4D7D-B9EC-848376DE437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CF5A183D-5B1F-4D7D-B9EC-848376DE437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502BBA-280A-4B78-B2D7-157D2C8D438B}"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5A183D-5B1F-4D7D-B9EC-848376DE437F}"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5A183D-5B1F-4D7D-B9EC-848376DE437F}"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502BBA-280A-4B78-B2D7-157D2C8D438B}"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5A183D-5B1F-4D7D-B9EC-848376DE437F}"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79C72B1-8271-4539-9874-2CA2C226932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5A183D-5B1F-4D7D-B9EC-848376DE437F}"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502BBA-280A-4B78-B2D7-157D2C8D438B}"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7502BBA-280A-4B78-B2D7-157D2C8D438B}"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5A183D-5B1F-4D7D-B9EC-848376DE437F}"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5A183D-5B1F-4D7D-B9EC-848376DE437F}"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5A183D-5B1F-4D7D-B9EC-848376DE437F}"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CF5A183D-5B1F-4D7D-B9EC-848376DE437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1AC7472-03E7-440F-98CF-4E8C5ADA3BBD}" type="datetimeFigureOut">
              <a:rPr lang="zh-CN" altLang="en-US" smtClean="0"/>
              <a:t>2023/1/1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76179-AB2C-43B7-BF39-F0614F3672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1AC7472-03E7-440F-98CF-4E8C5ADA3BBD}" type="datetimeFigureOut">
              <a:rPr lang="zh-CN" altLang="en-US" smtClean="0"/>
              <a:t>2023/1/1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7876179-AB2C-43B7-BF39-F0614F3672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svg"/><Relationship Id="rId5" Type="http://schemas.openxmlformats.org/officeDocument/2006/relationships/image" Target="../media/image8.png"/><Relationship Id="rId4" Type="http://schemas.openxmlformats.org/officeDocument/2006/relationships/image" Target="../media/image1.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35"/>
          <p:cNvPicPr>
            <a:picLocks noChangeAspect="1"/>
          </p:cNvPicPr>
          <p:nvPr/>
        </p:nvPicPr>
        <p:blipFill>
          <a:blip r:embed="rId5"/>
          <a:srcRect l="10032" r="25360"/>
          <a:stretch>
            <a:fillRect/>
          </a:stretch>
        </p:blipFill>
        <p:spPr>
          <a:xfrm>
            <a:off x="-12700" y="-23495"/>
            <a:ext cx="9156700" cy="5166995"/>
          </a:xfrm>
          <a:prstGeom prst="rect">
            <a:avLst/>
          </a:prstGeom>
        </p:spPr>
      </p:pic>
      <p:sp>
        <p:nvSpPr>
          <p:cNvPr id="6" name="矩形 5"/>
          <p:cNvSpPr/>
          <p:nvPr/>
        </p:nvSpPr>
        <p:spPr>
          <a:xfrm>
            <a:off x="1389890" y="639578"/>
            <a:ext cx="6393426" cy="3408063"/>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3" name="文本框 2"/>
          <p:cNvSpPr txBox="1"/>
          <p:nvPr/>
        </p:nvSpPr>
        <p:spPr>
          <a:xfrm>
            <a:off x="1657665" y="1307409"/>
            <a:ext cx="5857875" cy="2122805"/>
          </a:xfrm>
          <a:prstGeom prst="rect">
            <a:avLst/>
          </a:prstGeom>
          <a:noFill/>
        </p:spPr>
        <p:txBody>
          <a:bodyPr wrap="square" rtlCol="0">
            <a:spAutoFit/>
          </a:bodyPr>
          <a:lstStyle/>
          <a:p>
            <a:pPr algn="ctr" defTabSz="342900">
              <a:defRPr/>
            </a:pPr>
            <a:r>
              <a:rPr lang="en-US" altLang="zh-CN" sz="6600" b="1" dirty="0" smtClean="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20XX</a:t>
            </a:r>
            <a:endParaRPr lang="en-US" altLang="zh-CN" sz="6600" b="1" dirty="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pPr algn="ctr" defTabSz="342900">
              <a:defRPr/>
            </a:pPr>
            <a:r>
              <a:rPr lang="zh-CN" altLang="en-US" sz="6600" b="1" dirty="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活动项目总结</a:t>
            </a:r>
          </a:p>
        </p:txBody>
      </p:sp>
      <p:sp>
        <p:nvSpPr>
          <p:cNvPr id="5" name="文本框 4"/>
          <p:cNvSpPr txBox="1"/>
          <p:nvPr/>
        </p:nvSpPr>
        <p:spPr>
          <a:xfrm>
            <a:off x="3260632" y="922610"/>
            <a:ext cx="2763940" cy="461665"/>
          </a:xfrm>
          <a:prstGeom prst="rect">
            <a:avLst/>
          </a:prstGeom>
          <a:noFill/>
          <a:ln>
            <a:solidFill>
              <a:schemeClr val="bg1"/>
            </a:solidFill>
          </a:ln>
        </p:spPr>
        <p:txBody>
          <a:bodyPr wrap="square" rtlCol="0">
            <a:spAutoFit/>
          </a:bodyPr>
          <a:lstStyle/>
          <a:p>
            <a:pPr algn="ctr" defTabSz="342900">
              <a:defRPr/>
            </a:pPr>
            <a:r>
              <a:rPr lang="en-US" altLang="zh-CN" sz="2400" b="1" dirty="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Annual summary</a:t>
            </a:r>
            <a:endParaRPr lang="zh-CN" altLang="en-US" sz="2400" b="1" dirty="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cxnSp>
        <p:nvCxnSpPr>
          <p:cNvPr id="7" name="直接连接符 6"/>
          <p:cNvCxnSpPr/>
          <p:nvPr/>
        </p:nvCxnSpPr>
        <p:spPr>
          <a:xfrm>
            <a:off x="4393723" y="3479360"/>
            <a:ext cx="385763"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圆角 9"/>
          <p:cNvSpPr/>
          <p:nvPr/>
        </p:nvSpPr>
        <p:spPr>
          <a:xfrm>
            <a:off x="3872229" y="3836548"/>
            <a:ext cx="1428750" cy="414338"/>
          </a:xfrm>
          <a:prstGeom prst="roundRect">
            <a:avLst>
              <a:gd name="adj"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zh-CN" altLang="en-US" sz="135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1" name="文本框 10"/>
          <p:cNvSpPr txBox="1"/>
          <p:nvPr/>
        </p:nvSpPr>
        <p:spPr>
          <a:xfrm>
            <a:off x="3985688" y="3836548"/>
            <a:ext cx="1201828" cy="400110"/>
          </a:xfrm>
          <a:prstGeom prst="rect">
            <a:avLst/>
          </a:prstGeom>
          <a:noFill/>
        </p:spPr>
        <p:txBody>
          <a:bodyPr wrap="square" rtlCol="0">
            <a:spAutoFit/>
          </a:bodyPr>
          <a:lstStyle/>
          <a:p>
            <a:pPr algn="ctr" defTabSz="342900">
              <a:defRPr/>
            </a:pPr>
            <a:r>
              <a:rPr lang="zh-CN" altLang="en-US" sz="2000" b="1" dirty="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轻</a:t>
            </a:r>
            <a:r>
              <a:rPr lang="zh-CN" altLang="en-US" sz="2000" b="1" dirty="0" smtClean="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松办公</a:t>
            </a:r>
            <a:endParaRPr lang="zh-CN" altLang="en-US" sz="2000" b="1" dirty="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pic>
        <p:nvPicPr>
          <p:cNvPr id="8" name="钢琴商务企业片头大片科技感">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4439920" y="-730481"/>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 presetClass="mediacall" presetSubtype="0" fill="hold" nodeType="afterEffect">
                                  <p:stCondLst>
                                    <p:cond delay="0"/>
                                  </p:stCondLst>
                                  <p:childTnLst>
                                    <p:cmd type="call" cmd="playFrom(0.0)">
                                      <p:cBhvr>
                                        <p:cTn id="2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8"/>
                </p:tgtEl>
              </p:cMediaNode>
            </p:audio>
          </p:childTnLst>
        </p:cTn>
      </p:par>
    </p:tnLst>
    <p:bldLst>
      <p:bldP spid="3" grpId="0"/>
      <p:bldP spid="5" grpId="0" bldLvl="0" animBg="1"/>
      <p:bldP spid="10" grpId="0" bldLvl="0" animBg="1"/>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descr="35"/>
          <p:cNvPicPr>
            <a:picLocks noChangeAspect="1"/>
          </p:cNvPicPr>
          <p:nvPr/>
        </p:nvPicPr>
        <p:blipFill>
          <a:blip r:embed="rId3"/>
          <a:srcRect l="10032" r="25360"/>
          <a:stretch>
            <a:fillRect/>
          </a:stretch>
        </p:blipFill>
        <p:spPr>
          <a:xfrm>
            <a:off x="0" y="-23495"/>
            <a:ext cx="9156700" cy="5166995"/>
          </a:xfrm>
          <a:prstGeom prst="rect">
            <a:avLst/>
          </a:prstGeom>
        </p:spPr>
      </p:pic>
      <p:sp>
        <p:nvSpPr>
          <p:cNvPr id="2" name="矩形 1"/>
          <p:cNvSpPr/>
          <p:nvPr/>
        </p:nvSpPr>
        <p:spPr>
          <a:xfrm>
            <a:off x="-12700" y="-23495"/>
            <a:ext cx="4572000" cy="5166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zh-CN" altLang="en-US" sz="135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8" name="TextBox 7"/>
          <p:cNvSpPr txBox="1"/>
          <p:nvPr/>
        </p:nvSpPr>
        <p:spPr bwMode="auto">
          <a:xfrm>
            <a:off x="1343755" y="999634"/>
            <a:ext cx="2011680" cy="368300"/>
          </a:xfrm>
          <a:prstGeom prst="rect">
            <a:avLst/>
          </a:prstGeom>
          <a:no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在此输入标题内容</a:t>
            </a:r>
          </a:p>
        </p:txBody>
      </p:sp>
      <p:sp>
        <p:nvSpPr>
          <p:cNvPr id="14" name="TextBox 8"/>
          <p:cNvSpPr txBox="1"/>
          <p:nvPr/>
        </p:nvSpPr>
        <p:spPr bwMode="auto">
          <a:xfrm>
            <a:off x="1343755" y="1399684"/>
            <a:ext cx="2468880" cy="245110"/>
          </a:xfrm>
          <a:prstGeom prst="rect">
            <a:avLst/>
          </a:prstGeom>
          <a:no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p>
        </p:txBody>
      </p:sp>
      <p:sp>
        <p:nvSpPr>
          <p:cNvPr id="15" name="TextBox 9"/>
          <p:cNvSpPr txBox="1"/>
          <p:nvPr/>
        </p:nvSpPr>
        <p:spPr bwMode="auto">
          <a:xfrm>
            <a:off x="1343755" y="2840152"/>
            <a:ext cx="2011680" cy="368300"/>
          </a:xfrm>
          <a:prstGeom prst="rect">
            <a:avLst/>
          </a:prstGeom>
          <a:noFill/>
        </p:spPr>
        <p:txBody>
          <a:bodyPr wrap="none">
            <a:spAutoFit/>
          </a:bodyPr>
          <a:lstStyle/>
          <a:p>
            <a:pPr lvl="0" algn="l">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lang="zh-CN" altLang="en-US"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p>
        </p:txBody>
      </p:sp>
      <p:sp>
        <p:nvSpPr>
          <p:cNvPr id="16" name="TextBox 10"/>
          <p:cNvSpPr txBox="1"/>
          <p:nvPr/>
        </p:nvSpPr>
        <p:spPr bwMode="auto">
          <a:xfrm>
            <a:off x="1343755" y="3203293"/>
            <a:ext cx="2468880" cy="245110"/>
          </a:xfrm>
          <a:prstGeom prst="rect">
            <a:avLst/>
          </a:prstGeom>
          <a:no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p>
        </p:txBody>
      </p:sp>
      <p:sp>
        <p:nvSpPr>
          <p:cNvPr id="17" name="TextBox 11"/>
          <p:cNvSpPr txBox="1"/>
          <p:nvPr/>
        </p:nvSpPr>
        <p:spPr bwMode="auto">
          <a:xfrm>
            <a:off x="1343755" y="1943979"/>
            <a:ext cx="2011680" cy="368300"/>
          </a:xfrm>
          <a:prstGeom prst="rect">
            <a:avLst/>
          </a:prstGeom>
          <a:noFill/>
        </p:spPr>
        <p:txBody>
          <a:bodyPr wrap="none">
            <a:spAutoFit/>
          </a:bodyPr>
          <a:lstStyle/>
          <a:p>
            <a:pPr lvl="0" algn="l">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lang="zh-CN" altLang="en-US"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p>
        </p:txBody>
      </p:sp>
      <p:sp>
        <p:nvSpPr>
          <p:cNvPr id="30" name="TextBox 12"/>
          <p:cNvSpPr txBox="1"/>
          <p:nvPr/>
        </p:nvSpPr>
        <p:spPr bwMode="auto">
          <a:xfrm>
            <a:off x="1343755" y="2307121"/>
            <a:ext cx="2468880" cy="245110"/>
          </a:xfrm>
          <a:prstGeom prst="rect">
            <a:avLst/>
          </a:prstGeom>
          <a:no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p>
        </p:txBody>
      </p:sp>
      <p:sp>
        <p:nvSpPr>
          <p:cNvPr id="31" name="TextBox 13"/>
          <p:cNvSpPr txBox="1"/>
          <p:nvPr/>
        </p:nvSpPr>
        <p:spPr bwMode="auto">
          <a:xfrm>
            <a:off x="1343755" y="3730252"/>
            <a:ext cx="2011680" cy="368300"/>
          </a:xfrm>
          <a:prstGeom prst="rect">
            <a:avLst/>
          </a:prstGeom>
          <a:noFill/>
        </p:spPr>
        <p:txBody>
          <a:bodyPr wrap="none">
            <a:spAutoFit/>
          </a:bodyPr>
          <a:lstStyle/>
          <a:p>
            <a:pPr lvl="0" algn="l">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lang="zh-CN" altLang="en-US"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p>
        </p:txBody>
      </p:sp>
      <p:sp>
        <p:nvSpPr>
          <p:cNvPr id="32" name="TextBox 14"/>
          <p:cNvSpPr txBox="1"/>
          <p:nvPr/>
        </p:nvSpPr>
        <p:spPr bwMode="auto">
          <a:xfrm>
            <a:off x="1343755" y="4091806"/>
            <a:ext cx="2468880" cy="245110"/>
          </a:xfrm>
          <a:prstGeom prst="rect">
            <a:avLst/>
          </a:prstGeom>
          <a:no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p>
        </p:txBody>
      </p:sp>
      <p:sp>
        <p:nvSpPr>
          <p:cNvPr id="33" name="TextBox 15"/>
          <p:cNvSpPr txBox="1"/>
          <p:nvPr/>
        </p:nvSpPr>
        <p:spPr>
          <a:xfrm>
            <a:off x="610965" y="999386"/>
            <a:ext cx="655949" cy="707886"/>
          </a:xfrm>
          <a:prstGeom prst="rect">
            <a:avLst/>
          </a:prstGeom>
          <a:noFill/>
        </p:spPr>
        <p:txBody>
          <a:bodyPr wrap="none" rtlCol="0">
            <a:spAutoFit/>
          </a:bodyPr>
          <a:lstStyle/>
          <a:p>
            <a:pPr algn="l"/>
            <a:r>
              <a:rPr lang="en-US" altLang="zh-CN" sz="4000" dirty="0">
                <a:solidFill>
                  <a:srgbClr val="FF9632"/>
                </a:solidFill>
                <a:latin typeface="Impact" panose="020B0806030902050204" pitchFamily="34" charset="0"/>
              </a:rPr>
              <a:t>01</a:t>
            </a:r>
          </a:p>
        </p:txBody>
      </p:sp>
      <p:sp>
        <p:nvSpPr>
          <p:cNvPr id="34" name="TextBox 16"/>
          <p:cNvSpPr txBox="1"/>
          <p:nvPr/>
        </p:nvSpPr>
        <p:spPr>
          <a:xfrm>
            <a:off x="610965" y="1938769"/>
            <a:ext cx="718466" cy="707886"/>
          </a:xfrm>
          <a:prstGeom prst="rect">
            <a:avLst/>
          </a:prstGeom>
          <a:noFill/>
        </p:spPr>
        <p:txBody>
          <a:bodyPr wrap="none" rtlCol="0">
            <a:spAutoFit/>
          </a:bodyPr>
          <a:lstStyle/>
          <a:p>
            <a:pPr algn="l"/>
            <a:r>
              <a:rPr lang="en-US" altLang="zh-CN" sz="4000" dirty="0">
                <a:solidFill>
                  <a:srgbClr val="FF9632"/>
                </a:solidFill>
                <a:latin typeface="Impact" panose="020B0806030902050204" pitchFamily="34" charset="0"/>
              </a:rPr>
              <a:t>02</a:t>
            </a:r>
          </a:p>
        </p:txBody>
      </p:sp>
      <p:sp>
        <p:nvSpPr>
          <p:cNvPr id="35" name="TextBox 17"/>
          <p:cNvSpPr txBox="1"/>
          <p:nvPr/>
        </p:nvSpPr>
        <p:spPr>
          <a:xfrm>
            <a:off x="610965" y="2799586"/>
            <a:ext cx="732893" cy="707886"/>
          </a:xfrm>
          <a:prstGeom prst="rect">
            <a:avLst/>
          </a:prstGeom>
          <a:noFill/>
        </p:spPr>
        <p:txBody>
          <a:bodyPr wrap="none" rtlCol="0">
            <a:spAutoFit/>
          </a:bodyPr>
          <a:lstStyle/>
          <a:p>
            <a:pPr algn="l"/>
            <a:r>
              <a:rPr lang="en-US" altLang="zh-CN" sz="4000" dirty="0">
                <a:solidFill>
                  <a:srgbClr val="FF9632"/>
                </a:solidFill>
                <a:latin typeface="Impact" panose="020B0806030902050204" pitchFamily="34" charset="0"/>
              </a:rPr>
              <a:t>03</a:t>
            </a:r>
          </a:p>
        </p:txBody>
      </p:sp>
      <p:sp>
        <p:nvSpPr>
          <p:cNvPr id="36" name="TextBox 18"/>
          <p:cNvSpPr txBox="1"/>
          <p:nvPr/>
        </p:nvSpPr>
        <p:spPr>
          <a:xfrm>
            <a:off x="610965" y="3685892"/>
            <a:ext cx="716863" cy="707886"/>
          </a:xfrm>
          <a:prstGeom prst="rect">
            <a:avLst/>
          </a:prstGeom>
          <a:noFill/>
        </p:spPr>
        <p:txBody>
          <a:bodyPr wrap="none" rtlCol="0">
            <a:spAutoFit/>
          </a:bodyPr>
          <a:lstStyle/>
          <a:p>
            <a:pPr algn="l"/>
            <a:r>
              <a:rPr lang="en-US" altLang="zh-CN" sz="4000" dirty="0">
                <a:solidFill>
                  <a:srgbClr val="FF9632"/>
                </a:solidFill>
                <a:latin typeface="Impact" panose="020B0806030902050204" pitchFamily="34" charset="0"/>
              </a:rPr>
              <a:t>04</a:t>
            </a:r>
          </a:p>
        </p:txBody>
      </p:sp>
      <p:sp>
        <p:nvSpPr>
          <p:cNvPr id="39" name="TextBox 4"/>
          <p:cNvSpPr txBox="1"/>
          <p:nvPr/>
        </p:nvSpPr>
        <p:spPr bwMode="auto">
          <a:xfrm>
            <a:off x="6357713" y="2005888"/>
            <a:ext cx="1172116" cy="707886"/>
          </a:xfrm>
          <a:prstGeom prst="rect">
            <a:avLst/>
          </a:prstGeom>
          <a:noFill/>
        </p:spPr>
        <p:txBody>
          <a:bodyPr wrap="none">
            <a:spAutoFit/>
          </a:bodyPr>
          <a:lstStyle/>
          <a:p>
            <a:pPr fontAlgn="auto">
              <a:spcBef>
                <a:spcPts val="0"/>
              </a:spcBef>
              <a:spcAft>
                <a:spcPts val="0"/>
              </a:spcAft>
              <a:defRPr/>
            </a:pPr>
            <a:r>
              <a:rPr lang="zh-CN" altLang="en-US" sz="4000" kern="0" spc="-150" dirty="0">
                <a:ln w="1905">
                  <a:noFill/>
                </a:ln>
                <a:solidFill>
                  <a:schemeClr val="bg1"/>
                </a:solidFill>
                <a:latin typeface="方正大黑简体" pitchFamily="65" charset="-122"/>
                <a:ea typeface="方正大黑简体" pitchFamily="65" charset="-122"/>
              </a:rPr>
              <a:t>目录</a:t>
            </a:r>
          </a:p>
        </p:txBody>
      </p:sp>
      <p:sp>
        <p:nvSpPr>
          <p:cNvPr id="40" name="TextBox 5"/>
          <p:cNvSpPr txBox="1"/>
          <p:nvPr/>
        </p:nvSpPr>
        <p:spPr bwMode="auto">
          <a:xfrm>
            <a:off x="6179986" y="2580461"/>
            <a:ext cx="1620765" cy="400110"/>
          </a:xfrm>
          <a:prstGeom prst="rect">
            <a:avLst/>
          </a:prstGeom>
          <a:noFill/>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CONTENTS</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style.rotation</p:attrName>
                                        </p:attrNameLst>
                                      </p:cBhvr>
                                      <p:tavLst>
                                        <p:tav tm="0">
                                          <p:val>
                                            <p:fltVal val="360"/>
                                          </p:val>
                                        </p:tav>
                                        <p:tav tm="100000">
                                          <p:val>
                                            <p:fltVal val="0"/>
                                          </p:val>
                                        </p:tav>
                                      </p:tavLst>
                                    </p:anim>
                                    <p:animEffect transition="in" filter="fade">
                                      <p:cBhvr>
                                        <p:cTn id="10" dur="500"/>
                                        <p:tgtEl>
                                          <p:spTgt spid="3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1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9" presetClass="entr" presetSubtype="0" decel="10000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 calcmode="lin" valueType="num">
                                      <p:cBhvr>
                                        <p:cTn id="27" dur="500" fill="hold"/>
                                        <p:tgtEl>
                                          <p:spTgt spid="34"/>
                                        </p:tgtEl>
                                        <p:attrNameLst>
                                          <p:attrName>style.rotation</p:attrName>
                                        </p:attrNameLst>
                                      </p:cBhvr>
                                      <p:tavLst>
                                        <p:tav tm="0">
                                          <p:val>
                                            <p:fltVal val="360"/>
                                          </p:val>
                                        </p:tav>
                                        <p:tav tm="100000">
                                          <p:val>
                                            <p:fltVal val="0"/>
                                          </p:val>
                                        </p:tav>
                                      </p:tavLst>
                                    </p:anim>
                                    <p:animEffect transition="in" filter="fade">
                                      <p:cBhvr>
                                        <p:cTn id="28" dur="500"/>
                                        <p:tgtEl>
                                          <p:spTgt spid="34"/>
                                        </p:tgtEl>
                                      </p:cBhvr>
                                    </p:animEffect>
                                  </p:childTnLst>
                                </p:cTn>
                              </p:par>
                              <p:par>
                                <p:cTn id="29" presetID="42" presetClass="entr" presetSubtype="0" fill="hold" grpId="0" nodeType="withEffect">
                                  <p:stCondLst>
                                    <p:cond delay="2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anim calcmode="lin" valueType="num">
                                      <p:cBhvr>
                                        <p:cTn id="32" dur="500" fill="hold"/>
                                        <p:tgtEl>
                                          <p:spTgt spid="17"/>
                                        </p:tgtEl>
                                        <p:attrNameLst>
                                          <p:attrName>ppt_x</p:attrName>
                                        </p:attrNameLst>
                                      </p:cBhvr>
                                      <p:tavLst>
                                        <p:tav tm="0">
                                          <p:val>
                                            <p:strVal val="#ppt_x"/>
                                          </p:val>
                                        </p:tav>
                                        <p:tav tm="100000">
                                          <p:val>
                                            <p:strVal val="#ppt_x"/>
                                          </p:val>
                                        </p:tav>
                                      </p:tavLst>
                                    </p:anim>
                                    <p:anim calcmode="lin" valueType="num">
                                      <p:cBhvr>
                                        <p:cTn id="33" dur="5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30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49" presetClass="entr" presetSubtype="0" decel="10000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 calcmode="lin" valueType="num">
                                      <p:cBhvr>
                                        <p:cTn id="44" dur="500" fill="hold"/>
                                        <p:tgtEl>
                                          <p:spTgt spid="35"/>
                                        </p:tgtEl>
                                        <p:attrNameLst>
                                          <p:attrName>style.rotation</p:attrName>
                                        </p:attrNameLst>
                                      </p:cBhvr>
                                      <p:tavLst>
                                        <p:tav tm="0">
                                          <p:val>
                                            <p:fltVal val="360"/>
                                          </p:val>
                                        </p:tav>
                                        <p:tav tm="100000">
                                          <p:val>
                                            <p:fltVal val="0"/>
                                          </p:val>
                                        </p:tav>
                                      </p:tavLst>
                                    </p:anim>
                                    <p:animEffect transition="in" filter="fade">
                                      <p:cBhvr>
                                        <p:cTn id="45" dur="500"/>
                                        <p:tgtEl>
                                          <p:spTgt spid="35"/>
                                        </p:tgtEl>
                                      </p:cBhvr>
                                    </p:animEffect>
                                  </p:childTnLst>
                                </p:cTn>
                              </p:par>
                              <p:par>
                                <p:cTn id="46" presetID="42" presetClass="entr" presetSubtype="0" fill="hold" grpId="0" nodeType="withEffect">
                                  <p:stCondLst>
                                    <p:cond delay="4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anim calcmode="lin" valueType="num">
                                      <p:cBhvr>
                                        <p:cTn id="49" dur="500" fill="hold"/>
                                        <p:tgtEl>
                                          <p:spTgt spid="15"/>
                                        </p:tgtEl>
                                        <p:attrNameLst>
                                          <p:attrName>ppt_x</p:attrName>
                                        </p:attrNameLst>
                                      </p:cBhvr>
                                      <p:tavLst>
                                        <p:tav tm="0">
                                          <p:val>
                                            <p:strVal val="#ppt_x"/>
                                          </p:val>
                                        </p:tav>
                                        <p:tav tm="100000">
                                          <p:val>
                                            <p:strVal val="#ppt_x"/>
                                          </p:val>
                                        </p:tav>
                                      </p:tavLst>
                                    </p:anim>
                                    <p:anim calcmode="lin" valueType="num">
                                      <p:cBhvr>
                                        <p:cTn id="50" dur="5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5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anim calcmode="lin" valueType="num">
                                      <p:cBhvr>
                                        <p:cTn id="54" dur="500" fill="hold"/>
                                        <p:tgtEl>
                                          <p:spTgt spid="16"/>
                                        </p:tgtEl>
                                        <p:attrNameLst>
                                          <p:attrName>ppt_x</p:attrName>
                                        </p:attrNameLst>
                                      </p:cBhvr>
                                      <p:tavLst>
                                        <p:tav tm="0">
                                          <p:val>
                                            <p:strVal val="#ppt_x"/>
                                          </p:val>
                                        </p:tav>
                                        <p:tav tm="100000">
                                          <p:val>
                                            <p:strVal val="#ppt_x"/>
                                          </p:val>
                                        </p:tav>
                                      </p:tavLst>
                                    </p:anim>
                                    <p:anim calcmode="lin" valueType="num">
                                      <p:cBhvr>
                                        <p:cTn id="55" dur="500" fill="hold"/>
                                        <p:tgtEl>
                                          <p:spTgt spid="16"/>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49" presetClass="entr" presetSubtype="0" decel="100000"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 calcmode="lin" valueType="num">
                                      <p:cBhvr>
                                        <p:cTn id="61" dur="500" fill="hold"/>
                                        <p:tgtEl>
                                          <p:spTgt spid="36"/>
                                        </p:tgtEl>
                                        <p:attrNameLst>
                                          <p:attrName>style.rotation</p:attrName>
                                        </p:attrNameLst>
                                      </p:cBhvr>
                                      <p:tavLst>
                                        <p:tav tm="0">
                                          <p:val>
                                            <p:fltVal val="360"/>
                                          </p:val>
                                        </p:tav>
                                        <p:tav tm="100000">
                                          <p:val>
                                            <p:fltVal val="0"/>
                                          </p:val>
                                        </p:tav>
                                      </p:tavLst>
                                    </p:anim>
                                    <p:animEffect transition="in" filter="fade">
                                      <p:cBhvr>
                                        <p:cTn id="62" dur="500"/>
                                        <p:tgtEl>
                                          <p:spTgt spid="36"/>
                                        </p:tgtEl>
                                      </p:cBhvr>
                                    </p:animEffect>
                                  </p:childTnLst>
                                </p:cTn>
                              </p:par>
                              <p:par>
                                <p:cTn id="63" presetID="42" presetClass="entr" presetSubtype="0" fill="hold" grpId="0" nodeType="withEffect">
                                  <p:stCondLst>
                                    <p:cond delay="60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anim calcmode="lin" valueType="num">
                                      <p:cBhvr>
                                        <p:cTn id="66" dur="500" fill="hold"/>
                                        <p:tgtEl>
                                          <p:spTgt spid="31"/>
                                        </p:tgtEl>
                                        <p:attrNameLst>
                                          <p:attrName>ppt_x</p:attrName>
                                        </p:attrNameLst>
                                      </p:cBhvr>
                                      <p:tavLst>
                                        <p:tav tm="0">
                                          <p:val>
                                            <p:strVal val="#ppt_x"/>
                                          </p:val>
                                        </p:tav>
                                        <p:tav tm="100000">
                                          <p:val>
                                            <p:strVal val="#ppt_x"/>
                                          </p:val>
                                        </p:tav>
                                      </p:tavLst>
                                    </p:anim>
                                    <p:anim calcmode="lin" valueType="num">
                                      <p:cBhvr>
                                        <p:cTn id="67" dur="500" fill="hold"/>
                                        <p:tgtEl>
                                          <p:spTgt spid="3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7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anim calcmode="lin" valueType="num">
                                      <p:cBhvr>
                                        <p:cTn id="71" dur="500" fill="hold"/>
                                        <p:tgtEl>
                                          <p:spTgt spid="32"/>
                                        </p:tgtEl>
                                        <p:attrNameLst>
                                          <p:attrName>ppt_x</p:attrName>
                                        </p:attrNameLst>
                                      </p:cBhvr>
                                      <p:tavLst>
                                        <p:tav tm="0">
                                          <p:val>
                                            <p:strVal val="#ppt_x"/>
                                          </p:val>
                                        </p:tav>
                                        <p:tav tm="100000">
                                          <p:val>
                                            <p:strVal val="#ppt_x"/>
                                          </p:val>
                                        </p:tav>
                                      </p:tavLst>
                                    </p:anim>
                                    <p:anim calcmode="lin" valueType="num">
                                      <p:cBhvr>
                                        <p:cTn id="72" dur="500" fill="hold"/>
                                        <p:tgtEl>
                                          <p:spTgt spid="32"/>
                                        </p:tgtEl>
                                        <p:attrNameLst>
                                          <p:attrName>ppt_y</p:attrName>
                                        </p:attrNameLst>
                                      </p:cBhvr>
                                      <p:tavLst>
                                        <p:tav tm="0">
                                          <p:val>
                                            <p:strVal val="#ppt_y+.1"/>
                                          </p:val>
                                        </p:tav>
                                        <p:tav tm="100000">
                                          <p:val>
                                            <p:strVal val="#ppt_y"/>
                                          </p:val>
                                        </p:tav>
                                      </p:tavLst>
                                    </p:anim>
                                  </p:childTnLst>
                                </p:cTn>
                              </p:par>
                            </p:childTnLst>
                          </p:cTn>
                        </p:par>
                        <p:par>
                          <p:cTn id="73" fill="hold">
                            <p:stCondLst>
                              <p:cond delay="2500"/>
                            </p:stCondLst>
                            <p:childTnLst>
                              <p:par>
                                <p:cTn id="74" presetID="42" presetClass="entr" presetSubtype="0" fill="hold" grpId="0" nodeType="after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500"/>
                                        <p:tgtEl>
                                          <p:spTgt spid="39"/>
                                        </p:tgtEl>
                                      </p:cBhvr>
                                    </p:animEffect>
                                    <p:anim calcmode="lin" valueType="num">
                                      <p:cBhvr>
                                        <p:cTn id="77" dur="500" fill="hold"/>
                                        <p:tgtEl>
                                          <p:spTgt spid="39"/>
                                        </p:tgtEl>
                                        <p:attrNameLst>
                                          <p:attrName>ppt_x</p:attrName>
                                        </p:attrNameLst>
                                      </p:cBhvr>
                                      <p:tavLst>
                                        <p:tav tm="0">
                                          <p:val>
                                            <p:strVal val="#ppt_x"/>
                                          </p:val>
                                        </p:tav>
                                        <p:tav tm="100000">
                                          <p:val>
                                            <p:strVal val="#ppt_x"/>
                                          </p:val>
                                        </p:tav>
                                      </p:tavLst>
                                    </p:anim>
                                    <p:anim calcmode="lin" valueType="num">
                                      <p:cBhvr>
                                        <p:cTn id="78" dur="500" fill="hold"/>
                                        <p:tgtEl>
                                          <p:spTgt spid="3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anim calcmode="lin" valueType="num">
                                      <p:cBhvr>
                                        <p:cTn id="82" dur="500" fill="hold"/>
                                        <p:tgtEl>
                                          <p:spTgt spid="40"/>
                                        </p:tgtEl>
                                        <p:attrNameLst>
                                          <p:attrName>ppt_x</p:attrName>
                                        </p:attrNameLst>
                                      </p:cBhvr>
                                      <p:tavLst>
                                        <p:tav tm="0">
                                          <p:val>
                                            <p:strVal val="#ppt_x"/>
                                          </p:val>
                                        </p:tav>
                                        <p:tav tm="100000">
                                          <p:val>
                                            <p:strVal val="#ppt_x"/>
                                          </p:val>
                                        </p:tav>
                                      </p:tavLst>
                                    </p:anim>
                                    <p:anim calcmode="lin" valueType="num">
                                      <p:cBhvr>
                                        <p:cTn id="83"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p:bldP spid="16" grpId="0"/>
      <p:bldP spid="17" grpId="0"/>
      <p:bldP spid="30" grpId="0"/>
      <p:bldP spid="31" grpId="0"/>
      <p:bldP spid="32" grpId="0"/>
      <p:bldP spid="33" grpId="0"/>
      <p:bldP spid="34" grpId="0"/>
      <p:bldP spid="35" grpId="0"/>
      <p:bldP spid="36" grpId="0"/>
      <p:bldP spid="39" grpId="0"/>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35"/>
          <p:cNvPicPr>
            <a:picLocks noChangeAspect="1"/>
          </p:cNvPicPr>
          <p:nvPr/>
        </p:nvPicPr>
        <p:blipFill>
          <a:blip r:embed="rId3"/>
          <a:srcRect l="10032" r="25360"/>
          <a:stretch>
            <a:fillRect/>
          </a:stretch>
        </p:blipFill>
        <p:spPr>
          <a:xfrm>
            <a:off x="-12700" y="0"/>
            <a:ext cx="9156700" cy="5166995"/>
          </a:xfrm>
          <a:prstGeom prst="rect">
            <a:avLst/>
          </a:prstGeom>
        </p:spPr>
      </p:pic>
      <p:sp>
        <p:nvSpPr>
          <p:cNvPr id="2" name="矩形 1"/>
          <p:cNvSpPr/>
          <p:nvPr/>
        </p:nvSpPr>
        <p:spPr>
          <a:xfrm>
            <a:off x="2895612" y="-23495"/>
            <a:ext cx="3149395" cy="5203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nvGrpSpPr>
          <p:cNvPr id="6" name="组合 5"/>
          <p:cNvGrpSpPr/>
          <p:nvPr/>
        </p:nvGrpSpPr>
        <p:grpSpPr>
          <a:xfrm>
            <a:off x="438508" y="356870"/>
            <a:ext cx="8283025" cy="4416898"/>
            <a:chOff x="584677" y="475826"/>
            <a:chExt cx="11044033" cy="5889197"/>
          </a:xfrm>
        </p:grpSpPr>
        <p:grpSp>
          <p:nvGrpSpPr>
            <p:cNvPr id="17" name="组合 16"/>
            <p:cNvGrpSpPr/>
            <p:nvPr/>
          </p:nvGrpSpPr>
          <p:grpSpPr>
            <a:xfrm>
              <a:off x="7247210" y="476250"/>
              <a:ext cx="4381500" cy="5888773"/>
              <a:chOff x="7905750" y="700499"/>
              <a:chExt cx="5562600" cy="5888773"/>
            </a:xfrm>
          </p:grpSpPr>
          <p:cxnSp>
            <p:nvCxnSpPr>
              <p:cNvPr id="18" name="直接连接符 17"/>
              <p:cNvCxnSpPr/>
              <p:nvPr/>
            </p:nvCxnSpPr>
            <p:spPr>
              <a:xfrm>
                <a:off x="7905750" y="700499"/>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3468350" y="700499"/>
                <a:ext cx="0" cy="58887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905750" y="6589272"/>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flipH="1">
              <a:off x="584677" y="475826"/>
              <a:ext cx="4316672" cy="5889196"/>
              <a:chOff x="3720571" y="700076"/>
              <a:chExt cx="9747779" cy="5889196"/>
            </a:xfrm>
          </p:grpSpPr>
          <p:cxnSp>
            <p:nvCxnSpPr>
              <p:cNvPr id="28" name="直接连接符 27"/>
              <p:cNvCxnSpPr/>
              <p:nvPr/>
            </p:nvCxnSpPr>
            <p:spPr>
              <a:xfrm>
                <a:off x="3720571" y="700076"/>
                <a:ext cx="974667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3468350" y="700499"/>
                <a:ext cx="0" cy="58887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7905750" y="6589272"/>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2" name="文本框 31"/>
          <p:cNvSpPr txBox="1"/>
          <p:nvPr/>
        </p:nvSpPr>
        <p:spPr>
          <a:xfrm>
            <a:off x="3456856" y="2412025"/>
            <a:ext cx="2026920" cy="414020"/>
          </a:xfrm>
          <a:prstGeom prst="rect">
            <a:avLst/>
          </a:prstGeom>
          <a:noFill/>
          <a:ln>
            <a:noFill/>
          </a:ln>
        </p:spPr>
        <p:txBody>
          <a:bodyPr wrap="square" rtlCol="0">
            <a:spAutoFit/>
          </a:bodyPr>
          <a:lstStyle/>
          <a:p>
            <a:pPr algn="dist"/>
            <a:r>
              <a:rPr lang="zh-CN" altLang="en-US" sz="2100" b="1" dirty="0">
                <a:latin typeface="微软雅黑" panose="020B0503020204020204" pitchFamily="34" charset="-122"/>
                <a:ea typeface="微软雅黑" panose="020B0503020204020204" pitchFamily="34" charset="-122"/>
                <a:sym typeface="字魂36号-正文宋楷" panose="00000500000000000000" pitchFamily="2" charset="-122"/>
              </a:rPr>
              <a:t>输入标题</a:t>
            </a:r>
          </a:p>
        </p:txBody>
      </p:sp>
      <p:sp>
        <p:nvSpPr>
          <p:cNvPr id="35" name="矩形 34"/>
          <p:cNvSpPr/>
          <p:nvPr/>
        </p:nvSpPr>
        <p:spPr>
          <a:xfrm>
            <a:off x="3456940" y="861060"/>
            <a:ext cx="2026920" cy="2091055"/>
          </a:xfrm>
          <a:prstGeom prst="rect">
            <a:avLst/>
          </a:prstGeom>
          <a:no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b" anchorCtr="0" forceAA="0" compatLnSpc="1">
            <a:noAutofit/>
          </a:bodyPr>
          <a:lstStyle/>
          <a:p>
            <a:pPr algn="ctr">
              <a:lnSpc>
                <a:spcPts val="3750"/>
              </a:lnSpc>
            </a:pPr>
            <a:r>
              <a:rPr lang="en-US" altLang="zh-CN" sz="10000" b="1" dirty="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01</a:t>
            </a:r>
          </a:p>
        </p:txBody>
      </p:sp>
      <p:sp>
        <p:nvSpPr>
          <p:cNvPr id="36" name="文本框 35"/>
          <p:cNvSpPr txBox="1"/>
          <p:nvPr/>
        </p:nvSpPr>
        <p:spPr>
          <a:xfrm>
            <a:off x="3456856" y="2879294"/>
            <a:ext cx="2026920" cy="1047146"/>
          </a:xfrm>
          <a:prstGeom prst="rect">
            <a:avLst/>
          </a:prstGeom>
          <a:noFill/>
          <a:ln>
            <a:noFill/>
          </a:ln>
        </p:spPr>
        <p:txBody>
          <a:bodyPr wrap="square" rtlCol="0">
            <a:spAutoFit/>
          </a:bodyPr>
          <a:lstStyle/>
          <a:p>
            <a:pPr algn="ctr">
              <a:lnSpc>
                <a:spcPts val="1875"/>
              </a:lnSpc>
            </a:pPr>
            <a:r>
              <a:rPr lang="zh-CN" altLang="en-US" sz="1200" dirty="0">
                <a:latin typeface="微软雅黑" panose="020B0503020204020204" pitchFamily="34" charset="-122"/>
                <a:ea typeface="微软雅黑" panose="020B0503020204020204" pitchFamily="34" charset="-122"/>
                <a:sym typeface="字魂36号-正文宋楷" panose="00000500000000000000" pitchFamily="2" charset="-122"/>
              </a:rPr>
              <a:t>请在此处添加具体内容，文字尽量言简意赅，表明意思即可，不必过于繁琐，注意版面美观度。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up)">
                                      <p:cBhvr>
                                        <p:cTn id="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
        <p:nvSpPr>
          <p:cNvPr id="3" name="五边形 2"/>
          <p:cNvSpPr/>
          <p:nvPr/>
        </p:nvSpPr>
        <p:spPr>
          <a:xfrm flipH="1">
            <a:off x="1980408" y="2837406"/>
            <a:ext cx="2252381" cy="383018"/>
          </a:xfrm>
          <a:prstGeom prst="homePlate">
            <a:avLst/>
          </a:prstGeom>
          <a:solidFill>
            <a:srgbClr val="EFC44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4" name="五边形 3"/>
          <p:cNvSpPr/>
          <p:nvPr/>
        </p:nvSpPr>
        <p:spPr>
          <a:xfrm flipH="1">
            <a:off x="2847579" y="3292213"/>
            <a:ext cx="1385210" cy="383018"/>
          </a:xfrm>
          <a:prstGeom prst="homePlate">
            <a:avLst/>
          </a:prstGeom>
          <a:solidFill>
            <a:srgbClr val="FF963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5" name="五边形 4"/>
          <p:cNvSpPr/>
          <p:nvPr/>
        </p:nvSpPr>
        <p:spPr>
          <a:xfrm flipH="1">
            <a:off x="2320612" y="3747020"/>
            <a:ext cx="1912176"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6" name="五边形 5"/>
          <p:cNvSpPr/>
          <p:nvPr/>
        </p:nvSpPr>
        <p:spPr>
          <a:xfrm flipH="1">
            <a:off x="1475656" y="4201827"/>
            <a:ext cx="2757132" cy="383018"/>
          </a:xfrm>
          <a:prstGeom prst="homePlate">
            <a:avLst/>
          </a:prstGeom>
          <a:solidFill>
            <a:srgbClr val="EFC44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7" name="TextBox 159"/>
          <p:cNvSpPr txBox="1"/>
          <p:nvPr/>
        </p:nvSpPr>
        <p:spPr>
          <a:xfrm>
            <a:off x="3602427" y="287531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 name="TextBox 160"/>
          <p:cNvSpPr txBox="1"/>
          <p:nvPr/>
        </p:nvSpPr>
        <p:spPr>
          <a:xfrm>
            <a:off x="3595213" y="3333742"/>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30%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TextBox 161"/>
          <p:cNvSpPr txBox="1"/>
          <p:nvPr/>
        </p:nvSpPr>
        <p:spPr>
          <a:xfrm>
            <a:off x="3595214" y="378860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TextBox 162"/>
          <p:cNvSpPr txBox="1"/>
          <p:nvPr/>
        </p:nvSpPr>
        <p:spPr>
          <a:xfrm>
            <a:off x="3614451" y="4247864"/>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2" name="五边形 11"/>
          <p:cNvSpPr/>
          <p:nvPr/>
        </p:nvSpPr>
        <p:spPr>
          <a:xfrm>
            <a:off x="4959426" y="2839397"/>
            <a:ext cx="1149664"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3" name="五边形 12"/>
          <p:cNvSpPr/>
          <p:nvPr/>
        </p:nvSpPr>
        <p:spPr>
          <a:xfrm>
            <a:off x="4959427" y="3294204"/>
            <a:ext cx="2170277" cy="383018"/>
          </a:xfrm>
          <a:prstGeom prst="homePlate">
            <a:avLst/>
          </a:prstGeom>
          <a:solidFill>
            <a:srgbClr val="FF963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4" name="五边形 13"/>
          <p:cNvSpPr/>
          <p:nvPr/>
        </p:nvSpPr>
        <p:spPr>
          <a:xfrm>
            <a:off x="4959426" y="3749012"/>
            <a:ext cx="1360817"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5" name="五边形 14"/>
          <p:cNvSpPr/>
          <p:nvPr/>
        </p:nvSpPr>
        <p:spPr>
          <a:xfrm>
            <a:off x="4959426" y="4203818"/>
            <a:ext cx="2900981" cy="383018"/>
          </a:xfrm>
          <a:prstGeom prst="homePlate">
            <a:avLst/>
          </a:prstGeom>
          <a:solidFill>
            <a:srgbClr val="EFC44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6" name="TextBox 173"/>
          <p:cNvSpPr txBox="1"/>
          <p:nvPr/>
        </p:nvSpPr>
        <p:spPr>
          <a:xfrm>
            <a:off x="5029504" y="288178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TextBox 174"/>
          <p:cNvSpPr txBox="1"/>
          <p:nvPr/>
        </p:nvSpPr>
        <p:spPr>
          <a:xfrm>
            <a:off x="5029503" y="3329205"/>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56%</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8" name="TextBox 175"/>
          <p:cNvSpPr txBox="1"/>
          <p:nvPr/>
        </p:nvSpPr>
        <p:spPr>
          <a:xfrm>
            <a:off x="5029505" y="37886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29%</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9" name="TextBox 176"/>
          <p:cNvSpPr txBox="1"/>
          <p:nvPr/>
        </p:nvSpPr>
        <p:spPr>
          <a:xfrm>
            <a:off x="5042237" y="42454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77%</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TextBox 180"/>
          <p:cNvSpPr txBox="1"/>
          <p:nvPr/>
        </p:nvSpPr>
        <p:spPr>
          <a:xfrm>
            <a:off x="4310732" y="291672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项目一</a:t>
            </a:r>
          </a:p>
        </p:txBody>
      </p:sp>
      <p:sp>
        <p:nvSpPr>
          <p:cNvPr id="21" name="TextBox 181"/>
          <p:cNvSpPr txBox="1"/>
          <p:nvPr/>
        </p:nvSpPr>
        <p:spPr>
          <a:xfrm>
            <a:off x="4310732" y="3368305"/>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项目二</a:t>
            </a:r>
          </a:p>
        </p:txBody>
      </p:sp>
      <p:sp>
        <p:nvSpPr>
          <p:cNvPr id="22" name="TextBox 182"/>
          <p:cNvSpPr txBox="1"/>
          <p:nvPr/>
        </p:nvSpPr>
        <p:spPr>
          <a:xfrm>
            <a:off x="4310906" y="3823112"/>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项目三</a:t>
            </a:r>
          </a:p>
        </p:txBody>
      </p:sp>
      <p:sp>
        <p:nvSpPr>
          <p:cNvPr id="24" name="TextBox 183"/>
          <p:cNvSpPr txBox="1"/>
          <p:nvPr/>
        </p:nvSpPr>
        <p:spPr>
          <a:xfrm>
            <a:off x="4310906" y="427991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项目四</a:t>
            </a:r>
          </a:p>
        </p:txBody>
      </p:sp>
      <p:sp>
        <p:nvSpPr>
          <p:cNvPr id="25" name="Oval 4"/>
          <p:cNvSpPr/>
          <p:nvPr/>
        </p:nvSpPr>
        <p:spPr>
          <a:xfrm>
            <a:off x="4957546" y="1131590"/>
            <a:ext cx="838590" cy="790950"/>
          </a:xfrm>
          <a:prstGeom prst="ellipse">
            <a:avLst/>
          </a:prstGeom>
          <a:solidFill>
            <a:srgbClr val="FF963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400" b="1" dirty="0">
                <a:solidFill>
                  <a:schemeClr val="bg1"/>
                </a:solidFill>
                <a:latin typeface="微软雅黑" panose="020B0503020204020204" pitchFamily="34" charset="-122"/>
                <a:ea typeface="微软雅黑" panose="020B0503020204020204" pitchFamily="34" charset="-122"/>
              </a:rPr>
              <a:t>2020</a:t>
            </a:r>
          </a:p>
        </p:txBody>
      </p:sp>
      <p:sp>
        <p:nvSpPr>
          <p:cNvPr id="26" name="Oval 5"/>
          <p:cNvSpPr/>
          <p:nvPr/>
        </p:nvSpPr>
        <p:spPr>
          <a:xfrm>
            <a:off x="3411117" y="1131590"/>
            <a:ext cx="838590" cy="790950"/>
          </a:xfrm>
          <a:prstGeom prst="ellipse">
            <a:avLst/>
          </a:prstGeom>
          <a:solidFill>
            <a:srgbClr val="FF963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400" b="1" dirty="0">
                <a:solidFill>
                  <a:schemeClr val="bg1"/>
                </a:solidFill>
                <a:latin typeface="微软雅黑" panose="020B0503020204020204" pitchFamily="34" charset="-122"/>
                <a:ea typeface="微软雅黑" panose="020B0503020204020204" pitchFamily="34" charset="-122"/>
              </a:rPr>
              <a:t>2019</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7" name="Text Box 10"/>
          <p:cNvSpPr txBox="1">
            <a:spLocks noChangeArrowheads="1"/>
          </p:cNvSpPr>
          <p:nvPr/>
        </p:nvSpPr>
        <p:spPr bwMode="auto">
          <a:xfrm>
            <a:off x="4959426" y="2019822"/>
            <a:ext cx="3717030" cy="754822"/>
          </a:xfrm>
          <a:prstGeom prst="rect">
            <a:avLst/>
          </a:prstGeom>
          <a:noFill/>
          <a:ln w="9525">
            <a:noFill/>
            <a:miter lim="800000"/>
          </a:ln>
        </p:spPr>
        <p:txBody>
          <a:bodyPr wrap="square" lIns="34290" tIns="17145" rIns="34290" bIns="17145">
            <a:spAutoFit/>
          </a:bodyPr>
          <a:lstStyle/>
          <a:p>
            <a:pP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28" name="Text Box 10"/>
          <p:cNvSpPr txBox="1">
            <a:spLocks noChangeArrowheads="1"/>
          </p:cNvSpPr>
          <p:nvPr/>
        </p:nvSpPr>
        <p:spPr bwMode="auto">
          <a:xfrm>
            <a:off x="611560" y="2019821"/>
            <a:ext cx="3631847" cy="754822"/>
          </a:xfrm>
          <a:prstGeom prst="rect">
            <a:avLst/>
          </a:prstGeom>
          <a:noFill/>
          <a:ln w="9525">
            <a:noFill/>
            <a:miter lim="800000"/>
          </a:ln>
        </p:spPr>
        <p:txBody>
          <a:bodyPr wrap="square" lIns="34290" tIns="17145" rIns="34290" bIns="17145">
            <a:spAutoFit/>
          </a:bodyPr>
          <a:lstStyle/>
          <a:p>
            <a:pPr algn="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gn="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p:cBhvr>
                                        <p:cTn id="7" dur="500"/>
                                        <p:tgtEl>
                                          <p:spTgt spid="2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500"/>
                            </p:stCondLst>
                            <p:childTnLst>
                              <p:par>
                                <p:cTn id="27" presetID="2" presetClass="entr" presetSubtype="4" decel="10000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par>
                                <p:cTn id="47" presetID="22" presetClass="entr" presetSubtype="8" fill="hold" grpId="0" nodeType="withEffect">
                                  <p:stCondLst>
                                    <p:cond delay="10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par>
                                <p:cTn id="53" presetID="22" presetClass="entr" presetSubtype="8" fill="hold" grpId="0" nodeType="withEffect">
                                  <p:stCondLst>
                                    <p:cond delay="30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right)">
                                      <p:cBhvr>
                                        <p:cTn id="58" dur="500"/>
                                        <p:tgtEl>
                                          <p:spTgt spid="3"/>
                                        </p:tgtEl>
                                      </p:cBhvr>
                                    </p:animEffect>
                                  </p:childTnLst>
                                </p:cTn>
                              </p:par>
                              <p:par>
                                <p:cTn id="59" presetID="22" presetClass="entr" presetSubtype="2" fill="hold" grpId="0" nodeType="withEffect">
                                  <p:stCondLst>
                                    <p:cond delay="100"/>
                                  </p:stCondLst>
                                  <p:childTnLst>
                                    <p:set>
                                      <p:cBhvr>
                                        <p:cTn id="60" dur="1" fill="hold">
                                          <p:stCondLst>
                                            <p:cond delay="0"/>
                                          </p:stCondLst>
                                        </p:cTn>
                                        <p:tgtEl>
                                          <p:spTgt spid="4"/>
                                        </p:tgtEl>
                                        <p:attrNameLst>
                                          <p:attrName>style.visibility</p:attrName>
                                        </p:attrNameLst>
                                      </p:cBhvr>
                                      <p:to>
                                        <p:strVal val="visible"/>
                                      </p:to>
                                    </p:set>
                                    <p:animEffect transition="in" filter="wipe(right)">
                                      <p:cBhvr>
                                        <p:cTn id="61" dur="500"/>
                                        <p:tgtEl>
                                          <p:spTgt spid="4"/>
                                        </p:tgtEl>
                                      </p:cBhvr>
                                    </p:animEffect>
                                  </p:childTnLst>
                                </p:cTn>
                              </p:par>
                              <p:par>
                                <p:cTn id="62" presetID="22" presetClass="entr" presetSubtype="2" fill="hold" grpId="0" nodeType="withEffect">
                                  <p:stCondLst>
                                    <p:cond delay="200"/>
                                  </p:stCondLst>
                                  <p:childTnLst>
                                    <p:set>
                                      <p:cBhvr>
                                        <p:cTn id="63" dur="1" fill="hold">
                                          <p:stCondLst>
                                            <p:cond delay="0"/>
                                          </p:stCondLst>
                                        </p:cTn>
                                        <p:tgtEl>
                                          <p:spTgt spid="5"/>
                                        </p:tgtEl>
                                        <p:attrNameLst>
                                          <p:attrName>style.visibility</p:attrName>
                                        </p:attrNameLst>
                                      </p:cBhvr>
                                      <p:to>
                                        <p:strVal val="visible"/>
                                      </p:to>
                                    </p:set>
                                    <p:animEffect transition="in" filter="wipe(right)">
                                      <p:cBhvr>
                                        <p:cTn id="64" dur="500"/>
                                        <p:tgtEl>
                                          <p:spTgt spid="5"/>
                                        </p:tgtEl>
                                      </p:cBhvr>
                                    </p:animEffect>
                                  </p:childTnLst>
                                </p:cTn>
                              </p:par>
                              <p:par>
                                <p:cTn id="65" presetID="22" presetClass="entr" presetSubtype="2" fill="hold" grpId="0" nodeType="withEffect">
                                  <p:stCondLst>
                                    <p:cond delay="300"/>
                                  </p:stCondLst>
                                  <p:childTnLst>
                                    <p:set>
                                      <p:cBhvr>
                                        <p:cTn id="66" dur="1" fill="hold">
                                          <p:stCondLst>
                                            <p:cond delay="0"/>
                                          </p:stCondLst>
                                        </p:cTn>
                                        <p:tgtEl>
                                          <p:spTgt spid="6"/>
                                        </p:tgtEl>
                                        <p:attrNameLst>
                                          <p:attrName>style.visibility</p:attrName>
                                        </p:attrNameLst>
                                      </p:cBhvr>
                                      <p:to>
                                        <p:strVal val="visible"/>
                                      </p:to>
                                    </p:set>
                                    <p:animEffect transition="in" filter="wipe(right)">
                                      <p:cBhvr>
                                        <p:cTn id="67" dur="500"/>
                                        <p:tgtEl>
                                          <p:spTgt spid="6"/>
                                        </p:tgtEl>
                                      </p:cBhvr>
                                    </p:animEffect>
                                  </p:childTnLst>
                                </p:cTn>
                              </p:par>
                            </p:childTnLst>
                          </p:cTn>
                        </p:par>
                        <p:par>
                          <p:cTn id="68" fill="hold">
                            <p:stCondLst>
                              <p:cond delay="3500"/>
                            </p:stCondLst>
                            <p:childTnLst>
                              <p:par>
                                <p:cTn id="69" presetID="22" presetClass="entr" presetSubtype="8"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left)">
                                      <p:cBhvr>
                                        <p:cTn id="71" dur="500"/>
                                        <p:tgtEl>
                                          <p:spTgt spid="16"/>
                                        </p:tgtEl>
                                      </p:cBhvr>
                                    </p:animEffect>
                                  </p:childTnLst>
                                </p:cTn>
                              </p:par>
                              <p:par>
                                <p:cTn id="72" presetID="22" presetClass="entr" presetSubtype="8" fill="hold" grpId="0" nodeType="withEffect">
                                  <p:stCondLst>
                                    <p:cond delay="150"/>
                                  </p:stCondLst>
                                  <p:childTnLst>
                                    <p:set>
                                      <p:cBhvr>
                                        <p:cTn id="73" dur="1" fill="hold">
                                          <p:stCondLst>
                                            <p:cond delay="0"/>
                                          </p:stCondLst>
                                        </p:cTn>
                                        <p:tgtEl>
                                          <p:spTgt spid="17"/>
                                        </p:tgtEl>
                                        <p:attrNameLst>
                                          <p:attrName>style.visibility</p:attrName>
                                        </p:attrNameLst>
                                      </p:cBhvr>
                                      <p:to>
                                        <p:strVal val="visible"/>
                                      </p:to>
                                    </p:set>
                                    <p:animEffect transition="in" filter="wipe(left)">
                                      <p:cBhvr>
                                        <p:cTn id="74" dur="500"/>
                                        <p:tgtEl>
                                          <p:spTgt spid="17"/>
                                        </p:tgtEl>
                                      </p:cBhvr>
                                    </p:animEffect>
                                  </p:childTnLst>
                                </p:cTn>
                              </p:par>
                              <p:par>
                                <p:cTn id="75" presetID="22" presetClass="entr" presetSubtype="8" fill="hold" grpId="0" nodeType="withEffect">
                                  <p:stCondLst>
                                    <p:cond delay="30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500"/>
                                        <p:tgtEl>
                                          <p:spTgt spid="18"/>
                                        </p:tgtEl>
                                      </p:cBhvr>
                                    </p:animEffect>
                                  </p:childTnLst>
                                </p:cTn>
                              </p:par>
                              <p:par>
                                <p:cTn id="78" presetID="22" presetClass="entr" presetSubtype="8" fill="hold" grpId="0" nodeType="withEffect">
                                  <p:stCondLst>
                                    <p:cond delay="450"/>
                                  </p:stCondLst>
                                  <p:childTnLst>
                                    <p:set>
                                      <p:cBhvr>
                                        <p:cTn id="79" dur="1" fill="hold">
                                          <p:stCondLst>
                                            <p:cond delay="0"/>
                                          </p:stCondLst>
                                        </p:cTn>
                                        <p:tgtEl>
                                          <p:spTgt spid="19"/>
                                        </p:tgtEl>
                                        <p:attrNameLst>
                                          <p:attrName>style.visibility</p:attrName>
                                        </p:attrNameLst>
                                      </p:cBhvr>
                                      <p:to>
                                        <p:strVal val="visible"/>
                                      </p:to>
                                    </p:set>
                                    <p:animEffect transition="in" filter="wipe(left)">
                                      <p:cBhvr>
                                        <p:cTn id="80" dur="500"/>
                                        <p:tgtEl>
                                          <p:spTgt spid="19"/>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wipe(right)">
                                      <p:cBhvr>
                                        <p:cTn id="83" dur="500"/>
                                        <p:tgtEl>
                                          <p:spTgt spid="7"/>
                                        </p:tgtEl>
                                      </p:cBhvr>
                                    </p:animEffect>
                                  </p:childTnLst>
                                </p:cTn>
                              </p:par>
                              <p:par>
                                <p:cTn id="84" presetID="22" presetClass="entr" presetSubtype="2" fill="hold" grpId="0" nodeType="withEffect">
                                  <p:stCondLst>
                                    <p:cond delay="150"/>
                                  </p:stCondLst>
                                  <p:childTnLst>
                                    <p:set>
                                      <p:cBhvr>
                                        <p:cTn id="85" dur="1" fill="hold">
                                          <p:stCondLst>
                                            <p:cond delay="0"/>
                                          </p:stCondLst>
                                        </p:cTn>
                                        <p:tgtEl>
                                          <p:spTgt spid="8"/>
                                        </p:tgtEl>
                                        <p:attrNameLst>
                                          <p:attrName>style.visibility</p:attrName>
                                        </p:attrNameLst>
                                      </p:cBhvr>
                                      <p:to>
                                        <p:strVal val="visible"/>
                                      </p:to>
                                    </p:set>
                                    <p:animEffect transition="in" filter="wipe(right)">
                                      <p:cBhvr>
                                        <p:cTn id="86" dur="500"/>
                                        <p:tgtEl>
                                          <p:spTgt spid="8"/>
                                        </p:tgtEl>
                                      </p:cBhvr>
                                    </p:animEffect>
                                  </p:childTnLst>
                                </p:cTn>
                              </p:par>
                              <p:par>
                                <p:cTn id="87" presetID="22" presetClass="entr" presetSubtype="2" fill="hold" grpId="0" nodeType="withEffect">
                                  <p:stCondLst>
                                    <p:cond delay="300"/>
                                  </p:stCondLst>
                                  <p:childTnLst>
                                    <p:set>
                                      <p:cBhvr>
                                        <p:cTn id="88" dur="1" fill="hold">
                                          <p:stCondLst>
                                            <p:cond delay="0"/>
                                          </p:stCondLst>
                                        </p:cTn>
                                        <p:tgtEl>
                                          <p:spTgt spid="10"/>
                                        </p:tgtEl>
                                        <p:attrNameLst>
                                          <p:attrName>style.visibility</p:attrName>
                                        </p:attrNameLst>
                                      </p:cBhvr>
                                      <p:to>
                                        <p:strVal val="visible"/>
                                      </p:to>
                                    </p:set>
                                    <p:animEffect transition="in" filter="wipe(right)">
                                      <p:cBhvr>
                                        <p:cTn id="89" dur="500"/>
                                        <p:tgtEl>
                                          <p:spTgt spid="10"/>
                                        </p:tgtEl>
                                      </p:cBhvr>
                                    </p:animEffect>
                                  </p:childTnLst>
                                </p:cTn>
                              </p:par>
                              <p:par>
                                <p:cTn id="90" presetID="22" presetClass="entr" presetSubtype="2" fill="hold" grpId="0" nodeType="withEffect">
                                  <p:stCondLst>
                                    <p:cond delay="450"/>
                                  </p:stCondLst>
                                  <p:childTnLst>
                                    <p:set>
                                      <p:cBhvr>
                                        <p:cTn id="91" dur="1" fill="hold">
                                          <p:stCondLst>
                                            <p:cond delay="0"/>
                                          </p:stCondLst>
                                        </p:cTn>
                                        <p:tgtEl>
                                          <p:spTgt spid="11"/>
                                        </p:tgtEl>
                                        <p:attrNameLst>
                                          <p:attrName>style.visibility</p:attrName>
                                        </p:attrNameLst>
                                      </p:cBhvr>
                                      <p:to>
                                        <p:strVal val="visible"/>
                                      </p:to>
                                    </p:set>
                                    <p:animEffect transition="in" filter="wipe(right)">
                                      <p:cBhvr>
                                        <p:cTn id="9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utoUpdateAnimBg="0"/>
      <p:bldP spid="3" grpId="0" bldLvl="0" animBg="1"/>
      <p:bldP spid="4" grpId="0" bldLvl="0" animBg="1"/>
      <p:bldP spid="5" grpId="0" bldLvl="0" animBg="1"/>
      <p:bldP spid="6" grpId="0" bldLvl="0" animBg="1"/>
      <p:bldP spid="7" grpId="0"/>
      <p:bldP spid="8" grpId="0"/>
      <p:bldP spid="10" grpId="0"/>
      <p:bldP spid="11" grpId="0"/>
      <p:bldP spid="12" grpId="0" bldLvl="0" animBg="1"/>
      <p:bldP spid="13" grpId="0" bldLvl="0" animBg="1"/>
      <p:bldP spid="14" grpId="0" bldLvl="0" animBg="1"/>
      <p:bldP spid="15" grpId="0" bldLvl="0" animBg="1"/>
      <p:bldP spid="16" grpId="0"/>
      <p:bldP spid="17" grpId="0"/>
      <p:bldP spid="18" grpId="0"/>
      <p:bldP spid="19" grpId="0"/>
      <p:bldP spid="20" grpId="0"/>
      <p:bldP spid="21" grpId="0"/>
      <p:bldP spid="22" grpId="0"/>
      <p:bldP spid="24" grpId="0"/>
      <p:bldP spid="25" grpId="0" bldLvl="0" animBg="1"/>
      <p:bldP spid="26" grpId="0" bldLvl="0" animBg="1"/>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E:\工作\35.jpg35"/>
          <p:cNvPicPr>
            <a:picLocks noChangeAspect="1"/>
          </p:cNvPicPr>
          <p:nvPr/>
        </p:nvPicPr>
        <p:blipFill>
          <a:blip r:embed="rId3"/>
          <a:srcRect/>
          <a:stretch>
            <a:fillRect/>
          </a:stretch>
        </p:blipFill>
        <p:spPr>
          <a:xfrm>
            <a:off x="701785" y="-210"/>
            <a:ext cx="8442215" cy="3077845"/>
          </a:xfrm>
          <a:custGeom>
            <a:avLst/>
            <a:gdLst>
              <a:gd name="connsiteX0" fmla="*/ 0 w 7562850"/>
              <a:gd name="connsiteY0" fmla="*/ 0 h 6821488"/>
              <a:gd name="connsiteX1" fmla="*/ 7562850 w 7562850"/>
              <a:gd name="connsiteY1" fmla="*/ 0 h 6821488"/>
              <a:gd name="connsiteX2" fmla="*/ 7562850 w 7562850"/>
              <a:gd name="connsiteY2" fmla="*/ 6821488 h 6821488"/>
              <a:gd name="connsiteX3" fmla="*/ 7522585 w 7562850"/>
              <a:gd name="connsiteY3" fmla="*/ 6821488 h 6821488"/>
              <a:gd name="connsiteX4" fmla="*/ 0 w 7562850"/>
              <a:gd name="connsiteY4" fmla="*/ 0 h 6821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0" h="6821488">
                <a:moveTo>
                  <a:pt x="0" y="0"/>
                </a:moveTo>
                <a:lnTo>
                  <a:pt x="7562850" y="0"/>
                </a:lnTo>
                <a:lnTo>
                  <a:pt x="7562850" y="6821488"/>
                </a:lnTo>
                <a:lnTo>
                  <a:pt x="7522585" y="6821488"/>
                </a:lnTo>
                <a:lnTo>
                  <a:pt x="0" y="0"/>
                </a:lnTo>
                <a:close/>
              </a:path>
            </a:pathLst>
          </a:custGeom>
        </p:spPr>
      </p:pic>
      <p:pic>
        <p:nvPicPr>
          <p:cNvPr id="9" name="图片 8" descr="图片包含 户外艺术系列&#10;&#10;已生成极高可信度的说明"/>
          <p:cNvPicPr>
            <a:picLocks noChangeAspect="1"/>
          </p:cNvPicPr>
          <p:nvPr/>
        </p:nvPicPr>
        <p:blipFill rotWithShape="1">
          <a:blip r:embed="rId4">
            <a:extLst>
              <a:ext uri="{28A0092B-C50C-407E-A947-70E740481C1C}">
                <a14:useLocalDpi xmlns:a14="http://schemas.microsoft.com/office/drawing/2010/main" val="0"/>
              </a:ext>
            </a:extLst>
          </a:blip>
          <a:srcRect l="63666" t="100000" r="36006" b="-525"/>
          <a:stretch>
            <a:fillRect/>
          </a:stretch>
        </p:blipFill>
        <p:spPr>
          <a:xfrm>
            <a:off x="9113802" y="5116116"/>
            <a:ext cx="30199" cy="27384"/>
          </a:xfrm>
          <a:custGeom>
            <a:avLst/>
            <a:gdLst>
              <a:gd name="connsiteX0" fmla="*/ 0 w 40265"/>
              <a:gd name="connsiteY0" fmla="*/ 0 h 36512"/>
              <a:gd name="connsiteX1" fmla="*/ 40265 w 40265"/>
              <a:gd name="connsiteY1" fmla="*/ 0 h 36512"/>
              <a:gd name="connsiteX2" fmla="*/ 40265 w 40265"/>
              <a:gd name="connsiteY2" fmla="*/ 36512 h 36512"/>
              <a:gd name="connsiteX3" fmla="*/ 0 w 40265"/>
              <a:gd name="connsiteY3" fmla="*/ 0 h 36512"/>
            </a:gdLst>
            <a:ahLst/>
            <a:cxnLst>
              <a:cxn ang="0">
                <a:pos x="connsiteX0" y="connsiteY0"/>
              </a:cxn>
              <a:cxn ang="0">
                <a:pos x="connsiteX1" y="connsiteY1"/>
              </a:cxn>
              <a:cxn ang="0">
                <a:pos x="connsiteX2" y="connsiteY2"/>
              </a:cxn>
              <a:cxn ang="0">
                <a:pos x="connsiteX3" y="connsiteY3"/>
              </a:cxn>
            </a:cxnLst>
            <a:rect l="l" t="t" r="r" b="b"/>
            <a:pathLst>
              <a:path w="40265" h="36512">
                <a:moveTo>
                  <a:pt x="0" y="0"/>
                </a:moveTo>
                <a:lnTo>
                  <a:pt x="40265" y="0"/>
                </a:lnTo>
                <a:lnTo>
                  <a:pt x="40265" y="36512"/>
                </a:lnTo>
                <a:lnTo>
                  <a:pt x="0" y="0"/>
                </a:lnTo>
                <a:close/>
              </a:path>
            </a:pathLst>
          </a:custGeom>
        </p:spPr>
      </p:pic>
      <p:sp>
        <p:nvSpPr>
          <p:cNvPr id="12" name="文本框 11"/>
          <p:cNvSpPr txBox="1"/>
          <p:nvPr/>
        </p:nvSpPr>
        <p:spPr>
          <a:xfrm>
            <a:off x="1300162" y="1701381"/>
            <a:ext cx="2521718" cy="461665"/>
          </a:xfrm>
          <a:prstGeom prst="rect">
            <a:avLst/>
          </a:prstGeom>
          <a:noFill/>
        </p:spPr>
        <p:txBody>
          <a:bodyPr wrap="square" rtlCol="0">
            <a:spAutoFit/>
          </a:bodyPr>
          <a:lstStyle/>
          <a:p>
            <a:r>
              <a:rPr lang="zh-CN" altLang="en-US" sz="240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添加小标题</a:t>
            </a:r>
          </a:p>
        </p:txBody>
      </p:sp>
      <p:sp>
        <p:nvSpPr>
          <p:cNvPr id="13" name="文本框 12"/>
          <p:cNvSpPr txBox="1"/>
          <p:nvPr/>
        </p:nvSpPr>
        <p:spPr>
          <a:xfrm>
            <a:off x="1291118" y="2401396"/>
            <a:ext cx="3280882" cy="556884"/>
          </a:xfrm>
          <a:prstGeom prst="rect">
            <a:avLst/>
          </a:prstGeom>
          <a:noFill/>
        </p:spPr>
        <p:txBody>
          <a:bodyPr wrap="square" rtlCol="0">
            <a:spAutoFit/>
          </a:bodyPr>
          <a:lstStyle/>
          <a:p>
            <a:pPr>
              <a:lnSpc>
                <a:spcPct val="150000"/>
              </a:lnSpc>
            </a:pPr>
            <a:r>
              <a:rPr lang="zh-CN" altLang="en-US" sz="105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zh-CN" altLang="en-US" sz="150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4" name="椭圆 13"/>
          <p:cNvSpPr/>
          <p:nvPr/>
        </p:nvSpPr>
        <p:spPr>
          <a:xfrm>
            <a:off x="1383177" y="3968425"/>
            <a:ext cx="242888" cy="242888"/>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5" name="椭圆 14"/>
          <p:cNvSpPr/>
          <p:nvPr/>
        </p:nvSpPr>
        <p:spPr>
          <a:xfrm>
            <a:off x="1763151" y="3968425"/>
            <a:ext cx="242888" cy="242888"/>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6" name="椭圆 15"/>
          <p:cNvSpPr/>
          <p:nvPr/>
        </p:nvSpPr>
        <p:spPr>
          <a:xfrm>
            <a:off x="2223565" y="3968425"/>
            <a:ext cx="242888" cy="242888"/>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7" name="椭圆 16"/>
          <p:cNvSpPr/>
          <p:nvPr/>
        </p:nvSpPr>
        <p:spPr>
          <a:xfrm>
            <a:off x="2603539" y="3968425"/>
            <a:ext cx="242888" cy="242888"/>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cxnSp>
        <p:nvCxnSpPr>
          <p:cNvPr id="18" name="直接连接符 17"/>
          <p:cNvCxnSpPr/>
          <p:nvPr/>
        </p:nvCxnSpPr>
        <p:spPr>
          <a:xfrm>
            <a:off x="1341670" y="2330397"/>
            <a:ext cx="66436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图片 18" descr="图片包含 电子产品, 监视器, 陈列, 计算机&#10;&#10;已生成极高可信度的说明"/>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8317" y="601827"/>
            <a:ext cx="1919015" cy="3939847"/>
          </a:xfrm>
          <a:prstGeom prst="rect">
            <a:avLst/>
          </a:prstGeom>
        </p:spPr>
      </p:pic>
      <p:sp>
        <p:nvSpPr>
          <p:cNvPr id="20" name="文本框 19"/>
          <p:cNvSpPr txBox="1"/>
          <p:nvPr/>
        </p:nvSpPr>
        <p:spPr>
          <a:xfrm>
            <a:off x="1300162" y="2906483"/>
            <a:ext cx="3280882" cy="556884"/>
          </a:xfrm>
          <a:prstGeom prst="rect">
            <a:avLst/>
          </a:prstGeom>
          <a:noFill/>
        </p:spPr>
        <p:txBody>
          <a:bodyPr wrap="square" rtlCol="0">
            <a:spAutoFit/>
          </a:bodyPr>
          <a:lstStyle/>
          <a:p>
            <a:pPr>
              <a:lnSpc>
                <a:spcPct val="150000"/>
              </a:lnSpc>
            </a:pPr>
            <a:r>
              <a:rPr lang="zh-CN" altLang="en-US" sz="105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zh-CN" altLang="en-US" sz="150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nodePh="1">
                                  <p:stCondLst>
                                    <p:cond delay="0"/>
                                  </p:stCondLst>
                                  <p:endCondLst>
                                    <p:cond evt="begin" delay="0">
                                      <p:tn val="23"/>
                                    </p:cond>
                                  </p:end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0-#ppt_w/2"/>
                                          </p:val>
                                        </p:tav>
                                        <p:tav tm="100000">
                                          <p:val>
                                            <p:strVal val="#ppt_x"/>
                                          </p:val>
                                        </p:tav>
                                      </p:tavLst>
                                    </p:anim>
                                    <p:anim calcmode="lin" valueType="num">
                                      <p:cBhvr additive="base">
                                        <p:cTn id="31" dur="500" fill="hold"/>
                                        <p:tgtEl>
                                          <p:spTgt spid="1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4"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42" presetClass="entr" presetSubtype="0"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anim calcmode="lin" valueType="num">
                                      <p:cBhvr>
                                        <p:cTn id="41" dur="1000" fill="hold"/>
                                        <p:tgtEl>
                                          <p:spTgt spid="19"/>
                                        </p:tgtEl>
                                        <p:attrNameLst>
                                          <p:attrName>ppt_x</p:attrName>
                                        </p:attrNameLst>
                                      </p:cBhvr>
                                      <p:tavLst>
                                        <p:tav tm="0">
                                          <p:val>
                                            <p:strVal val="#ppt_x"/>
                                          </p:val>
                                        </p:tav>
                                        <p:tav tm="100000">
                                          <p:val>
                                            <p:strVal val="#ppt_x"/>
                                          </p:val>
                                        </p:tav>
                                      </p:tavLst>
                                    </p:anim>
                                    <p:anim calcmode="lin" valueType="num">
                                      <p:cBhvr>
                                        <p:cTn id="42" dur="1000" fill="hold"/>
                                        <p:tgtEl>
                                          <p:spTgt spid="19"/>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22" presetClass="entr" presetSubtype="1"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animBg="1"/>
      <p:bldP spid="16" grpId="0" animBg="1"/>
      <p:bldP spid="17" grpId="0" animBg="1"/>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Up Arrow 64"/>
          <p:cNvSpPr/>
          <p:nvPr/>
        </p:nvSpPr>
        <p:spPr>
          <a:xfrm>
            <a:off x="4310939" y="1459738"/>
            <a:ext cx="321724" cy="3583766"/>
          </a:xfrm>
          <a:prstGeom prst="upArrow">
            <a:avLst>
              <a:gd name="adj1" fmla="val 50000"/>
              <a:gd name="adj2" fmla="val 6714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66" name="Bent Arrow 65"/>
          <p:cNvSpPr/>
          <p:nvPr/>
        </p:nvSpPr>
        <p:spPr>
          <a:xfrm>
            <a:off x="4390439" y="2082502"/>
            <a:ext cx="2029588" cy="2961003"/>
          </a:xfrm>
          <a:prstGeom prst="bentArrow">
            <a:avLst>
              <a:gd name="adj1" fmla="val 8879"/>
              <a:gd name="adj2" fmla="val 9038"/>
              <a:gd name="adj3" fmla="val 15734"/>
              <a:gd name="adj4" fmla="val 194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54" name="Bent Arrow 53"/>
          <p:cNvSpPr/>
          <p:nvPr/>
        </p:nvSpPr>
        <p:spPr>
          <a:xfrm flipH="1">
            <a:off x="2542413" y="2678007"/>
            <a:ext cx="2029588" cy="2365498"/>
          </a:xfrm>
          <a:prstGeom prst="bentArrow">
            <a:avLst>
              <a:gd name="adj1" fmla="val 8879"/>
              <a:gd name="adj2" fmla="val 9038"/>
              <a:gd name="adj3" fmla="val 15734"/>
              <a:gd name="adj4" fmla="val 194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51" name="Bent Arrow 50"/>
          <p:cNvSpPr/>
          <p:nvPr/>
        </p:nvSpPr>
        <p:spPr>
          <a:xfrm>
            <a:off x="4391412" y="3008844"/>
            <a:ext cx="1800803" cy="2034660"/>
          </a:xfrm>
          <a:prstGeom prst="bentArrow">
            <a:avLst>
              <a:gd name="adj1" fmla="val 10194"/>
              <a:gd name="adj2" fmla="val 9038"/>
              <a:gd name="adj3" fmla="val 14263"/>
              <a:gd name="adj4" fmla="val 2493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57" name="Bent Arrow 56"/>
          <p:cNvSpPr/>
          <p:nvPr/>
        </p:nvSpPr>
        <p:spPr>
          <a:xfrm flipH="1">
            <a:off x="3024811" y="3525854"/>
            <a:ext cx="1547188" cy="1618718"/>
          </a:xfrm>
          <a:prstGeom prst="bentArrow">
            <a:avLst>
              <a:gd name="adj1" fmla="val 13458"/>
              <a:gd name="adj2" fmla="val 12349"/>
              <a:gd name="adj3" fmla="val 17061"/>
              <a:gd name="adj4" fmla="val 3006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67" name="TextBox 66"/>
          <p:cNvSpPr txBox="1"/>
          <p:nvPr/>
        </p:nvSpPr>
        <p:spPr>
          <a:xfrm>
            <a:off x="1705059" y="3839070"/>
            <a:ext cx="1495865" cy="988925"/>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zh-CN" altLang="en-US" sz="140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69" name="TextBox 68"/>
          <p:cNvSpPr txBox="1"/>
          <p:nvPr/>
        </p:nvSpPr>
        <p:spPr>
          <a:xfrm>
            <a:off x="1056300" y="2620801"/>
            <a:ext cx="1476360" cy="988925"/>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zh-CN" altLang="en-US" sz="140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70" name="TextBox 69"/>
          <p:cNvSpPr txBox="1"/>
          <p:nvPr/>
        </p:nvSpPr>
        <p:spPr>
          <a:xfrm>
            <a:off x="6269942" y="3031391"/>
            <a:ext cx="1476360" cy="988925"/>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zh-CN" altLang="en-US" sz="140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71" name="TextBox 70"/>
          <p:cNvSpPr txBox="1"/>
          <p:nvPr/>
        </p:nvSpPr>
        <p:spPr>
          <a:xfrm>
            <a:off x="2794829" y="1273812"/>
            <a:ext cx="1476360" cy="988925"/>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zh-CN" altLang="en-US" sz="140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72" name="TextBox 71"/>
          <p:cNvSpPr txBox="1"/>
          <p:nvPr/>
        </p:nvSpPr>
        <p:spPr>
          <a:xfrm>
            <a:off x="6410942" y="1616182"/>
            <a:ext cx="1476360" cy="988925"/>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zh-CN" altLang="en-US" sz="140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73" name="Freeform 245"/>
          <p:cNvSpPr/>
          <p:nvPr/>
        </p:nvSpPr>
        <p:spPr bwMode="auto">
          <a:xfrm>
            <a:off x="3883738" y="3921736"/>
            <a:ext cx="287951" cy="28795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accent5"/>
          </a:solidFill>
          <a:ln w="9525">
            <a:noFill/>
            <a:round/>
          </a:ln>
        </p:spPr>
        <p:txBody>
          <a:bodyPr vert="horz" wrap="square" lIns="79400" tIns="39700" rIns="79400" bIns="39700" numCol="1" anchor="t" anchorCtr="0" compatLnSpc="1"/>
          <a:lstStyle/>
          <a:p>
            <a:pPr>
              <a:lnSpc>
                <a:spcPct val="120000"/>
              </a:lnSpc>
            </a:pPr>
            <a:endParaRPr lang="en-US" sz="1140" dirty="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4" name="Freeform 5"/>
          <p:cNvSpPr>
            <a:spLocks noEditPoints="1"/>
          </p:cNvSpPr>
          <p:nvPr/>
        </p:nvSpPr>
        <p:spPr bwMode="auto">
          <a:xfrm>
            <a:off x="4699604" y="1659829"/>
            <a:ext cx="321606" cy="32160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accent1"/>
          </a:solidFill>
          <a:ln w="9525">
            <a:noFill/>
            <a:round/>
          </a:ln>
        </p:spPr>
        <p:txBody>
          <a:bodyPr vert="horz" wrap="square" lIns="79400" tIns="39700" rIns="79400" bIns="39700" numCol="1" anchor="t" anchorCtr="0" compatLnSpc="1"/>
          <a:lstStyle/>
          <a:p>
            <a:pPr>
              <a:lnSpc>
                <a:spcPct val="120000"/>
              </a:lnSpc>
            </a:pPr>
            <a:endParaRPr lang="en-US" sz="1140" dirty="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5" name="Freeform 217"/>
          <p:cNvSpPr>
            <a:spLocks noEditPoints="1"/>
          </p:cNvSpPr>
          <p:nvPr/>
        </p:nvSpPr>
        <p:spPr bwMode="auto">
          <a:xfrm>
            <a:off x="3928461" y="3092933"/>
            <a:ext cx="328997" cy="246747"/>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accent3"/>
          </a:solidFill>
          <a:ln w="9525">
            <a:noFill/>
            <a:round/>
          </a:ln>
        </p:spPr>
        <p:txBody>
          <a:bodyPr vert="horz" wrap="square" lIns="79400" tIns="39700" rIns="79400" bIns="39700" numCol="1" anchor="t" anchorCtr="0" compatLnSpc="1"/>
          <a:lstStyle/>
          <a:p>
            <a:pPr>
              <a:lnSpc>
                <a:spcPct val="120000"/>
              </a:lnSpc>
            </a:pPr>
            <a:endParaRPr lang="en-US" sz="1140" dirty="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6" name="Freeform 216"/>
          <p:cNvSpPr>
            <a:spLocks noEditPoints="1"/>
          </p:cNvSpPr>
          <p:nvPr/>
        </p:nvSpPr>
        <p:spPr bwMode="auto">
          <a:xfrm>
            <a:off x="4710390" y="3403496"/>
            <a:ext cx="294449" cy="29645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accent4"/>
          </a:solidFill>
          <a:ln w="9525">
            <a:noFill/>
            <a:round/>
          </a:ln>
        </p:spPr>
        <p:txBody>
          <a:bodyPr vert="horz" wrap="square" lIns="79400" tIns="39700" rIns="79400" bIns="39700" numCol="1" anchor="t" anchorCtr="0" compatLnSpc="1"/>
          <a:lstStyle/>
          <a:p>
            <a:pPr>
              <a:lnSpc>
                <a:spcPct val="120000"/>
              </a:lnSpc>
            </a:pPr>
            <a:endParaRPr lang="en-US" sz="1140" dirty="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7" name="Freeform 135"/>
          <p:cNvSpPr>
            <a:spLocks noEditPoints="1"/>
          </p:cNvSpPr>
          <p:nvPr/>
        </p:nvSpPr>
        <p:spPr bwMode="auto">
          <a:xfrm>
            <a:off x="4680247" y="2497427"/>
            <a:ext cx="263420" cy="246747"/>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accent2"/>
          </a:solidFill>
          <a:ln w="9525">
            <a:noFill/>
            <a:round/>
          </a:ln>
        </p:spPr>
        <p:txBody>
          <a:bodyPr vert="horz" wrap="square" lIns="79400" tIns="39700" rIns="79400" bIns="39700" numCol="1" anchor="t" anchorCtr="0" compatLnSpc="1"/>
          <a:lstStyle/>
          <a:p>
            <a:pPr>
              <a:lnSpc>
                <a:spcPct val="120000"/>
              </a:lnSpc>
            </a:pPr>
            <a:endParaRPr lang="en-US" sz="1140" dirty="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17"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strips(upLeft)">
                                      <p:cBhvr>
                                        <p:cTn id="7" dur="1000"/>
                                        <p:tgtEl>
                                          <p:spTgt spid="5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fltVal val="0"/>
                                          </p:val>
                                        </p:tav>
                                        <p:tav tm="100000">
                                          <p:val>
                                            <p:strVal val="#ppt_w"/>
                                          </p:val>
                                        </p:tav>
                                      </p:tavLst>
                                    </p:anim>
                                    <p:anim calcmode="lin" valueType="num">
                                      <p:cBhvr>
                                        <p:cTn id="12" dur="500" fill="hold"/>
                                        <p:tgtEl>
                                          <p:spTgt spid="73"/>
                                        </p:tgtEl>
                                        <p:attrNameLst>
                                          <p:attrName>ppt_h</p:attrName>
                                        </p:attrNameLst>
                                      </p:cBhvr>
                                      <p:tavLst>
                                        <p:tav tm="0">
                                          <p:val>
                                            <p:fltVal val="0"/>
                                          </p:val>
                                        </p:tav>
                                        <p:tav tm="100000">
                                          <p:val>
                                            <p:strVal val="#ppt_h"/>
                                          </p:val>
                                        </p:tav>
                                      </p:tavLst>
                                    </p:anim>
                                    <p:animEffect transition="in" filter="fade">
                                      <p:cBhvr>
                                        <p:cTn id="13" dur="500"/>
                                        <p:tgtEl>
                                          <p:spTgt spid="73"/>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right)">
                                      <p:cBhvr>
                                        <p:cTn id="17" dur="500"/>
                                        <p:tgtEl>
                                          <p:spTgt spid="67"/>
                                        </p:tgtEl>
                                      </p:cBhvr>
                                    </p:animEffect>
                                  </p:childTnLst>
                                </p:cTn>
                              </p:par>
                            </p:childTnLst>
                          </p:cTn>
                        </p:par>
                        <p:par>
                          <p:cTn id="18" fill="hold">
                            <p:stCondLst>
                              <p:cond delay="2000"/>
                            </p:stCondLst>
                            <p:childTnLst>
                              <p:par>
                                <p:cTn id="19" presetID="18" presetClass="entr" presetSubtype="3"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strips(upRight)">
                                      <p:cBhvr>
                                        <p:cTn id="21" dur="1000"/>
                                        <p:tgtEl>
                                          <p:spTgt spid="51"/>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 calcmode="lin" valueType="num">
                                      <p:cBhvr>
                                        <p:cTn id="25" dur="500" fill="hold"/>
                                        <p:tgtEl>
                                          <p:spTgt spid="76"/>
                                        </p:tgtEl>
                                        <p:attrNameLst>
                                          <p:attrName>ppt_w</p:attrName>
                                        </p:attrNameLst>
                                      </p:cBhvr>
                                      <p:tavLst>
                                        <p:tav tm="0">
                                          <p:val>
                                            <p:fltVal val="0"/>
                                          </p:val>
                                        </p:tav>
                                        <p:tav tm="100000">
                                          <p:val>
                                            <p:strVal val="#ppt_w"/>
                                          </p:val>
                                        </p:tav>
                                      </p:tavLst>
                                    </p:anim>
                                    <p:anim calcmode="lin" valueType="num">
                                      <p:cBhvr>
                                        <p:cTn id="26" dur="500" fill="hold"/>
                                        <p:tgtEl>
                                          <p:spTgt spid="76"/>
                                        </p:tgtEl>
                                        <p:attrNameLst>
                                          <p:attrName>ppt_h</p:attrName>
                                        </p:attrNameLst>
                                      </p:cBhvr>
                                      <p:tavLst>
                                        <p:tav tm="0">
                                          <p:val>
                                            <p:fltVal val="0"/>
                                          </p:val>
                                        </p:tav>
                                        <p:tav tm="100000">
                                          <p:val>
                                            <p:strVal val="#ppt_h"/>
                                          </p:val>
                                        </p:tav>
                                      </p:tavLst>
                                    </p:anim>
                                    <p:animEffect transition="in" filter="fade">
                                      <p:cBhvr>
                                        <p:cTn id="27" dur="500"/>
                                        <p:tgtEl>
                                          <p:spTgt spid="76"/>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left)">
                                      <p:cBhvr>
                                        <p:cTn id="31" dur="500"/>
                                        <p:tgtEl>
                                          <p:spTgt spid="70"/>
                                        </p:tgtEl>
                                      </p:cBhvr>
                                    </p:animEffect>
                                  </p:childTnLst>
                                </p:cTn>
                              </p:par>
                            </p:childTnLst>
                          </p:cTn>
                        </p:par>
                        <p:par>
                          <p:cTn id="32" fill="hold">
                            <p:stCondLst>
                              <p:cond delay="4000"/>
                            </p:stCondLst>
                            <p:childTnLst>
                              <p:par>
                                <p:cTn id="33" presetID="18" presetClass="entr" presetSubtype="9"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strips(upLeft)">
                                      <p:cBhvr>
                                        <p:cTn id="35" dur="1000"/>
                                        <p:tgtEl>
                                          <p:spTgt spid="54"/>
                                        </p:tgtEl>
                                      </p:cBhvr>
                                    </p:animEffect>
                                  </p:childTnLst>
                                </p:cTn>
                              </p:par>
                            </p:childTnLst>
                          </p:cTn>
                        </p:par>
                        <p:par>
                          <p:cTn id="36" fill="hold">
                            <p:stCondLst>
                              <p:cond delay="5000"/>
                            </p:stCondLst>
                            <p:childTnLst>
                              <p:par>
                                <p:cTn id="37" presetID="53" presetClass="entr" presetSubtype="16"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p:cTn id="39" dur="500" fill="hold"/>
                                        <p:tgtEl>
                                          <p:spTgt spid="75"/>
                                        </p:tgtEl>
                                        <p:attrNameLst>
                                          <p:attrName>ppt_w</p:attrName>
                                        </p:attrNameLst>
                                      </p:cBhvr>
                                      <p:tavLst>
                                        <p:tav tm="0">
                                          <p:val>
                                            <p:fltVal val="0"/>
                                          </p:val>
                                        </p:tav>
                                        <p:tav tm="100000">
                                          <p:val>
                                            <p:strVal val="#ppt_w"/>
                                          </p:val>
                                        </p:tav>
                                      </p:tavLst>
                                    </p:anim>
                                    <p:anim calcmode="lin" valueType="num">
                                      <p:cBhvr>
                                        <p:cTn id="40" dur="500" fill="hold"/>
                                        <p:tgtEl>
                                          <p:spTgt spid="75"/>
                                        </p:tgtEl>
                                        <p:attrNameLst>
                                          <p:attrName>ppt_h</p:attrName>
                                        </p:attrNameLst>
                                      </p:cBhvr>
                                      <p:tavLst>
                                        <p:tav tm="0">
                                          <p:val>
                                            <p:fltVal val="0"/>
                                          </p:val>
                                        </p:tav>
                                        <p:tav tm="100000">
                                          <p:val>
                                            <p:strVal val="#ppt_h"/>
                                          </p:val>
                                        </p:tav>
                                      </p:tavLst>
                                    </p:anim>
                                    <p:animEffect transition="in" filter="fade">
                                      <p:cBhvr>
                                        <p:cTn id="41" dur="500"/>
                                        <p:tgtEl>
                                          <p:spTgt spid="75"/>
                                        </p:tgtEl>
                                      </p:cBhvr>
                                    </p:animEffect>
                                  </p:childTnLst>
                                </p:cTn>
                              </p:par>
                            </p:childTnLst>
                          </p:cTn>
                        </p:par>
                        <p:par>
                          <p:cTn id="42" fill="hold">
                            <p:stCondLst>
                              <p:cond delay="5500"/>
                            </p:stCondLst>
                            <p:childTnLst>
                              <p:par>
                                <p:cTn id="43" presetID="22" presetClass="entr" presetSubtype="2" fill="hold" grpId="0" nodeType="after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wipe(right)">
                                      <p:cBhvr>
                                        <p:cTn id="45" dur="500"/>
                                        <p:tgtEl>
                                          <p:spTgt spid="69"/>
                                        </p:tgtEl>
                                      </p:cBhvr>
                                    </p:animEffect>
                                  </p:childTnLst>
                                </p:cTn>
                              </p:par>
                            </p:childTnLst>
                          </p:cTn>
                        </p:par>
                        <p:par>
                          <p:cTn id="46" fill="hold">
                            <p:stCondLst>
                              <p:cond delay="6000"/>
                            </p:stCondLst>
                            <p:childTnLst>
                              <p:par>
                                <p:cTn id="47" presetID="18" presetClass="entr" presetSubtype="3" fill="hold" grpId="0" nodeType="after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strips(upRight)">
                                      <p:cBhvr>
                                        <p:cTn id="49" dur="1000"/>
                                        <p:tgtEl>
                                          <p:spTgt spid="66"/>
                                        </p:tgtEl>
                                      </p:cBhvr>
                                    </p:animEffect>
                                  </p:childTnLst>
                                </p:cTn>
                              </p:par>
                            </p:childTnLst>
                          </p:cTn>
                        </p:par>
                        <p:par>
                          <p:cTn id="50" fill="hold">
                            <p:stCondLst>
                              <p:cond delay="7000"/>
                            </p:stCondLst>
                            <p:childTnLst>
                              <p:par>
                                <p:cTn id="51" presetID="53" presetClass="entr" presetSubtype="16" fill="hold" grpId="0" nodeType="afterEffect">
                                  <p:stCondLst>
                                    <p:cond delay="0"/>
                                  </p:stCondLst>
                                  <p:childTnLst>
                                    <p:set>
                                      <p:cBhvr>
                                        <p:cTn id="52" dur="1" fill="hold">
                                          <p:stCondLst>
                                            <p:cond delay="0"/>
                                          </p:stCondLst>
                                        </p:cTn>
                                        <p:tgtEl>
                                          <p:spTgt spid="77"/>
                                        </p:tgtEl>
                                        <p:attrNameLst>
                                          <p:attrName>style.visibility</p:attrName>
                                        </p:attrNameLst>
                                      </p:cBhvr>
                                      <p:to>
                                        <p:strVal val="visible"/>
                                      </p:to>
                                    </p:set>
                                    <p:anim calcmode="lin" valueType="num">
                                      <p:cBhvr>
                                        <p:cTn id="53" dur="500" fill="hold"/>
                                        <p:tgtEl>
                                          <p:spTgt spid="77"/>
                                        </p:tgtEl>
                                        <p:attrNameLst>
                                          <p:attrName>ppt_w</p:attrName>
                                        </p:attrNameLst>
                                      </p:cBhvr>
                                      <p:tavLst>
                                        <p:tav tm="0">
                                          <p:val>
                                            <p:fltVal val="0"/>
                                          </p:val>
                                        </p:tav>
                                        <p:tav tm="100000">
                                          <p:val>
                                            <p:strVal val="#ppt_w"/>
                                          </p:val>
                                        </p:tav>
                                      </p:tavLst>
                                    </p:anim>
                                    <p:anim calcmode="lin" valueType="num">
                                      <p:cBhvr>
                                        <p:cTn id="54" dur="500" fill="hold"/>
                                        <p:tgtEl>
                                          <p:spTgt spid="77"/>
                                        </p:tgtEl>
                                        <p:attrNameLst>
                                          <p:attrName>ppt_h</p:attrName>
                                        </p:attrNameLst>
                                      </p:cBhvr>
                                      <p:tavLst>
                                        <p:tav tm="0">
                                          <p:val>
                                            <p:fltVal val="0"/>
                                          </p:val>
                                        </p:tav>
                                        <p:tav tm="100000">
                                          <p:val>
                                            <p:strVal val="#ppt_h"/>
                                          </p:val>
                                        </p:tav>
                                      </p:tavLst>
                                    </p:anim>
                                    <p:animEffect transition="in" filter="fade">
                                      <p:cBhvr>
                                        <p:cTn id="55" dur="500"/>
                                        <p:tgtEl>
                                          <p:spTgt spid="77"/>
                                        </p:tgtEl>
                                      </p:cBhvr>
                                    </p:animEffect>
                                  </p:childTnLst>
                                </p:cTn>
                              </p:par>
                            </p:childTnLst>
                          </p:cTn>
                        </p:par>
                        <p:par>
                          <p:cTn id="56" fill="hold">
                            <p:stCondLst>
                              <p:cond delay="7500"/>
                            </p:stCondLst>
                            <p:childTnLst>
                              <p:par>
                                <p:cTn id="57" presetID="22" presetClass="entr" presetSubtype="8"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left)">
                                      <p:cBhvr>
                                        <p:cTn id="59" dur="500"/>
                                        <p:tgtEl>
                                          <p:spTgt spid="72"/>
                                        </p:tgtEl>
                                      </p:cBhvr>
                                    </p:animEffect>
                                  </p:childTnLst>
                                </p:cTn>
                              </p:par>
                            </p:childTnLst>
                          </p:cTn>
                        </p:par>
                        <p:par>
                          <p:cTn id="60" fill="hold">
                            <p:stCondLst>
                              <p:cond delay="8000"/>
                            </p:stCondLst>
                            <p:childTnLst>
                              <p:par>
                                <p:cTn id="61" presetID="18" presetClass="entr" presetSubtype="9"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strips(upLeft)">
                                      <p:cBhvr>
                                        <p:cTn id="63" dur="1000"/>
                                        <p:tgtEl>
                                          <p:spTgt spid="65"/>
                                        </p:tgtEl>
                                      </p:cBhvr>
                                    </p:animEffect>
                                  </p:childTnLst>
                                </p:cTn>
                              </p:par>
                            </p:childTnLst>
                          </p:cTn>
                        </p:par>
                        <p:par>
                          <p:cTn id="64" fill="hold">
                            <p:stCondLst>
                              <p:cond delay="9000"/>
                            </p:stCondLst>
                            <p:childTnLst>
                              <p:par>
                                <p:cTn id="65" presetID="53" presetClass="entr" presetSubtype="16"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 calcmode="lin" valueType="num">
                                      <p:cBhvr>
                                        <p:cTn id="67" dur="500" fill="hold"/>
                                        <p:tgtEl>
                                          <p:spTgt spid="74"/>
                                        </p:tgtEl>
                                        <p:attrNameLst>
                                          <p:attrName>ppt_w</p:attrName>
                                        </p:attrNameLst>
                                      </p:cBhvr>
                                      <p:tavLst>
                                        <p:tav tm="0">
                                          <p:val>
                                            <p:fltVal val="0"/>
                                          </p:val>
                                        </p:tav>
                                        <p:tav tm="100000">
                                          <p:val>
                                            <p:strVal val="#ppt_w"/>
                                          </p:val>
                                        </p:tav>
                                      </p:tavLst>
                                    </p:anim>
                                    <p:anim calcmode="lin" valueType="num">
                                      <p:cBhvr>
                                        <p:cTn id="68" dur="500" fill="hold"/>
                                        <p:tgtEl>
                                          <p:spTgt spid="74"/>
                                        </p:tgtEl>
                                        <p:attrNameLst>
                                          <p:attrName>ppt_h</p:attrName>
                                        </p:attrNameLst>
                                      </p:cBhvr>
                                      <p:tavLst>
                                        <p:tav tm="0">
                                          <p:val>
                                            <p:fltVal val="0"/>
                                          </p:val>
                                        </p:tav>
                                        <p:tav tm="100000">
                                          <p:val>
                                            <p:strVal val="#ppt_h"/>
                                          </p:val>
                                        </p:tav>
                                      </p:tavLst>
                                    </p:anim>
                                    <p:animEffect transition="in" filter="fade">
                                      <p:cBhvr>
                                        <p:cTn id="69" dur="500"/>
                                        <p:tgtEl>
                                          <p:spTgt spid="74"/>
                                        </p:tgtEl>
                                      </p:cBhvr>
                                    </p:animEffect>
                                  </p:childTnLst>
                                </p:cTn>
                              </p:par>
                            </p:childTnLst>
                          </p:cTn>
                        </p:par>
                        <p:par>
                          <p:cTn id="70" fill="hold">
                            <p:stCondLst>
                              <p:cond delay="9500"/>
                            </p:stCondLst>
                            <p:childTnLst>
                              <p:par>
                                <p:cTn id="71" presetID="22" presetClass="entr" presetSubtype="2"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wipe(right)">
                                      <p:cBhvr>
                                        <p:cTn id="73" dur="500"/>
                                        <p:tgtEl>
                                          <p:spTgt spid="71"/>
                                        </p:tgtEl>
                                      </p:cBhvr>
                                    </p:animEffect>
                                  </p:childTnLst>
                                </p:cTn>
                              </p:par>
                            </p:childTnLst>
                          </p:cTn>
                        </p:par>
                        <p:par>
                          <p:cTn id="74" fill="hold">
                            <p:stCondLst>
                              <p:cond delay="10000"/>
                            </p:stCondLst>
                            <p:childTnLst>
                              <p:par>
                                <p:cTn id="75" presetID="22" presetClass="entr" presetSubtype="8"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p:cBhvr>
                                        <p:cTn id="7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54" grpId="0" animBg="1"/>
      <p:bldP spid="51" grpId="0" animBg="1"/>
      <p:bldP spid="57" grpId="0" animBg="1"/>
      <p:bldP spid="67" grpId="0"/>
      <p:bldP spid="69" grpId="0"/>
      <p:bldP spid="70" grpId="0"/>
      <p:bldP spid="71" grpId="0"/>
      <p:bldP spid="72" grpId="0"/>
      <p:bldP spid="73" grpId="0" animBg="1"/>
      <p:bldP spid="74" grpId="0" animBg="1"/>
      <p:bldP spid="75" grpId="0" animBg="1"/>
      <p:bldP spid="76" grpId="0" animBg="1"/>
      <p:bldP spid="77" grpId="0" animBg="1"/>
      <p:bldP spid="17"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p:nvPr/>
        </p:nvGrpSpPr>
        <p:grpSpPr>
          <a:xfrm>
            <a:off x="916273" y="1645972"/>
            <a:ext cx="3484341" cy="2307608"/>
            <a:chOff x="914943" y="1645921"/>
            <a:chExt cx="3485608" cy="2307734"/>
          </a:xfrm>
        </p:grpSpPr>
        <p:cxnSp>
          <p:nvCxnSpPr>
            <p:cNvPr id="4" name="Straight Connector 86"/>
            <p:cNvCxnSpPr/>
            <p:nvPr/>
          </p:nvCxnSpPr>
          <p:spPr>
            <a:xfrm>
              <a:off x="914943" y="1772972"/>
              <a:ext cx="2862000" cy="0"/>
            </a:xfrm>
            <a:prstGeom prst="line">
              <a:avLst/>
            </a:prstGeom>
            <a:noFill/>
            <a:ln w="50800">
              <a:solidFill>
                <a:schemeClr val="accent4"/>
              </a:solidFill>
              <a:headEnd type="oval"/>
              <a:tailEnd type="none"/>
            </a:ln>
          </p:spPr>
        </p:cxnSp>
        <p:cxnSp>
          <p:nvCxnSpPr>
            <p:cNvPr id="5" name="Straight Connector 85"/>
            <p:cNvCxnSpPr/>
            <p:nvPr/>
          </p:nvCxnSpPr>
          <p:spPr>
            <a:xfrm>
              <a:off x="1411722" y="2643421"/>
              <a:ext cx="2349000" cy="0"/>
            </a:xfrm>
            <a:prstGeom prst="line">
              <a:avLst/>
            </a:prstGeom>
            <a:noFill/>
            <a:ln w="50800">
              <a:solidFill>
                <a:schemeClr val="accent4"/>
              </a:solidFill>
              <a:tailEnd type="none"/>
            </a:ln>
          </p:spPr>
        </p:cxnSp>
        <p:cxnSp>
          <p:nvCxnSpPr>
            <p:cNvPr id="6" name="Straight Connector 13"/>
            <p:cNvCxnSpPr/>
            <p:nvPr/>
          </p:nvCxnSpPr>
          <p:spPr>
            <a:xfrm>
              <a:off x="1392672" y="3513869"/>
              <a:ext cx="2997000" cy="0"/>
            </a:xfrm>
            <a:prstGeom prst="line">
              <a:avLst/>
            </a:prstGeom>
            <a:noFill/>
            <a:ln w="50800">
              <a:solidFill>
                <a:schemeClr val="accent4"/>
              </a:solidFill>
              <a:tailEnd type="triangle"/>
            </a:ln>
          </p:spPr>
        </p:cxnSp>
        <p:sp>
          <p:nvSpPr>
            <p:cNvPr id="7" name="Oval 42"/>
            <p:cNvSpPr>
              <a:spLocks noChangeArrowheads="1"/>
            </p:cNvSpPr>
            <p:nvPr/>
          </p:nvSpPr>
          <p:spPr bwMode="auto">
            <a:xfrm>
              <a:off x="1421618" y="1691409"/>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8" name="TextBox 7"/>
            <p:cNvSpPr txBox="1"/>
            <p:nvPr/>
          </p:nvSpPr>
          <p:spPr>
            <a:xfrm>
              <a:off x="1287287" y="1885368"/>
              <a:ext cx="2360788" cy="253777"/>
            </a:xfrm>
            <a:prstGeom prst="rect">
              <a:avLst/>
            </a:prstGeom>
            <a:noFill/>
            <a:ln>
              <a:noFill/>
            </a:ln>
          </p:spPr>
          <p:txBody>
            <a:bodyPr wrap="square" lIns="68555" tIns="34278" rIns="68555" bIns="34278" rtlCol="0">
              <a:spAutoFit/>
            </a:bodyPr>
            <a:lstStyle/>
            <a:p>
              <a:r>
                <a:rPr lang="en-US" altLang="zh-CN"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Jan         Feb         Mar         Apr</a:t>
              </a:r>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9" name="TextBox 8"/>
            <p:cNvSpPr txBox="1"/>
            <p:nvPr/>
          </p:nvSpPr>
          <p:spPr>
            <a:xfrm>
              <a:off x="1742562" y="3699878"/>
              <a:ext cx="2657989" cy="253777"/>
            </a:xfrm>
            <a:prstGeom prst="rect">
              <a:avLst/>
            </a:prstGeom>
            <a:noFill/>
            <a:ln>
              <a:noFill/>
            </a:ln>
          </p:spPr>
          <p:txBody>
            <a:bodyPr wrap="square" lIns="68555" tIns="34278" rIns="68555" bIns="34278" rtlCol="0">
              <a:spAutoFit/>
            </a:bodyPr>
            <a:lstStyle/>
            <a:p>
              <a:r>
                <a:rPr lang="en-US" altLang="zh-CN"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Aug         Sep         Oct         Nov</a:t>
              </a:r>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0" name="Arc 1"/>
            <p:cNvSpPr/>
            <p:nvPr/>
          </p:nvSpPr>
          <p:spPr>
            <a:xfrm>
              <a:off x="3284698" y="1772973"/>
              <a:ext cx="873896" cy="873896"/>
            </a:xfrm>
            <a:prstGeom prst="arc">
              <a:avLst>
                <a:gd name="adj1" fmla="val 16200000"/>
                <a:gd name="adj2" fmla="val 5171460"/>
              </a:avLst>
            </a:prstGeom>
            <a:noFill/>
            <a:ln w="50800">
              <a:solidFill>
                <a:schemeClr val="accent4"/>
              </a:solidFill>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1" name="TextBox 10"/>
            <p:cNvSpPr txBox="1"/>
            <p:nvPr/>
          </p:nvSpPr>
          <p:spPr>
            <a:xfrm>
              <a:off x="1726198" y="2818223"/>
              <a:ext cx="2360788" cy="253777"/>
            </a:xfrm>
            <a:prstGeom prst="rect">
              <a:avLst/>
            </a:prstGeom>
            <a:noFill/>
            <a:ln>
              <a:noFill/>
            </a:ln>
          </p:spPr>
          <p:txBody>
            <a:bodyPr wrap="square" lIns="68555" tIns="34278" rIns="68555" bIns="34278" rtlCol="0">
              <a:spAutoFit/>
            </a:bodyPr>
            <a:lstStyle/>
            <a:p>
              <a:r>
                <a:rPr lang="en-US" altLang="zh-CN"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May        Jun          Jul</a:t>
              </a:r>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2" name="Arc 69"/>
            <p:cNvSpPr/>
            <p:nvPr/>
          </p:nvSpPr>
          <p:spPr>
            <a:xfrm flipH="1">
              <a:off x="992497" y="2643421"/>
              <a:ext cx="873896" cy="873896"/>
            </a:xfrm>
            <a:prstGeom prst="arc">
              <a:avLst>
                <a:gd name="adj1" fmla="val 16200000"/>
                <a:gd name="adj2" fmla="val 5171460"/>
              </a:avLst>
            </a:prstGeom>
            <a:noFill/>
            <a:ln w="50800">
              <a:solidFill>
                <a:schemeClr val="accent4"/>
              </a:solidFill>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3" name="Oval 14"/>
            <p:cNvSpPr/>
            <p:nvPr/>
          </p:nvSpPr>
          <p:spPr>
            <a:xfrm>
              <a:off x="1029311" y="1645921"/>
              <a:ext cx="239447" cy="239447"/>
            </a:xfrm>
            <a:prstGeom prst="ellipse">
              <a:avLst/>
            </a:prstGeom>
            <a:solidFill>
              <a:schemeClr val="accent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55" tIns="34278" rIns="68555" bIns="34278" rtlCol="0" anchor="ctr"/>
            <a:lstStyle/>
            <a:p>
              <a:pPr algn="ctr"/>
              <a:r>
                <a:rPr lang="en-US" altLang="zh-CN" sz="12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1</a:t>
              </a:r>
              <a:endParaRPr lang="zh-CN" altLang="en-US" sz="12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4" name="Oval 88"/>
            <p:cNvSpPr/>
            <p:nvPr/>
          </p:nvSpPr>
          <p:spPr>
            <a:xfrm>
              <a:off x="3492652" y="2525233"/>
              <a:ext cx="239447" cy="239447"/>
            </a:xfrm>
            <a:prstGeom prst="ellipse">
              <a:avLst/>
            </a:prstGeom>
            <a:solidFill>
              <a:schemeClr val="accent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55" tIns="34278" rIns="68555" bIns="34278" rtlCol="0" anchor="ctr"/>
            <a:lstStyle/>
            <a:p>
              <a:pPr algn="ctr"/>
              <a:r>
                <a:rPr lang="en-US" altLang="zh-CN" sz="12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2</a:t>
              </a:r>
              <a:endParaRPr lang="zh-CN" altLang="en-US" sz="12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5" name="Oval 89"/>
            <p:cNvSpPr/>
            <p:nvPr/>
          </p:nvSpPr>
          <p:spPr>
            <a:xfrm>
              <a:off x="1370949" y="3387552"/>
              <a:ext cx="239447" cy="239447"/>
            </a:xfrm>
            <a:prstGeom prst="ellipse">
              <a:avLst/>
            </a:prstGeom>
            <a:solidFill>
              <a:schemeClr val="accent3"/>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55" tIns="34278" rIns="68555" bIns="34278" rtlCol="0" anchor="ctr"/>
            <a:lstStyle/>
            <a:p>
              <a:pPr algn="ctr"/>
              <a:r>
                <a:rPr lang="en-US" altLang="zh-CN" sz="12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3</a:t>
              </a:r>
              <a:endParaRPr lang="zh-CN" altLang="en-US" sz="12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6" name="Oval 42"/>
            <p:cNvSpPr>
              <a:spLocks noChangeArrowheads="1"/>
            </p:cNvSpPr>
            <p:nvPr/>
          </p:nvSpPr>
          <p:spPr bwMode="auto">
            <a:xfrm>
              <a:off x="2050133" y="1691409"/>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7" name="Oval 42"/>
            <p:cNvSpPr>
              <a:spLocks noChangeArrowheads="1"/>
            </p:cNvSpPr>
            <p:nvPr/>
          </p:nvSpPr>
          <p:spPr bwMode="auto">
            <a:xfrm>
              <a:off x="2694053" y="1691409"/>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8" name="Oval 42"/>
            <p:cNvSpPr>
              <a:spLocks noChangeArrowheads="1"/>
            </p:cNvSpPr>
            <p:nvPr/>
          </p:nvSpPr>
          <p:spPr bwMode="auto">
            <a:xfrm>
              <a:off x="3340069" y="1691409"/>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9" name="Oval 42"/>
            <p:cNvSpPr>
              <a:spLocks noChangeArrowheads="1"/>
            </p:cNvSpPr>
            <p:nvPr/>
          </p:nvSpPr>
          <p:spPr bwMode="auto">
            <a:xfrm>
              <a:off x="1865029" y="2567935"/>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20" name="Oval 42"/>
            <p:cNvSpPr>
              <a:spLocks noChangeArrowheads="1"/>
            </p:cNvSpPr>
            <p:nvPr/>
          </p:nvSpPr>
          <p:spPr bwMode="auto">
            <a:xfrm>
              <a:off x="2510509" y="2567935"/>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21" name="Oval 42"/>
            <p:cNvSpPr>
              <a:spLocks noChangeArrowheads="1"/>
            </p:cNvSpPr>
            <p:nvPr/>
          </p:nvSpPr>
          <p:spPr bwMode="auto">
            <a:xfrm>
              <a:off x="3166156" y="2575635"/>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22" name="Oval 42"/>
            <p:cNvSpPr>
              <a:spLocks noChangeArrowheads="1"/>
            </p:cNvSpPr>
            <p:nvPr/>
          </p:nvSpPr>
          <p:spPr bwMode="auto">
            <a:xfrm>
              <a:off x="1865029" y="3445280"/>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23" name="Oval 42"/>
            <p:cNvSpPr>
              <a:spLocks noChangeArrowheads="1"/>
            </p:cNvSpPr>
            <p:nvPr/>
          </p:nvSpPr>
          <p:spPr bwMode="auto">
            <a:xfrm>
              <a:off x="2510509" y="3453148"/>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24" name="Oval 42"/>
            <p:cNvSpPr>
              <a:spLocks noChangeArrowheads="1"/>
            </p:cNvSpPr>
            <p:nvPr/>
          </p:nvSpPr>
          <p:spPr bwMode="auto">
            <a:xfrm>
              <a:off x="3166156" y="3444423"/>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25" name="Oval 42"/>
            <p:cNvSpPr>
              <a:spLocks noChangeArrowheads="1"/>
            </p:cNvSpPr>
            <p:nvPr/>
          </p:nvSpPr>
          <p:spPr bwMode="auto">
            <a:xfrm>
              <a:off x="3821804" y="3444423"/>
              <a:ext cx="133533" cy="144076"/>
            </a:xfrm>
            <a:prstGeom prst="ellipse">
              <a:avLst/>
            </a:prstGeom>
            <a:solidFill>
              <a:srgbClr val="E2E2E2"/>
            </a:solidFill>
            <a:ln w="19050">
              <a:solidFill>
                <a:schemeClr val="accent4"/>
              </a:solidFill>
              <a:round/>
            </a:ln>
          </p:spPr>
          <p:txBody>
            <a:bodyPr vert="horz" wrap="square" lIns="68555" tIns="34278" rIns="68555" bIns="34278" numCol="1" anchor="t" anchorCtr="0" compatLnSpc="1"/>
            <a:lstStyle/>
            <a:p>
              <a:endParaRPr lang="zh-CN" altLang="en-US" sz="120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sp>
        <p:nvSpPr>
          <p:cNvPr id="29" name="文本框 8"/>
          <p:cNvSpPr txBox="1"/>
          <p:nvPr/>
        </p:nvSpPr>
        <p:spPr>
          <a:xfrm>
            <a:off x="4715965" y="1500522"/>
            <a:ext cx="3603887" cy="530762"/>
          </a:xfrm>
          <a:prstGeom prst="rect">
            <a:avLst/>
          </a:prstGeom>
          <a:noFill/>
        </p:spPr>
        <p:txBody>
          <a:bodyPr wrap="square" lIns="68555" tIns="34278" rIns="68555" bIns="34278"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01</a:t>
            </a:r>
            <a:r>
              <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单击此处输入标题</a:t>
            </a:r>
            <a:endParaRPr lang="en-US" altLang="zh-CN"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endParaRPr lang="en-US" altLang="zh-CN"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endParaRPr lang="en-US" altLang="zh-CN"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30" name="文本框 8"/>
          <p:cNvSpPr txBox="1"/>
          <p:nvPr/>
        </p:nvSpPr>
        <p:spPr>
          <a:xfrm>
            <a:off x="4715965" y="2368153"/>
            <a:ext cx="3603887" cy="530762"/>
          </a:xfrm>
          <a:prstGeom prst="rect">
            <a:avLst/>
          </a:prstGeom>
          <a:noFill/>
        </p:spPr>
        <p:txBody>
          <a:bodyPr wrap="square" lIns="68555" tIns="34278" rIns="68555" bIns="34278"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02</a:t>
            </a:r>
            <a:r>
              <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单击此处输入标题</a:t>
            </a:r>
            <a:endParaRPr lang="en-US" altLang="zh-CN"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endParaRPr lang="en-US" altLang="zh-CN"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endParaRPr lang="en-US" altLang="zh-CN"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31" name="文本框 8"/>
          <p:cNvSpPr txBox="1"/>
          <p:nvPr/>
        </p:nvSpPr>
        <p:spPr>
          <a:xfrm>
            <a:off x="4715965" y="3169044"/>
            <a:ext cx="3603887" cy="530762"/>
          </a:xfrm>
          <a:prstGeom prst="rect">
            <a:avLst/>
          </a:prstGeom>
          <a:noFill/>
        </p:spPr>
        <p:txBody>
          <a:bodyPr wrap="square" lIns="68555" tIns="34278" rIns="68555" bIns="34278"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03</a:t>
            </a:r>
            <a:r>
              <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单击此处输入标题</a:t>
            </a:r>
            <a:endParaRPr lang="en-US" altLang="zh-CN"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endParaRPr lang="en-US" altLang="zh-CN"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endParaRPr lang="en-US" altLang="zh-CN"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28"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1+#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1+#ppt_w/2"/>
                                          </p:val>
                                        </p:tav>
                                        <p:tav tm="100000">
                                          <p:val>
                                            <p:strVal val="#ppt_x"/>
                                          </p:val>
                                        </p:tav>
                                      </p:tavLst>
                                    </p:anim>
                                    <p:anim calcmode="lin" valueType="num">
                                      <p:cBhvr additive="base">
                                        <p:cTn id="17" dur="500" fill="hold"/>
                                        <p:tgtEl>
                                          <p:spTgt spid="30"/>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1+#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28"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E:\工作\素材\电商几何黄色banner背景_画板 1.jpg电商几何黄色banner背景_画板 1"/>
          <p:cNvPicPr>
            <a:picLocks noChangeAspect="1"/>
          </p:cNvPicPr>
          <p:nvPr/>
        </p:nvPicPr>
        <p:blipFill>
          <a:blip r:embed="rId3"/>
          <a:srcRect r="58636"/>
          <a:stretch>
            <a:fillRect/>
          </a:stretch>
        </p:blipFill>
        <p:spPr>
          <a:xfrm>
            <a:off x="902970" y="1450340"/>
            <a:ext cx="2988310" cy="2637155"/>
          </a:xfrm>
          <a:prstGeom prst="rect">
            <a:avLst/>
          </a:prstGeom>
        </p:spPr>
      </p:pic>
      <p:cxnSp>
        <p:nvCxnSpPr>
          <p:cNvPr id="9" name="直接连接符 8"/>
          <p:cNvCxnSpPr/>
          <p:nvPr/>
        </p:nvCxnSpPr>
        <p:spPr>
          <a:xfrm>
            <a:off x="4572000" y="1381360"/>
            <a:ext cx="0" cy="2948468"/>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000625" y="1282770"/>
            <a:ext cx="4143375" cy="784830"/>
          </a:xfrm>
          <a:prstGeom prst="rect">
            <a:avLst/>
          </a:prstGeom>
          <a:noFill/>
        </p:spPr>
        <p:txBody>
          <a:bodyPr wrap="square" rtlCol="0">
            <a:spAutoFit/>
          </a:bodyPr>
          <a:lstStyle/>
          <a:p>
            <a:r>
              <a:rPr lang="en-US" altLang="zh-CN" sz="2700" b="1" dirty="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ABOUT</a:t>
            </a:r>
            <a:r>
              <a:rPr lang="en-US" altLang="zh-CN" sz="4500" b="1" dirty="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 US</a:t>
            </a:r>
          </a:p>
        </p:txBody>
      </p:sp>
      <p:sp>
        <p:nvSpPr>
          <p:cNvPr id="13" name="文本框 12"/>
          <p:cNvSpPr txBox="1"/>
          <p:nvPr/>
        </p:nvSpPr>
        <p:spPr>
          <a:xfrm>
            <a:off x="5000625" y="2357681"/>
            <a:ext cx="3280882" cy="1033809"/>
          </a:xfrm>
          <a:prstGeom prst="rect">
            <a:avLst/>
          </a:prstGeom>
          <a:noFill/>
        </p:spPr>
        <p:txBody>
          <a:bodyPr wrap="square" rtlCol="0">
            <a:spAutoFit/>
          </a:bodyPr>
          <a:lstStyle/>
          <a:p>
            <a:pPr>
              <a:lnSpc>
                <a:spcPct val="150000"/>
              </a:lnSpc>
            </a:pPr>
            <a:r>
              <a:rPr lang="zh-CN" altLang="en-US" sz="105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p>
          <a:p>
            <a:pPr>
              <a:lnSpc>
                <a:spcPct val="150000"/>
              </a:lnSpc>
            </a:pPr>
            <a:r>
              <a:rPr lang="zh-CN" altLang="en-US" sz="105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p>
        </p:txBody>
      </p:sp>
      <p:cxnSp>
        <p:nvCxnSpPr>
          <p:cNvPr id="14" name="直接连接符 13"/>
          <p:cNvCxnSpPr/>
          <p:nvPr/>
        </p:nvCxnSpPr>
        <p:spPr>
          <a:xfrm>
            <a:off x="5051177" y="2178407"/>
            <a:ext cx="66436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
        <p:nvSpPr>
          <p:cNvPr id="10" name="文本框 9"/>
          <p:cNvSpPr txBox="1"/>
          <p:nvPr/>
        </p:nvSpPr>
        <p:spPr>
          <a:xfrm>
            <a:off x="4998180" y="3391490"/>
            <a:ext cx="3280882" cy="1033809"/>
          </a:xfrm>
          <a:prstGeom prst="rect">
            <a:avLst/>
          </a:prstGeom>
          <a:noFill/>
        </p:spPr>
        <p:txBody>
          <a:bodyPr wrap="square" rtlCol="0">
            <a:spAutoFit/>
          </a:bodyPr>
          <a:lstStyle/>
          <a:p>
            <a:pPr>
              <a:lnSpc>
                <a:spcPct val="150000"/>
              </a:lnSpc>
            </a:pPr>
            <a:r>
              <a:rPr lang="zh-CN" altLang="en-US" sz="105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p>
          <a:p>
            <a:pPr>
              <a:lnSpc>
                <a:spcPct val="150000"/>
              </a:lnSpc>
            </a:pPr>
            <a:r>
              <a:rPr lang="zh-CN" altLang="en-US" sz="105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p:cBhvr>
                                        <p:cTn id="20" dur="500"/>
                                        <p:tgtEl>
                                          <p:spTgt spid="8"/>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8" grpId="0" bldLvl="0" autoUpdateAnimBg="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35"/>
          <p:cNvPicPr>
            <a:picLocks noChangeAspect="1"/>
          </p:cNvPicPr>
          <p:nvPr/>
        </p:nvPicPr>
        <p:blipFill>
          <a:blip r:embed="rId3"/>
          <a:srcRect l="10032" r="25360"/>
          <a:stretch>
            <a:fillRect/>
          </a:stretch>
        </p:blipFill>
        <p:spPr>
          <a:xfrm>
            <a:off x="-12700" y="0"/>
            <a:ext cx="9156700" cy="5166995"/>
          </a:xfrm>
          <a:prstGeom prst="rect">
            <a:avLst/>
          </a:prstGeom>
        </p:spPr>
      </p:pic>
      <p:sp>
        <p:nvSpPr>
          <p:cNvPr id="2" name="矩形 1"/>
          <p:cNvSpPr/>
          <p:nvPr/>
        </p:nvSpPr>
        <p:spPr>
          <a:xfrm>
            <a:off x="2895612" y="-23495"/>
            <a:ext cx="3149395" cy="5203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nvGrpSpPr>
          <p:cNvPr id="6" name="组合 5"/>
          <p:cNvGrpSpPr/>
          <p:nvPr/>
        </p:nvGrpSpPr>
        <p:grpSpPr>
          <a:xfrm>
            <a:off x="438508" y="356870"/>
            <a:ext cx="8283025" cy="4416898"/>
            <a:chOff x="584677" y="475826"/>
            <a:chExt cx="11044033" cy="5889197"/>
          </a:xfrm>
        </p:grpSpPr>
        <p:grpSp>
          <p:nvGrpSpPr>
            <p:cNvPr id="17" name="组合 16"/>
            <p:cNvGrpSpPr/>
            <p:nvPr/>
          </p:nvGrpSpPr>
          <p:grpSpPr>
            <a:xfrm>
              <a:off x="7247210" y="476250"/>
              <a:ext cx="4381500" cy="5888773"/>
              <a:chOff x="7905750" y="700499"/>
              <a:chExt cx="5562600" cy="5888773"/>
            </a:xfrm>
          </p:grpSpPr>
          <p:cxnSp>
            <p:nvCxnSpPr>
              <p:cNvPr id="18" name="直接连接符 17"/>
              <p:cNvCxnSpPr/>
              <p:nvPr/>
            </p:nvCxnSpPr>
            <p:spPr>
              <a:xfrm>
                <a:off x="7905750" y="700499"/>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3468350" y="700499"/>
                <a:ext cx="0" cy="58887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905750" y="6589272"/>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flipH="1">
              <a:off x="584677" y="475826"/>
              <a:ext cx="4316672" cy="5889196"/>
              <a:chOff x="3720571" y="700076"/>
              <a:chExt cx="9747779" cy="5889196"/>
            </a:xfrm>
          </p:grpSpPr>
          <p:cxnSp>
            <p:nvCxnSpPr>
              <p:cNvPr id="28" name="直接连接符 27"/>
              <p:cNvCxnSpPr/>
              <p:nvPr/>
            </p:nvCxnSpPr>
            <p:spPr>
              <a:xfrm>
                <a:off x="3720571" y="700076"/>
                <a:ext cx="974667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3468350" y="700499"/>
                <a:ext cx="0" cy="58887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7905750" y="6589272"/>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2" name="文本框 31"/>
          <p:cNvSpPr txBox="1"/>
          <p:nvPr/>
        </p:nvSpPr>
        <p:spPr>
          <a:xfrm>
            <a:off x="3456856" y="2412025"/>
            <a:ext cx="2026920" cy="414020"/>
          </a:xfrm>
          <a:prstGeom prst="rect">
            <a:avLst/>
          </a:prstGeom>
          <a:noFill/>
          <a:ln>
            <a:noFill/>
          </a:ln>
        </p:spPr>
        <p:txBody>
          <a:bodyPr wrap="square" rtlCol="0">
            <a:spAutoFit/>
          </a:bodyPr>
          <a:lstStyle/>
          <a:p>
            <a:pPr algn="dist"/>
            <a:r>
              <a:rPr lang="zh-CN" altLang="en-US" sz="2100" b="1" dirty="0">
                <a:latin typeface="微软雅黑" panose="020B0503020204020204" pitchFamily="34" charset="-122"/>
                <a:ea typeface="微软雅黑" panose="020B0503020204020204" pitchFamily="34" charset="-122"/>
                <a:sym typeface="字魂36号-正文宋楷" panose="00000500000000000000" pitchFamily="2" charset="-122"/>
              </a:rPr>
              <a:t>输入标题</a:t>
            </a:r>
          </a:p>
        </p:txBody>
      </p:sp>
      <p:sp>
        <p:nvSpPr>
          <p:cNvPr id="35" name="矩形 34"/>
          <p:cNvSpPr/>
          <p:nvPr/>
        </p:nvSpPr>
        <p:spPr>
          <a:xfrm>
            <a:off x="3456940" y="861060"/>
            <a:ext cx="2026920" cy="2091055"/>
          </a:xfrm>
          <a:prstGeom prst="rect">
            <a:avLst/>
          </a:prstGeom>
          <a:no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b" anchorCtr="0" forceAA="0" compatLnSpc="1">
            <a:noAutofit/>
          </a:bodyPr>
          <a:lstStyle/>
          <a:p>
            <a:pPr algn="ctr">
              <a:lnSpc>
                <a:spcPts val="3750"/>
              </a:lnSpc>
            </a:pPr>
            <a:r>
              <a:rPr lang="en-US" altLang="zh-CN" sz="10000" b="1" dirty="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02</a:t>
            </a:r>
          </a:p>
        </p:txBody>
      </p:sp>
      <p:sp>
        <p:nvSpPr>
          <p:cNvPr id="36" name="文本框 35"/>
          <p:cNvSpPr txBox="1"/>
          <p:nvPr/>
        </p:nvSpPr>
        <p:spPr>
          <a:xfrm>
            <a:off x="3456856" y="2879294"/>
            <a:ext cx="2026920" cy="1047146"/>
          </a:xfrm>
          <a:prstGeom prst="rect">
            <a:avLst/>
          </a:prstGeom>
          <a:noFill/>
          <a:ln>
            <a:noFill/>
          </a:ln>
        </p:spPr>
        <p:txBody>
          <a:bodyPr wrap="square" rtlCol="0">
            <a:spAutoFit/>
          </a:bodyPr>
          <a:lstStyle/>
          <a:p>
            <a:pPr algn="ctr">
              <a:lnSpc>
                <a:spcPts val="1875"/>
              </a:lnSpc>
            </a:pPr>
            <a:r>
              <a:rPr lang="zh-CN" altLang="en-US" sz="1200" dirty="0">
                <a:latin typeface="微软雅黑" panose="020B0503020204020204" pitchFamily="34" charset="-122"/>
                <a:ea typeface="微软雅黑" panose="020B0503020204020204" pitchFamily="34" charset="-122"/>
                <a:sym typeface="字魂36号-正文宋楷" panose="00000500000000000000" pitchFamily="2" charset="-122"/>
              </a:rPr>
              <a:t>请在此处添加具体内容，文字尽量言简意赅，表明意思即可，不必过于繁琐，注意版面美观度。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up)">
                                      <p:cBhvr>
                                        <p:cTn id="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
        <p:nvSpPr>
          <p:cNvPr id="32" name="Freeform 7"/>
          <p:cNvSpPr>
            <a:spLocks noChangeArrowheads="1"/>
          </p:cNvSpPr>
          <p:nvPr/>
        </p:nvSpPr>
        <p:spPr bwMode="auto">
          <a:xfrm>
            <a:off x="3965642" y="1411565"/>
            <a:ext cx="1038111" cy="915887"/>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1"/>
          </a:solidFill>
          <a:ln>
            <a:noFill/>
          </a:ln>
        </p:spPr>
        <p:txBody>
          <a:bodyPr/>
          <a:lstStyle/>
          <a:p>
            <a:pPr>
              <a:lnSpc>
                <a:spcPct val="120000"/>
              </a:lnSpc>
            </a:pPr>
            <a:endParaRPr lang="zh-CN" altLang="zh-CN" sz="114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33" name="Freeform 8"/>
          <p:cNvSpPr>
            <a:spLocks noChangeArrowheads="1"/>
          </p:cNvSpPr>
          <p:nvPr/>
        </p:nvSpPr>
        <p:spPr bwMode="auto">
          <a:xfrm>
            <a:off x="2937055" y="2327451"/>
            <a:ext cx="1028588" cy="990492"/>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5"/>
          </a:solidFill>
          <a:ln>
            <a:noFill/>
          </a:ln>
        </p:spPr>
        <p:txBody>
          <a:bodyPr/>
          <a:lstStyle/>
          <a:p>
            <a:pPr>
              <a:lnSpc>
                <a:spcPct val="120000"/>
              </a:lnSpc>
            </a:pPr>
            <a:endParaRPr lang="zh-CN" altLang="zh-CN" sz="114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34" name="Freeform 9"/>
          <p:cNvSpPr>
            <a:spLocks noChangeArrowheads="1"/>
          </p:cNvSpPr>
          <p:nvPr/>
        </p:nvSpPr>
        <p:spPr bwMode="auto">
          <a:xfrm>
            <a:off x="3527541" y="3317943"/>
            <a:ext cx="955570" cy="1044460"/>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4"/>
          </a:solidFill>
          <a:ln>
            <a:noFill/>
          </a:ln>
        </p:spPr>
        <p:txBody>
          <a:bodyPr/>
          <a:lstStyle/>
          <a:p>
            <a:pPr>
              <a:lnSpc>
                <a:spcPct val="120000"/>
              </a:lnSpc>
            </a:pPr>
            <a:endParaRPr lang="zh-CN" altLang="zh-CN" sz="114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35" name="Freeform 10"/>
          <p:cNvSpPr>
            <a:spLocks noChangeArrowheads="1"/>
          </p:cNvSpPr>
          <p:nvPr/>
        </p:nvSpPr>
        <p:spPr bwMode="auto">
          <a:xfrm>
            <a:off x="4483111" y="3317943"/>
            <a:ext cx="958745" cy="1044460"/>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3"/>
          </a:solidFill>
          <a:ln>
            <a:noFill/>
          </a:ln>
        </p:spPr>
        <p:txBody>
          <a:bodyPr/>
          <a:lstStyle/>
          <a:p>
            <a:pPr>
              <a:lnSpc>
                <a:spcPct val="120000"/>
              </a:lnSpc>
            </a:pPr>
            <a:endParaRPr lang="zh-CN" altLang="zh-CN" sz="114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36" name="Freeform 11"/>
          <p:cNvSpPr>
            <a:spLocks noChangeArrowheads="1"/>
          </p:cNvSpPr>
          <p:nvPr/>
        </p:nvSpPr>
        <p:spPr bwMode="auto">
          <a:xfrm>
            <a:off x="5003752" y="2327451"/>
            <a:ext cx="1028588" cy="990492"/>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2"/>
          </a:solidFill>
          <a:ln>
            <a:noFill/>
          </a:ln>
        </p:spPr>
        <p:txBody>
          <a:bodyPr/>
          <a:lstStyle/>
          <a:p>
            <a:pPr>
              <a:lnSpc>
                <a:spcPct val="120000"/>
              </a:lnSpc>
            </a:pPr>
            <a:endParaRPr lang="zh-CN" altLang="zh-CN" sz="114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37" name="矩形 7"/>
          <p:cNvSpPr>
            <a:spLocks noChangeArrowheads="1"/>
          </p:cNvSpPr>
          <p:nvPr/>
        </p:nvSpPr>
        <p:spPr bwMode="auto">
          <a:xfrm>
            <a:off x="4303743" y="1830619"/>
            <a:ext cx="357149" cy="35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en-US" altLang="zh-CN" sz="199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01</a:t>
            </a:r>
            <a:endParaRPr lang="zh-CN" altLang="en-US" sz="199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38" name="矩形 8"/>
          <p:cNvSpPr>
            <a:spLocks noChangeArrowheads="1"/>
          </p:cNvSpPr>
          <p:nvPr/>
        </p:nvSpPr>
        <p:spPr bwMode="auto">
          <a:xfrm>
            <a:off x="5264074" y="2514757"/>
            <a:ext cx="357149" cy="35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en-US" altLang="zh-CN" sz="199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02</a:t>
            </a:r>
            <a:endParaRPr lang="zh-CN" altLang="en-US" sz="199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39" name="矩形 9"/>
          <p:cNvSpPr>
            <a:spLocks noChangeArrowheads="1"/>
          </p:cNvSpPr>
          <p:nvPr/>
        </p:nvSpPr>
        <p:spPr bwMode="auto">
          <a:xfrm>
            <a:off x="4905339" y="3654457"/>
            <a:ext cx="357149" cy="35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en-US" altLang="zh-CN" sz="199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03</a:t>
            </a:r>
            <a:endParaRPr lang="zh-CN" altLang="en-US" sz="199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40" name="矩形 10"/>
          <p:cNvSpPr>
            <a:spLocks noChangeArrowheads="1"/>
          </p:cNvSpPr>
          <p:nvPr/>
        </p:nvSpPr>
        <p:spPr bwMode="auto">
          <a:xfrm>
            <a:off x="3646591" y="3668743"/>
            <a:ext cx="357149" cy="35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en-US" altLang="zh-CN" sz="199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04</a:t>
            </a:r>
            <a:endParaRPr lang="zh-CN" altLang="en-US" sz="199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41" name="矩形 11"/>
          <p:cNvSpPr>
            <a:spLocks noChangeArrowheads="1"/>
          </p:cNvSpPr>
          <p:nvPr/>
        </p:nvSpPr>
        <p:spPr bwMode="auto">
          <a:xfrm>
            <a:off x="3348172" y="2524280"/>
            <a:ext cx="357149" cy="35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en-US" altLang="zh-CN" sz="199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05</a:t>
            </a:r>
            <a:endParaRPr lang="zh-CN" altLang="en-US" sz="199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42" name="TextBox 12"/>
          <p:cNvSpPr>
            <a:spLocks noChangeArrowheads="1"/>
          </p:cNvSpPr>
          <p:nvPr/>
        </p:nvSpPr>
        <p:spPr bwMode="auto">
          <a:xfrm>
            <a:off x="4941871" y="1260768"/>
            <a:ext cx="1586669"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pPr>
            <a:r>
              <a:rPr lang="zh-CN" altLang="en-US" sz="8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en-US" altLang="zh-CN" sz="57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43" name="TextBox 13"/>
          <p:cNvSpPr>
            <a:spLocks noChangeArrowheads="1"/>
          </p:cNvSpPr>
          <p:nvPr/>
        </p:nvSpPr>
        <p:spPr bwMode="auto">
          <a:xfrm>
            <a:off x="6242518" y="2484598"/>
            <a:ext cx="1535288"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pPr>
            <a:r>
              <a:rPr lang="zh-CN" altLang="en-US" sz="8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en-US" altLang="zh-CN" sz="57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44" name="TextBox 14"/>
          <p:cNvSpPr>
            <a:spLocks noChangeArrowheads="1"/>
          </p:cNvSpPr>
          <p:nvPr/>
        </p:nvSpPr>
        <p:spPr bwMode="auto">
          <a:xfrm>
            <a:off x="5684739" y="3930652"/>
            <a:ext cx="1535289"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pPr>
            <a:r>
              <a:rPr lang="zh-CN" altLang="en-US" sz="8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en-US" altLang="zh-CN" sz="57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45" name="TextBox 15"/>
          <p:cNvSpPr>
            <a:spLocks noChangeArrowheads="1"/>
          </p:cNvSpPr>
          <p:nvPr/>
        </p:nvSpPr>
        <p:spPr bwMode="auto">
          <a:xfrm>
            <a:off x="1714845" y="3629060"/>
            <a:ext cx="1534133"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pPr>
            <a:r>
              <a:rPr lang="zh-CN" altLang="en-US" sz="8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endParaRPr lang="en-US" altLang="zh-CN" sz="57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46" name="TextBox 16"/>
          <p:cNvSpPr>
            <a:spLocks noChangeArrowheads="1"/>
          </p:cNvSpPr>
          <p:nvPr/>
        </p:nvSpPr>
        <p:spPr bwMode="auto">
          <a:xfrm>
            <a:off x="1714845" y="1881415"/>
            <a:ext cx="1534133" cy="65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pPr>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请在此处添加具体内容，文字尽量言简意赅，表明意思即可，不必过于繁琐，注意版面美观度。</a:t>
            </a:r>
          </a:p>
        </p:txBody>
      </p:sp>
      <p:sp>
        <p:nvSpPr>
          <p:cNvPr id="47" name="TextBox 17"/>
          <p:cNvSpPr>
            <a:spLocks noChangeArrowheads="1"/>
          </p:cNvSpPr>
          <p:nvPr/>
        </p:nvSpPr>
        <p:spPr bwMode="auto">
          <a:xfrm>
            <a:off x="4941871" y="1059301"/>
            <a:ext cx="1261925" cy="17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95"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
        <p:nvSpPr>
          <p:cNvPr id="48" name="TextBox 18"/>
          <p:cNvSpPr>
            <a:spLocks noChangeArrowheads="1"/>
          </p:cNvSpPr>
          <p:nvPr/>
        </p:nvSpPr>
        <p:spPr bwMode="auto">
          <a:xfrm>
            <a:off x="6242518" y="2260906"/>
            <a:ext cx="1261924" cy="17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95">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endParaRPr lang="zh-CN" altLang="en-US" sz="995"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49" name="TextBox 19"/>
          <p:cNvSpPr>
            <a:spLocks noChangeArrowheads="1"/>
          </p:cNvSpPr>
          <p:nvPr/>
        </p:nvSpPr>
        <p:spPr bwMode="auto">
          <a:xfrm>
            <a:off x="5684739" y="3708547"/>
            <a:ext cx="1261925" cy="17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95">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endParaRPr lang="zh-CN" altLang="en-US" sz="995"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50" name="TextBox 20"/>
          <p:cNvSpPr>
            <a:spLocks noChangeArrowheads="1"/>
          </p:cNvSpPr>
          <p:nvPr/>
        </p:nvSpPr>
        <p:spPr bwMode="auto">
          <a:xfrm>
            <a:off x="1714844" y="3403781"/>
            <a:ext cx="1202970" cy="17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995">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endParaRPr lang="zh-CN" altLang="en-US" sz="995"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51" name="TextBox 21"/>
          <p:cNvSpPr>
            <a:spLocks noChangeArrowheads="1"/>
          </p:cNvSpPr>
          <p:nvPr/>
        </p:nvSpPr>
        <p:spPr bwMode="auto">
          <a:xfrm>
            <a:off x="1714844" y="1649785"/>
            <a:ext cx="1080970" cy="17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95">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endParaRPr lang="zh-CN" altLang="en-US" sz="995"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52" name="TextBox 22"/>
          <p:cNvSpPr>
            <a:spLocks noChangeArrowheads="1"/>
          </p:cNvSpPr>
          <p:nvPr/>
        </p:nvSpPr>
        <p:spPr bwMode="auto">
          <a:xfrm>
            <a:off x="4121982" y="2830690"/>
            <a:ext cx="739322" cy="359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995">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点击请替换文字内容</a:t>
            </a:r>
            <a:endParaRPr lang="zh-CN" altLang="en-US" sz="995" dirty="0">
              <a:solidFill>
                <a:schemeClr val="tx1">
                  <a:lumMod val="50000"/>
                  <a:lumOff val="50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p:cBhvr>
                                        <p:cTn id="7" dur="500"/>
                                        <p:tgtEl>
                                          <p:spTgt spid="57"/>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 calcmode="lin" valueType="num">
                                      <p:cBhvr>
                                        <p:cTn id="13" dur="500" fill="hold"/>
                                        <p:tgtEl>
                                          <p:spTgt spid="32"/>
                                        </p:tgtEl>
                                        <p:attrNameLst>
                                          <p:attrName>ppt_x</p:attrName>
                                        </p:attrNameLst>
                                      </p:cBhvr>
                                      <p:tavLst>
                                        <p:tav tm="0">
                                          <p:val>
                                            <p:fltVal val="0.5"/>
                                          </p:val>
                                        </p:tav>
                                        <p:tav tm="100000">
                                          <p:val>
                                            <p:strVal val="#ppt_x"/>
                                          </p:val>
                                        </p:tav>
                                      </p:tavLst>
                                    </p:anim>
                                    <p:anim calcmode="lin" valueType="num">
                                      <p:cBhvr>
                                        <p:cTn id="14" dur="500" fill="hold"/>
                                        <p:tgtEl>
                                          <p:spTgt spid="32"/>
                                        </p:tgtEl>
                                        <p:attrNameLst>
                                          <p:attrName>ppt_y</p:attrName>
                                        </p:attrNameLst>
                                      </p:cBhvr>
                                      <p:tavLst>
                                        <p:tav tm="0">
                                          <p:val>
                                            <p:fltVal val="0.5"/>
                                          </p:val>
                                        </p:tav>
                                        <p:tav tm="100000">
                                          <p:val>
                                            <p:strVal val="#ppt_y"/>
                                          </p:val>
                                        </p:tav>
                                      </p:tavLst>
                                    </p:anim>
                                  </p:childTnLst>
                                </p:cTn>
                              </p:par>
                              <p:par>
                                <p:cTn id="15" presetID="23" presetClass="entr" presetSubtype="528"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 calcmode="lin" valueType="num">
                                      <p:cBhvr>
                                        <p:cTn id="19" dur="500" fill="hold"/>
                                        <p:tgtEl>
                                          <p:spTgt spid="33"/>
                                        </p:tgtEl>
                                        <p:attrNameLst>
                                          <p:attrName>ppt_x</p:attrName>
                                        </p:attrNameLst>
                                      </p:cBhvr>
                                      <p:tavLst>
                                        <p:tav tm="0">
                                          <p:val>
                                            <p:fltVal val="0.5"/>
                                          </p:val>
                                        </p:tav>
                                        <p:tav tm="100000">
                                          <p:val>
                                            <p:strVal val="#ppt_x"/>
                                          </p:val>
                                        </p:tav>
                                      </p:tavLst>
                                    </p:anim>
                                    <p:anim calcmode="lin" valueType="num">
                                      <p:cBhvr>
                                        <p:cTn id="20" dur="500" fill="hold"/>
                                        <p:tgtEl>
                                          <p:spTgt spid="33"/>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anim calcmode="lin" valueType="num">
                                      <p:cBhvr>
                                        <p:cTn id="25" dur="500" fill="hold"/>
                                        <p:tgtEl>
                                          <p:spTgt spid="34"/>
                                        </p:tgtEl>
                                        <p:attrNameLst>
                                          <p:attrName>ppt_x</p:attrName>
                                        </p:attrNameLst>
                                      </p:cBhvr>
                                      <p:tavLst>
                                        <p:tav tm="0">
                                          <p:val>
                                            <p:fltVal val="0.5"/>
                                          </p:val>
                                        </p:tav>
                                        <p:tav tm="100000">
                                          <p:val>
                                            <p:strVal val="#ppt_x"/>
                                          </p:val>
                                        </p:tav>
                                      </p:tavLst>
                                    </p:anim>
                                    <p:anim calcmode="lin" valueType="num">
                                      <p:cBhvr>
                                        <p:cTn id="26" dur="500" fill="hold"/>
                                        <p:tgtEl>
                                          <p:spTgt spid="34"/>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 calcmode="lin" valueType="num">
                                      <p:cBhvr>
                                        <p:cTn id="43" dur="500" fill="hold"/>
                                        <p:tgtEl>
                                          <p:spTgt spid="37"/>
                                        </p:tgtEl>
                                        <p:attrNameLst>
                                          <p:attrName>ppt_x</p:attrName>
                                        </p:attrNameLst>
                                      </p:cBhvr>
                                      <p:tavLst>
                                        <p:tav tm="0">
                                          <p:val>
                                            <p:fltVal val="0.5"/>
                                          </p:val>
                                        </p:tav>
                                        <p:tav tm="100000">
                                          <p:val>
                                            <p:strVal val="#ppt_x"/>
                                          </p:val>
                                        </p:tav>
                                      </p:tavLst>
                                    </p:anim>
                                    <p:anim calcmode="lin" valueType="num">
                                      <p:cBhvr>
                                        <p:cTn id="44" dur="500" fill="hold"/>
                                        <p:tgtEl>
                                          <p:spTgt spid="37"/>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 calcmode="lin" valueType="num">
                                      <p:cBhvr>
                                        <p:cTn id="49" dur="500" fill="hold"/>
                                        <p:tgtEl>
                                          <p:spTgt spid="38"/>
                                        </p:tgtEl>
                                        <p:attrNameLst>
                                          <p:attrName>ppt_x</p:attrName>
                                        </p:attrNameLst>
                                      </p:cBhvr>
                                      <p:tavLst>
                                        <p:tav tm="0">
                                          <p:val>
                                            <p:fltVal val="0.5"/>
                                          </p:val>
                                        </p:tav>
                                        <p:tav tm="100000">
                                          <p:val>
                                            <p:strVal val="#ppt_x"/>
                                          </p:val>
                                        </p:tav>
                                      </p:tavLst>
                                    </p:anim>
                                    <p:anim calcmode="lin" valueType="num">
                                      <p:cBhvr>
                                        <p:cTn id="50" dur="500" fill="hold"/>
                                        <p:tgtEl>
                                          <p:spTgt spid="38"/>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 calcmode="lin" valueType="num">
                                      <p:cBhvr>
                                        <p:cTn id="55" dur="500" fill="hold"/>
                                        <p:tgtEl>
                                          <p:spTgt spid="39"/>
                                        </p:tgtEl>
                                        <p:attrNameLst>
                                          <p:attrName>ppt_x</p:attrName>
                                        </p:attrNameLst>
                                      </p:cBhvr>
                                      <p:tavLst>
                                        <p:tav tm="0">
                                          <p:val>
                                            <p:fltVal val="0.5"/>
                                          </p:val>
                                        </p:tav>
                                        <p:tav tm="100000">
                                          <p:val>
                                            <p:strVal val="#ppt_x"/>
                                          </p:val>
                                        </p:tav>
                                      </p:tavLst>
                                    </p:anim>
                                    <p:anim calcmode="lin" valueType="num">
                                      <p:cBhvr>
                                        <p:cTn id="56" dur="500" fill="hold"/>
                                        <p:tgtEl>
                                          <p:spTgt spid="39"/>
                                        </p:tgtEl>
                                        <p:attrNameLst>
                                          <p:attrName>ppt_y</p:attrName>
                                        </p:attrNameLst>
                                      </p:cBhvr>
                                      <p:tavLst>
                                        <p:tav tm="0">
                                          <p:val>
                                            <p:fltVal val="0.5"/>
                                          </p:val>
                                        </p:tav>
                                        <p:tav tm="100000">
                                          <p:val>
                                            <p:strVal val="#ppt_y"/>
                                          </p:val>
                                        </p:tav>
                                      </p:tavLst>
                                    </p:anim>
                                  </p:childTnLst>
                                </p:cTn>
                              </p:par>
                              <p:par>
                                <p:cTn id="57" presetID="23" presetClass="entr" presetSubtype="528"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 calcmode="lin" valueType="num">
                                      <p:cBhvr>
                                        <p:cTn id="61" dur="500" fill="hold"/>
                                        <p:tgtEl>
                                          <p:spTgt spid="40"/>
                                        </p:tgtEl>
                                        <p:attrNameLst>
                                          <p:attrName>ppt_x</p:attrName>
                                        </p:attrNameLst>
                                      </p:cBhvr>
                                      <p:tavLst>
                                        <p:tav tm="0">
                                          <p:val>
                                            <p:fltVal val="0.5"/>
                                          </p:val>
                                        </p:tav>
                                        <p:tav tm="100000">
                                          <p:val>
                                            <p:strVal val="#ppt_x"/>
                                          </p:val>
                                        </p:tav>
                                      </p:tavLst>
                                    </p:anim>
                                    <p:anim calcmode="lin" valueType="num">
                                      <p:cBhvr>
                                        <p:cTn id="62" dur="500" fill="hold"/>
                                        <p:tgtEl>
                                          <p:spTgt spid="40"/>
                                        </p:tgtEl>
                                        <p:attrNameLst>
                                          <p:attrName>ppt_y</p:attrName>
                                        </p:attrNameLst>
                                      </p:cBhvr>
                                      <p:tavLst>
                                        <p:tav tm="0">
                                          <p:val>
                                            <p:fltVal val="0.5"/>
                                          </p:val>
                                        </p:tav>
                                        <p:tav tm="100000">
                                          <p:val>
                                            <p:strVal val="#ppt_y"/>
                                          </p:val>
                                        </p:tav>
                                      </p:tavLst>
                                    </p:anim>
                                  </p:childTnLst>
                                </p:cTn>
                              </p:par>
                              <p:par>
                                <p:cTn id="63" presetID="23" presetClass="entr" presetSubtype="528"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p:cTn id="72" dur="500" fill="hold"/>
                                        <p:tgtEl>
                                          <p:spTgt spid="52"/>
                                        </p:tgtEl>
                                        <p:attrNameLst>
                                          <p:attrName>ppt_w</p:attrName>
                                        </p:attrNameLst>
                                      </p:cBhvr>
                                      <p:tavLst>
                                        <p:tav tm="0">
                                          <p:val>
                                            <p:fltVal val="0"/>
                                          </p:val>
                                        </p:tav>
                                        <p:tav tm="100000">
                                          <p:val>
                                            <p:strVal val="#ppt_w"/>
                                          </p:val>
                                        </p:tav>
                                      </p:tavLst>
                                    </p:anim>
                                    <p:anim calcmode="lin" valueType="num">
                                      <p:cBhvr>
                                        <p:cTn id="73" dur="500" fill="hold"/>
                                        <p:tgtEl>
                                          <p:spTgt spid="52"/>
                                        </p:tgtEl>
                                        <p:attrNameLst>
                                          <p:attrName>ppt_h</p:attrName>
                                        </p:attrNameLst>
                                      </p:cBhvr>
                                      <p:tavLst>
                                        <p:tav tm="0">
                                          <p:val>
                                            <p:fltVal val="0"/>
                                          </p:val>
                                        </p:tav>
                                        <p:tav tm="100000">
                                          <p:val>
                                            <p:strVal val="#ppt_h"/>
                                          </p:val>
                                        </p:tav>
                                      </p:tavLst>
                                    </p:anim>
                                    <p:animEffect>
                                      <p:cBhvr>
                                        <p:cTn id="74" dur="500"/>
                                        <p:tgtEl>
                                          <p:spTgt spid="52"/>
                                        </p:tgtEl>
                                      </p:cBhvr>
                                    </p:animEffect>
                                  </p:childTnLst>
                                </p:cTn>
                              </p:par>
                            </p:childTnLst>
                          </p:cTn>
                        </p:par>
                        <p:par>
                          <p:cTn id="75" fill="hold">
                            <p:stCondLst>
                              <p:cond delay="1500"/>
                            </p:stCondLst>
                            <p:childTnLst>
                              <p:par>
                                <p:cTn id="76" presetID="22" presetClass="entr" presetSubtype="8" fill="hold" grpId="0"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p:cBhvr>
                                        <p:cTn id="78" dur="500"/>
                                        <p:tgtEl>
                                          <p:spTgt spid="47"/>
                                        </p:tgtEl>
                                      </p:cBhvr>
                                    </p:animEffect>
                                  </p:childTnLst>
                                </p:cTn>
                              </p:par>
                            </p:childTnLst>
                          </p:cTn>
                        </p:par>
                        <p:par>
                          <p:cTn id="79" fill="hold">
                            <p:stCondLst>
                              <p:cond delay="2000"/>
                            </p:stCondLst>
                            <p:childTnLst>
                              <p:par>
                                <p:cTn id="80" presetID="42" presetClass="entr" presetSubtype="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p:cBhvr>
                                        <p:cTn id="82" dur="1000"/>
                                        <p:tgtEl>
                                          <p:spTgt spid="42"/>
                                        </p:tgtEl>
                                      </p:cBhvr>
                                    </p:animEffect>
                                    <p:anim calcmode="lin" valueType="num">
                                      <p:cBhvr>
                                        <p:cTn id="83" dur="1000" fill="hold"/>
                                        <p:tgtEl>
                                          <p:spTgt spid="42"/>
                                        </p:tgtEl>
                                        <p:attrNameLst>
                                          <p:attrName>ppt_x</p:attrName>
                                        </p:attrNameLst>
                                      </p:cBhvr>
                                      <p:tavLst>
                                        <p:tav tm="0">
                                          <p:val>
                                            <p:strVal val="#ppt_x"/>
                                          </p:val>
                                        </p:tav>
                                        <p:tav tm="100000">
                                          <p:val>
                                            <p:strVal val="#ppt_x"/>
                                          </p:val>
                                        </p:tav>
                                      </p:tavLst>
                                    </p:anim>
                                    <p:anim calcmode="lin" valueType="num">
                                      <p:cBhvr>
                                        <p:cTn id="84" dur="1000" fill="hold"/>
                                        <p:tgtEl>
                                          <p:spTgt spid="42"/>
                                        </p:tgtEl>
                                        <p:attrNameLst>
                                          <p:attrName>ppt_y</p:attrName>
                                        </p:attrNameLst>
                                      </p:cBhvr>
                                      <p:tavLst>
                                        <p:tav tm="0">
                                          <p:val>
                                            <p:strVal val="#ppt_y+.1"/>
                                          </p:val>
                                        </p:tav>
                                        <p:tav tm="100000">
                                          <p:val>
                                            <p:strVal val="#ppt_y"/>
                                          </p:val>
                                        </p:tav>
                                      </p:tavLst>
                                    </p:anim>
                                  </p:childTnLst>
                                </p:cTn>
                              </p:par>
                            </p:childTnLst>
                          </p:cTn>
                        </p:par>
                        <p:par>
                          <p:cTn id="85" fill="hold">
                            <p:stCondLst>
                              <p:cond delay="3000"/>
                            </p:stCondLst>
                            <p:childTnLst>
                              <p:par>
                                <p:cTn id="86" presetID="22" presetClass="entr" presetSubtype="8"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p:cBhvr>
                                        <p:cTn id="88" dur="500"/>
                                        <p:tgtEl>
                                          <p:spTgt spid="48"/>
                                        </p:tgtEl>
                                      </p:cBhvr>
                                    </p:animEffect>
                                  </p:childTnLst>
                                </p:cTn>
                              </p:par>
                            </p:childTnLst>
                          </p:cTn>
                        </p:par>
                        <p:par>
                          <p:cTn id="89" fill="hold">
                            <p:stCondLst>
                              <p:cond delay="3500"/>
                            </p:stCondLst>
                            <p:childTnLst>
                              <p:par>
                                <p:cTn id="90" presetID="42" presetClass="entr" presetSubtype="0" fill="hold" grpId="0" nodeType="afterEffect">
                                  <p:stCondLst>
                                    <p:cond delay="0"/>
                                  </p:stCondLst>
                                  <p:childTnLst>
                                    <p:set>
                                      <p:cBhvr>
                                        <p:cTn id="91" dur="1" fill="hold">
                                          <p:stCondLst>
                                            <p:cond delay="0"/>
                                          </p:stCondLst>
                                        </p:cTn>
                                        <p:tgtEl>
                                          <p:spTgt spid="43"/>
                                        </p:tgtEl>
                                        <p:attrNameLst>
                                          <p:attrName>style.visibility</p:attrName>
                                        </p:attrNameLst>
                                      </p:cBhvr>
                                      <p:to>
                                        <p:strVal val="visible"/>
                                      </p:to>
                                    </p:set>
                                    <p:animEffect>
                                      <p:cBhvr>
                                        <p:cTn id="92" dur="1000"/>
                                        <p:tgtEl>
                                          <p:spTgt spid="43"/>
                                        </p:tgtEl>
                                      </p:cBhvr>
                                    </p:animEffect>
                                    <p:anim calcmode="lin" valueType="num">
                                      <p:cBhvr>
                                        <p:cTn id="93" dur="1000" fill="hold"/>
                                        <p:tgtEl>
                                          <p:spTgt spid="43"/>
                                        </p:tgtEl>
                                        <p:attrNameLst>
                                          <p:attrName>ppt_x</p:attrName>
                                        </p:attrNameLst>
                                      </p:cBhvr>
                                      <p:tavLst>
                                        <p:tav tm="0">
                                          <p:val>
                                            <p:strVal val="#ppt_x"/>
                                          </p:val>
                                        </p:tav>
                                        <p:tav tm="100000">
                                          <p:val>
                                            <p:strVal val="#ppt_x"/>
                                          </p:val>
                                        </p:tav>
                                      </p:tavLst>
                                    </p:anim>
                                    <p:anim calcmode="lin" valueType="num">
                                      <p:cBhvr>
                                        <p:cTn id="94" dur="1000" fill="hold"/>
                                        <p:tgtEl>
                                          <p:spTgt spid="43"/>
                                        </p:tgtEl>
                                        <p:attrNameLst>
                                          <p:attrName>ppt_y</p:attrName>
                                        </p:attrNameLst>
                                      </p:cBhvr>
                                      <p:tavLst>
                                        <p:tav tm="0">
                                          <p:val>
                                            <p:strVal val="#ppt_y+.1"/>
                                          </p:val>
                                        </p:tav>
                                        <p:tav tm="100000">
                                          <p:val>
                                            <p:strVal val="#ppt_y"/>
                                          </p:val>
                                        </p:tav>
                                      </p:tavLst>
                                    </p:anim>
                                  </p:childTnLst>
                                </p:cTn>
                              </p:par>
                            </p:childTnLst>
                          </p:cTn>
                        </p:par>
                        <p:par>
                          <p:cTn id="95" fill="hold">
                            <p:stCondLst>
                              <p:cond delay="4500"/>
                            </p:stCondLst>
                            <p:childTnLst>
                              <p:par>
                                <p:cTn id="96" presetID="22" presetClass="entr" presetSubtype="8" fill="hold" grpId="0" nodeType="afterEffect">
                                  <p:stCondLst>
                                    <p:cond delay="0"/>
                                  </p:stCondLst>
                                  <p:childTnLst>
                                    <p:set>
                                      <p:cBhvr>
                                        <p:cTn id="97" dur="1" fill="hold">
                                          <p:stCondLst>
                                            <p:cond delay="0"/>
                                          </p:stCondLst>
                                        </p:cTn>
                                        <p:tgtEl>
                                          <p:spTgt spid="49"/>
                                        </p:tgtEl>
                                        <p:attrNameLst>
                                          <p:attrName>style.visibility</p:attrName>
                                        </p:attrNameLst>
                                      </p:cBhvr>
                                      <p:to>
                                        <p:strVal val="visible"/>
                                      </p:to>
                                    </p:set>
                                    <p:animEffect>
                                      <p:cBhvr>
                                        <p:cTn id="98" dur="500"/>
                                        <p:tgtEl>
                                          <p:spTgt spid="49"/>
                                        </p:tgtEl>
                                      </p:cBhvr>
                                    </p:animEffect>
                                  </p:childTnLst>
                                </p:cTn>
                              </p:par>
                            </p:childTnLst>
                          </p:cTn>
                        </p:par>
                        <p:par>
                          <p:cTn id="99" fill="hold">
                            <p:stCondLst>
                              <p:cond delay="5000"/>
                            </p:stCondLst>
                            <p:childTnLst>
                              <p:par>
                                <p:cTn id="100" presetID="42" presetClass="entr" presetSubtype="0" fill="hold" grpId="0" nodeType="afterEffect">
                                  <p:stCondLst>
                                    <p:cond delay="0"/>
                                  </p:stCondLst>
                                  <p:childTnLst>
                                    <p:set>
                                      <p:cBhvr>
                                        <p:cTn id="101" dur="1" fill="hold">
                                          <p:stCondLst>
                                            <p:cond delay="0"/>
                                          </p:stCondLst>
                                        </p:cTn>
                                        <p:tgtEl>
                                          <p:spTgt spid="44"/>
                                        </p:tgtEl>
                                        <p:attrNameLst>
                                          <p:attrName>style.visibility</p:attrName>
                                        </p:attrNameLst>
                                      </p:cBhvr>
                                      <p:to>
                                        <p:strVal val="visible"/>
                                      </p:to>
                                    </p:set>
                                    <p:animEffect>
                                      <p:cBhvr>
                                        <p:cTn id="102" dur="1000"/>
                                        <p:tgtEl>
                                          <p:spTgt spid="44"/>
                                        </p:tgtEl>
                                      </p:cBhvr>
                                    </p:animEffect>
                                    <p:anim calcmode="lin" valueType="num">
                                      <p:cBhvr>
                                        <p:cTn id="103" dur="1000" fill="hold"/>
                                        <p:tgtEl>
                                          <p:spTgt spid="44"/>
                                        </p:tgtEl>
                                        <p:attrNameLst>
                                          <p:attrName>ppt_x</p:attrName>
                                        </p:attrNameLst>
                                      </p:cBhvr>
                                      <p:tavLst>
                                        <p:tav tm="0">
                                          <p:val>
                                            <p:strVal val="#ppt_x"/>
                                          </p:val>
                                        </p:tav>
                                        <p:tav tm="100000">
                                          <p:val>
                                            <p:strVal val="#ppt_x"/>
                                          </p:val>
                                        </p:tav>
                                      </p:tavLst>
                                    </p:anim>
                                    <p:anim calcmode="lin" valueType="num">
                                      <p:cBhvr>
                                        <p:cTn id="104" dur="1000" fill="hold"/>
                                        <p:tgtEl>
                                          <p:spTgt spid="44"/>
                                        </p:tgtEl>
                                        <p:attrNameLst>
                                          <p:attrName>ppt_y</p:attrName>
                                        </p:attrNameLst>
                                      </p:cBhvr>
                                      <p:tavLst>
                                        <p:tav tm="0">
                                          <p:val>
                                            <p:strVal val="#ppt_y+.1"/>
                                          </p:val>
                                        </p:tav>
                                        <p:tav tm="100000">
                                          <p:val>
                                            <p:strVal val="#ppt_y"/>
                                          </p:val>
                                        </p:tav>
                                      </p:tavLst>
                                    </p:anim>
                                  </p:childTnLst>
                                </p:cTn>
                              </p:par>
                            </p:childTnLst>
                          </p:cTn>
                        </p:par>
                        <p:par>
                          <p:cTn id="105" fill="hold">
                            <p:stCondLst>
                              <p:cond delay="6000"/>
                            </p:stCondLst>
                            <p:childTnLst>
                              <p:par>
                                <p:cTn id="106" presetID="22" presetClass="entr" presetSubtype="8" fill="hold" grpId="0"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p:cBhvr>
                                        <p:cTn id="108" dur="500"/>
                                        <p:tgtEl>
                                          <p:spTgt spid="50"/>
                                        </p:tgtEl>
                                      </p:cBhvr>
                                    </p:animEffect>
                                  </p:childTnLst>
                                </p:cTn>
                              </p:par>
                            </p:childTnLst>
                          </p:cTn>
                        </p:par>
                        <p:par>
                          <p:cTn id="109" fill="hold">
                            <p:stCondLst>
                              <p:cond delay="6500"/>
                            </p:stCondLst>
                            <p:childTnLst>
                              <p:par>
                                <p:cTn id="110" presetID="42" presetClass="entr" presetSubtype="0" fill="hold" grpId="0" nodeType="afterEffect">
                                  <p:stCondLst>
                                    <p:cond delay="0"/>
                                  </p:stCondLst>
                                  <p:childTnLst>
                                    <p:set>
                                      <p:cBhvr>
                                        <p:cTn id="111" dur="1" fill="hold">
                                          <p:stCondLst>
                                            <p:cond delay="0"/>
                                          </p:stCondLst>
                                        </p:cTn>
                                        <p:tgtEl>
                                          <p:spTgt spid="45"/>
                                        </p:tgtEl>
                                        <p:attrNameLst>
                                          <p:attrName>style.visibility</p:attrName>
                                        </p:attrNameLst>
                                      </p:cBhvr>
                                      <p:to>
                                        <p:strVal val="visible"/>
                                      </p:to>
                                    </p:set>
                                    <p:animEffect>
                                      <p:cBhvr>
                                        <p:cTn id="112" dur="1000"/>
                                        <p:tgtEl>
                                          <p:spTgt spid="45"/>
                                        </p:tgtEl>
                                      </p:cBhvr>
                                    </p:animEffect>
                                    <p:anim calcmode="lin" valueType="num">
                                      <p:cBhvr>
                                        <p:cTn id="113" dur="1000" fill="hold"/>
                                        <p:tgtEl>
                                          <p:spTgt spid="45"/>
                                        </p:tgtEl>
                                        <p:attrNameLst>
                                          <p:attrName>ppt_x</p:attrName>
                                        </p:attrNameLst>
                                      </p:cBhvr>
                                      <p:tavLst>
                                        <p:tav tm="0">
                                          <p:val>
                                            <p:strVal val="#ppt_x"/>
                                          </p:val>
                                        </p:tav>
                                        <p:tav tm="100000">
                                          <p:val>
                                            <p:strVal val="#ppt_x"/>
                                          </p:val>
                                        </p:tav>
                                      </p:tavLst>
                                    </p:anim>
                                    <p:anim calcmode="lin" valueType="num">
                                      <p:cBhvr>
                                        <p:cTn id="114" dur="1000" fill="hold"/>
                                        <p:tgtEl>
                                          <p:spTgt spid="45"/>
                                        </p:tgtEl>
                                        <p:attrNameLst>
                                          <p:attrName>ppt_y</p:attrName>
                                        </p:attrNameLst>
                                      </p:cBhvr>
                                      <p:tavLst>
                                        <p:tav tm="0">
                                          <p:val>
                                            <p:strVal val="#ppt_y+.1"/>
                                          </p:val>
                                        </p:tav>
                                        <p:tav tm="100000">
                                          <p:val>
                                            <p:strVal val="#ppt_y"/>
                                          </p:val>
                                        </p:tav>
                                      </p:tavLst>
                                    </p:anim>
                                  </p:childTnLst>
                                </p:cTn>
                              </p:par>
                            </p:childTnLst>
                          </p:cTn>
                        </p:par>
                        <p:par>
                          <p:cTn id="115" fill="hold">
                            <p:stCondLst>
                              <p:cond delay="7500"/>
                            </p:stCondLst>
                            <p:childTnLst>
                              <p:par>
                                <p:cTn id="116" presetID="22" presetClass="entr" presetSubtype="8" fill="hold" grpId="0" nodeType="afterEffect">
                                  <p:stCondLst>
                                    <p:cond delay="0"/>
                                  </p:stCondLst>
                                  <p:childTnLst>
                                    <p:set>
                                      <p:cBhvr>
                                        <p:cTn id="117" dur="1" fill="hold">
                                          <p:stCondLst>
                                            <p:cond delay="0"/>
                                          </p:stCondLst>
                                        </p:cTn>
                                        <p:tgtEl>
                                          <p:spTgt spid="51"/>
                                        </p:tgtEl>
                                        <p:attrNameLst>
                                          <p:attrName>style.visibility</p:attrName>
                                        </p:attrNameLst>
                                      </p:cBhvr>
                                      <p:to>
                                        <p:strVal val="visible"/>
                                      </p:to>
                                    </p:set>
                                    <p:animEffect>
                                      <p:cBhvr>
                                        <p:cTn id="118" dur="500"/>
                                        <p:tgtEl>
                                          <p:spTgt spid="51"/>
                                        </p:tgtEl>
                                      </p:cBhvr>
                                    </p:animEffect>
                                  </p:childTnLst>
                                </p:cTn>
                              </p:par>
                            </p:childTnLst>
                          </p:cTn>
                        </p:par>
                        <p:par>
                          <p:cTn id="119" fill="hold">
                            <p:stCondLst>
                              <p:cond delay="8000"/>
                            </p:stCondLst>
                            <p:childTnLst>
                              <p:par>
                                <p:cTn id="120" presetID="42" presetClass="entr" presetSubtype="0" fill="hold" grpId="0" nodeType="afterEffect">
                                  <p:stCondLst>
                                    <p:cond delay="0"/>
                                  </p:stCondLst>
                                  <p:childTnLst>
                                    <p:set>
                                      <p:cBhvr>
                                        <p:cTn id="121" dur="1" fill="hold">
                                          <p:stCondLst>
                                            <p:cond delay="0"/>
                                          </p:stCondLst>
                                        </p:cTn>
                                        <p:tgtEl>
                                          <p:spTgt spid="46"/>
                                        </p:tgtEl>
                                        <p:attrNameLst>
                                          <p:attrName>style.visibility</p:attrName>
                                        </p:attrNameLst>
                                      </p:cBhvr>
                                      <p:to>
                                        <p:strVal val="visible"/>
                                      </p:to>
                                    </p:set>
                                    <p:animEffect>
                                      <p:cBhvr>
                                        <p:cTn id="122" dur="1000"/>
                                        <p:tgtEl>
                                          <p:spTgt spid="46"/>
                                        </p:tgtEl>
                                      </p:cBhvr>
                                    </p:animEffect>
                                    <p:anim calcmode="lin" valueType="num">
                                      <p:cBhvr>
                                        <p:cTn id="123" dur="1000" fill="hold"/>
                                        <p:tgtEl>
                                          <p:spTgt spid="46"/>
                                        </p:tgtEl>
                                        <p:attrNameLst>
                                          <p:attrName>ppt_x</p:attrName>
                                        </p:attrNameLst>
                                      </p:cBhvr>
                                      <p:tavLst>
                                        <p:tav tm="0">
                                          <p:val>
                                            <p:strVal val="#ppt_x"/>
                                          </p:val>
                                        </p:tav>
                                        <p:tav tm="100000">
                                          <p:val>
                                            <p:strVal val="#ppt_x"/>
                                          </p:val>
                                        </p:tav>
                                      </p:tavLst>
                                    </p:anim>
                                    <p:anim calcmode="lin" valueType="num">
                                      <p:cBhvr>
                                        <p:cTn id="12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ldLvl="0" autoUpdateAnimBg="0"/>
      <p:bldP spid="32" grpId="0" bldLvl="0" animBg="1" autoUpdateAnimBg="0"/>
      <p:bldP spid="33" grpId="0" bldLvl="0" animBg="1" autoUpdateAnimBg="0"/>
      <p:bldP spid="34" grpId="0" bldLvl="0" animBg="1" autoUpdateAnimBg="0"/>
      <p:bldP spid="35" grpId="0" bldLvl="0" animBg="1" autoUpdateAnimBg="0"/>
      <p:bldP spid="36" grpId="0" bldLvl="0" animBg="1"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电子产品&#10;&#10;已生成高可信度的说明"/>
          <p:cNvPicPr>
            <a:picLocks noChangeAspect="1"/>
          </p:cNvPicPr>
          <p:nvPr/>
        </p:nvPicPr>
        <p:blipFill rotWithShape="1">
          <a:blip r:embed="rId3" cstate="print">
            <a:extLst>
              <a:ext uri="{28A0092B-C50C-407E-A947-70E740481C1C}">
                <a14:useLocalDpi xmlns:a14="http://schemas.microsoft.com/office/drawing/2010/main" val="0"/>
              </a:ext>
            </a:extLst>
          </a:blip>
          <a:srcRect r="44599" b="50000"/>
          <a:stretch>
            <a:fillRect/>
          </a:stretch>
        </p:blipFill>
        <p:spPr>
          <a:xfrm>
            <a:off x="3170187" y="1555846"/>
            <a:ext cx="2668634" cy="2408477"/>
          </a:xfrm>
          <a:prstGeom prst="rect">
            <a:avLst/>
          </a:prstGeom>
        </p:spPr>
      </p:pic>
      <p:pic>
        <p:nvPicPr>
          <p:cNvPr id="7" name="图片 6" descr="E:\工作\35.jpg35"/>
          <p:cNvPicPr>
            <a:picLocks noChangeAspect="1"/>
          </p:cNvPicPr>
          <p:nvPr/>
        </p:nvPicPr>
        <p:blipFill>
          <a:blip r:embed="rId4"/>
          <a:srcRect/>
          <a:stretch>
            <a:fillRect/>
          </a:stretch>
        </p:blipFill>
        <p:spPr>
          <a:xfrm>
            <a:off x="3413125" y="1849120"/>
            <a:ext cx="2251710" cy="1399540"/>
          </a:xfrm>
          <a:prstGeom prst="rect">
            <a:avLst/>
          </a:prstGeom>
        </p:spPr>
      </p:pic>
      <p:sp>
        <p:nvSpPr>
          <p:cNvPr id="9" name="文本框 8"/>
          <p:cNvSpPr txBox="1"/>
          <p:nvPr/>
        </p:nvSpPr>
        <p:spPr>
          <a:xfrm>
            <a:off x="3747062" y="2317532"/>
            <a:ext cx="1917786" cy="507831"/>
          </a:xfrm>
          <a:prstGeom prst="rect">
            <a:avLst/>
          </a:prstGeom>
          <a:noFill/>
        </p:spPr>
        <p:txBody>
          <a:bodyPr wrap="square" rtlCol="0">
            <a:spAutoFit/>
          </a:bodyPr>
          <a:lstStyle/>
          <a:p>
            <a:r>
              <a:rPr lang="en-US" altLang="zh-CN" sz="27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PICTURE</a:t>
            </a:r>
            <a:endParaRPr lang="zh-CN" altLang="en-US" sz="27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0" name="文本框 9"/>
          <p:cNvSpPr txBox="1"/>
          <p:nvPr/>
        </p:nvSpPr>
        <p:spPr>
          <a:xfrm>
            <a:off x="371475" y="1940629"/>
            <a:ext cx="2408469" cy="842538"/>
          </a:xfrm>
          <a:prstGeom prst="rect">
            <a:avLst/>
          </a:prstGeom>
          <a:noFill/>
        </p:spPr>
        <p:txBody>
          <a:bodyPr wrap="square" rtlCol="0">
            <a:spAutoFit/>
          </a:bodyPr>
          <a:lstStyle/>
          <a:p>
            <a:pPr algn="r">
              <a:lnSpc>
                <a:spcPct val="150000"/>
              </a:lnSpc>
            </a:pPr>
            <a:r>
              <a:rPr lang="zh-CN" altLang="en-US" sz="825"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单击此处添加文本单击此处添加文本单击此处添加文本单击此处添加文本</a:t>
            </a:r>
          </a:p>
          <a:p>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1" name="文本框 10"/>
          <p:cNvSpPr txBox="1"/>
          <p:nvPr/>
        </p:nvSpPr>
        <p:spPr>
          <a:xfrm>
            <a:off x="1909615" y="1609893"/>
            <a:ext cx="1213229" cy="323165"/>
          </a:xfrm>
          <a:prstGeom prst="rect">
            <a:avLst/>
          </a:prstGeom>
          <a:noFill/>
        </p:spPr>
        <p:txBody>
          <a:bodyPr wrap="square" rtlCol="0">
            <a:spAutoFit/>
          </a:bodyPr>
          <a:lstStyle/>
          <a:p>
            <a:r>
              <a:rPr lang="zh-CN" altLang="en-US" sz="15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12" name="文本框 11"/>
          <p:cNvSpPr txBox="1"/>
          <p:nvPr/>
        </p:nvSpPr>
        <p:spPr>
          <a:xfrm>
            <a:off x="342900" y="3331456"/>
            <a:ext cx="2408469" cy="842538"/>
          </a:xfrm>
          <a:prstGeom prst="rect">
            <a:avLst/>
          </a:prstGeom>
          <a:noFill/>
        </p:spPr>
        <p:txBody>
          <a:bodyPr wrap="square" rtlCol="0">
            <a:spAutoFit/>
          </a:bodyPr>
          <a:lstStyle/>
          <a:p>
            <a:pPr algn="r">
              <a:lnSpc>
                <a:spcPct val="150000"/>
              </a:lnSpc>
            </a:pPr>
            <a:r>
              <a:rPr lang="zh-CN" altLang="en-US" sz="825"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单击此处添加文本单击此处添加文本单击此处添加文本单击此处添加文本</a:t>
            </a:r>
          </a:p>
          <a:p>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3" name="文本框 12"/>
          <p:cNvSpPr txBox="1"/>
          <p:nvPr/>
        </p:nvSpPr>
        <p:spPr>
          <a:xfrm>
            <a:off x="1881040" y="3000720"/>
            <a:ext cx="1213229" cy="323165"/>
          </a:xfrm>
          <a:prstGeom prst="rect">
            <a:avLst/>
          </a:prstGeom>
          <a:noFill/>
        </p:spPr>
        <p:txBody>
          <a:bodyPr wrap="square" rtlCol="0">
            <a:spAutoFit/>
          </a:bodyPr>
          <a:lstStyle/>
          <a:p>
            <a:r>
              <a:rPr lang="zh-CN" altLang="en-US" sz="15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14" name="文本框 13"/>
          <p:cNvSpPr txBox="1"/>
          <p:nvPr/>
        </p:nvSpPr>
        <p:spPr>
          <a:xfrm>
            <a:off x="6229063" y="1982841"/>
            <a:ext cx="2408469" cy="842538"/>
          </a:xfrm>
          <a:prstGeom prst="rect">
            <a:avLst/>
          </a:prstGeom>
          <a:noFill/>
        </p:spPr>
        <p:txBody>
          <a:bodyPr wrap="square" rtlCol="0">
            <a:spAutoFit/>
          </a:bodyPr>
          <a:lstStyle/>
          <a:p>
            <a:pPr>
              <a:lnSpc>
                <a:spcPct val="150000"/>
              </a:lnSpc>
            </a:pPr>
            <a:r>
              <a:rPr lang="zh-CN" altLang="en-US" sz="825"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单击此处添加文本单击此处添加文本单击此处添加文本单击此处添加文本</a:t>
            </a:r>
          </a:p>
          <a:p>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5" name="文本框 14"/>
          <p:cNvSpPr txBox="1"/>
          <p:nvPr/>
        </p:nvSpPr>
        <p:spPr>
          <a:xfrm>
            <a:off x="6229063" y="1621566"/>
            <a:ext cx="1213229" cy="323165"/>
          </a:xfrm>
          <a:prstGeom prst="rect">
            <a:avLst/>
          </a:prstGeom>
          <a:noFill/>
        </p:spPr>
        <p:txBody>
          <a:bodyPr wrap="square" rtlCol="0">
            <a:spAutoFit/>
          </a:bodyPr>
          <a:lstStyle/>
          <a:p>
            <a:r>
              <a:rPr lang="zh-CN" altLang="en-US" sz="15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16" name="文本框 15"/>
          <p:cNvSpPr txBox="1"/>
          <p:nvPr/>
        </p:nvSpPr>
        <p:spPr>
          <a:xfrm>
            <a:off x="6229063" y="3458044"/>
            <a:ext cx="2408469" cy="842538"/>
          </a:xfrm>
          <a:prstGeom prst="rect">
            <a:avLst/>
          </a:prstGeom>
          <a:noFill/>
        </p:spPr>
        <p:txBody>
          <a:bodyPr wrap="square" rtlCol="0">
            <a:spAutoFit/>
          </a:bodyPr>
          <a:lstStyle/>
          <a:p>
            <a:pPr>
              <a:lnSpc>
                <a:spcPct val="150000"/>
              </a:lnSpc>
            </a:pPr>
            <a:r>
              <a:rPr lang="zh-CN" altLang="en-US" sz="825"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单击此处添加文本单击此处添加文本单击此处添加文本单击此处添加文本</a:t>
            </a:r>
          </a:p>
          <a:p>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endPar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7" name="文本框 16"/>
          <p:cNvSpPr txBox="1"/>
          <p:nvPr/>
        </p:nvSpPr>
        <p:spPr>
          <a:xfrm>
            <a:off x="6229063" y="3096770"/>
            <a:ext cx="1213229" cy="323165"/>
          </a:xfrm>
          <a:prstGeom prst="rect">
            <a:avLst/>
          </a:prstGeom>
          <a:noFill/>
        </p:spPr>
        <p:txBody>
          <a:bodyPr wrap="square" rtlCol="0">
            <a:spAutoFit/>
          </a:bodyPr>
          <a:lstStyle/>
          <a:p>
            <a:r>
              <a:rPr lang="zh-CN" altLang="en-US" sz="15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18"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p:stCondLst>
                              <p:cond delay="55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6000"/>
                            </p:stCondLst>
                            <p:childTnLst>
                              <p:par>
                                <p:cTn id="49" presetID="22" presetClass="entr" presetSubtype="8"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P spid="18"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
        <p:nvSpPr>
          <p:cNvPr id="33" name="矩形 32"/>
          <p:cNvSpPr/>
          <p:nvPr/>
        </p:nvSpPr>
        <p:spPr>
          <a:xfrm>
            <a:off x="5705275" y="1450692"/>
            <a:ext cx="1061816" cy="253910"/>
          </a:xfrm>
          <a:prstGeom prst="rect">
            <a:avLst/>
          </a:prstGeom>
        </p:spPr>
        <p:txBody>
          <a:bodyPr wrap="none" lIns="68573" tIns="34287" rIns="68573" bIns="34287">
            <a:spAutoFit/>
          </a:bodyPr>
          <a:lstStyle/>
          <a:p>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p>
        </p:txBody>
      </p:sp>
      <p:sp>
        <p:nvSpPr>
          <p:cNvPr id="34" name="矩形 33"/>
          <p:cNvSpPr/>
          <p:nvPr/>
        </p:nvSpPr>
        <p:spPr>
          <a:xfrm>
            <a:off x="5695552" y="3085019"/>
            <a:ext cx="1061816" cy="253910"/>
          </a:xfrm>
          <a:prstGeom prst="rect">
            <a:avLst/>
          </a:prstGeom>
        </p:spPr>
        <p:txBody>
          <a:bodyPr wrap="none" lIns="68573" tIns="34287" rIns="68573" bIns="34287">
            <a:spAutoFit/>
          </a:bodyPr>
          <a:lstStyle/>
          <a:p>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p>
        </p:txBody>
      </p:sp>
      <p:sp>
        <p:nvSpPr>
          <p:cNvPr id="35" name="矩形 34"/>
          <p:cNvSpPr/>
          <p:nvPr/>
        </p:nvSpPr>
        <p:spPr>
          <a:xfrm>
            <a:off x="1979480" y="2242989"/>
            <a:ext cx="1061816" cy="253910"/>
          </a:xfrm>
          <a:prstGeom prst="rect">
            <a:avLst/>
          </a:prstGeom>
        </p:spPr>
        <p:txBody>
          <a:bodyPr wrap="none" lIns="68573" tIns="34287" rIns="68573" bIns="34287">
            <a:spAutoFit/>
          </a:bodyPr>
          <a:lstStyle/>
          <a:p>
            <a:pPr algn="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p>
        </p:txBody>
      </p:sp>
      <p:sp>
        <p:nvSpPr>
          <p:cNvPr id="36" name="等腰三角形 35"/>
          <p:cNvSpPr>
            <a:spLocks noChangeAspect="1" noChangeArrowheads="1"/>
          </p:cNvSpPr>
          <p:nvPr/>
        </p:nvSpPr>
        <p:spPr bwMode="auto">
          <a:xfrm rot="5400000" flipV="1">
            <a:off x="5474017" y="1832394"/>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500">
              <a:solidFill>
                <a:schemeClr val="tx1">
                  <a:lumMod val="85000"/>
                  <a:lumOff val="15000"/>
                </a:schemeClr>
              </a:solidFill>
              <a:sym typeface="微软雅黑" panose="020B0503020204020204" pitchFamily="34" charset="-122"/>
            </a:endParaRPr>
          </a:p>
        </p:txBody>
      </p:sp>
      <p:sp>
        <p:nvSpPr>
          <p:cNvPr id="37" name="矩形 47"/>
          <p:cNvSpPr>
            <a:spLocks noChangeArrowheads="1"/>
          </p:cNvSpPr>
          <p:nvPr/>
        </p:nvSpPr>
        <p:spPr bwMode="auto">
          <a:xfrm>
            <a:off x="5695555" y="1761746"/>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100" dirty="0">
                <a:solidFill>
                  <a:schemeClr val="tx1">
                    <a:lumMod val="85000"/>
                    <a:lumOff val="15000"/>
                  </a:schemeClr>
                </a:solidFill>
                <a:sym typeface="微软雅黑" panose="020B0503020204020204" pitchFamily="34" charset="-122"/>
              </a:rPr>
              <a:t>您的内容打在这里，或者通过复制您的文本后，在此框中选择粘贴，并选择只保留文字。</a:t>
            </a:r>
          </a:p>
        </p:txBody>
      </p:sp>
      <p:sp>
        <p:nvSpPr>
          <p:cNvPr id="38" name="等腰三角形 18"/>
          <p:cNvSpPr>
            <a:spLocks noChangeAspect="1" noChangeArrowheads="1"/>
          </p:cNvSpPr>
          <p:nvPr/>
        </p:nvSpPr>
        <p:spPr bwMode="auto">
          <a:xfrm rot="5400000" flipV="1">
            <a:off x="5474017" y="3469695"/>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500">
              <a:solidFill>
                <a:schemeClr val="tx1">
                  <a:lumMod val="85000"/>
                  <a:lumOff val="15000"/>
                </a:schemeClr>
              </a:solidFill>
              <a:sym typeface="微软雅黑" panose="020B0503020204020204" pitchFamily="34" charset="-122"/>
            </a:endParaRPr>
          </a:p>
        </p:txBody>
      </p:sp>
      <p:sp>
        <p:nvSpPr>
          <p:cNvPr id="39" name="矩形 47"/>
          <p:cNvSpPr>
            <a:spLocks noChangeArrowheads="1"/>
          </p:cNvSpPr>
          <p:nvPr/>
        </p:nvSpPr>
        <p:spPr bwMode="auto">
          <a:xfrm>
            <a:off x="5695555" y="3399050"/>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100" dirty="0">
                <a:solidFill>
                  <a:schemeClr val="tx1">
                    <a:lumMod val="85000"/>
                    <a:lumOff val="15000"/>
                  </a:schemeClr>
                </a:solidFill>
                <a:sym typeface="微软雅黑" panose="020B0503020204020204" pitchFamily="34" charset="-122"/>
              </a:rPr>
              <a:t>您的内容打在这里，或者通过复制您的文本后，在此框中选择粘贴，并选择只保留文字。</a:t>
            </a:r>
          </a:p>
        </p:txBody>
      </p:sp>
      <p:sp>
        <p:nvSpPr>
          <p:cNvPr id="40" name="等腰三角形 18"/>
          <p:cNvSpPr>
            <a:spLocks noChangeAspect="1" noChangeArrowheads="1"/>
          </p:cNvSpPr>
          <p:nvPr/>
        </p:nvSpPr>
        <p:spPr bwMode="auto">
          <a:xfrm rot="16200000" flipH="1" flipV="1">
            <a:off x="3171284" y="2622228"/>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500">
              <a:solidFill>
                <a:schemeClr val="tx1">
                  <a:lumMod val="85000"/>
                  <a:lumOff val="15000"/>
                </a:schemeClr>
              </a:solidFill>
              <a:sym typeface="微软雅黑" panose="020B0503020204020204" pitchFamily="34" charset="-122"/>
            </a:endParaRPr>
          </a:p>
        </p:txBody>
      </p:sp>
      <p:sp>
        <p:nvSpPr>
          <p:cNvPr id="41"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100" dirty="0">
                <a:solidFill>
                  <a:schemeClr val="tx1">
                    <a:lumMod val="85000"/>
                    <a:lumOff val="15000"/>
                  </a:schemeClr>
                </a:solidFill>
                <a:sym typeface="微软雅黑" panose="020B0503020204020204" pitchFamily="34" charset="-122"/>
              </a:rPr>
              <a:t>您的内容打在这里，或者通过复制您的文本后，在此框中选择粘贴，并选择只保留文字。</a:t>
            </a:r>
          </a:p>
        </p:txBody>
      </p:sp>
      <p:sp>
        <p:nvSpPr>
          <p:cNvPr id="42" name="形状 41"/>
          <p:cNvSpPr/>
          <p:nvPr/>
        </p:nvSpPr>
        <p:spPr>
          <a:xfrm>
            <a:off x="3445716"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43" name="空心弧 42"/>
          <p:cNvSpPr/>
          <p:nvPr/>
        </p:nvSpPr>
        <p:spPr>
          <a:xfrm>
            <a:off x="3948405" y="3106035"/>
            <a:ext cx="1203665" cy="1204148"/>
          </a:xfrm>
          <a:prstGeom prst="blockArc">
            <a:avLst>
              <a:gd name="adj1" fmla="val 13624405"/>
              <a:gd name="adj2" fmla="val 17228224"/>
              <a:gd name="adj3" fmla="val 11481"/>
            </a:avLst>
          </a:prstGeom>
          <a:solidFill>
            <a:srgbClr val="FF9632"/>
          </a:solidFill>
          <a:ln>
            <a:noFill/>
          </a:ln>
          <a:effectLst/>
        </p:spPr>
        <p:style>
          <a:lnRef idx="0">
            <a:scrgbClr r="0" g="0" b="0"/>
          </a:lnRef>
          <a:fillRef idx="3">
            <a:scrgbClr r="0" g="0" b="0"/>
          </a:fillRef>
          <a:effectRef idx="2">
            <a:scrgbClr r="0" g="0" b="0"/>
          </a:effectRef>
          <a:fontRef idx="minor">
            <a:schemeClr val="lt1"/>
          </a:fontRef>
        </p:style>
      </p:sp>
      <p:sp>
        <p:nvSpPr>
          <p:cNvPr id="44" name="空心弧 43"/>
          <p:cNvSpPr/>
          <p:nvPr/>
        </p:nvSpPr>
        <p:spPr>
          <a:xfrm>
            <a:off x="4075405" y="3233035"/>
            <a:ext cx="1203665" cy="1204148"/>
          </a:xfrm>
          <a:prstGeom prst="blockArc">
            <a:avLst>
              <a:gd name="adj1" fmla="val 17085111"/>
              <a:gd name="adj2" fmla="val 10799997"/>
              <a:gd name="adj3" fmla="val 11504"/>
            </a:avLst>
          </a:prstGeom>
          <a:solidFill>
            <a:srgbClr val="FF9632"/>
          </a:solidFill>
          <a:ln>
            <a:noFill/>
          </a:ln>
          <a:effectLst/>
        </p:spPr>
        <p:style>
          <a:lnRef idx="0">
            <a:scrgbClr r="0" g="0" b="0"/>
          </a:lnRef>
          <a:fillRef idx="3">
            <a:scrgbClr r="0" g="0" b="0"/>
          </a:fillRef>
          <a:effectRef idx="2">
            <a:scrgbClr r="0" g="0" b="0"/>
          </a:effectRef>
          <a:fontRef idx="minor">
            <a:schemeClr val="lt1"/>
          </a:fontRef>
        </p:style>
      </p:sp>
      <p:sp>
        <p:nvSpPr>
          <p:cNvPr id="45" name="任意多边形 44"/>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FF963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tx1">
                  <a:lumMod val="85000"/>
                  <a:lumOff val="15000"/>
                </a:schemeClr>
              </a:solidFill>
            </a:endParaRPr>
          </a:p>
        </p:txBody>
      </p:sp>
      <p:sp>
        <p:nvSpPr>
          <p:cNvPr id="46" name="任意多边形 45"/>
          <p:cNvSpPr/>
          <p:nvPr/>
        </p:nvSpPr>
        <p:spPr>
          <a:xfrm rot="17307692">
            <a:off x="3919473"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FF963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tx1">
                  <a:lumMod val="85000"/>
                  <a:lumOff val="15000"/>
                </a:schemeClr>
              </a:solidFill>
            </a:endParaRPr>
          </a:p>
        </p:txBody>
      </p:sp>
      <p:sp>
        <p:nvSpPr>
          <p:cNvPr id="47" name="TextBox 17"/>
          <p:cNvSpPr txBox="1"/>
          <p:nvPr/>
        </p:nvSpPr>
        <p:spPr>
          <a:xfrm>
            <a:off x="4334078" y="1689254"/>
            <a:ext cx="505588" cy="654025"/>
          </a:xfrm>
          <a:prstGeom prst="rect">
            <a:avLst/>
          </a:prstGeom>
          <a:noFill/>
        </p:spPr>
        <p:txBody>
          <a:bodyPr wrap="none" lIns="68580" tIns="34290" rIns="68580" bIns="34290" rtlCol="0">
            <a:spAutoFit/>
          </a:bodyPr>
          <a:lstStyle/>
          <a:p>
            <a:r>
              <a:rPr lang="en-US" altLang="zh-CN" sz="3800" b="1" dirty="0">
                <a:solidFill>
                  <a:schemeClr val="tx1">
                    <a:lumMod val="85000"/>
                    <a:lumOff val="15000"/>
                  </a:schemeClr>
                </a:solidFill>
                <a:latin typeface="微软雅黑" panose="020B0503020204020204" pitchFamily="34" charset="-122"/>
                <a:ea typeface="微软雅黑" panose="020B0503020204020204" pitchFamily="34" charset="-122"/>
              </a:rPr>
              <a:t>A</a:t>
            </a:r>
          </a:p>
        </p:txBody>
      </p:sp>
      <p:sp>
        <p:nvSpPr>
          <p:cNvPr id="48" name="TextBox 18"/>
          <p:cNvSpPr txBox="1"/>
          <p:nvPr/>
        </p:nvSpPr>
        <p:spPr>
          <a:xfrm>
            <a:off x="3894669" y="2551577"/>
            <a:ext cx="471924" cy="654025"/>
          </a:xfrm>
          <a:prstGeom prst="rect">
            <a:avLst/>
          </a:prstGeom>
          <a:noFill/>
        </p:spPr>
        <p:txBody>
          <a:bodyPr wrap="none" lIns="68580" tIns="34290" rIns="68580" bIns="34290" rtlCol="0">
            <a:spAutoFit/>
          </a:bodyPr>
          <a:lstStyle/>
          <a:p>
            <a:r>
              <a:rPr lang="en-US" altLang="zh-CN" sz="3800" b="1" dirty="0">
                <a:solidFill>
                  <a:schemeClr val="tx1">
                    <a:lumMod val="85000"/>
                    <a:lumOff val="15000"/>
                  </a:schemeClr>
                </a:solidFill>
                <a:latin typeface="微软雅黑" panose="020B0503020204020204" pitchFamily="34" charset="-122"/>
                <a:ea typeface="微软雅黑" panose="020B0503020204020204" pitchFamily="34" charset="-122"/>
              </a:rPr>
              <a:t>B</a:t>
            </a:r>
          </a:p>
        </p:txBody>
      </p:sp>
      <p:sp>
        <p:nvSpPr>
          <p:cNvPr id="49" name="TextBox 19"/>
          <p:cNvSpPr txBox="1"/>
          <p:nvPr/>
        </p:nvSpPr>
        <p:spPr>
          <a:xfrm>
            <a:off x="4321139" y="3408178"/>
            <a:ext cx="467116" cy="654025"/>
          </a:xfrm>
          <a:prstGeom prst="rect">
            <a:avLst/>
          </a:prstGeom>
          <a:noFill/>
        </p:spPr>
        <p:txBody>
          <a:bodyPr wrap="none" lIns="68580" tIns="34290" rIns="68580" bIns="34290" rtlCol="0">
            <a:spAutoFit/>
          </a:bodyPr>
          <a:lstStyle/>
          <a:p>
            <a:r>
              <a:rPr lang="en-US" altLang="zh-CN" sz="3800" b="1" dirty="0">
                <a:solidFill>
                  <a:schemeClr val="tx1">
                    <a:lumMod val="85000"/>
                    <a:lumOff val="15000"/>
                  </a:schemeClr>
                </a:solidFill>
                <a:latin typeface="微软雅黑" panose="020B0503020204020204" pitchFamily="34" charset="-122"/>
                <a:ea typeface="微软雅黑" panose="020B0503020204020204" pitchFamily="34" charset="-122"/>
              </a:rPr>
              <a:t>C</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p:cBhvr>
                                        <p:cTn id="7" dur="500"/>
                                        <p:tgtEl>
                                          <p:spTgt spid="2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350"/>
                                        <p:tgtEl>
                                          <p:spTgt spid="4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up)">
                                      <p:cBhvr>
                                        <p:cTn id="15" dur="600"/>
                                        <p:tgtEl>
                                          <p:spTgt spid="4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26" presetClass="emph" presetSubtype="0" fill="hold" grpId="1" nodeType="withEffect">
                                  <p:stCondLst>
                                    <p:cond delay="0"/>
                                  </p:stCondLst>
                                  <p:childTnLst>
                                    <p:animEffect transition="out" filter="fade">
                                      <p:cBhvr>
                                        <p:cTn id="24" dur="500" tmFilter="0, 0; .2, .5; .8, .5; 1, 0"/>
                                        <p:tgtEl>
                                          <p:spTgt spid="36"/>
                                        </p:tgtEl>
                                      </p:cBhvr>
                                    </p:animEffect>
                                    <p:animScale>
                                      <p:cBhvr>
                                        <p:cTn id="25" dur="250" autoRev="1" fill="hold"/>
                                        <p:tgtEl>
                                          <p:spTgt spid="36"/>
                                        </p:tgtEl>
                                      </p:cBhvr>
                                      <p:by x="105000" y="105000"/>
                                    </p:animScale>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childTnLst>
                          </p:cTn>
                        </p:par>
                        <p:par>
                          <p:cTn id="33" fill="hold">
                            <p:stCondLst>
                              <p:cond delay="3000"/>
                            </p:stCondLst>
                            <p:childTnLst>
                              <p:par>
                                <p:cTn id="34" presetID="22" presetClass="entr" presetSubtype="1"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750"/>
                                        <p:tgtEl>
                                          <p:spTgt spid="42"/>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childTnLst>
                          </p:cTn>
                        </p:par>
                        <p:par>
                          <p:cTn id="41" fill="hold">
                            <p:stCondLst>
                              <p:cond delay="4500"/>
                            </p:stCondLst>
                            <p:childTnLst>
                              <p:par>
                                <p:cTn id="42" presetID="1" presetClass="entr" presetSubtype="0"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childTnLst>
                                </p:cTn>
                              </p:par>
                              <p:par>
                                <p:cTn id="44" presetID="26" presetClass="emph" presetSubtype="0" fill="hold" grpId="1" nodeType="withEffect">
                                  <p:stCondLst>
                                    <p:cond delay="0"/>
                                  </p:stCondLst>
                                  <p:childTnLst>
                                    <p:animEffect transition="out" filter="fade">
                                      <p:cBhvr>
                                        <p:cTn id="45" dur="500" tmFilter="0, 0; .2, .5; .8, .5; 1, 0"/>
                                        <p:tgtEl>
                                          <p:spTgt spid="40"/>
                                        </p:tgtEl>
                                      </p:cBhvr>
                                    </p:animEffect>
                                    <p:animScale>
                                      <p:cBhvr>
                                        <p:cTn id="46" dur="250" autoRev="1" fill="hold"/>
                                        <p:tgtEl>
                                          <p:spTgt spid="40"/>
                                        </p:tgtEl>
                                      </p:cBhvr>
                                      <p:by x="105000" y="105000"/>
                                    </p:animScale>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right)">
                                      <p:cBhvr>
                                        <p:cTn id="50" dur="500"/>
                                        <p:tgtEl>
                                          <p:spTgt spid="35"/>
                                        </p:tgtEl>
                                      </p:cBhvr>
                                    </p:animEffect>
                                  </p:childTnLst>
                                </p:cTn>
                              </p:par>
                            </p:childTnLst>
                          </p:cTn>
                        </p:par>
                        <p:par>
                          <p:cTn id="51" fill="hold">
                            <p:stCondLst>
                              <p:cond delay="5000"/>
                            </p:stCondLst>
                            <p:childTnLst>
                              <p:par>
                                <p:cTn id="52" presetID="22" presetClass="entr" presetSubtype="2"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right)">
                                      <p:cBhvr>
                                        <p:cTn id="54" dur="500"/>
                                        <p:tgtEl>
                                          <p:spTgt spid="41"/>
                                        </p:tgtEl>
                                      </p:cBhvr>
                                    </p:animEffect>
                                  </p:childTnLst>
                                </p:cTn>
                              </p:par>
                            </p:childTnLst>
                          </p:cTn>
                        </p:par>
                        <p:par>
                          <p:cTn id="55" fill="hold">
                            <p:stCondLst>
                              <p:cond delay="5500"/>
                            </p:stCondLst>
                            <p:childTnLst>
                              <p:par>
                                <p:cTn id="56" presetID="22" presetClass="entr" presetSubtype="8"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left)">
                                      <p:cBhvr>
                                        <p:cTn id="58" dur="250"/>
                                        <p:tgtEl>
                                          <p:spTgt spid="43"/>
                                        </p:tgtEl>
                                      </p:cBhvr>
                                    </p:animEffect>
                                  </p:childTnLst>
                                </p:cTn>
                              </p:par>
                            </p:childTnLst>
                          </p:cTn>
                        </p:par>
                        <p:par>
                          <p:cTn id="59" fill="hold">
                            <p:stCondLst>
                              <p:cond delay="6000"/>
                            </p:stCondLst>
                            <p:childTnLst>
                              <p:par>
                                <p:cTn id="60" presetID="21" presetClass="entr" presetSubtype="1"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wheel(1)">
                                      <p:cBhvr>
                                        <p:cTn id="62" dur="1000"/>
                                        <p:tgtEl>
                                          <p:spTgt spid="44"/>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fade">
                                      <p:cBhvr>
                                        <p:cTn id="66" dur="500"/>
                                        <p:tgtEl>
                                          <p:spTgt spid="49"/>
                                        </p:tgtEl>
                                      </p:cBhvr>
                                    </p:animEffect>
                                  </p:childTnLst>
                                </p:cTn>
                              </p:par>
                            </p:childTnLst>
                          </p:cTn>
                        </p:par>
                        <p:par>
                          <p:cTn id="67" fill="hold">
                            <p:stCondLst>
                              <p:cond delay="7500"/>
                            </p:stCondLst>
                            <p:childTnLst>
                              <p:par>
                                <p:cTn id="68" presetID="1"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childTnLst>
                                </p:cTn>
                              </p:par>
                              <p:par>
                                <p:cTn id="70" presetID="26" presetClass="emph" presetSubtype="0" fill="hold" grpId="1" nodeType="withEffect">
                                  <p:stCondLst>
                                    <p:cond delay="0"/>
                                  </p:stCondLst>
                                  <p:childTnLst>
                                    <p:animEffect transition="out" filter="fade">
                                      <p:cBhvr>
                                        <p:cTn id="71" dur="500" tmFilter="0, 0; .2, .5; .8, .5; 1, 0"/>
                                        <p:tgtEl>
                                          <p:spTgt spid="38"/>
                                        </p:tgtEl>
                                      </p:cBhvr>
                                    </p:animEffect>
                                    <p:animScale>
                                      <p:cBhvr>
                                        <p:cTn id="72" dur="250" autoRev="1" fill="hold"/>
                                        <p:tgtEl>
                                          <p:spTgt spid="38"/>
                                        </p:tgtEl>
                                      </p:cBhvr>
                                      <p:by x="105000" y="105000"/>
                                    </p:animScale>
                                  </p:childTnLst>
                                </p:cTn>
                              </p:par>
                            </p:childTnLst>
                          </p:cTn>
                        </p:par>
                        <p:par>
                          <p:cTn id="73" fill="hold">
                            <p:stCondLst>
                              <p:cond delay="7500"/>
                            </p:stCondLst>
                            <p:childTnLst>
                              <p:par>
                                <p:cTn id="74" presetID="22" presetClass="entr" presetSubtype="8"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500"/>
                                        <p:tgtEl>
                                          <p:spTgt spid="34"/>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utoUpdateAnimBg="0"/>
      <p:bldP spid="33" grpId="0"/>
      <p:bldP spid="34" grpId="0"/>
      <p:bldP spid="35" grpId="0"/>
      <p:bldP spid="36" grpId="0" bldLvl="0" animBg="1"/>
      <p:bldP spid="36" grpId="1" bldLvl="0" animBg="1"/>
      <p:bldP spid="37" grpId="0"/>
      <p:bldP spid="38" grpId="0" bldLvl="0" animBg="1"/>
      <p:bldP spid="38" grpId="1" bldLvl="0" animBg="1"/>
      <p:bldP spid="39" grpId="0"/>
      <p:bldP spid="40" grpId="0" bldLvl="0" animBg="1"/>
      <p:bldP spid="40" grpId="1" bldLvl="0" animBg="1"/>
      <p:bldP spid="41" grpId="0"/>
      <p:bldP spid="45" grpId="0" bldLvl="0" animBg="1"/>
      <p:bldP spid="46" grpId="0" bldLvl="0" animBg="1"/>
      <p:bldP spid="47"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800100" y="1471613"/>
            <a:ext cx="428625" cy="428625"/>
          </a:xfrm>
          <a:prstGeom prst="ellipse">
            <a:avLst/>
          </a:prstGeom>
          <a:solidFill>
            <a:srgbClr val="FF9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7" name="椭圆 6"/>
          <p:cNvSpPr/>
          <p:nvPr/>
        </p:nvSpPr>
        <p:spPr>
          <a:xfrm>
            <a:off x="800100" y="2605772"/>
            <a:ext cx="428625" cy="428625"/>
          </a:xfrm>
          <a:prstGeom prst="ellipse">
            <a:avLst/>
          </a:prstGeom>
          <a:solidFill>
            <a:srgbClr val="FCD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9" name="椭圆 8"/>
          <p:cNvSpPr/>
          <p:nvPr/>
        </p:nvSpPr>
        <p:spPr>
          <a:xfrm>
            <a:off x="800100" y="3739932"/>
            <a:ext cx="428625" cy="428625"/>
          </a:xfrm>
          <a:prstGeom prst="ellipse">
            <a:avLst/>
          </a:prstGeom>
          <a:solidFill>
            <a:srgbClr val="FF8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0" name="文本框 9"/>
          <p:cNvSpPr txBox="1"/>
          <p:nvPr/>
        </p:nvSpPr>
        <p:spPr>
          <a:xfrm>
            <a:off x="800101" y="1506728"/>
            <a:ext cx="612683" cy="415498"/>
          </a:xfrm>
          <a:prstGeom prst="rect">
            <a:avLst/>
          </a:prstGeom>
          <a:noFill/>
        </p:spPr>
        <p:txBody>
          <a:bodyPr wrap="square" rtlCol="0">
            <a:spAutoFit/>
          </a:bodyPr>
          <a:lstStyle/>
          <a:p>
            <a:r>
              <a:rPr lang="en-US" altLang="zh-CN" sz="21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01</a:t>
            </a:r>
            <a:endParaRPr lang="zh-CN" altLang="en-US" sz="21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1" name="文本框 10"/>
          <p:cNvSpPr txBox="1"/>
          <p:nvPr/>
        </p:nvSpPr>
        <p:spPr>
          <a:xfrm>
            <a:off x="800100" y="2620551"/>
            <a:ext cx="612683" cy="415498"/>
          </a:xfrm>
          <a:prstGeom prst="rect">
            <a:avLst/>
          </a:prstGeom>
          <a:noFill/>
        </p:spPr>
        <p:txBody>
          <a:bodyPr wrap="square" rtlCol="0">
            <a:spAutoFit/>
          </a:bodyPr>
          <a:lstStyle/>
          <a:p>
            <a:r>
              <a:rPr lang="en-US" altLang="zh-CN" sz="21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02</a:t>
            </a:r>
            <a:endParaRPr lang="zh-CN" altLang="en-US" sz="21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2" name="文本框 11"/>
          <p:cNvSpPr txBox="1"/>
          <p:nvPr/>
        </p:nvSpPr>
        <p:spPr>
          <a:xfrm>
            <a:off x="800099" y="3767603"/>
            <a:ext cx="612683" cy="415498"/>
          </a:xfrm>
          <a:prstGeom prst="rect">
            <a:avLst/>
          </a:prstGeom>
          <a:noFill/>
        </p:spPr>
        <p:txBody>
          <a:bodyPr wrap="square" rtlCol="0">
            <a:spAutoFit/>
          </a:bodyPr>
          <a:lstStyle/>
          <a:p>
            <a:r>
              <a:rPr lang="en-US" altLang="zh-CN" sz="21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03</a:t>
            </a:r>
            <a:endParaRPr lang="zh-CN" altLang="en-US" sz="2100" b="1"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3" name="文本框 12"/>
          <p:cNvSpPr txBox="1"/>
          <p:nvPr/>
        </p:nvSpPr>
        <p:spPr>
          <a:xfrm>
            <a:off x="1412782" y="1471613"/>
            <a:ext cx="2973481" cy="507831"/>
          </a:xfrm>
          <a:prstGeom prst="rect">
            <a:avLst/>
          </a:prstGeom>
          <a:noFill/>
        </p:spPr>
        <p:txBody>
          <a:bodyPr wrap="square" rtlCol="0">
            <a:spAutoFit/>
          </a:bodyPr>
          <a:lstStyle/>
          <a:p>
            <a:r>
              <a:rPr lang="zh-CN" altLang="en-US" sz="1350" dirty="0">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p>
        </p:txBody>
      </p:sp>
      <p:sp>
        <p:nvSpPr>
          <p:cNvPr id="16"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
        <p:nvSpPr>
          <p:cNvPr id="17" name="文本框 16"/>
          <p:cNvSpPr txBox="1"/>
          <p:nvPr/>
        </p:nvSpPr>
        <p:spPr>
          <a:xfrm>
            <a:off x="1412782" y="2656226"/>
            <a:ext cx="2973481" cy="507831"/>
          </a:xfrm>
          <a:prstGeom prst="rect">
            <a:avLst/>
          </a:prstGeom>
          <a:noFill/>
        </p:spPr>
        <p:txBody>
          <a:bodyPr wrap="square" rtlCol="0">
            <a:spAutoFit/>
          </a:bodyPr>
          <a:lstStyle/>
          <a:p>
            <a:r>
              <a:rPr lang="zh-CN" altLang="en-US" sz="1350" dirty="0">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p>
        </p:txBody>
      </p:sp>
      <p:sp>
        <p:nvSpPr>
          <p:cNvPr id="19" name="文本框 18"/>
          <p:cNvSpPr txBox="1"/>
          <p:nvPr/>
        </p:nvSpPr>
        <p:spPr>
          <a:xfrm>
            <a:off x="1412782" y="3760362"/>
            <a:ext cx="2973481" cy="507831"/>
          </a:xfrm>
          <a:prstGeom prst="rect">
            <a:avLst/>
          </a:prstGeom>
          <a:noFill/>
        </p:spPr>
        <p:txBody>
          <a:bodyPr wrap="square" rtlCol="0">
            <a:spAutoFit/>
          </a:bodyPr>
          <a:lstStyle/>
          <a:p>
            <a:r>
              <a:rPr lang="zh-CN" altLang="en-US" sz="1350" dirty="0">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p>
        </p:txBody>
      </p:sp>
      <p:pic>
        <p:nvPicPr>
          <p:cNvPr id="2" name="图片 1" descr="E:\工作\素材\电商几何黄色banner背景_画板 1.jpg电商几何黄色banner背景_画板 1"/>
          <p:cNvPicPr>
            <a:picLocks noChangeAspect="1"/>
          </p:cNvPicPr>
          <p:nvPr/>
        </p:nvPicPr>
        <p:blipFill>
          <a:blip r:embed="rId3"/>
          <a:srcRect r="58636"/>
          <a:stretch>
            <a:fillRect/>
          </a:stretch>
        </p:blipFill>
        <p:spPr>
          <a:xfrm>
            <a:off x="5151120" y="1506855"/>
            <a:ext cx="2988310" cy="26371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 presetClass="entr" presetSubtype="4"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par>
                          <p:cTn id="45" fill="hold">
                            <p:stCondLst>
                              <p:cond delay="650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p:cBhvr>
                                        <p:cTn id="48" dur="500"/>
                                        <p:tgtEl>
                                          <p:spTgt spid="16"/>
                                        </p:tgtEl>
                                      </p:cBhvr>
                                    </p:animEffect>
                                  </p:childTnLst>
                                </p:cTn>
                              </p:par>
                            </p:childTnLst>
                          </p:cTn>
                        </p:par>
                        <p:par>
                          <p:cTn id="49" fill="hold">
                            <p:stCondLst>
                              <p:cond delay="7000"/>
                            </p:stCondLst>
                            <p:childTnLst>
                              <p:par>
                                <p:cTn id="50" presetID="2" presetClass="entr" presetSubtype="4"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1+#ppt_h/2"/>
                                          </p:val>
                                        </p:tav>
                                        <p:tav tm="100000">
                                          <p:val>
                                            <p:strVal val="#ppt_y"/>
                                          </p:val>
                                        </p:tav>
                                      </p:tavLst>
                                    </p:anim>
                                  </p:childTnLst>
                                </p:cTn>
                              </p:par>
                            </p:childTnLst>
                          </p:cTn>
                        </p:par>
                        <p:par>
                          <p:cTn id="54" fill="hold">
                            <p:stCondLst>
                              <p:cond delay="7500"/>
                            </p:stCondLst>
                            <p:childTnLst>
                              <p:par>
                                <p:cTn id="55" presetID="2" presetClass="entr" presetSubtype="4"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ppt_x"/>
                                          </p:val>
                                        </p:tav>
                                        <p:tav tm="100000">
                                          <p:val>
                                            <p:strVal val="#ppt_x"/>
                                          </p:val>
                                        </p:tav>
                                      </p:tavLst>
                                    </p:anim>
                                    <p:anim calcmode="lin" valueType="num">
                                      <p:cBhvr additive="base">
                                        <p:cTn id="5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bldLvl="0" animBg="1"/>
      <p:bldP spid="9" grpId="0" bldLvl="0" animBg="1"/>
      <p:bldP spid="10" grpId="0"/>
      <p:bldP spid="11" grpId="0"/>
      <p:bldP spid="12" grpId="0"/>
      <p:bldP spid="13" grpId="0"/>
      <p:bldP spid="16" grpId="0" bldLvl="0" autoUpdateAnimBg="0"/>
      <p:bldP spid="17"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35"/>
          <p:cNvPicPr>
            <a:picLocks noChangeAspect="1"/>
          </p:cNvPicPr>
          <p:nvPr/>
        </p:nvPicPr>
        <p:blipFill>
          <a:blip r:embed="rId3"/>
          <a:srcRect l="10032" r="25360"/>
          <a:stretch>
            <a:fillRect/>
          </a:stretch>
        </p:blipFill>
        <p:spPr>
          <a:xfrm>
            <a:off x="-12700" y="0"/>
            <a:ext cx="9156700" cy="5166995"/>
          </a:xfrm>
          <a:prstGeom prst="rect">
            <a:avLst/>
          </a:prstGeom>
        </p:spPr>
      </p:pic>
      <p:sp>
        <p:nvSpPr>
          <p:cNvPr id="2" name="矩形 1"/>
          <p:cNvSpPr/>
          <p:nvPr/>
        </p:nvSpPr>
        <p:spPr>
          <a:xfrm>
            <a:off x="2895612" y="-23495"/>
            <a:ext cx="3149395" cy="5203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nvGrpSpPr>
          <p:cNvPr id="6" name="组合 5"/>
          <p:cNvGrpSpPr/>
          <p:nvPr/>
        </p:nvGrpSpPr>
        <p:grpSpPr>
          <a:xfrm>
            <a:off x="438508" y="356870"/>
            <a:ext cx="8283025" cy="4416898"/>
            <a:chOff x="584677" y="475826"/>
            <a:chExt cx="11044033" cy="5889197"/>
          </a:xfrm>
        </p:grpSpPr>
        <p:grpSp>
          <p:nvGrpSpPr>
            <p:cNvPr id="17" name="组合 16"/>
            <p:cNvGrpSpPr/>
            <p:nvPr/>
          </p:nvGrpSpPr>
          <p:grpSpPr>
            <a:xfrm>
              <a:off x="7247210" y="476250"/>
              <a:ext cx="4381500" cy="5888773"/>
              <a:chOff x="7905750" y="700499"/>
              <a:chExt cx="5562600" cy="5888773"/>
            </a:xfrm>
          </p:grpSpPr>
          <p:cxnSp>
            <p:nvCxnSpPr>
              <p:cNvPr id="18" name="直接连接符 17"/>
              <p:cNvCxnSpPr/>
              <p:nvPr/>
            </p:nvCxnSpPr>
            <p:spPr>
              <a:xfrm>
                <a:off x="7905750" y="700499"/>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3468350" y="700499"/>
                <a:ext cx="0" cy="58887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905750" y="6589272"/>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flipH="1">
              <a:off x="584677" y="475826"/>
              <a:ext cx="4316672" cy="5889196"/>
              <a:chOff x="3720571" y="700076"/>
              <a:chExt cx="9747779" cy="5889196"/>
            </a:xfrm>
          </p:grpSpPr>
          <p:cxnSp>
            <p:nvCxnSpPr>
              <p:cNvPr id="28" name="直接连接符 27"/>
              <p:cNvCxnSpPr/>
              <p:nvPr/>
            </p:nvCxnSpPr>
            <p:spPr>
              <a:xfrm>
                <a:off x="3720571" y="700076"/>
                <a:ext cx="974667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3468350" y="700499"/>
                <a:ext cx="0" cy="58887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7905750" y="6589272"/>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2" name="文本框 31"/>
          <p:cNvSpPr txBox="1"/>
          <p:nvPr/>
        </p:nvSpPr>
        <p:spPr>
          <a:xfrm>
            <a:off x="3456856" y="2412025"/>
            <a:ext cx="2026920" cy="414020"/>
          </a:xfrm>
          <a:prstGeom prst="rect">
            <a:avLst/>
          </a:prstGeom>
          <a:noFill/>
          <a:ln>
            <a:noFill/>
          </a:ln>
        </p:spPr>
        <p:txBody>
          <a:bodyPr wrap="square" rtlCol="0">
            <a:spAutoFit/>
          </a:bodyPr>
          <a:lstStyle/>
          <a:p>
            <a:pPr algn="dist"/>
            <a:r>
              <a:rPr lang="zh-CN" altLang="en-US" sz="2100" b="1" dirty="0">
                <a:latin typeface="微软雅黑" panose="020B0503020204020204" pitchFamily="34" charset="-122"/>
                <a:ea typeface="微软雅黑" panose="020B0503020204020204" pitchFamily="34" charset="-122"/>
                <a:sym typeface="字魂36号-正文宋楷" panose="00000500000000000000" pitchFamily="2" charset="-122"/>
              </a:rPr>
              <a:t>输入标题</a:t>
            </a:r>
          </a:p>
        </p:txBody>
      </p:sp>
      <p:sp>
        <p:nvSpPr>
          <p:cNvPr id="35" name="矩形 34"/>
          <p:cNvSpPr/>
          <p:nvPr/>
        </p:nvSpPr>
        <p:spPr>
          <a:xfrm>
            <a:off x="3456940" y="861060"/>
            <a:ext cx="2026920" cy="2091055"/>
          </a:xfrm>
          <a:prstGeom prst="rect">
            <a:avLst/>
          </a:prstGeom>
          <a:no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b" anchorCtr="0" forceAA="0" compatLnSpc="1">
            <a:noAutofit/>
          </a:bodyPr>
          <a:lstStyle/>
          <a:p>
            <a:pPr algn="ctr">
              <a:lnSpc>
                <a:spcPts val="3750"/>
              </a:lnSpc>
            </a:pPr>
            <a:r>
              <a:rPr lang="en-US" altLang="zh-CN" sz="10000" b="1" dirty="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03</a:t>
            </a:r>
          </a:p>
        </p:txBody>
      </p:sp>
      <p:sp>
        <p:nvSpPr>
          <p:cNvPr id="36" name="文本框 35"/>
          <p:cNvSpPr txBox="1"/>
          <p:nvPr/>
        </p:nvSpPr>
        <p:spPr>
          <a:xfrm>
            <a:off x="3456856" y="2879294"/>
            <a:ext cx="2026920" cy="1047146"/>
          </a:xfrm>
          <a:prstGeom prst="rect">
            <a:avLst/>
          </a:prstGeom>
          <a:noFill/>
          <a:ln>
            <a:noFill/>
          </a:ln>
        </p:spPr>
        <p:txBody>
          <a:bodyPr wrap="square" rtlCol="0">
            <a:spAutoFit/>
          </a:bodyPr>
          <a:lstStyle/>
          <a:p>
            <a:pPr algn="ctr">
              <a:lnSpc>
                <a:spcPts val="1875"/>
              </a:lnSpc>
            </a:pPr>
            <a:r>
              <a:rPr lang="zh-CN" altLang="en-US" sz="1200" dirty="0">
                <a:latin typeface="微软雅黑" panose="020B0503020204020204" pitchFamily="34" charset="-122"/>
                <a:ea typeface="微软雅黑" panose="020B0503020204020204" pitchFamily="34" charset="-122"/>
                <a:sym typeface="字魂36号-正文宋楷" panose="00000500000000000000" pitchFamily="2" charset="-122"/>
              </a:rPr>
              <a:t>请在此处添加具体内容，文字尽量言简意赅，表明意思即可，不必过于繁琐，注意版面美观度。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up)">
                                      <p:cBhvr>
                                        <p:cTn id="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流程图: 联系 34"/>
          <p:cNvSpPr/>
          <p:nvPr/>
        </p:nvSpPr>
        <p:spPr>
          <a:xfrm>
            <a:off x="2530722" y="3050752"/>
            <a:ext cx="221925" cy="221994"/>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78" rIns="68555" bIns="34278" anchor="ctr"/>
          <a:lstStyle/>
          <a:p>
            <a:pPr algn="ctr" defTabSz="690880">
              <a:defRPr/>
            </a:pPr>
            <a:endParaRPr lang="zh-CN" altLang="en-US" sz="128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cxnSp>
        <p:nvCxnSpPr>
          <p:cNvPr id="36" name="直接连接符 35"/>
          <p:cNvCxnSpPr/>
          <p:nvPr/>
        </p:nvCxnSpPr>
        <p:spPr>
          <a:xfrm flipV="1">
            <a:off x="676059" y="3190819"/>
            <a:ext cx="1099061" cy="832478"/>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245391" y="3085106"/>
            <a:ext cx="274765" cy="68714"/>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763219" y="2707187"/>
            <a:ext cx="673703" cy="412275"/>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3915116" y="2646406"/>
            <a:ext cx="957548" cy="348848"/>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V="1">
            <a:off x="6813643" y="1316065"/>
            <a:ext cx="1747883" cy="714338"/>
          </a:xfrm>
          <a:prstGeom prst="straightConnector1">
            <a:avLst/>
          </a:prstGeom>
          <a:ln w="508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70" idx="6"/>
          </p:cNvCxnSpPr>
          <p:nvPr/>
        </p:nvCxnSpPr>
        <p:spPr>
          <a:xfrm flipV="1">
            <a:off x="5381796" y="2417804"/>
            <a:ext cx="953050" cy="667303"/>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组合 41"/>
          <p:cNvGrpSpPr/>
          <p:nvPr/>
        </p:nvGrpSpPr>
        <p:grpSpPr>
          <a:xfrm>
            <a:off x="6245579" y="1894129"/>
            <a:ext cx="632530" cy="632726"/>
            <a:chOff x="8328248" y="2436308"/>
            <a:chExt cx="843680" cy="843680"/>
          </a:xfrm>
        </p:grpSpPr>
        <p:sp>
          <p:nvSpPr>
            <p:cNvPr id="43" name="椭圆 42"/>
            <p:cNvSpPr/>
            <p:nvPr/>
          </p:nvSpPr>
          <p:spPr>
            <a:xfrm>
              <a:off x="8328248" y="2436308"/>
              <a:ext cx="843680" cy="84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44" name="KSO_Shape"/>
            <p:cNvSpPr/>
            <p:nvPr/>
          </p:nvSpPr>
          <p:spPr bwMode="auto">
            <a:xfrm>
              <a:off x="8480463" y="2653727"/>
              <a:ext cx="585453" cy="408841"/>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280">
                <a:solidFill>
                  <a:srgbClr val="FFFFFF"/>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grpSp>
        <p:nvGrpSpPr>
          <p:cNvPr id="3" name="组合 68"/>
          <p:cNvGrpSpPr/>
          <p:nvPr/>
        </p:nvGrpSpPr>
        <p:grpSpPr>
          <a:xfrm>
            <a:off x="4872663" y="2830463"/>
            <a:ext cx="509133" cy="509290"/>
            <a:chOff x="6497030" y="3684820"/>
            <a:chExt cx="679090" cy="679090"/>
          </a:xfrm>
        </p:grpSpPr>
        <p:sp>
          <p:nvSpPr>
            <p:cNvPr id="70" name="椭圆 69"/>
            <p:cNvSpPr/>
            <p:nvPr/>
          </p:nvSpPr>
          <p:spPr>
            <a:xfrm>
              <a:off x="6497030" y="3684820"/>
              <a:ext cx="679090" cy="6790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71" name="KSO_Shape"/>
            <p:cNvSpPr/>
            <p:nvPr/>
          </p:nvSpPr>
          <p:spPr bwMode="auto">
            <a:xfrm>
              <a:off x="6673239" y="3927267"/>
              <a:ext cx="412395" cy="222006"/>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280">
                <a:solidFill>
                  <a:srgbClr val="FFFFFF"/>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grpSp>
        <p:nvGrpSpPr>
          <p:cNvPr id="4" name="组合 71"/>
          <p:cNvGrpSpPr/>
          <p:nvPr/>
        </p:nvGrpSpPr>
        <p:grpSpPr>
          <a:xfrm>
            <a:off x="3405983" y="2321172"/>
            <a:ext cx="509133" cy="509290"/>
            <a:chOff x="4540745" y="3005730"/>
            <a:chExt cx="679090" cy="679090"/>
          </a:xfrm>
        </p:grpSpPr>
        <p:sp>
          <p:nvSpPr>
            <p:cNvPr id="73" name="椭圆 72"/>
            <p:cNvSpPr/>
            <p:nvPr/>
          </p:nvSpPr>
          <p:spPr>
            <a:xfrm>
              <a:off x="4540745" y="3005730"/>
              <a:ext cx="679090" cy="6790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74" name="KSO_Shape"/>
            <p:cNvSpPr/>
            <p:nvPr/>
          </p:nvSpPr>
          <p:spPr>
            <a:xfrm>
              <a:off x="4663586" y="3279988"/>
              <a:ext cx="433407" cy="165417"/>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1280">
                <a:solidFill>
                  <a:srgbClr val="FFFFFF"/>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grpSp>
        <p:nvGrpSpPr>
          <p:cNvPr id="5" name="组合 74"/>
          <p:cNvGrpSpPr/>
          <p:nvPr/>
        </p:nvGrpSpPr>
        <p:grpSpPr>
          <a:xfrm>
            <a:off x="1736257" y="2802240"/>
            <a:ext cx="509133" cy="509290"/>
            <a:chOff x="2313635" y="3647187"/>
            <a:chExt cx="679090" cy="679090"/>
          </a:xfrm>
        </p:grpSpPr>
        <p:sp>
          <p:nvSpPr>
            <p:cNvPr id="76" name="椭圆 75"/>
            <p:cNvSpPr/>
            <p:nvPr/>
          </p:nvSpPr>
          <p:spPr>
            <a:xfrm>
              <a:off x="2313635" y="3647187"/>
              <a:ext cx="679090" cy="6790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77" name="KSO_Shape"/>
            <p:cNvSpPr/>
            <p:nvPr/>
          </p:nvSpPr>
          <p:spPr bwMode="auto">
            <a:xfrm>
              <a:off x="2522728" y="3846909"/>
              <a:ext cx="260904" cy="279646"/>
            </a:xfrm>
            <a:custGeom>
              <a:avLst/>
              <a:gdLst>
                <a:gd name="T0" fmla="*/ 1079664 w 8375649"/>
                <a:gd name="T1" fmla="*/ 1200052 h 8974137"/>
                <a:gd name="T2" fmla="*/ 1320120 w 8375649"/>
                <a:gd name="T3" fmla="*/ 1200052 h 8974137"/>
                <a:gd name="T4" fmla="*/ 1320120 w 8375649"/>
                <a:gd name="T5" fmla="*/ 1440190 h 8974137"/>
                <a:gd name="T6" fmla="*/ 1079664 w 8375649"/>
                <a:gd name="T7" fmla="*/ 1440190 h 8974137"/>
                <a:gd name="T8" fmla="*/ 719776 w 8375649"/>
                <a:gd name="T9" fmla="*/ 1200052 h 8974137"/>
                <a:gd name="T10" fmla="*/ 959914 w 8375649"/>
                <a:gd name="T11" fmla="*/ 1200052 h 8974137"/>
                <a:gd name="T12" fmla="*/ 959914 w 8375649"/>
                <a:gd name="T13" fmla="*/ 1440190 h 8974137"/>
                <a:gd name="T14" fmla="*/ 719776 w 8375649"/>
                <a:gd name="T15" fmla="*/ 1440190 h 8974137"/>
                <a:gd name="T16" fmla="*/ 359570 w 8375649"/>
                <a:gd name="T17" fmla="*/ 1200052 h 8974137"/>
                <a:gd name="T18" fmla="*/ 599707 w 8375649"/>
                <a:gd name="T19" fmla="*/ 1200052 h 8974137"/>
                <a:gd name="T20" fmla="*/ 599707 w 8375649"/>
                <a:gd name="T21" fmla="*/ 1440190 h 8974137"/>
                <a:gd name="T22" fmla="*/ 359570 w 8375649"/>
                <a:gd name="T23" fmla="*/ 1440190 h 8974137"/>
                <a:gd name="T24" fmla="*/ 1079664 w 8375649"/>
                <a:gd name="T25" fmla="*/ 839846 h 8974137"/>
                <a:gd name="T26" fmla="*/ 1320120 w 8375649"/>
                <a:gd name="T27" fmla="*/ 839846 h 8974137"/>
                <a:gd name="T28" fmla="*/ 1320120 w 8375649"/>
                <a:gd name="T29" fmla="*/ 1080302 h 8974137"/>
                <a:gd name="T30" fmla="*/ 1079664 w 8375649"/>
                <a:gd name="T31" fmla="*/ 1080302 h 8974137"/>
                <a:gd name="T32" fmla="*/ 719776 w 8375649"/>
                <a:gd name="T33" fmla="*/ 839846 h 8974137"/>
                <a:gd name="T34" fmla="*/ 959914 w 8375649"/>
                <a:gd name="T35" fmla="*/ 839846 h 8974137"/>
                <a:gd name="T36" fmla="*/ 959914 w 8375649"/>
                <a:gd name="T37" fmla="*/ 1080302 h 8974137"/>
                <a:gd name="T38" fmla="*/ 719776 w 8375649"/>
                <a:gd name="T39" fmla="*/ 1080302 h 8974137"/>
                <a:gd name="T40" fmla="*/ 180089 w 8375649"/>
                <a:gd name="T41" fmla="*/ 719406 h 8974137"/>
                <a:gd name="T42" fmla="*/ 180089 w 8375649"/>
                <a:gd name="T43" fmla="*/ 1577419 h 8974137"/>
                <a:gd name="T44" fmla="*/ 840163 w 8375649"/>
                <a:gd name="T45" fmla="*/ 1629397 h 8974137"/>
                <a:gd name="T46" fmla="*/ 1500238 w 8375649"/>
                <a:gd name="T47" fmla="*/ 1577419 h 8974137"/>
                <a:gd name="T48" fmla="*/ 1500238 w 8375649"/>
                <a:gd name="T49" fmla="*/ 719406 h 8974137"/>
                <a:gd name="T50" fmla="*/ 180089 w 8375649"/>
                <a:gd name="T51" fmla="*/ 719406 h 8974137"/>
                <a:gd name="T52" fmla="*/ 479986 w 8375649"/>
                <a:gd name="T53" fmla="*/ 0 h 8974137"/>
                <a:gd name="T54" fmla="*/ 599794 w 8375649"/>
                <a:gd name="T55" fmla="*/ 120529 h 8974137"/>
                <a:gd name="T56" fmla="*/ 599794 w 8375649"/>
                <a:gd name="T57" fmla="*/ 186819 h 8974137"/>
                <a:gd name="T58" fmla="*/ 840163 w 8375649"/>
                <a:gd name="T59" fmla="*/ 180040 h 8974137"/>
                <a:gd name="T60" fmla="*/ 959972 w 8375649"/>
                <a:gd name="T61" fmla="*/ 182300 h 8974137"/>
                <a:gd name="T62" fmla="*/ 959972 w 8375649"/>
                <a:gd name="T63" fmla="*/ 300568 h 8974137"/>
                <a:gd name="T64" fmla="*/ 1109920 w 8375649"/>
                <a:gd name="T65" fmla="*/ 450476 h 8974137"/>
                <a:gd name="T66" fmla="*/ 1119716 w 8375649"/>
                <a:gd name="T67" fmla="*/ 448969 h 8974137"/>
                <a:gd name="T68" fmla="*/ 1080533 w 8375649"/>
                <a:gd name="T69" fmla="*/ 360079 h 8974137"/>
                <a:gd name="T70" fmla="*/ 1080533 w 8375649"/>
                <a:gd name="T71" fmla="*/ 120529 h 8974137"/>
                <a:gd name="T72" fmla="*/ 1199588 w 8375649"/>
                <a:gd name="T73" fmla="*/ 0 h 8974137"/>
                <a:gd name="T74" fmla="*/ 1320149 w 8375649"/>
                <a:gd name="T75" fmla="*/ 120529 h 8974137"/>
                <a:gd name="T76" fmla="*/ 1320149 w 8375649"/>
                <a:gd name="T77" fmla="*/ 205652 h 8974137"/>
                <a:gd name="T78" fmla="*/ 1607990 w 8375649"/>
                <a:gd name="T79" fmla="*/ 246330 h 8974137"/>
                <a:gd name="T80" fmla="*/ 1680327 w 8375649"/>
                <a:gd name="T81" fmla="*/ 334467 h 8974137"/>
                <a:gd name="T82" fmla="*/ 1680327 w 8375649"/>
                <a:gd name="T83" fmla="*/ 1644463 h 8974137"/>
                <a:gd name="T84" fmla="*/ 1608744 w 8375649"/>
                <a:gd name="T85" fmla="*/ 1732600 h 8974137"/>
                <a:gd name="T86" fmla="*/ 840163 w 8375649"/>
                <a:gd name="T87" fmla="*/ 1800397 h 8974137"/>
                <a:gd name="T88" fmla="*/ 70830 w 8375649"/>
                <a:gd name="T89" fmla="*/ 1732600 h 8974137"/>
                <a:gd name="T90" fmla="*/ 0 w 8375649"/>
                <a:gd name="T91" fmla="*/ 1644463 h 8974137"/>
                <a:gd name="T92" fmla="*/ 0 w 8375649"/>
                <a:gd name="T93" fmla="*/ 334467 h 8974137"/>
                <a:gd name="T94" fmla="*/ 71583 w 8375649"/>
                <a:gd name="T95" fmla="*/ 246330 h 8974137"/>
                <a:gd name="T96" fmla="*/ 239616 w 8375649"/>
                <a:gd name="T97" fmla="*/ 219212 h 8974137"/>
                <a:gd name="T98" fmla="*/ 239616 w 8375649"/>
                <a:gd name="T99" fmla="*/ 300568 h 8974137"/>
                <a:gd name="T100" fmla="*/ 389565 w 8375649"/>
                <a:gd name="T101" fmla="*/ 450476 h 8974137"/>
                <a:gd name="T102" fmla="*/ 400114 w 8375649"/>
                <a:gd name="T103" fmla="*/ 448969 h 8974137"/>
                <a:gd name="T104" fmla="*/ 360178 w 8375649"/>
                <a:gd name="T105" fmla="*/ 360079 h 8974137"/>
                <a:gd name="T106" fmla="*/ 360178 w 8375649"/>
                <a:gd name="T107" fmla="*/ 120529 h 8974137"/>
                <a:gd name="T108" fmla="*/ 479986 w 8375649"/>
                <a:gd name="T109" fmla="*/ 0 h 89741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375649" h="8974137">
                  <a:moveTo>
                    <a:pt x="5381624" y="5981700"/>
                  </a:moveTo>
                  <a:lnTo>
                    <a:pt x="6580187" y="5981700"/>
                  </a:lnTo>
                  <a:lnTo>
                    <a:pt x="6580187" y="7178675"/>
                  </a:lnTo>
                  <a:lnTo>
                    <a:pt x="5381624" y="7178675"/>
                  </a:lnTo>
                  <a:lnTo>
                    <a:pt x="5381624" y="5981700"/>
                  </a:lnTo>
                  <a:close/>
                  <a:moveTo>
                    <a:pt x="3587749" y="5981700"/>
                  </a:moveTo>
                  <a:lnTo>
                    <a:pt x="4784724" y="5981700"/>
                  </a:lnTo>
                  <a:lnTo>
                    <a:pt x="4784724" y="7178675"/>
                  </a:lnTo>
                  <a:lnTo>
                    <a:pt x="3587749" y="7178675"/>
                  </a:lnTo>
                  <a:lnTo>
                    <a:pt x="3587749" y="5981700"/>
                  </a:lnTo>
                  <a:close/>
                  <a:moveTo>
                    <a:pt x="1792287" y="5981700"/>
                  </a:moveTo>
                  <a:lnTo>
                    <a:pt x="2989262" y="5981700"/>
                  </a:lnTo>
                  <a:lnTo>
                    <a:pt x="2989262" y="7178675"/>
                  </a:lnTo>
                  <a:lnTo>
                    <a:pt x="1792287" y="7178675"/>
                  </a:lnTo>
                  <a:lnTo>
                    <a:pt x="1792287" y="5981700"/>
                  </a:lnTo>
                  <a:close/>
                  <a:moveTo>
                    <a:pt x="5381624" y="4186238"/>
                  </a:moveTo>
                  <a:lnTo>
                    <a:pt x="6580187" y="4186238"/>
                  </a:lnTo>
                  <a:lnTo>
                    <a:pt x="6580187" y="5384800"/>
                  </a:lnTo>
                  <a:lnTo>
                    <a:pt x="5381624" y="5384800"/>
                  </a:lnTo>
                  <a:lnTo>
                    <a:pt x="5381624" y="4186238"/>
                  </a:lnTo>
                  <a:close/>
                  <a:moveTo>
                    <a:pt x="3587750" y="4186238"/>
                  </a:moveTo>
                  <a:lnTo>
                    <a:pt x="4784724" y="4186238"/>
                  </a:lnTo>
                  <a:lnTo>
                    <a:pt x="4784724" y="5384800"/>
                  </a:lnTo>
                  <a:lnTo>
                    <a:pt x="3587750" y="5384800"/>
                  </a:lnTo>
                  <a:lnTo>
                    <a:pt x="3587750" y="4186238"/>
                  </a:lnTo>
                  <a:close/>
                  <a:moveTo>
                    <a:pt x="897659" y="3585900"/>
                  </a:moveTo>
                  <a:cubicBezTo>
                    <a:pt x="897659" y="3585900"/>
                    <a:pt x="897659" y="3585900"/>
                    <a:pt x="897659" y="7862696"/>
                  </a:cubicBezTo>
                  <a:cubicBezTo>
                    <a:pt x="1461044" y="7952813"/>
                    <a:pt x="2655418" y="8121782"/>
                    <a:pt x="4187824" y="8121782"/>
                  </a:cubicBezTo>
                  <a:cubicBezTo>
                    <a:pt x="5723986" y="8121782"/>
                    <a:pt x="6914605" y="7952813"/>
                    <a:pt x="7477990" y="7862696"/>
                  </a:cubicBezTo>
                  <a:lnTo>
                    <a:pt x="7477990" y="3585900"/>
                  </a:lnTo>
                  <a:cubicBezTo>
                    <a:pt x="7477990" y="3585900"/>
                    <a:pt x="7477990" y="3585900"/>
                    <a:pt x="897659" y="3585900"/>
                  </a:cubicBezTo>
                  <a:close/>
                  <a:moveTo>
                    <a:pt x="2392506" y="0"/>
                  </a:moveTo>
                  <a:cubicBezTo>
                    <a:pt x="2723025" y="0"/>
                    <a:pt x="2989694" y="270350"/>
                    <a:pt x="2989694" y="600779"/>
                  </a:cubicBezTo>
                  <a:cubicBezTo>
                    <a:pt x="2989694" y="600779"/>
                    <a:pt x="2989694" y="600779"/>
                    <a:pt x="2989694" y="931207"/>
                  </a:cubicBezTo>
                  <a:cubicBezTo>
                    <a:pt x="3361528" y="912433"/>
                    <a:pt x="3763409" y="897413"/>
                    <a:pt x="4187824" y="897413"/>
                  </a:cubicBezTo>
                  <a:cubicBezTo>
                    <a:pt x="4390643" y="897413"/>
                    <a:pt x="4589705" y="901168"/>
                    <a:pt x="4785012" y="908678"/>
                  </a:cubicBezTo>
                  <a:cubicBezTo>
                    <a:pt x="4785012" y="908678"/>
                    <a:pt x="4785012" y="908678"/>
                    <a:pt x="4785012" y="1498193"/>
                  </a:cubicBezTo>
                  <a:cubicBezTo>
                    <a:pt x="4785012" y="1911228"/>
                    <a:pt x="5119287" y="2245412"/>
                    <a:pt x="5532435" y="2245412"/>
                  </a:cubicBezTo>
                  <a:cubicBezTo>
                    <a:pt x="5551215" y="2245412"/>
                    <a:pt x="5566238" y="2241657"/>
                    <a:pt x="5581262" y="2237902"/>
                  </a:cubicBezTo>
                  <a:cubicBezTo>
                    <a:pt x="5461073" y="2129011"/>
                    <a:pt x="5385955" y="1971306"/>
                    <a:pt x="5385955" y="1794827"/>
                  </a:cubicBezTo>
                  <a:cubicBezTo>
                    <a:pt x="5385955" y="1794827"/>
                    <a:pt x="5385955" y="1794827"/>
                    <a:pt x="5385955" y="600779"/>
                  </a:cubicBezTo>
                  <a:cubicBezTo>
                    <a:pt x="5385955" y="270350"/>
                    <a:pt x="5648868" y="0"/>
                    <a:pt x="5979387" y="0"/>
                  </a:cubicBezTo>
                  <a:cubicBezTo>
                    <a:pt x="6309906" y="0"/>
                    <a:pt x="6580331" y="270350"/>
                    <a:pt x="6580331" y="600779"/>
                  </a:cubicBezTo>
                  <a:cubicBezTo>
                    <a:pt x="6580331" y="600779"/>
                    <a:pt x="6580331" y="600779"/>
                    <a:pt x="6580331" y="1025079"/>
                  </a:cubicBezTo>
                  <a:cubicBezTo>
                    <a:pt x="7440431" y="1115196"/>
                    <a:pt x="7977524" y="1220332"/>
                    <a:pt x="8015083" y="1227842"/>
                  </a:cubicBezTo>
                  <a:cubicBezTo>
                    <a:pt x="8225413" y="1269146"/>
                    <a:pt x="8375649" y="1453134"/>
                    <a:pt x="8375649" y="1667162"/>
                  </a:cubicBezTo>
                  <a:cubicBezTo>
                    <a:pt x="8375649" y="1667162"/>
                    <a:pt x="8375649" y="1667162"/>
                    <a:pt x="8375649" y="8196879"/>
                  </a:cubicBezTo>
                  <a:cubicBezTo>
                    <a:pt x="8375649" y="8407152"/>
                    <a:pt x="8225413" y="8591140"/>
                    <a:pt x="8018839" y="8636199"/>
                  </a:cubicBezTo>
                  <a:cubicBezTo>
                    <a:pt x="7954989" y="8651218"/>
                    <a:pt x="6433851" y="8974137"/>
                    <a:pt x="4187824" y="8974137"/>
                  </a:cubicBezTo>
                  <a:cubicBezTo>
                    <a:pt x="1938042" y="8974137"/>
                    <a:pt x="416904" y="8651218"/>
                    <a:pt x="353054" y="8636199"/>
                  </a:cubicBezTo>
                  <a:cubicBezTo>
                    <a:pt x="146480" y="8591140"/>
                    <a:pt x="0" y="8407152"/>
                    <a:pt x="0" y="8196879"/>
                  </a:cubicBezTo>
                  <a:cubicBezTo>
                    <a:pt x="0" y="8196879"/>
                    <a:pt x="0" y="8196879"/>
                    <a:pt x="0" y="1667162"/>
                  </a:cubicBezTo>
                  <a:cubicBezTo>
                    <a:pt x="0" y="1453134"/>
                    <a:pt x="150236" y="1269146"/>
                    <a:pt x="356810" y="1227842"/>
                  </a:cubicBezTo>
                  <a:cubicBezTo>
                    <a:pt x="386857" y="1220332"/>
                    <a:pt x="691085" y="1160254"/>
                    <a:pt x="1194375" y="1092667"/>
                  </a:cubicBezTo>
                  <a:cubicBezTo>
                    <a:pt x="1194375" y="1092667"/>
                    <a:pt x="1194375" y="1092667"/>
                    <a:pt x="1194375" y="1498193"/>
                  </a:cubicBezTo>
                  <a:cubicBezTo>
                    <a:pt x="1194375" y="1911228"/>
                    <a:pt x="1528650" y="2245412"/>
                    <a:pt x="1941798" y="2245412"/>
                  </a:cubicBezTo>
                  <a:cubicBezTo>
                    <a:pt x="1960578" y="2245412"/>
                    <a:pt x="1975601" y="2241657"/>
                    <a:pt x="1994381" y="2237902"/>
                  </a:cubicBezTo>
                  <a:cubicBezTo>
                    <a:pt x="1870436" y="2129011"/>
                    <a:pt x="1795319" y="1971306"/>
                    <a:pt x="1795319" y="1794827"/>
                  </a:cubicBezTo>
                  <a:cubicBezTo>
                    <a:pt x="1795319" y="1794827"/>
                    <a:pt x="1795319" y="1794827"/>
                    <a:pt x="1795319" y="600779"/>
                  </a:cubicBezTo>
                  <a:cubicBezTo>
                    <a:pt x="1795319" y="270350"/>
                    <a:pt x="2061987" y="0"/>
                    <a:pt x="2392506" y="0"/>
                  </a:cubicBezTo>
                  <a:close/>
                </a:path>
              </a:pathLst>
            </a:custGeom>
            <a:solidFill>
              <a:schemeClr val="bg1"/>
            </a:solidFill>
            <a:ln>
              <a:noFill/>
            </a:ln>
          </p:spPr>
          <p:txBody>
            <a:bodyPr anchor="ctr" anchorCtr="1"/>
            <a:lstStyle/>
            <a:p>
              <a:endParaRPr lang="zh-CN" altLang="en-US" sz="128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grpSp>
        <p:nvGrpSpPr>
          <p:cNvPr id="6" name="组合 77"/>
          <p:cNvGrpSpPr/>
          <p:nvPr/>
        </p:nvGrpSpPr>
        <p:grpSpPr>
          <a:xfrm>
            <a:off x="975220" y="1723892"/>
            <a:ext cx="1740392" cy="1035670"/>
            <a:chOff x="1298545" y="2209314"/>
            <a:chExt cx="2321366" cy="1380967"/>
          </a:xfrm>
        </p:grpSpPr>
        <p:sp>
          <p:nvSpPr>
            <p:cNvPr id="79" name="TextBox 1"/>
            <p:cNvSpPr txBox="1">
              <a:spLocks noChangeArrowheads="1"/>
            </p:cNvSpPr>
            <p:nvPr/>
          </p:nvSpPr>
          <p:spPr bwMode="auto">
            <a:xfrm>
              <a:off x="1667326" y="2209314"/>
              <a:ext cx="1403958" cy="369181"/>
            </a:xfrm>
            <a:prstGeom prst="rect">
              <a:avLst/>
            </a:prstGeom>
            <a:noFill/>
            <a:ln w="9525">
              <a:noFill/>
              <a:miter lim="800000"/>
            </a:ln>
          </p:spPr>
          <p:txBody>
            <a:bodyPr wrap="square">
              <a:spAutoFit/>
            </a:bodyPr>
            <a:lstStyle/>
            <a:p>
              <a:pPr algn="ctr"/>
              <a:r>
                <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80" name="矩形 79"/>
            <p:cNvSpPr/>
            <p:nvPr/>
          </p:nvSpPr>
          <p:spPr>
            <a:xfrm>
              <a:off x="1298545" y="2659891"/>
              <a:ext cx="2321366" cy="93039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此处添加详细文本描述，建议与标题相关并符合整体语言风格，语言描述尽量简洁生动。</a:t>
              </a:r>
            </a:p>
          </p:txBody>
        </p:sp>
      </p:grpSp>
      <p:grpSp>
        <p:nvGrpSpPr>
          <p:cNvPr id="7" name="组合 80"/>
          <p:cNvGrpSpPr/>
          <p:nvPr/>
        </p:nvGrpSpPr>
        <p:grpSpPr>
          <a:xfrm>
            <a:off x="2952826" y="1316064"/>
            <a:ext cx="1740392" cy="990549"/>
            <a:chOff x="3936310" y="1665514"/>
            <a:chExt cx="2321366" cy="1320804"/>
          </a:xfrm>
        </p:grpSpPr>
        <p:sp>
          <p:nvSpPr>
            <p:cNvPr id="82" name="TextBox 25"/>
            <p:cNvSpPr txBox="1">
              <a:spLocks noChangeArrowheads="1"/>
            </p:cNvSpPr>
            <p:nvPr/>
          </p:nvSpPr>
          <p:spPr bwMode="auto">
            <a:xfrm>
              <a:off x="4178475" y="1665514"/>
              <a:ext cx="1403958" cy="369182"/>
            </a:xfrm>
            <a:prstGeom prst="rect">
              <a:avLst/>
            </a:prstGeom>
            <a:noFill/>
            <a:ln w="9525">
              <a:noFill/>
              <a:miter lim="800000"/>
            </a:ln>
          </p:spPr>
          <p:txBody>
            <a:bodyPr wrap="square">
              <a:spAutoFit/>
            </a:bodyPr>
            <a:lstStyle/>
            <a:p>
              <a:pPr algn="ctr"/>
              <a:r>
                <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83" name="矩形 82"/>
            <p:cNvSpPr/>
            <p:nvPr/>
          </p:nvSpPr>
          <p:spPr>
            <a:xfrm>
              <a:off x="3936310" y="2055927"/>
              <a:ext cx="2321366" cy="93039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此处添加详细文本描述，建议与标题相关并符合整体语言风格，语言描述尽量简洁生动。</a:t>
              </a:r>
            </a:p>
          </p:txBody>
        </p:sp>
      </p:grpSp>
      <p:grpSp>
        <p:nvGrpSpPr>
          <p:cNvPr id="8" name="组合 83"/>
          <p:cNvGrpSpPr/>
          <p:nvPr/>
        </p:nvGrpSpPr>
        <p:grpSpPr>
          <a:xfrm>
            <a:off x="4351633" y="3512901"/>
            <a:ext cx="1740392" cy="985168"/>
            <a:chOff x="5802065" y="4594791"/>
            <a:chExt cx="2321366" cy="1313629"/>
          </a:xfrm>
        </p:grpSpPr>
        <p:sp>
          <p:nvSpPr>
            <p:cNvPr id="85" name="TextBox 26"/>
            <p:cNvSpPr txBox="1">
              <a:spLocks noChangeArrowheads="1"/>
            </p:cNvSpPr>
            <p:nvPr/>
          </p:nvSpPr>
          <p:spPr bwMode="auto">
            <a:xfrm>
              <a:off x="5898108" y="4594791"/>
              <a:ext cx="1805283" cy="369182"/>
            </a:xfrm>
            <a:prstGeom prst="rect">
              <a:avLst/>
            </a:prstGeom>
            <a:noFill/>
            <a:ln w="9525">
              <a:noFill/>
              <a:miter lim="800000"/>
            </a:ln>
          </p:spPr>
          <p:txBody>
            <a:bodyPr wrap="square">
              <a:spAutoFit/>
            </a:bodyPr>
            <a:lstStyle/>
            <a:p>
              <a:pPr algn="ctr"/>
              <a:r>
                <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86" name="矩形 85"/>
            <p:cNvSpPr/>
            <p:nvPr/>
          </p:nvSpPr>
          <p:spPr>
            <a:xfrm>
              <a:off x="5802065" y="4978029"/>
              <a:ext cx="2321366" cy="93039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此处添加详细文本描述，建议与标题相关并符合整体语言风格，语言描述尽量简洁生动。</a:t>
              </a:r>
            </a:p>
          </p:txBody>
        </p:sp>
      </p:grpSp>
      <p:grpSp>
        <p:nvGrpSpPr>
          <p:cNvPr id="9" name="组合 86"/>
          <p:cNvGrpSpPr/>
          <p:nvPr/>
        </p:nvGrpSpPr>
        <p:grpSpPr>
          <a:xfrm>
            <a:off x="6245582" y="2578620"/>
            <a:ext cx="1740392" cy="997822"/>
            <a:chOff x="8328248" y="3349019"/>
            <a:chExt cx="2321366" cy="1330504"/>
          </a:xfrm>
        </p:grpSpPr>
        <p:sp>
          <p:nvSpPr>
            <p:cNvPr id="88" name="TextBox 26"/>
            <p:cNvSpPr txBox="1">
              <a:spLocks noChangeArrowheads="1"/>
            </p:cNvSpPr>
            <p:nvPr/>
          </p:nvSpPr>
          <p:spPr bwMode="auto">
            <a:xfrm>
              <a:off x="8419619" y="3349019"/>
              <a:ext cx="1805283" cy="369182"/>
            </a:xfrm>
            <a:prstGeom prst="rect">
              <a:avLst/>
            </a:prstGeom>
            <a:noFill/>
            <a:ln w="9525">
              <a:noFill/>
              <a:miter lim="800000"/>
            </a:ln>
          </p:spPr>
          <p:txBody>
            <a:bodyPr wrap="square">
              <a:spAutoFit/>
            </a:bodyPr>
            <a:lstStyle/>
            <a:p>
              <a:pPr algn="ctr"/>
              <a:r>
                <a:rPr lang="zh-CN" altLang="en-US" sz="1200" dirty="0">
                  <a:solidFill>
                    <a:schemeClr val="tx1">
                      <a:lumMod val="75000"/>
                      <a:lumOff val="2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89" name="矩形 88"/>
            <p:cNvSpPr/>
            <p:nvPr/>
          </p:nvSpPr>
          <p:spPr>
            <a:xfrm>
              <a:off x="8328248" y="3749131"/>
              <a:ext cx="2321366" cy="930392"/>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此处添加详细文本描述，建议与标题相关并符合整体语言风格，语言描述尽量简洁生动。</a:t>
              </a:r>
            </a:p>
          </p:txBody>
        </p:sp>
      </p:grpSp>
      <p:sp>
        <p:nvSpPr>
          <p:cNvPr id="33"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200"/>
                                        <p:tgtEl>
                                          <p:spTgt spid="3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ppt_y</p:attrName>
                                        </p:attrNameLst>
                                      </p:cBhvr>
                                      <p:tavLst>
                                        <p:tav tm="0">
                                          <p:val>
                                            <p:strVal val="#ppt_y+#ppt_h*1.125000"/>
                                          </p:val>
                                        </p:tav>
                                        <p:tav tm="100000">
                                          <p:val>
                                            <p:strVal val="#ppt_y"/>
                                          </p:val>
                                        </p:tav>
                                      </p:tavLst>
                                    </p:anim>
                                    <p:animEffect transition="in" filter="wipe(up)">
                                      <p:cBhvr>
                                        <p:cTn id="18" dur="500"/>
                                        <p:tgtEl>
                                          <p:spTgt spid="6"/>
                                        </p:tgtEl>
                                      </p:cBhvr>
                                    </p:animEffect>
                                  </p:childTnLst>
                                </p:cTn>
                              </p:par>
                              <p:par>
                                <p:cTn id="19" presetID="22" presetClass="entr" presetSubtype="8"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200"/>
                                        <p:tgtEl>
                                          <p:spTgt spid="37"/>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400" fill="hold"/>
                                        <p:tgtEl>
                                          <p:spTgt spid="35"/>
                                        </p:tgtEl>
                                        <p:attrNameLst>
                                          <p:attrName>ppt_w</p:attrName>
                                        </p:attrNameLst>
                                      </p:cBhvr>
                                      <p:tavLst>
                                        <p:tav tm="0">
                                          <p:val>
                                            <p:fltVal val="0"/>
                                          </p:val>
                                        </p:tav>
                                        <p:tav tm="100000">
                                          <p:val>
                                            <p:strVal val="#ppt_w"/>
                                          </p:val>
                                        </p:tav>
                                      </p:tavLst>
                                    </p:anim>
                                    <p:anim calcmode="lin" valueType="num">
                                      <p:cBhvr>
                                        <p:cTn id="25" dur="400" fill="hold"/>
                                        <p:tgtEl>
                                          <p:spTgt spid="35"/>
                                        </p:tgtEl>
                                        <p:attrNameLst>
                                          <p:attrName>ppt_h</p:attrName>
                                        </p:attrNameLst>
                                      </p:cBhvr>
                                      <p:tavLst>
                                        <p:tav tm="0">
                                          <p:val>
                                            <p:fltVal val="0"/>
                                          </p:val>
                                        </p:tav>
                                        <p:tav tm="100000">
                                          <p:val>
                                            <p:strVal val="#ppt_h"/>
                                          </p:val>
                                        </p:tav>
                                      </p:tavLst>
                                    </p:anim>
                                    <p:animEffect transition="in" filter="fade">
                                      <p:cBhvr>
                                        <p:cTn id="26" dur="400"/>
                                        <p:tgtEl>
                                          <p:spTgt spid="35"/>
                                        </p:tgtEl>
                                      </p:cBhvr>
                                    </p:animEffect>
                                  </p:childTnLst>
                                </p:cTn>
                              </p:par>
                              <p:par>
                                <p:cTn id="27" presetID="22" presetClass="entr" presetSubtype="8" fill="hold" nodeType="withEffect">
                                  <p:stCondLst>
                                    <p:cond delay="500"/>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200"/>
                                        <p:tgtEl>
                                          <p:spTgt spid="38"/>
                                        </p:tgtEl>
                                      </p:cBhvr>
                                    </p:animEffect>
                                  </p:childTnLst>
                                </p:cTn>
                              </p:par>
                            </p:childTnLst>
                          </p:cTn>
                        </p:par>
                        <p:par>
                          <p:cTn id="30" fill="hold">
                            <p:stCondLst>
                              <p:cond delay="1500"/>
                            </p:stCondLst>
                            <p:childTnLst>
                              <p:par>
                                <p:cTn id="31" presetID="53" presetClass="entr" presetSubtype="16"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par>
                          <p:cTn id="36" fill="hold">
                            <p:stCondLst>
                              <p:cond delay="2000"/>
                            </p:stCondLst>
                            <p:childTnLst>
                              <p:par>
                                <p:cTn id="37" presetID="1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p:tgtEl>
                                          <p:spTgt spid="7"/>
                                        </p:tgtEl>
                                        <p:attrNameLst>
                                          <p:attrName>ppt_y</p:attrName>
                                        </p:attrNameLst>
                                      </p:cBhvr>
                                      <p:tavLst>
                                        <p:tav tm="0">
                                          <p:val>
                                            <p:strVal val="#ppt_y+#ppt_h*1.125000"/>
                                          </p:val>
                                        </p:tav>
                                        <p:tav tm="100000">
                                          <p:val>
                                            <p:strVal val="#ppt_y"/>
                                          </p:val>
                                        </p:tav>
                                      </p:tavLst>
                                    </p:anim>
                                    <p:animEffect transition="in" filter="wipe(up)">
                                      <p:cBhvr>
                                        <p:cTn id="40" dur="500"/>
                                        <p:tgtEl>
                                          <p:spTgt spid="7"/>
                                        </p:tgtEl>
                                      </p:cBhvr>
                                    </p:animEffect>
                                  </p:childTnLst>
                                </p:cTn>
                              </p:par>
                              <p:par>
                                <p:cTn id="41" presetID="22" presetClass="entr" presetSubtype="8"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200"/>
                                        <p:tgtEl>
                                          <p:spTgt spid="39"/>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par>
                          <p:cTn id="50" fill="hold">
                            <p:stCondLst>
                              <p:cond delay="3000"/>
                            </p:stCondLst>
                            <p:childTnLst>
                              <p:par>
                                <p:cTn id="51" presetID="12" presetClass="entr" presetSubtype="1"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p:tgtEl>
                                          <p:spTgt spid="8"/>
                                        </p:tgtEl>
                                        <p:attrNameLst>
                                          <p:attrName>ppt_y</p:attrName>
                                        </p:attrNameLst>
                                      </p:cBhvr>
                                      <p:tavLst>
                                        <p:tav tm="0">
                                          <p:val>
                                            <p:strVal val="#ppt_y-#ppt_h*1.125000"/>
                                          </p:val>
                                        </p:tav>
                                        <p:tav tm="100000">
                                          <p:val>
                                            <p:strVal val="#ppt_y"/>
                                          </p:val>
                                        </p:tav>
                                      </p:tavLst>
                                    </p:anim>
                                    <p:animEffect transition="in" filter="wipe(down)">
                                      <p:cBhvr>
                                        <p:cTn id="54" dur="500"/>
                                        <p:tgtEl>
                                          <p:spTgt spid="8"/>
                                        </p:tgtEl>
                                      </p:cBhvr>
                                    </p:animEffect>
                                  </p:childTnLst>
                                </p:cTn>
                              </p:par>
                              <p:par>
                                <p:cTn id="55" presetID="22" presetClass="entr" presetSubtype="8"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200"/>
                                        <p:tgtEl>
                                          <p:spTgt spid="41"/>
                                        </p:tgtEl>
                                      </p:cBhvr>
                                    </p:animEffect>
                                  </p:childTnLst>
                                </p:cTn>
                              </p:par>
                            </p:childTnLst>
                          </p:cTn>
                        </p:par>
                        <p:par>
                          <p:cTn id="58" fill="hold">
                            <p:stCondLst>
                              <p:cond delay="3500"/>
                            </p:stCondLst>
                            <p:childTnLst>
                              <p:par>
                                <p:cTn id="59" presetID="53" presetClass="entr" presetSubtype="16" fill="hold"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p:cTn id="61" dur="500" fill="hold"/>
                                        <p:tgtEl>
                                          <p:spTgt spid="2"/>
                                        </p:tgtEl>
                                        <p:attrNameLst>
                                          <p:attrName>ppt_w</p:attrName>
                                        </p:attrNameLst>
                                      </p:cBhvr>
                                      <p:tavLst>
                                        <p:tav tm="0">
                                          <p:val>
                                            <p:fltVal val="0"/>
                                          </p:val>
                                        </p:tav>
                                        <p:tav tm="100000">
                                          <p:val>
                                            <p:strVal val="#ppt_w"/>
                                          </p:val>
                                        </p:tav>
                                      </p:tavLst>
                                    </p:anim>
                                    <p:anim calcmode="lin" valueType="num">
                                      <p:cBhvr>
                                        <p:cTn id="62" dur="500" fill="hold"/>
                                        <p:tgtEl>
                                          <p:spTgt spid="2"/>
                                        </p:tgtEl>
                                        <p:attrNameLst>
                                          <p:attrName>ppt_h</p:attrName>
                                        </p:attrNameLst>
                                      </p:cBhvr>
                                      <p:tavLst>
                                        <p:tav tm="0">
                                          <p:val>
                                            <p:fltVal val="0"/>
                                          </p:val>
                                        </p:tav>
                                        <p:tav tm="100000">
                                          <p:val>
                                            <p:strVal val="#ppt_h"/>
                                          </p:val>
                                        </p:tav>
                                      </p:tavLst>
                                    </p:anim>
                                    <p:animEffect transition="in" filter="fade">
                                      <p:cBhvr>
                                        <p:cTn id="63" dur="500"/>
                                        <p:tgtEl>
                                          <p:spTgt spid="2"/>
                                        </p:tgtEl>
                                      </p:cBhvr>
                                    </p:animEffect>
                                  </p:childTnLst>
                                </p:cTn>
                              </p:par>
                            </p:childTnLst>
                          </p:cTn>
                        </p:par>
                        <p:par>
                          <p:cTn id="64" fill="hold">
                            <p:stCondLst>
                              <p:cond delay="4000"/>
                            </p:stCondLst>
                            <p:childTnLst>
                              <p:par>
                                <p:cTn id="65" presetID="12" presetClass="entr" presetSubtype="1"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p:tgtEl>
                                          <p:spTgt spid="9"/>
                                        </p:tgtEl>
                                        <p:attrNameLst>
                                          <p:attrName>ppt_y</p:attrName>
                                        </p:attrNameLst>
                                      </p:cBhvr>
                                      <p:tavLst>
                                        <p:tav tm="0">
                                          <p:val>
                                            <p:strVal val="#ppt_y-#ppt_h*1.125000"/>
                                          </p:val>
                                        </p:tav>
                                        <p:tav tm="100000">
                                          <p:val>
                                            <p:strVal val="#ppt_y"/>
                                          </p:val>
                                        </p:tav>
                                      </p:tavLst>
                                    </p:anim>
                                    <p:animEffect transition="in" filter="wipe(down)">
                                      <p:cBhvr>
                                        <p:cTn id="68" dur="500"/>
                                        <p:tgtEl>
                                          <p:spTgt spid="9"/>
                                        </p:tgtEl>
                                      </p:cBhvr>
                                    </p:animEffect>
                                  </p:childTnLst>
                                </p:cTn>
                              </p:par>
                              <p:par>
                                <p:cTn id="69" presetID="22" presetClass="entr" presetSubtype="8" fill="hold"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200"/>
                                        <p:tgtEl>
                                          <p:spTgt spid="40"/>
                                        </p:tgtEl>
                                      </p:cBhvr>
                                    </p:animEffect>
                                  </p:childTnLst>
                                </p:cTn>
                              </p:par>
                            </p:childTnLst>
                          </p:cTn>
                        </p:par>
                        <p:par>
                          <p:cTn id="72" fill="hold">
                            <p:stCondLst>
                              <p:cond delay="4500"/>
                            </p:stCondLst>
                            <p:childTnLst>
                              <p:par>
                                <p:cTn id="73" presetID="22" presetClass="entr" presetSubtype="8"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3"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5205758" y="2527466"/>
            <a:ext cx="0" cy="39859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205758" y="2532179"/>
            <a:ext cx="360320"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3968126" y="2527466"/>
            <a:ext cx="5846" cy="39859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3607807" y="2532179"/>
            <a:ext cx="360320"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822769" y="3515878"/>
            <a:ext cx="1" cy="546606"/>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6372970" y="3515878"/>
            <a:ext cx="1" cy="546606"/>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854922" y="3160811"/>
            <a:ext cx="897682" cy="176138"/>
          </a:xfrm>
          <a:prstGeom prst="rect">
            <a:avLst/>
          </a:prstGeom>
          <a:noFill/>
        </p:spPr>
        <p:txBody>
          <a:bodyPr wrap="none" lIns="0" tIns="0" rIns="0" bIns="0" rtlCol="0">
            <a:spAutoFit/>
          </a:bodyPr>
          <a:lstStyle/>
          <a:p>
            <a:pPr algn="ctr">
              <a:lnSpc>
                <a:spcPct val="120000"/>
              </a:lnSpc>
            </a:pPr>
            <a:r>
              <a:rPr lang="zh-CN" altLang="en-US"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endParaRPr lang="id-ID"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19" name="TextBox 18"/>
          <p:cNvSpPr txBox="1"/>
          <p:nvPr/>
        </p:nvSpPr>
        <p:spPr>
          <a:xfrm>
            <a:off x="6637027" y="3333079"/>
            <a:ext cx="1333472" cy="416011"/>
          </a:xfrm>
          <a:prstGeom prst="rect">
            <a:avLst/>
          </a:prstGeom>
          <a:noFill/>
        </p:spPr>
        <p:txBody>
          <a:bodyPr wrap="square" lIns="0" tIns="0" rIns="0" bIns="0" rtlCol="0">
            <a:spAutoFit/>
          </a:bodyPr>
          <a:lstStyle/>
          <a:p>
            <a:pPr algn="just">
              <a:lnSpc>
                <a:spcPct val="12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请在此粘贴或者输入你的文字内容请在此粘贴或者输入你的文字内容</a:t>
            </a:r>
          </a:p>
          <a:p>
            <a:pPr algn="just">
              <a:lnSpc>
                <a:spcPct val="12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请在此粘贴或者输入你的文字内容请在此粘贴或者输入你的文字内容</a:t>
            </a:r>
          </a:p>
        </p:txBody>
      </p:sp>
      <p:sp>
        <p:nvSpPr>
          <p:cNvPr id="20" name="TextBox 19"/>
          <p:cNvSpPr txBox="1"/>
          <p:nvPr/>
        </p:nvSpPr>
        <p:spPr>
          <a:xfrm>
            <a:off x="1556964" y="3132456"/>
            <a:ext cx="897682" cy="176138"/>
          </a:xfrm>
          <a:prstGeom prst="rect">
            <a:avLst/>
          </a:prstGeom>
          <a:noFill/>
        </p:spPr>
        <p:txBody>
          <a:bodyPr wrap="none" lIns="0" tIns="0" rIns="0" bIns="0" rtlCol="0">
            <a:spAutoFit/>
          </a:bodyPr>
          <a:lstStyle/>
          <a:p>
            <a:pPr algn="ctr">
              <a:lnSpc>
                <a:spcPct val="120000"/>
              </a:lnSpc>
            </a:pPr>
            <a:r>
              <a:rPr lang="zh-CN" altLang="en-US"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endParaRPr lang="id-ID"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21" name="TextBox 20"/>
          <p:cNvSpPr txBox="1"/>
          <p:nvPr/>
        </p:nvSpPr>
        <p:spPr>
          <a:xfrm>
            <a:off x="1339073" y="3304725"/>
            <a:ext cx="1333472" cy="416011"/>
          </a:xfrm>
          <a:prstGeom prst="rect">
            <a:avLst/>
          </a:prstGeom>
          <a:noFill/>
        </p:spPr>
        <p:txBody>
          <a:bodyPr wrap="square" lIns="0" tIns="0" rIns="0" bIns="0" rtlCol="0">
            <a:spAutoFit/>
          </a:bodyPr>
          <a:lstStyle/>
          <a:p>
            <a:pPr algn="just">
              <a:lnSpc>
                <a:spcPct val="120000"/>
              </a:lnSpc>
            </a:pPr>
            <a:r>
              <a:rPr lang="en-US" altLang="zh-CN"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Please replace text, click add relevant headline, modify the text content, also can copy your content to this </a:t>
            </a:r>
            <a:r>
              <a:rPr lang="en-US" altLang="zh-CN" sz="570" dirty="0" err="1">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directly.ent</a:t>
            </a:r>
            <a:r>
              <a:rPr lang="en-US" altLang="zh-CN"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 to this directly.</a:t>
            </a:r>
          </a:p>
        </p:txBody>
      </p:sp>
      <p:sp>
        <p:nvSpPr>
          <p:cNvPr id="22" name="TextBox 21"/>
          <p:cNvSpPr txBox="1"/>
          <p:nvPr/>
        </p:nvSpPr>
        <p:spPr>
          <a:xfrm>
            <a:off x="4123165" y="1759108"/>
            <a:ext cx="897682" cy="176138"/>
          </a:xfrm>
          <a:prstGeom prst="rect">
            <a:avLst/>
          </a:prstGeom>
          <a:noFill/>
        </p:spPr>
        <p:txBody>
          <a:bodyPr wrap="none" lIns="0" tIns="0" rIns="0" bIns="0" rtlCol="0">
            <a:spAutoFit/>
          </a:bodyPr>
          <a:lstStyle/>
          <a:p>
            <a:pPr algn="ctr">
              <a:lnSpc>
                <a:spcPct val="120000"/>
              </a:lnSpc>
            </a:pPr>
            <a:r>
              <a:rPr lang="zh-CN" altLang="en-US"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endParaRPr lang="id-ID"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23" name="TextBox 22"/>
          <p:cNvSpPr txBox="1"/>
          <p:nvPr/>
        </p:nvSpPr>
        <p:spPr>
          <a:xfrm>
            <a:off x="2494062" y="2069457"/>
            <a:ext cx="897682" cy="176138"/>
          </a:xfrm>
          <a:prstGeom prst="rect">
            <a:avLst/>
          </a:prstGeom>
          <a:noFill/>
        </p:spPr>
        <p:txBody>
          <a:bodyPr wrap="none" lIns="0" tIns="0" rIns="0" bIns="0" rtlCol="0">
            <a:spAutoFit/>
          </a:bodyPr>
          <a:lstStyle/>
          <a:p>
            <a:pPr algn="ctr">
              <a:lnSpc>
                <a:spcPct val="120000"/>
              </a:lnSpc>
            </a:pPr>
            <a:r>
              <a:rPr lang="zh-CN" altLang="en-US"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endParaRPr lang="id-ID"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24" name="TextBox 23"/>
          <p:cNvSpPr txBox="1"/>
          <p:nvPr/>
        </p:nvSpPr>
        <p:spPr>
          <a:xfrm>
            <a:off x="2181136" y="2241726"/>
            <a:ext cx="1333472" cy="416011"/>
          </a:xfrm>
          <a:prstGeom prst="rect">
            <a:avLst/>
          </a:prstGeom>
          <a:noFill/>
        </p:spPr>
        <p:txBody>
          <a:bodyPr wrap="square" lIns="0" tIns="0" rIns="0" bIns="0" rtlCol="0">
            <a:spAutoFit/>
          </a:bodyPr>
          <a:lstStyle/>
          <a:p>
            <a:pPr algn="just">
              <a:lnSpc>
                <a:spcPct val="12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请在此粘贴或者输入你的文字内容请在此粘贴或者输入你的文字内容</a:t>
            </a:r>
          </a:p>
          <a:p>
            <a:pPr algn="just">
              <a:lnSpc>
                <a:spcPct val="12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请在此粘贴或者输入你的文字内容请在此粘贴或者输入你的文字内容</a:t>
            </a:r>
          </a:p>
        </p:txBody>
      </p:sp>
      <p:sp>
        <p:nvSpPr>
          <p:cNvPr id="25" name="TextBox 24"/>
          <p:cNvSpPr txBox="1"/>
          <p:nvPr/>
        </p:nvSpPr>
        <p:spPr>
          <a:xfrm>
            <a:off x="5886786" y="2060449"/>
            <a:ext cx="897682" cy="176138"/>
          </a:xfrm>
          <a:prstGeom prst="rect">
            <a:avLst/>
          </a:prstGeom>
          <a:noFill/>
        </p:spPr>
        <p:txBody>
          <a:bodyPr wrap="none" lIns="0" tIns="0" rIns="0" bIns="0" rtlCol="0">
            <a:spAutoFit/>
          </a:bodyPr>
          <a:lstStyle/>
          <a:p>
            <a:pPr algn="ctr">
              <a:lnSpc>
                <a:spcPct val="120000"/>
              </a:lnSpc>
            </a:pPr>
            <a:r>
              <a:rPr lang="zh-CN" altLang="en-US"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endParaRPr lang="id-ID"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26" name="TextBox 25"/>
          <p:cNvSpPr txBox="1"/>
          <p:nvPr/>
        </p:nvSpPr>
        <p:spPr>
          <a:xfrm>
            <a:off x="5668892" y="2232718"/>
            <a:ext cx="1333472" cy="416011"/>
          </a:xfrm>
          <a:prstGeom prst="rect">
            <a:avLst/>
          </a:prstGeom>
          <a:noFill/>
        </p:spPr>
        <p:txBody>
          <a:bodyPr wrap="square" lIns="0" tIns="0" rIns="0" bIns="0" rtlCol="0">
            <a:spAutoFit/>
          </a:bodyPr>
          <a:lstStyle/>
          <a:p>
            <a:pPr algn="just">
              <a:lnSpc>
                <a:spcPct val="12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请在此粘贴或者输入你的文字内容请在此粘贴或者输入你的文字内容</a:t>
            </a:r>
          </a:p>
          <a:p>
            <a:pPr algn="just">
              <a:lnSpc>
                <a:spcPct val="12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请在此粘贴或者输入你的文字内容请在此粘贴或者输入你的文字内容</a:t>
            </a:r>
          </a:p>
        </p:txBody>
      </p:sp>
      <p:sp>
        <p:nvSpPr>
          <p:cNvPr id="47" name="TextBox 46"/>
          <p:cNvSpPr txBox="1"/>
          <p:nvPr/>
        </p:nvSpPr>
        <p:spPr>
          <a:xfrm>
            <a:off x="3877929" y="1921390"/>
            <a:ext cx="1333472" cy="416011"/>
          </a:xfrm>
          <a:prstGeom prst="rect">
            <a:avLst/>
          </a:prstGeom>
          <a:noFill/>
        </p:spPr>
        <p:txBody>
          <a:bodyPr wrap="square" lIns="0" tIns="0" rIns="0" bIns="0" rtlCol="0">
            <a:spAutoFit/>
          </a:bodyPr>
          <a:lstStyle/>
          <a:p>
            <a:pPr algn="just">
              <a:lnSpc>
                <a:spcPct val="12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请在此粘贴或者输入你的文字内容请在此粘贴或者输入你的文字内容</a:t>
            </a:r>
          </a:p>
          <a:p>
            <a:pPr algn="just">
              <a:lnSpc>
                <a:spcPct val="12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请在此粘贴或者输入你的文字内容请在此粘贴或者输入你的文字内容</a:t>
            </a:r>
          </a:p>
        </p:txBody>
      </p:sp>
      <p:cxnSp>
        <p:nvCxnSpPr>
          <p:cNvPr id="68" name="Straight Connector 67"/>
          <p:cNvCxnSpPr/>
          <p:nvPr/>
        </p:nvCxnSpPr>
        <p:spPr>
          <a:xfrm>
            <a:off x="2825105" y="4065818"/>
            <a:ext cx="782702"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5590267" y="4062484"/>
            <a:ext cx="782702"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74" name="AutoShape 44"/>
          <p:cNvSpPr/>
          <p:nvPr/>
        </p:nvSpPr>
        <p:spPr bwMode="auto">
          <a:xfrm>
            <a:off x="2715337" y="1676112"/>
            <a:ext cx="357404" cy="3419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accent2"/>
          </a:solidFill>
          <a:ln>
            <a:noFill/>
          </a:ln>
          <a:effectLst/>
        </p:spPr>
        <p:txBody>
          <a:bodyPr lIns="33078" tIns="33078" rIns="33078" bIns="33078"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5" name="AutoShape 91"/>
          <p:cNvSpPr/>
          <p:nvPr/>
        </p:nvSpPr>
        <p:spPr bwMode="auto">
          <a:xfrm>
            <a:off x="6212330" y="1687217"/>
            <a:ext cx="293664" cy="323115"/>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accent3"/>
          </a:solidFill>
          <a:ln>
            <a:noFill/>
          </a:ln>
          <a:effectLst/>
        </p:spPr>
        <p:txBody>
          <a:bodyPr lIns="33078" tIns="33078" rIns="33078" bIns="33078"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6" name="AutoShape 43"/>
          <p:cNvSpPr/>
          <p:nvPr/>
        </p:nvSpPr>
        <p:spPr bwMode="auto">
          <a:xfrm>
            <a:off x="7129060" y="2759991"/>
            <a:ext cx="329355" cy="360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accent5"/>
          </a:solidFill>
          <a:ln>
            <a:noFill/>
          </a:ln>
          <a:effectLst/>
        </p:spPr>
        <p:txBody>
          <a:bodyPr lIns="33078" tIns="33078" rIns="33078" bIns="33078"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7" name="AutoShape 124"/>
          <p:cNvSpPr/>
          <p:nvPr/>
        </p:nvSpPr>
        <p:spPr bwMode="auto">
          <a:xfrm>
            <a:off x="4358631" y="1339435"/>
            <a:ext cx="431376" cy="3876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1"/>
          </a:solidFill>
          <a:ln>
            <a:noFill/>
          </a:ln>
          <a:effectLst/>
        </p:spPr>
        <p:txBody>
          <a:bodyPr lIns="33078" tIns="33078" rIns="33078" bIns="33078"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8" name="AutoShape 123"/>
          <p:cNvSpPr/>
          <p:nvPr/>
        </p:nvSpPr>
        <p:spPr bwMode="auto">
          <a:xfrm>
            <a:off x="1833292" y="2734662"/>
            <a:ext cx="332465" cy="3658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p:spPr>
        <p:txBody>
          <a:bodyPr lIns="33078" tIns="33078" rIns="33078" bIns="33078"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nvGrpSpPr>
          <p:cNvPr id="84" name="Group 83"/>
          <p:cNvGrpSpPr/>
          <p:nvPr/>
        </p:nvGrpSpPr>
        <p:grpSpPr>
          <a:xfrm>
            <a:off x="4193199" y="2324728"/>
            <a:ext cx="758363" cy="2826959"/>
            <a:chOff x="5514228" y="3347003"/>
            <a:chExt cx="1164707" cy="4340559"/>
          </a:xfrm>
        </p:grpSpPr>
        <p:sp>
          <p:nvSpPr>
            <p:cNvPr id="48" name="Freeform 5"/>
            <p:cNvSpPr>
              <a:spLocks noEditPoints="1"/>
            </p:cNvSpPr>
            <p:nvPr/>
          </p:nvSpPr>
          <p:spPr bwMode="auto">
            <a:xfrm>
              <a:off x="5514228" y="3347003"/>
              <a:ext cx="1164707" cy="4340559"/>
            </a:xfrm>
            <a:custGeom>
              <a:avLst/>
              <a:gdLst>
                <a:gd name="T0" fmla="*/ 770 w 1514"/>
                <a:gd name="T1" fmla="*/ 0 h 5643"/>
                <a:gd name="T2" fmla="*/ 18 w 1514"/>
                <a:gd name="T3" fmla="*/ 745 h 5643"/>
                <a:gd name="T4" fmla="*/ 702 w 1514"/>
                <a:gd name="T5" fmla="*/ 2271 h 5643"/>
                <a:gd name="T6" fmla="*/ 723 w 1514"/>
                <a:gd name="T7" fmla="*/ 4798 h 5643"/>
                <a:gd name="T8" fmla="*/ 770 w 1514"/>
                <a:gd name="T9" fmla="*/ 5643 h 5643"/>
                <a:gd name="T10" fmla="*/ 816 w 1514"/>
                <a:gd name="T11" fmla="*/ 4803 h 5643"/>
                <a:gd name="T12" fmla="*/ 872 w 1514"/>
                <a:gd name="T13" fmla="*/ 2278 h 5643"/>
                <a:gd name="T14" fmla="*/ 1514 w 1514"/>
                <a:gd name="T15" fmla="*/ 745 h 5643"/>
                <a:gd name="T16" fmla="*/ 770 w 1514"/>
                <a:gd name="T17" fmla="*/ 0 h 5643"/>
                <a:gd name="T18" fmla="*/ 381 w 1514"/>
                <a:gd name="T19" fmla="*/ 1217 h 5643"/>
                <a:gd name="T20" fmla="*/ 159 w 1514"/>
                <a:gd name="T21" fmla="*/ 745 h 5643"/>
                <a:gd name="T22" fmla="*/ 770 w 1514"/>
                <a:gd name="T23" fmla="*/ 133 h 5643"/>
                <a:gd name="T24" fmla="*/ 1382 w 1514"/>
                <a:gd name="T25" fmla="*/ 745 h 5643"/>
                <a:gd name="T26" fmla="*/ 1048 w 1514"/>
                <a:gd name="T27" fmla="*/ 1311 h 5643"/>
                <a:gd name="T28" fmla="*/ 381 w 1514"/>
                <a:gd name="T29" fmla="*/ 1217 h 5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4" h="5643">
                  <a:moveTo>
                    <a:pt x="770" y="0"/>
                  </a:moveTo>
                  <a:cubicBezTo>
                    <a:pt x="359" y="0"/>
                    <a:pt x="0" y="334"/>
                    <a:pt x="18" y="745"/>
                  </a:cubicBezTo>
                  <a:cubicBezTo>
                    <a:pt x="47" y="1432"/>
                    <a:pt x="656" y="1558"/>
                    <a:pt x="702" y="2271"/>
                  </a:cubicBezTo>
                  <a:cubicBezTo>
                    <a:pt x="736" y="2806"/>
                    <a:pt x="723" y="3445"/>
                    <a:pt x="723" y="4798"/>
                  </a:cubicBezTo>
                  <a:cubicBezTo>
                    <a:pt x="723" y="4939"/>
                    <a:pt x="734" y="5643"/>
                    <a:pt x="770" y="5643"/>
                  </a:cubicBezTo>
                  <a:cubicBezTo>
                    <a:pt x="807" y="5643"/>
                    <a:pt x="816" y="4943"/>
                    <a:pt x="816" y="4803"/>
                  </a:cubicBezTo>
                  <a:cubicBezTo>
                    <a:pt x="816" y="3462"/>
                    <a:pt x="842" y="2810"/>
                    <a:pt x="872" y="2278"/>
                  </a:cubicBezTo>
                  <a:cubicBezTo>
                    <a:pt x="912" y="1563"/>
                    <a:pt x="1514" y="1312"/>
                    <a:pt x="1514" y="745"/>
                  </a:cubicBezTo>
                  <a:cubicBezTo>
                    <a:pt x="1514" y="334"/>
                    <a:pt x="1181" y="0"/>
                    <a:pt x="770" y="0"/>
                  </a:cubicBezTo>
                  <a:close/>
                  <a:moveTo>
                    <a:pt x="381" y="1217"/>
                  </a:moveTo>
                  <a:cubicBezTo>
                    <a:pt x="280" y="1111"/>
                    <a:pt x="159" y="935"/>
                    <a:pt x="159" y="745"/>
                  </a:cubicBezTo>
                  <a:cubicBezTo>
                    <a:pt x="159" y="407"/>
                    <a:pt x="432" y="133"/>
                    <a:pt x="770" y="133"/>
                  </a:cubicBezTo>
                  <a:cubicBezTo>
                    <a:pt x="1108" y="133"/>
                    <a:pt x="1382" y="407"/>
                    <a:pt x="1382" y="745"/>
                  </a:cubicBezTo>
                  <a:cubicBezTo>
                    <a:pt x="1382" y="829"/>
                    <a:pt x="1330" y="1116"/>
                    <a:pt x="1048" y="1311"/>
                  </a:cubicBezTo>
                  <a:cubicBezTo>
                    <a:pt x="822" y="1467"/>
                    <a:pt x="603" y="1448"/>
                    <a:pt x="381" y="1217"/>
                  </a:cubicBezTo>
                  <a:close/>
                </a:path>
              </a:pathLst>
            </a:custGeom>
            <a:solidFill>
              <a:schemeClr val="accent1"/>
            </a:solidFill>
            <a:ln>
              <a:noFill/>
            </a:ln>
          </p:spPr>
          <p:txBody>
            <a:bodyPr vert="horz" wrap="square" lIns="29777" tIns="14888" rIns="29777" bIns="14888" numCol="1" anchor="t" anchorCtr="0" compatLnSpc="1"/>
            <a:lstStyle/>
            <a:p>
              <a:pPr algn="just">
                <a:lnSpc>
                  <a:spcPct val="120000"/>
                </a:lnSpc>
              </a:pPr>
              <a:endParaRPr lang="id-ID" sz="57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9" name="AutoShape 24"/>
            <p:cNvSpPr/>
            <p:nvPr/>
          </p:nvSpPr>
          <p:spPr bwMode="auto">
            <a:xfrm>
              <a:off x="5892330" y="3749059"/>
              <a:ext cx="407339" cy="3249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accent1"/>
            </a:solidFill>
            <a:ln>
              <a:noFill/>
            </a:ln>
            <a:effectLst/>
          </p:spPr>
          <p:txBody>
            <a:bodyPr lIns="16542" tIns="16542" rIns="16542" bIns="16542"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grpSp>
        <p:nvGrpSpPr>
          <p:cNvPr id="85" name="Group 84"/>
          <p:cNvGrpSpPr/>
          <p:nvPr/>
        </p:nvGrpSpPr>
        <p:grpSpPr>
          <a:xfrm>
            <a:off x="3653085" y="3011864"/>
            <a:ext cx="864097" cy="1570956"/>
            <a:chOff x="4684712" y="4402042"/>
            <a:chExt cx="1327095" cy="2412072"/>
          </a:xfrm>
        </p:grpSpPr>
        <p:sp>
          <p:nvSpPr>
            <p:cNvPr id="51" name="Freeform 10"/>
            <p:cNvSpPr>
              <a:spLocks noEditPoints="1"/>
            </p:cNvSpPr>
            <p:nvPr/>
          </p:nvSpPr>
          <p:spPr bwMode="auto">
            <a:xfrm>
              <a:off x="4684712" y="4402042"/>
              <a:ext cx="1327095" cy="2412072"/>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solidFill>
              <a:schemeClr val="accent2"/>
            </a:solidFill>
            <a:ln>
              <a:noFill/>
            </a:ln>
          </p:spPr>
          <p:txBody>
            <a:bodyPr vert="horz" wrap="square" lIns="29777" tIns="14888" rIns="29777" bIns="14888" numCol="1" anchor="t" anchorCtr="0" compatLnSpc="1"/>
            <a:lstStyle/>
            <a:p>
              <a:pPr algn="just">
                <a:lnSpc>
                  <a:spcPct val="120000"/>
                </a:lnSpc>
              </a:pPr>
              <a:endParaRPr lang="id-ID" sz="57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80" name="AutoShape 38"/>
            <p:cNvSpPr/>
            <p:nvPr/>
          </p:nvSpPr>
          <p:spPr bwMode="auto">
            <a:xfrm>
              <a:off x="5076199" y="4805525"/>
              <a:ext cx="345669"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accent2"/>
            </a:solidFill>
            <a:ln>
              <a:noFill/>
            </a:ln>
            <a:effectLst/>
          </p:spPr>
          <p:txBody>
            <a:bodyPr lIns="16542" tIns="16542" rIns="16542" bIns="16542"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grpSp>
        <p:nvGrpSpPr>
          <p:cNvPr id="87" name="Group 86"/>
          <p:cNvGrpSpPr/>
          <p:nvPr/>
        </p:nvGrpSpPr>
        <p:grpSpPr>
          <a:xfrm>
            <a:off x="4689565" y="3738208"/>
            <a:ext cx="723401" cy="828080"/>
            <a:chOff x="6276556" y="5517283"/>
            <a:chExt cx="1111011" cy="1271447"/>
          </a:xfrm>
        </p:grpSpPr>
        <p:sp>
          <p:nvSpPr>
            <p:cNvPr id="50" name="Freeform 8"/>
            <p:cNvSpPr>
              <a:spLocks noEditPoints="1"/>
            </p:cNvSpPr>
            <p:nvPr/>
          </p:nvSpPr>
          <p:spPr bwMode="auto">
            <a:xfrm>
              <a:off x="6276556" y="5517283"/>
              <a:ext cx="1111011" cy="1271447"/>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solidFill>
              <a:schemeClr val="accent5"/>
            </a:solidFill>
            <a:ln>
              <a:noFill/>
            </a:ln>
          </p:spPr>
          <p:txBody>
            <a:bodyPr vert="horz" wrap="square" lIns="29777" tIns="14888" rIns="29777" bIns="14888" numCol="1" anchor="t" anchorCtr="0" compatLnSpc="1"/>
            <a:lstStyle/>
            <a:p>
              <a:pPr algn="just">
                <a:lnSpc>
                  <a:spcPct val="120000"/>
                </a:lnSpc>
              </a:pPr>
              <a:endParaRPr lang="id-ID" sz="57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81" name="AutoShape 66"/>
            <p:cNvSpPr/>
            <p:nvPr/>
          </p:nvSpPr>
          <p:spPr bwMode="auto">
            <a:xfrm>
              <a:off x="6728635" y="5874499"/>
              <a:ext cx="314696" cy="31469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solidFill>
            <a:ln>
              <a:noFill/>
            </a:ln>
            <a:effectLst/>
          </p:spPr>
          <p:txBody>
            <a:bodyPr lIns="16542" tIns="16542" rIns="16542" bIns="16542"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grpSp>
        <p:nvGrpSpPr>
          <p:cNvPr id="88" name="Group 87"/>
          <p:cNvGrpSpPr/>
          <p:nvPr/>
        </p:nvGrpSpPr>
        <p:grpSpPr>
          <a:xfrm>
            <a:off x="4648670" y="3008896"/>
            <a:ext cx="864521" cy="1570956"/>
            <a:chOff x="6213749" y="4397485"/>
            <a:chExt cx="1327746" cy="2412072"/>
          </a:xfrm>
        </p:grpSpPr>
        <p:sp>
          <p:nvSpPr>
            <p:cNvPr id="49" name="Freeform 7"/>
            <p:cNvSpPr>
              <a:spLocks noEditPoints="1"/>
            </p:cNvSpPr>
            <p:nvPr/>
          </p:nvSpPr>
          <p:spPr bwMode="auto">
            <a:xfrm>
              <a:off x="6213749" y="4397485"/>
              <a:ext cx="1327746" cy="2412072"/>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solidFill>
              <a:schemeClr val="accent3"/>
            </a:solidFill>
            <a:ln>
              <a:noFill/>
            </a:ln>
          </p:spPr>
          <p:txBody>
            <a:bodyPr vert="horz" wrap="square" lIns="29777" tIns="14888" rIns="29777" bIns="14888" numCol="1" anchor="t" anchorCtr="0" compatLnSpc="1"/>
            <a:lstStyle/>
            <a:p>
              <a:pPr algn="just">
                <a:lnSpc>
                  <a:spcPct val="120000"/>
                </a:lnSpc>
              </a:pPr>
              <a:endParaRPr lang="id-ID" sz="57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82" name="AutoShape 122"/>
            <p:cNvSpPr/>
            <p:nvPr/>
          </p:nvSpPr>
          <p:spPr bwMode="auto">
            <a:xfrm>
              <a:off x="6799530" y="4793980"/>
              <a:ext cx="315505"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accent3"/>
            </a:solidFill>
            <a:ln>
              <a:noFill/>
            </a:ln>
            <a:effectLst/>
          </p:spPr>
          <p:txBody>
            <a:bodyPr lIns="16542" tIns="16542" rIns="16542" bIns="16542"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grpSp>
        <p:nvGrpSpPr>
          <p:cNvPr id="86" name="Group 85"/>
          <p:cNvGrpSpPr/>
          <p:nvPr/>
        </p:nvGrpSpPr>
        <p:grpSpPr>
          <a:xfrm>
            <a:off x="3749707" y="3738208"/>
            <a:ext cx="723824" cy="828080"/>
            <a:chOff x="4833107" y="5517283"/>
            <a:chExt cx="1111662" cy="1271447"/>
          </a:xfrm>
        </p:grpSpPr>
        <p:sp>
          <p:nvSpPr>
            <p:cNvPr id="52" name="Freeform 11"/>
            <p:cNvSpPr>
              <a:spLocks noEditPoints="1"/>
            </p:cNvSpPr>
            <p:nvPr/>
          </p:nvSpPr>
          <p:spPr bwMode="auto">
            <a:xfrm>
              <a:off x="4833107" y="5517283"/>
              <a:ext cx="1111662" cy="1271447"/>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solidFill>
              <a:schemeClr val="accent4"/>
            </a:solidFill>
            <a:ln>
              <a:noFill/>
            </a:ln>
          </p:spPr>
          <p:txBody>
            <a:bodyPr vert="horz" wrap="square" lIns="29777" tIns="14888" rIns="29777" bIns="14888" numCol="1" anchor="t" anchorCtr="0" compatLnSpc="1"/>
            <a:lstStyle/>
            <a:p>
              <a:pPr algn="just">
                <a:lnSpc>
                  <a:spcPct val="120000"/>
                </a:lnSpc>
              </a:pPr>
              <a:endParaRPr lang="id-ID" sz="57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83" name="AutoShape 12"/>
            <p:cNvSpPr/>
            <p:nvPr/>
          </p:nvSpPr>
          <p:spPr bwMode="auto">
            <a:xfrm>
              <a:off x="5233268" y="5874499"/>
              <a:ext cx="269415" cy="291504"/>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4"/>
            </a:solidFill>
            <a:ln>
              <a:noFill/>
            </a:ln>
            <a:effectLst/>
          </p:spPr>
          <p:txBody>
            <a:bodyPr lIns="16542" tIns="16542" rIns="16542" bIns="16542" anchor="ctr"/>
            <a:lstStyle/>
            <a:p>
              <a:pPr algn="just" defTabSz="297815">
                <a:lnSpc>
                  <a:spcPct val="120000"/>
                </a:lnSpc>
                <a:defRPr/>
              </a:pPr>
              <a:endParaRPr lang="es-ES" sz="570" dirty="0">
                <a:solidFill>
                  <a:srgbClr val="44CEB9"/>
                </a:solidFill>
                <a:effectLst>
                  <a:outerShdw blurRad="38100" dist="38100" dir="2700000" algn="tl">
                    <a:srgbClr val="000000"/>
                  </a:outerShdw>
                </a:effectLst>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sp>
        <p:nvSpPr>
          <p:cNvPr id="40"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additive="base">
                                        <p:cTn id="12" dur="500" fill="hold"/>
                                        <p:tgtEl>
                                          <p:spTgt spid="85"/>
                                        </p:tgtEl>
                                        <p:attrNameLst>
                                          <p:attrName>ppt_x</p:attrName>
                                        </p:attrNameLst>
                                      </p:cBhvr>
                                      <p:tavLst>
                                        <p:tav tm="0">
                                          <p:val>
                                            <p:strVal val="#ppt_x"/>
                                          </p:val>
                                        </p:tav>
                                        <p:tav tm="100000">
                                          <p:val>
                                            <p:strVal val="#ppt_x"/>
                                          </p:val>
                                        </p:tav>
                                      </p:tavLst>
                                    </p:anim>
                                    <p:anim calcmode="lin" valueType="num">
                                      <p:cBhvr additive="base">
                                        <p:cTn id="13" dur="500" fill="hold"/>
                                        <p:tgtEl>
                                          <p:spTgt spid="8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additive="base">
                                        <p:cTn id="17" dur="500" fill="hold"/>
                                        <p:tgtEl>
                                          <p:spTgt spid="88"/>
                                        </p:tgtEl>
                                        <p:attrNameLst>
                                          <p:attrName>ppt_x</p:attrName>
                                        </p:attrNameLst>
                                      </p:cBhvr>
                                      <p:tavLst>
                                        <p:tav tm="0">
                                          <p:val>
                                            <p:strVal val="#ppt_x"/>
                                          </p:val>
                                        </p:tav>
                                        <p:tav tm="100000">
                                          <p:val>
                                            <p:strVal val="#ppt_x"/>
                                          </p:val>
                                        </p:tav>
                                      </p:tavLst>
                                    </p:anim>
                                    <p:anim calcmode="lin" valueType="num">
                                      <p:cBhvr additive="base">
                                        <p:cTn id="18" dur="500" fill="hold"/>
                                        <p:tgtEl>
                                          <p:spTgt spid="8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ppt_x"/>
                                          </p:val>
                                        </p:tav>
                                        <p:tav tm="100000">
                                          <p:val>
                                            <p:strVal val="#ppt_x"/>
                                          </p:val>
                                        </p:tav>
                                      </p:tavLst>
                                    </p:anim>
                                    <p:anim calcmode="lin" valueType="num">
                                      <p:cBhvr additive="base">
                                        <p:cTn id="28" dur="500" fill="hold"/>
                                        <p:tgtEl>
                                          <p:spTgt spid="8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up)">
                                      <p:cBhvr>
                                        <p:cTn id="60" dur="500"/>
                                        <p:tgtEl>
                                          <p:spTgt spid="9"/>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500"/>
                                        <p:tgtEl>
                                          <p:spTgt spid="75"/>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par>
                          <p:cTn id="73" fill="hold">
                            <p:stCondLst>
                              <p:cond delay="8000"/>
                            </p:stCondLst>
                            <p:childTnLst>
                              <p:par>
                                <p:cTn id="74" presetID="22" presetClass="entr" presetSubtype="2" fill="hold"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wipe(right)">
                                      <p:cBhvr>
                                        <p:cTn id="76" dur="500"/>
                                        <p:tgtEl>
                                          <p:spTgt spid="8"/>
                                        </p:tgtEl>
                                      </p:cBhvr>
                                    </p:animEffect>
                                  </p:childTnLst>
                                </p:cTn>
                              </p:par>
                            </p:childTnLst>
                          </p:cTn>
                        </p:par>
                        <p:par>
                          <p:cTn id="77" fill="hold">
                            <p:stCondLst>
                              <p:cond delay="8500"/>
                            </p:stCondLst>
                            <p:childTnLst>
                              <p:par>
                                <p:cTn id="78" presetID="22" presetClass="entr" presetSubtype="1" fill="hold"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up)">
                                      <p:cBhvr>
                                        <p:cTn id="80" dur="500"/>
                                        <p:tgtEl>
                                          <p:spTgt spid="7"/>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500"/>
                                        <p:tgtEl>
                                          <p:spTgt spid="78"/>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childTnLst>
                                </p:cTn>
                              </p:par>
                            </p:childTnLst>
                          </p:cTn>
                        </p:par>
                        <p:par>
                          <p:cTn id="93" fill="hold">
                            <p:stCondLst>
                              <p:cond delay="10500"/>
                            </p:stCondLst>
                            <p:childTnLst>
                              <p:par>
                                <p:cTn id="94" presetID="22" presetClass="entr" presetSubtype="1" fill="hold"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up)">
                                      <p:cBhvr>
                                        <p:cTn id="96" dur="500"/>
                                        <p:tgtEl>
                                          <p:spTgt spid="11"/>
                                        </p:tgtEl>
                                      </p:cBhvr>
                                    </p:animEffect>
                                  </p:childTnLst>
                                </p:cTn>
                              </p:par>
                            </p:childTnLst>
                          </p:cTn>
                        </p:par>
                        <p:par>
                          <p:cTn id="97" fill="hold">
                            <p:stCondLst>
                              <p:cond delay="11000"/>
                            </p:stCondLst>
                            <p:childTnLst>
                              <p:par>
                                <p:cTn id="98" presetID="22" presetClass="entr" presetSubtype="8" fill="hold" nodeType="after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left)">
                                      <p:cBhvr>
                                        <p:cTn id="100" dur="500"/>
                                        <p:tgtEl>
                                          <p:spTgt spid="68"/>
                                        </p:tgtEl>
                                      </p:cBhvr>
                                    </p:animEffect>
                                  </p:childTnLst>
                                </p:cTn>
                              </p:par>
                            </p:childTnLst>
                          </p:cTn>
                        </p:par>
                        <p:par>
                          <p:cTn id="101" fill="hold">
                            <p:stCondLst>
                              <p:cond delay="11500"/>
                            </p:stCondLst>
                            <p:childTnLst>
                              <p:par>
                                <p:cTn id="102" presetID="10" presetClass="entr" presetSubtype="0" fill="hold" grpId="0" nodeType="afterEffect">
                                  <p:stCondLst>
                                    <p:cond delay="0"/>
                                  </p:stCondLst>
                                  <p:childTnLst>
                                    <p:set>
                                      <p:cBhvr>
                                        <p:cTn id="103" dur="1" fill="hold">
                                          <p:stCondLst>
                                            <p:cond delay="0"/>
                                          </p:stCondLst>
                                        </p:cTn>
                                        <p:tgtEl>
                                          <p:spTgt spid="76"/>
                                        </p:tgtEl>
                                        <p:attrNameLst>
                                          <p:attrName>style.visibility</p:attrName>
                                        </p:attrNameLst>
                                      </p:cBhvr>
                                      <p:to>
                                        <p:strVal val="visible"/>
                                      </p:to>
                                    </p:set>
                                    <p:animEffect transition="in" filter="fade">
                                      <p:cBhvr>
                                        <p:cTn id="104" dur="500"/>
                                        <p:tgtEl>
                                          <p:spTgt spid="76"/>
                                        </p:tgtEl>
                                      </p:cBhvr>
                                    </p:animEffect>
                                  </p:childTnLst>
                                </p:cTn>
                              </p:par>
                            </p:childTnLst>
                          </p:cTn>
                        </p:par>
                        <p:par>
                          <p:cTn id="105" fill="hold">
                            <p:stCondLst>
                              <p:cond delay="12000"/>
                            </p:stCondLst>
                            <p:childTnLst>
                              <p:par>
                                <p:cTn id="106" presetID="10" presetClass="entr" presetSubtype="0" fill="hold" grpId="0" nodeType="after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500"/>
                                        <p:tgtEl>
                                          <p:spTgt spid="18"/>
                                        </p:tgtEl>
                                      </p:cBhvr>
                                    </p:animEffect>
                                  </p:childTnLst>
                                </p:cTn>
                              </p:par>
                            </p:childTnLst>
                          </p:cTn>
                        </p:par>
                        <p:par>
                          <p:cTn id="109" fill="hold">
                            <p:stCondLst>
                              <p:cond delay="12500"/>
                            </p:stCondLst>
                            <p:childTnLst>
                              <p:par>
                                <p:cTn id="110" presetID="10" presetClass="entr" presetSubtype="0" fill="hold" grpId="0" nodeType="afterEffect">
                                  <p:stCondLst>
                                    <p:cond delay="0"/>
                                  </p:stCondLst>
                                  <p:childTnLst>
                                    <p:set>
                                      <p:cBhvr>
                                        <p:cTn id="111" dur="1" fill="hold">
                                          <p:stCondLst>
                                            <p:cond delay="0"/>
                                          </p:stCondLst>
                                        </p:cTn>
                                        <p:tgtEl>
                                          <p:spTgt spid="19"/>
                                        </p:tgtEl>
                                        <p:attrNameLst>
                                          <p:attrName>style.visibility</p:attrName>
                                        </p:attrNameLst>
                                      </p:cBhvr>
                                      <p:to>
                                        <p:strVal val="visible"/>
                                      </p:to>
                                    </p:set>
                                    <p:animEffect transition="in" filter="fade">
                                      <p:cBhvr>
                                        <p:cTn id="112" dur="500"/>
                                        <p:tgtEl>
                                          <p:spTgt spid="19"/>
                                        </p:tgtEl>
                                      </p:cBhvr>
                                    </p:animEffect>
                                  </p:childTnLst>
                                </p:cTn>
                              </p:par>
                            </p:childTnLst>
                          </p:cTn>
                        </p:par>
                        <p:par>
                          <p:cTn id="113" fill="hold">
                            <p:stCondLst>
                              <p:cond delay="13000"/>
                            </p:stCondLst>
                            <p:childTnLst>
                              <p:par>
                                <p:cTn id="114" presetID="22" presetClass="entr" presetSubtype="1" fill="hold" nodeType="after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wipe(up)">
                                      <p:cBhvr>
                                        <p:cTn id="116" dur="500"/>
                                        <p:tgtEl>
                                          <p:spTgt spid="12"/>
                                        </p:tgtEl>
                                      </p:cBhvr>
                                    </p:animEffect>
                                  </p:childTnLst>
                                </p:cTn>
                              </p:par>
                            </p:childTnLst>
                          </p:cTn>
                        </p:par>
                        <p:par>
                          <p:cTn id="117" fill="hold">
                            <p:stCondLst>
                              <p:cond delay="13500"/>
                            </p:stCondLst>
                            <p:childTnLst>
                              <p:par>
                                <p:cTn id="118" presetID="22" presetClass="entr" presetSubtype="2" fill="hold" nodeType="afterEffect">
                                  <p:stCondLst>
                                    <p:cond delay="0"/>
                                  </p:stCondLst>
                                  <p:childTnLst>
                                    <p:set>
                                      <p:cBhvr>
                                        <p:cTn id="119" dur="1" fill="hold">
                                          <p:stCondLst>
                                            <p:cond delay="0"/>
                                          </p:stCondLst>
                                        </p:cTn>
                                        <p:tgtEl>
                                          <p:spTgt spid="73"/>
                                        </p:tgtEl>
                                        <p:attrNameLst>
                                          <p:attrName>style.visibility</p:attrName>
                                        </p:attrNameLst>
                                      </p:cBhvr>
                                      <p:to>
                                        <p:strVal val="visible"/>
                                      </p:to>
                                    </p:set>
                                    <p:animEffect transition="in" filter="wipe(right)">
                                      <p:cBhvr>
                                        <p:cTn id="120" dur="500"/>
                                        <p:tgtEl>
                                          <p:spTgt spid="73"/>
                                        </p:tgtEl>
                                      </p:cBhvr>
                                    </p:animEffect>
                                  </p:childTnLst>
                                </p:cTn>
                              </p:par>
                            </p:childTnLst>
                          </p:cTn>
                        </p:par>
                        <p:par>
                          <p:cTn id="121" fill="hold">
                            <p:stCondLst>
                              <p:cond delay="14000"/>
                            </p:stCondLst>
                            <p:childTnLst>
                              <p:par>
                                <p:cTn id="122" presetID="22" presetClass="entr" presetSubtype="8" fill="hold" grpId="0" nodeType="afterEffect">
                                  <p:stCondLst>
                                    <p:cond delay="0"/>
                                  </p:stCondLst>
                                  <p:childTnLst>
                                    <p:set>
                                      <p:cBhvr>
                                        <p:cTn id="123" dur="1" fill="hold">
                                          <p:stCondLst>
                                            <p:cond delay="0"/>
                                          </p:stCondLst>
                                        </p:cTn>
                                        <p:tgtEl>
                                          <p:spTgt spid="40"/>
                                        </p:tgtEl>
                                        <p:attrNameLst>
                                          <p:attrName>style.visibility</p:attrName>
                                        </p:attrNameLst>
                                      </p:cBhvr>
                                      <p:to>
                                        <p:strVal val="visible"/>
                                      </p:to>
                                    </p:set>
                                    <p:animEffect>
                                      <p:cBhvr>
                                        <p:cTn id="12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47" grpId="0"/>
      <p:bldP spid="74" grpId="0" animBg="1"/>
      <p:bldP spid="75" grpId="0" animBg="1"/>
      <p:bldP spid="76" grpId="0" animBg="1"/>
      <p:bldP spid="77" grpId="0" animBg="1"/>
      <p:bldP spid="78" grpId="0" animBg="1"/>
      <p:bldP spid="40"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
        <p:nvSpPr>
          <p:cNvPr id="35" name="AutoShape 10"/>
          <p:cNvSpPr>
            <a:spLocks noChangeArrowheads="1"/>
          </p:cNvSpPr>
          <p:nvPr/>
        </p:nvSpPr>
        <p:spPr bwMode="auto">
          <a:xfrm rot="16200000">
            <a:off x="4045857" y="-1392948"/>
            <a:ext cx="1268310" cy="8424936"/>
          </a:xfrm>
          <a:prstGeom prst="downArrow">
            <a:avLst>
              <a:gd name="adj1" fmla="val 49065"/>
              <a:gd name="adj2" fmla="val 44827"/>
            </a:avLst>
          </a:prstGeom>
          <a:solidFill>
            <a:srgbClr val="FCD049"/>
          </a:solidFill>
          <a:ln>
            <a:noFill/>
          </a:ln>
        </p:spPr>
        <p:txBody>
          <a:bodyPr vert="eaVert" lIns="82810" tIns="41405" rIns="82810" bIns="41405"/>
          <a:lstStyle/>
          <a:p>
            <a:endParaRPr lang="zh-CN" altLang="en-US" sz="1900">
              <a:solidFill>
                <a:schemeClr val="bg1"/>
              </a:solidFill>
              <a:latin typeface="微软雅黑" panose="020B0503020204020204" pitchFamily="34" charset="-122"/>
              <a:ea typeface="微软雅黑" panose="020B0503020204020204" pitchFamily="34" charset="-122"/>
            </a:endParaRPr>
          </a:p>
        </p:txBody>
      </p:sp>
      <p:grpSp>
        <p:nvGrpSpPr>
          <p:cNvPr id="36" name="组合 35"/>
          <p:cNvGrpSpPr/>
          <p:nvPr/>
        </p:nvGrpSpPr>
        <p:grpSpPr bwMode="auto">
          <a:xfrm>
            <a:off x="2843808" y="2153786"/>
            <a:ext cx="1540705" cy="1396021"/>
            <a:chOff x="1214414" y="2786058"/>
            <a:chExt cx="1935848" cy="1751017"/>
          </a:xfrm>
        </p:grpSpPr>
        <p:grpSp>
          <p:nvGrpSpPr>
            <p:cNvPr id="37" name="Group 6"/>
            <p:cNvGrpSpPr/>
            <p:nvPr/>
          </p:nvGrpSpPr>
          <p:grpSpPr bwMode="auto">
            <a:xfrm>
              <a:off x="1295400" y="2786058"/>
              <a:ext cx="1753450" cy="1751017"/>
              <a:chOff x="1823" y="2371"/>
              <a:chExt cx="1801" cy="1801"/>
            </a:xfrm>
          </p:grpSpPr>
          <p:sp>
            <p:nvSpPr>
              <p:cNvPr id="3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9"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1"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42" name="组合 41"/>
          <p:cNvGrpSpPr/>
          <p:nvPr/>
        </p:nvGrpSpPr>
        <p:grpSpPr bwMode="auto">
          <a:xfrm>
            <a:off x="4637716" y="2153786"/>
            <a:ext cx="1540704" cy="1396021"/>
            <a:chOff x="1214414" y="2786058"/>
            <a:chExt cx="1935848" cy="1751017"/>
          </a:xfrm>
        </p:grpSpPr>
        <p:grpSp>
          <p:nvGrpSpPr>
            <p:cNvPr id="43" name="Group 6"/>
            <p:cNvGrpSpPr/>
            <p:nvPr/>
          </p:nvGrpSpPr>
          <p:grpSpPr bwMode="auto">
            <a:xfrm>
              <a:off x="1295400" y="2786058"/>
              <a:ext cx="1753450" cy="1751017"/>
              <a:chOff x="1823" y="2371"/>
              <a:chExt cx="1801" cy="1801"/>
            </a:xfrm>
          </p:grpSpPr>
          <p:sp>
            <p:nvSpPr>
              <p:cNvPr id="44"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5" name="Oval 8"/>
              <p:cNvSpPr>
                <a:spLocks noChangeArrowheads="1"/>
              </p:cNvSpPr>
              <p:nvPr/>
            </p:nvSpPr>
            <p:spPr bwMode="auto">
              <a:xfrm>
                <a:off x="1945" y="2493"/>
                <a:ext cx="1556" cy="1556"/>
              </a:xfrm>
              <a:prstGeom prst="ellipse">
                <a:avLst/>
              </a:prstGeom>
              <a:solidFill>
                <a:srgbClr val="FF9632"/>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6"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53" name="组合 52"/>
          <p:cNvGrpSpPr/>
          <p:nvPr/>
        </p:nvGrpSpPr>
        <p:grpSpPr bwMode="auto">
          <a:xfrm>
            <a:off x="6429017" y="2153786"/>
            <a:ext cx="1540705" cy="1396021"/>
            <a:chOff x="1214414" y="2786058"/>
            <a:chExt cx="1935848" cy="1751017"/>
          </a:xfrm>
        </p:grpSpPr>
        <p:grpSp>
          <p:nvGrpSpPr>
            <p:cNvPr id="54" name="Group 6"/>
            <p:cNvGrpSpPr/>
            <p:nvPr/>
          </p:nvGrpSpPr>
          <p:grpSpPr bwMode="auto">
            <a:xfrm>
              <a:off x="1295400" y="2786058"/>
              <a:ext cx="1753450" cy="1751017"/>
              <a:chOff x="1823" y="2371"/>
              <a:chExt cx="1801" cy="1801"/>
            </a:xfrm>
          </p:grpSpPr>
          <p:sp>
            <p:nvSpPr>
              <p:cNvPr id="5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57"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58" name="组合 40"/>
          <p:cNvGrpSpPr/>
          <p:nvPr/>
        </p:nvGrpSpPr>
        <p:grpSpPr bwMode="auto">
          <a:xfrm>
            <a:off x="1043608" y="2153786"/>
            <a:ext cx="1540705" cy="1396021"/>
            <a:chOff x="1214414" y="2786058"/>
            <a:chExt cx="1935848" cy="1751017"/>
          </a:xfrm>
        </p:grpSpPr>
        <p:grpSp>
          <p:nvGrpSpPr>
            <p:cNvPr id="59" name="Group 6"/>
            <p:cNvGrpSpPr/>
            <p:nvPr/>
          </p:nvGrpSpPr>
          <p:grpSpPr bwMode="auto">
            <a:xfrm>
              <a:off x="1295400" y="2786058"/>
              <a:ext cx="1753450" cy="1751017"/>
              <a:chOff x="1823" y="2371"/>
              <a:chExt cx="1801" cy="1801"/>
            </a:xfrm>
          </p:grpSpPr>
          <p:sp>
            <p:nvSpPr>
              <p:cNvPr id="6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61" name="Oval 8"/>
              <p:cNvSpPr>
                <a:spLocks noChangeArrowheads="1"/>
              </p:cNvSpPr>
              <p:nvPr/>
            </p:nvSpPr>
            <p:spPr bwMode="auto">
              <a:xfrm>
                <a:off x="1946" y="2493"/>
                <a:ext cx="1556" cy="1556"/>
              </a:xfrm>
              <a:prstGeom prst="ellipse">
                <a:avLst/>
              </a:prstGeom>
              <a:solidFill>
                <a:srgbClr val="FF8E2E"/>
              </a:solidFill>
              <a:ln w="38100">
                <a:solidFill>
                  <a:srgbClr val="FFFFFF"/>
                </a:solidFill>
                <a:rou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62"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p>
          </p:txBody>
        </p:sp>
      </p:grpSp>
      <p:sp>
        <p:nvSpPr>
          <p:cNvPr id="63" name="矩形标注 62"/>
          <p:cNvSpPr/>
          <p:nvPr/>
        </p:nvSpPr>
        <p:spPr>
          <a:xfrm>
            <a:off x="3144112" y="3801954"/>
            <a:ext cx="1338108" cy="4145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矩形标注 63"/>
          <p:cNvSpPr/>
          <p:nvPr/>
        </p:nvSpPr>
        <p:spPr>
          <a:xfrm>
            <a:off x="1319172" y="1839508"/>
            <a:ext cx="1434974" cy="58155"/>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Rectangle 28"/>
          <p:cNvSpPr>
            <a:spLocks noChangeArrowheads="1"/>
          </p:cNvSpPr>
          <p:nvPr/>
        </p:nvSpPr>
        <p:spPr bwMode="auto">
          <a:xfrm>
            <a:off x="3125689"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66" name="Rectangle 28"/>
          <p:cNvSpPr>
            <a:spLocks noChangeArrowheads="1"/>
          </p:cNvSpPr>
          <p:nvPr/>
        </p:nvSpPr>
        <p:spPr bwMode="auto">
          <a:xfrm>
            <a:off x="1379903"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67" name="矩形标注 66"/>
          <p:cNvSpPr/>
          <p:nvPr/>
        </p:nvSpPr>
        <p:spPr>
          <a:xfrm>
            <a:off x="4865218" y="1839508"/>
            <a:ext cx="1434974" cy="58155"/>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9" name="Rectangle 28"/>
          <p:cNvSpPr>
            <a:spLocks noChangeArrowheads="1"/>
          </p:cNvSpPr>
          <p:nvPr/>
        </p:nvSpPr>
        <p:spPr bwMode="auto">
          <a:xfrm>
            <a:off x="4925950"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70" name="矩形标注 69"/>
          <p:cNvSpPr/>
          <p:nvPr/>
        </p:nvSpPr>
        <p:spPr>
          <a:xfrm>
            <a:off x="6762284" y="3801954"/>
            <a:ext cx="1338108" cy="41453"/>
          </a:xfrm>
          <a:prstGeom prst="wedgeRectCallout">
            <a:avLst>
              <a:gd name="adj1" fmla="val -17526"/>
              <a:gd name="adj2" fmla="val -50946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Rectangle 28"/>
          <p:cNvSpPr>
            <a:spLocks noChangeArrowheads="1"/>
          </p:cNvSpPr>
          <p:nvPr/>
        </p:nvSpPr>
        <p:spPr bwMode="auto">
          <a:xfrm>
            <a:off x="6743863"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p:cBhvr>
                                        <p:cTn id="7" dur="5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15" presetClass="entr" presetSubtype="0"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1000" fill="hold"/>
                                        <p:tgtEl>
                                          <p:spTgt spid="58"/>
                                        </p:tgtEl>
                                        <p:attrNameLst>
                                          <p:attrName>ppt_w</p:attrName>
                                        </p:attrNameLst>
                                      </p:cBhvr>
                                      <p:tavLst>
                                        <p:tav tm="0">
                                          <p:val>
                                            <p:fltVal val="0"/>
                                          </p:val>
                                        </p:tav>
                                        <p:tav tm="100000">
                                          <p:val>
                                            <p:strVal val="#ppt_w"/>
                                          </p:val>
                                        </p:tav>
                                      </p:tavLst>
                                    </p:anim>
                                    <p:anim calcmode="lin" valueType="num">
                                      <p:cBhvr>
                                        <p:cTn id="16" dur="1000" fill="hold"/>
                                        <p:tgtEl>
                                          <p:spTgt spid="58"/>
                                        </p:tgtEl>
                                        <p:attrNameLst>
                                          <p:attrName>ppt_h</p:attrName>
                                        </p:attrNameLst>
                                      </p:cBhvr>
                                      <p:tavLst>
                                        <p:tav tm="0">
                                          <p:val>
                                            <p:fltVal val="0"/>
                                          </p:val>
                                        </p:tav>
                                        <p:tav tm="100000">
                                          <p:val>
                                            <p:strVal val="#ppt_h"/>
                                          </p:val>
                                        </p:tav>
                                      </p:tavLst>
                                    </p:anim>
                                    <p:anim calcmode="lin" valueType="num">
                                      <p:cBhvr>
                                        <p:cTn id="17"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8"/>
                                        </p:tgtEl>
                                        <p:attrNameLst>
                                          <p:attrName>ppt_y</p:attrName>
                                        </p:attrNameLst>
                                      </p:cBhvr>
                                      <p:tavLst>
                                        <p:tav tm="0" fmla="#ppt_y+(sin(-2*pi*(1-$))*-#ppt_x+cos(-2*pi*(1-$))*(1-#ppt_y))*(1-$)">
                                          <p:val>
                                            <p:fltVal val="0"/>
                                          </p:val>
                                        </p:tav>
                                        <p:tav tm="100000">
                                          <p:val>
                                            <p:fltVal val="1"/>
                                          </p:val>
                                        </p:tav>
                                      </p:tavLst>
                                    </p:anim>
                                  </p:childTnLst>
                                </p:cTn>
                              </p:par>
                              <p:par>
                                <p:cTn id="19" presetID="15" presetClass="entr" presetSubtype="0" fill="hold" nodeType="withEffect">
                                  <p:stCondLst>
                                    <p:cond delay="250"/>
                                  </p:stCondLst>
                                  <p:childTnLst>
                                    <p:set>
                                      <p:cBhvr>
                                        <p:cTn id="20" dur="1" fill="hold">
                                          <p:stCondLst>
                                            <p:cond delay="0"/>
                                          </p:stCondLst>
                                        </p:cTn>
                                        <p:tgtEl>
                                          <p:spTgt spid="36"/>
                                        </p:tgtEl>
                                        <p:attrNameLst>
                                          <p:attrName>style.visibility</p:attrName>
                                        </p:attrNameLst>
                                      </p:cBhvr>
                                      <p:to>
                                        <p:strVal val="visible"/>
                                      </p:to>
                                    </p:set>
                                    <p:anim calcmode="lin" valueType="num">
                                      <p:cBhvr>
                                        <p:cTn id="21" dur="1000" fill="hold"/>
                                        <p:tgtEl>
                                          <p:spTgt spid="36"/>
                                        </p:tgtEl>
                                        <p:attrNameLst>
                                          <p:attrName>ppt_w</p:attrName>
                                        </p:attrNameLst>
                                      </p:cBhvr>
                                      <p:tavLst>
                                        <p:tav tm="0">
                                          <p:val>
                                            <p:fltVal val="0"/>
                                          </p:val>
                                        </p:tav>
                                        <p:tav tm="100000">
                                          <p:val>
                                            <p:strVal val="#ppt_w"/>
                                          </p:val>
                                        </p:tav>
                                      </p:tavLst>
                                    </p:anim>
                                    <p:anim calcmode="lin" valueType="num">
                                      <p:cBhvr>
                                        <p:cTn id="22" dur="1000" fill="hold"/>
                                        <p:tgtEl>
                                          <p:spTgt spid="36"/>
                                        </p:tgtEl>
                                        <p:attrNameLst>
                                          <p:attrName>ppt_h</p:attrName>
                                        </p:attrNameLst>
                                      </p:cBhvr>
                                      <p:tavLst>
                                        <p:tav tm="0">
                                          <p:val>
                                            <p:fltVal val="0"/>
                                          </p:val>
                                        </p:tav>
                                        <p:tav tm="100000">
                                          <p:val>
                                            <p:strVal val="#ppt_h"/>
                                          </p:val>
                                        </p:tav>
                                      </p:tavLst>
                                    </p:anim>
                                    <p:anim calcmode="lin" valueType="num">
                                      <p:cBhvr>
                                        <p:cTn id="23"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6"/>
                                        </p:tgtEl>
                                        <p:attrNameLst>
                                          <p:attrName>ppt_y</p:attrName>
                                        </p:attrNameLst>
                                      </p:cBhvr>
                                      <p:tavLst>
                                        <p:tav tm="0" fmla="#ppt_y+(sin(-2*pi*(1-$))*-#ppt_x+cos(-2*pi*(1-$))*(1-#ppt_y))*(1-$)">
                                          <p:val>
                                            <p:fltVal val="0"/>
                                          </p:val>
                                        </p:tav>
                                        <p:tav tm="100000">
                                          <p:val>
                                            <p:fltVal val="1"/>
                                          </p:val>
                                        </p:tav>
                                      </p:tavLst>
                                    </p:anim>
                                  </p:childTnLst>
                                </p:cTn>
                              </p:par>
                              <p:par>
                                <p:cTn id="25" presetID="15" presetClass="entr" presetSubtype="0" fill="hold" nodeType="withEffect">
                                  <p:stCondLst>
                                    <p:cond delay="500"/>
                                  </p:stCondLst>
                                  <p:childTnLst>
                                    <p:set>
                                      <p:cBhvr>
                                        <p:cTn id="26" dur="1" fill="hold">
                                          <p:stCondLst>
                                            <p:cond delay="0"/>
                                          </p:stCondLst>
                                        </p:cTn>
                                        <p:tgtEl>
                                          <p:spTgt spid="42"/>
                                        </p:tgtEl>
                                        <p:attrNameLst>
                                          <p:attrName>style.visibility</p:attrName>
                                        </p:attrNameLst>
                                      </p:cBhvr>
                                      <p:to>
                                        <p:strVal val="visible"/>
                                      </p:to>
                                    </p:set>
                                    <p:anim calcmode="lin" valueType="num">
                                      <p:cBhvr>
                                        <p:cTn id="27" dur="1000" fill="hold"/>
                                        <p:tgtEl>
                                          <p:spTgt spid="42"/>
                                        </p:tgtEl>
                                        <p:attrNameLst>
                                          <p:attrName>ppt_w</p:attrName>
                                        </p:attrNameLst>
                                      </p:cBhvr>
                                      <p:tavLst>
                                        <p:tav tm="0">
                                          <p:val>
                                            <p:fltVal val="0"/>
                                          </p:val>
                                        </p:tav>
                                        <p:tav tm="100000">
                                          <p:val>
                                            <p:strVal val="#ppt_w"/>
                                          </p:val>
                                        </p:tav>
                                      </p:tavLst>
                                    </p:anim>
                                    <p:anim calcmode="lin" valueType="num">
                                      <p:cBhvr>
                                        <p:cTn id="28" dur="1000" fill="hold"/>
                                        <p:tgtEl>
                                          <p:spTgt spid="42"/>
                                        </p:tgtEl>
                                        <p:attrNameLst>
                                          <p:attrName>ppt_h</p:attrName>
                                        </p:attrNameLst>
                                      </p:cBhvr>
                                      <p:tavLst>
                                        <p:tav tm="0">
                                          <p:val>
                                            <p:fltVal val="0"/>
                                          </p:val>
                                        </p:tav>
                                        <p:tav tm="100000">
                                          <p:val>
                                            <p:strVal val="#ppt_h"/>
                                          </p:val>
                                        </p:tav>
                                      </p:tavLst>
                                    </p:anim>
                                    <p:anim calcmode="lin" valueType="num">
                                      <p:cBhvr>
                                        <p:cTn id="29"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42"/>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750"/>
                                  </p:stCondLst>
                                  <p:childTnLst>
                                    <p:set>
                                      <p:cBhvr>
                                        <p:cTn id="32" dur="1" fill="hold">
                                          <p:stCondLst>
                                            <p:cond delay="0"/>
                                          </p:stCondLst>
                                        </p:cTn>
                                        <p:tgtEl>
                                          <p:spTgt spid="53"/>
                                        </p:tgtEl>
                                        <p:attrNameLst>
                                          <p:attrName>style.visibility</p:attrName>
                                        </p:attrNameLst>
                                      </p:cBhvr>
                                      <p:to>
                                        <p:strVal val="visible"/>
                                      </p:to>
                                    </p:set>
                                    <p:anim calcmode="lin" valueType="num">
                                      <p:cBhvr>
                                        <p:cTn id="33" dur="1000" fill="hold"/>
                                        <p:tgtEl>
                                          <p:spTgt spid="53"/>
                                        </p:tgtEl>
                                        <p:attrNameLst>
                                          <p:attrName>ppt_w</p:attrName>
                                        </p:attrNameLst>
                                      </p:cBhvr>
                                      <p:tavLst>
                                        <p:tav tm="0">
                                          <p:val>
                                            <p:fltVal val="0"/>
                                          </p:val>
                                        </p:tav>
                                        <p:tav tm="100000">
                                          <p:val>
                                            <p:strVal val="#ppt_w"/>
                                          </p:val>
                                        </p:tav>
                                      </p:tavLst>
                                    </p:anim>
                                    <p:anim calcmode="lin" valueType="num">
                                      <p:cBhvr>
                                        <p:cTn id="34" dur="1000" fill="hold"/>
                                        <p:tgtEl>
                                          <p:spTgt spid="53"/>
                                        </p:tgtEl>
                                        <p:attrNameLst>
                                          <p:attrName>ppt_h</p:attrName>
                                        </p:attrNameLst>
                                      </p:cBhvr>
                                      <p:tavLst>
                                        <p:tav tm="0">
                                          <p:val>
                                            <p:fltVal val="0"/>
                                          </p:val>
                                        </p:tav>
                                        <p:tav tm="100000">
                                          <p:val>
                                            <p:strVal val="#ppt_h"/>
                                          </p:val>
                                        </p:tav>
                                      </p:tavLst>
                                    </p:anim>
                                    <p:anim calcmode="lin" valueType="num">
                                      <p:cBhvr>
                                        <p:cTn id="35"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53"/>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2000"/>
                            </p:stCondLst>
                            <p:childTnLst>
                              <p:par>
                                <p:cTn id="38" presetID="2" presetClass="entr" presetSubtype="1"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 calcmode="lin" valueType="num">
                                      <p:cBhvr additive="base">
                                        <p:cTn id="40" dur="500" fill="hold"/>
                                        <p:tgtEl>
                                          <p:spTgt spid="64"/>
                                        </p:tgtEl>
                                        <p:attrNameLst>
                                          <p:attrName>ppt_x</p:attrName>
                                        </p:attrNameLst>
                                      </p:cBhvr>
                                      <p:tavLst>
                                        <p:tav tm="0">
                                          <p:val>
                                            <p:strVal val="#ppt_x"/>
                                          </p:val>
                                        </p:tav>
                                        <p:tav tm="100000">
                                          <p:val>
                                            <p:strVal val="#ppt_x"/>
                                          </p:val>
                                        </p:tav>
                                      </p:tavLst>
                                    </p:anim>
                                    <p:anim calcmode="lin" valueType="num">
                                      <p:cBhvr additive="base">
                                        <p:cTn id="41" dur="500" fill="hold"/>
                                        <p:tgtEl>
                                          <p:spTgt spid="64"/>
                                        </p:tgtEl>
                                        <p:attrNameLst>
                                          <p:attrName>ppt_y</p:attrName>
                                        </p:attrNameLst>
                                      </p:cBhvr>
                                      <p:tavLst>
                                        <p:tav tm="0">
                                          <p:val>
                                            <p:strVal val="0-#ppt_h/2"/>
                                          </p:val>
                                        </p:tav>
                                        <p:tav tm="100000">
                                          <p:val>
                                            <p:strVal val="#ppt_y"/>
                                          </p:val>
                                        </p:tav>
                                      </p:tavLst>
                                    </p:anim>
                                  </p:childTnLst>
                                </p:cTn>
                              </p:par>
                            </p:childTnLst>
                          </p:cTn>
                        </p:par>
                        <p:par>
                          <p:cTn id="42" fill="hold">
                            <p:stCondLst>
                              <p:cond delay="2500"/>
                            </p:stCondLst>
                            <p:childTnLst>
                              <p:par>
                                <p:cTn id="43" presetID="32" presetClass="emph" presetSubtype="0" fill="hold" grpId="1" nodeType="afterEffect">
                                  <p:stCondLst>
                                    <p:cond delay="0"/>
                                  </p:stCondLst>
                                  <p:childTnLst>
                                    <p:animRot by="120000">
                                      <p:cBhvr>
                                        <p:cTn id="44" dur="50" fill="hold">
                                          <p:stCondLst>
                                            <p:cond delay="0"/>
                                          </p:stCondLst>
                                        </p:cTn>
                                        <p:tgtEl>
                                          <p:spTgt spid="64"/>
                                        </p:tgtEl>
                                        <p:attrNameLst>
                                          <p:attrName>r</p:attrName>
                                        </p:attrNameLst>
                                      </p:cBhvr>
                                    </p:animRot>
                                    <p:animRot by="-240000">
                                      <p:cBhvr>
                                        <p:cTn id="45" dur="100" fill="hold">
                                          <p:stCondLst>
                                            <p:cond delay="100"/>
                                          </p:stCondLst>
                                        </p:cTn>
                                        <p:tgtEl>
                                          <p:spTgt spid="64"/>
                                        </p:tgtEl>
                                        <p:attrNameLst>
                                          <p:attrName>r</p:attrName>
                                        </p:attrNameLst>
                                      </p:cBhvr>
                                    </p:animRot>
                                    <p:animRot by="240000">
                                      <p:cBhvr>
                                        <p:cTn id="46" dur="100" fill="hold">
                                          <p:stCondLst>
                                            <p:cond delay="200"/>
                                          </p:stCondLst>
                                        </p:cTn>
                                        <p:tgtEl>
                                          <p:spTgt spid="64"/>
                                        </p:tgtEl>
                                        <p:attrNameLst>
                                          <p:attrName>r</p:attrName>
                                        </p:attrNameLst>
                                      </p:cBhvr>
                                    </p:animRot>
                                    <p:animRot by="-240000">
                                      <p:cBhvr>
                                        <p:cTn id="47" dur="100" fill="hold">
                                          <p:stCondLst>
                                            <p:cond delay="300"/>
                                          </p:stCondLst>
                                        </p:cTn>
                                        <p:tgtEl>
                                          <p:spTgt spid="64"/>
                                        </p:tgtEl>
                                        <p:attrNameLst>
                                          <p:attrName>r</p:attrName>
                                        </p:attrNameLst>
                                      </p:cBhvr>
                                    </p:animRot>
                                    <p:animRot by="120000">
                                      <p:cBhvr>
                                        <p:cTn id="48" dur="100" fill="hold">
                                          <p:stCondLst>
                                            <p:cond delay="400"/>
                                          </p:stCondLst>
                                        </p:cTn>
                                        <p:tgtEl>
                                          <p:spTgt spid="64"/>
                                        </p:tgtEl>
                                        <p:attrNameLst>
                                          <p:attrName>r</p:attrName>
                                        </p:attrNameLst>
                                      </p:cBhvr>
                                    </p:animRot>
                                  </p:childTnLst>
                                </p:cTn>
                              </p:par>
                            </p:childTnLst>
                          </p:cTn>
                        </p:par>
                        <p:par>
                          <p:cTn id="49" fill="hold">
                            <p:stCondLst>
                              <p:cond delay="3000"/>
                            </p:stCondLst>
                            <p:childTnLst>
                              <p:par>
                                <p:cTn id="50" presetID="18" presetClass="entr" presetSubtype="9"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strips(upLeft)">
                                      <p:cBhvr>
                                        <p:cTn id="52" dur="500"/>
                                        <p:tgtEl>
                                          <p:spTgt spid="66"/>
                                        </p:tgtEl>
                                      </p:cBhvr>
                                    </p:animEffect>
                                  </p:childTnLst>
                                </p:cTn>
                              </p:par>
                            </p:childTnLst>
                          </p:cTn>
                        </p:par>
                        <p:par>
                          <p:cTn id="53" fill="hold">
                            <p:stCondLst>
                              <p:cond delay="3500"/>
                            </p:stCondLst>
                            <p:childTnLst>
                              <p:par>
                                <p:cTn id="54" presetID="2" presetClass="entr" presetSubtype="4" fill="hold" grpId="0" nodeType="after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additive="base">
                                        <p:cTn id="56" dur="500" fill="hold"/>
                                        <p:tgtEl>
                                          <p:spTgt spid="63"/>
                                        </p:tgtEl>
                                        <p:attrNameLst>
                                          <p:attrName>ppt_x</p:attrName>
                                        </p:attrNameLst>
                                      </p:cBhvr>
                                      <p:tavLst>
                                        <p:tav tm="0">
                                          <p:val>
                                            <p:strVal val="#ppt_x"/>
                                          </p:val>
                                        </p:tav>
                                        <p:tav tm="100000">
                                          <p:val>
                                            <p:strVal val="#ppt_x"/>
                                          </p:val>
                                        </p:tav>
                                      </p:tavLst>
                                    </p:anim>
                                    <p:anim calcmode="lin" valueType="num">
                                      <p:cBhvr additive="base">
                                        <p:cTn id="57" dur="500" fill="hold"/>
                                        <p:tgtEl>
                                          <p:spTgt spid="63"/>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32" presetClass="emph" presetSubtype="0" fill="hold" grpId="1" nodeType="afterEffect">
                                  <p:stCondLst>
                                    <p:cond delay="0"/>
                                  </p:stCondLst>
                                  <p:childTnLst>
                                    <p:animRot by="120000">
                                      <p:cBhvr>
                                        <p:cTn id="60" dur="50" fill="hold">
                                          <p:stCondLst>
                                            <p:cond delay="0"/>
                                          </p:stCondLst>
                                        </p:cTn>
                                        <p:tgtEl>
                                          <p:spTgt spid="63"/>
                                        </p:tgtEl>
                                        <p:attrNameLst>
                                          <p:attrName>r</p:attrName>
                                        </p:attrNameLst>
                                      </p:cBhvr>
                                    </p:animRot>
                                    <p:animRot by="-240000">
                                      <p:cBhvr>
                                        <p:cTn id="61" dur="100" fill="hold">
                                          <p:stCondLst>
                                            <p:cond delay="100"/>
                                          </p:stCondLst>
                                        </p:cTn>
                                        <p:tgtEl>
                                          <p:spTgt spid="63"/>
                                        </p:tgtEl>
                                        <p:attrNameLst>
                                          <p:attrName>r</p:attrName>
                                        </p:attrNameLst>
                                      </p:cBhvr>
                                    </p:animRot>
                                    <p:animRot by="240000">
                                      <p:cBhvr>
                                        <p:cTn id="62" dur="100" fill="hold">
                                          <p:stCondLst>
                                            <p:cond delay="200"/>
                                          </p:stCondLst>
                                        </p:cTn>
                                        <p:tgtEl>
                                          <p:spTgt spid="63"/>
                                        </p:tgtEl>
                                        <p:attrNameLst>
                                          <p:attrName>r</p:attrName>
                                        </p:attrNameLst>
                                      </p:cBhvr>
                                    </p:animRot>
                                    <p:animRot by="-240000">
                                      <p:cBhvr>
                                        <p:cTn id="63" dur="100" fill="hold">
                                          <p:stCondLst>
                                            <p:cond delay="300"/>
                                          </p:stCondLst>
                                        </p:cTn>
                                        <p:tgtEl>
                                          <p:spTgt spid="63"/>
                                        </p:tgtEl>
                                        <p:attrNameLst>
                                          <p:attrName>r</p:attrName>
                                        </p:attrNameLst>
                                      </p:cBhvr>
                                    </p:animRot>
                                    <p:animRot by="120000">
                                      <p:cBhvr>
                                        <p:cTn id="64" dur="100" fill="hold">
                                          <p:stCondLst>
                                            <p:cond delay="400"/>
                                          </p:stCondLst>
                                        </p:cTn>
                                        <p:tgtEl>
                                          <p:spTgt spid="63"/>
                                        </p:tgtEl>
                                        <p:attrNameLst>
                                          <p:attrName>r</p:attrName>
                                        </p:attrNameLst>
                                      </p:cBhvr>
                                    </p:animRot>
                                  </p:childTnLst>
                                </p:cTn>
                              </p:par>
                            </p:childTnLst>
                          </p:cTn>
                        </p:par>
                        <p:par>
                          <p:cTn id="65" fill="hold">
                            <p:stCondLst>
                              <p:cond delay="4500"/>
                            </p:stCondLst>
                            <p:childTnLst>
                              <p:par>
                                <p:cTn id="66" presetID="18" presetClass="entr" presetSubtype="9"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strips(upLeft)">
                                      <p:cBhvr>
                                        <p:cTn id="68" dur="500"/>
                                        <p:tgtEl>
                                          <p:spTgt spid="65"/>
                                        </p:tgtEl>
                                      </p:cBhvr>
                                    </p:animEffect>
                                  </p:childTnLst>
                                </p:cTn>
                              </p:par>
                            </p:childTnLst>
                          </p:cTn>
                        </p:par>
                        <p:par>
                          <p:cTn id="69" fill="hold">
                            <p:stCondLst>
                              <p:cond delay="5000"/>
                            </p:stCondLst>
                            <p:childTnLst>
                              <p:par>
                                <p:cTn id="70" presetID="2" presetClass="entr" presetSubtype="1" fill="hold" grpId="0" nodeType="afterEffect">
                                  <p:stCondLst>
                                    <p:cond delay="0"/>
                                  </p:stCondLst>
                                  <p:childTnLst>
                                    <p:set>
                                      <p:cBhvr>
                                        <p:cTn id="71" dur="1" fill="hold">
                                          <p:stCondLst>
                                            <p:cond delay="0"/>
                                          </p:stCondLst>
                                        </p:cTn>
                                        <p:tgtEl>
                                          <p:spTgt spid="67"/>
                                        </p:tgtEl>
                                        <p:attrNameLst>
                                          <p:attrName>style.visibility</p:attrName>
                                        </p:attrNameLst>
                                      </p:cBhvr>
                                      <p:to>
                                        <p:strVal val="visible"/>
                                      </p:to>
                                    </p:set>
                                    <p:anim calcmode="lin" valueType="num">
                                      <p:cBhvr additive="base">
                                        <p:cTn id="72" dur="500" fill="hold"/>
                                        <p:tgtEl>
                                          <p:spTgt spid="67"/>
                                        </p:tgtEl>
                                        <p:attrNameLst>
                                          <p:attrName>ppt_x</p:attrName>
                                        </p:attrNameLst>
                                      </p:cBhvr>
                                      <p:tavLst>
                                        <p:tav tm="0">
                                          <p:val>
                                            <p:strVal val="#ppt_x"/>
                                          </p:val>
                                        </p:tav>
                                        <p:tav tm="100000">
                                          <p:val>
                                            <p:strVal val="#ppt_x"/>
                                          </p:val>
                                        </p:tav>
                                      </p:tavLst>
                                    </p:anim>
                                    <p:anim calcmode="lin" valueType="num">
                                      <p:cBhvr additive="base">
                                        <p:cTn id="73" dur="500" fill="hold"/>
                                        <p:tgtEl>
                                          <p:spTgt spid="67"/>
                                        </p:tgtEl>
                                        <p:attrNameLst>
                                          <p:attrName>ppt_y</p:attrName>
                                        </p:attrNameLst>
                                      </p:cBhvr>
                                      <p:tavLst>
                                        <p:tav tm="0">
                                          <p:val>
                                            <p:strVal val="0-#ppt_h/2"/>
                                          </p:val>
                                        </p:tav>
                                        <p:tav tm="100000">
                                          <p:val>
                                            <p:strVal val="#ppt_y"/>
                                          </p:val>
                                        </p:tav>
                                      </p:tavLst>
                                    </p:anim>
                                  </p:childTnLst>
                                </p:cTn>
                              </p:par>
                            </p:childTnLst>
                          </p:cTn>
                        </p:par>
                        <p:par>
                          <p:cTn id="74" fill="hold">
                            <p:stCondLst>
                              <p:cond delay="5500"/>
                            </p:stCondLst>
                            <p:childTnLst>
                              <p:par>
                                <p:cTn id="75" presetID="32" presetClass="emph" presetSubtype="0" fill="hold" grpId="1" nodeType="afterEffect">
                                  <p:stCondLst>
                                    <p:cond delay="0"/>
                                  </p:stCondLst>
                                  <p:childTnLst>
                                    <p:animRot by="120000">
                                      <p:cBhvr>
                                        <p:cTn id="76" dur="50" fill="hold">
                                          <p:stCondLst>
                                            <p:cond delay="0"/>
                                          </p:stCondLst>
                                        </p:cTn>
                                        <p:tgtEl>
                                          <p:spTgt spid="67"/>
                                        </p:tgtEl>
                                        <p:attrNameLst>
                                          <p:attrName>r</p:attrName>
                                        </p:attrNameLst>
                                      </p:cBhvr>
                                    </p:animRot>
                                    <p:animRot by="-240000">
                                      <p:cBhvr>
                                        <p:cTn id="77" dur="100" fill="hold">
                                          <p:stCondLst>
                                            <p:cond delay="100"/>
                                          </p:stCondLst>
                                        </p:cTn>
                                        <p:tgtEl>
                                          <p:spTgt spid="67"/>
                                        </p:tgtEl>
                                        <p:attrNameLst>
                                          <p:attrName>r</p:attrName>
                                        </p:attrNameLst>
                                      </p:cBhvr>
                                    </p:animRot>
                                    <p:animRot by="240000">
                                      <p:cBhvr>
                                        <p:cTn id="78" dur="100" fill="hold">
                                          <p:stCondLst>
                                            <p:cond delay="200"/>
                                          </p:stCondLst>
                                        </p:cTn>
                                        <p:tgtEl>
                                          <p:spTgt spid="67"/>
                                        </p:tgtEl>
                                        <p:attrNameLst>
                                          <p:attrName>r</p:attrName>
                                        </p:attrNameLst>
                                      </p:cBhvr>
                                    </p:animRot>
                                    <p:animRot by="-240000">
                                      <p:cBhvr>
                                        <p:cTn id="79" dur="100" fill="hold">
                                          <p:stCondLst>
                                            <p:cond delay="300"/>
                                          </p:stCondLst>
                                        </p:cTn>
                                        <p:tgtEl>
                                          <p:spTgt spid="67"/>
                                        </p:tgtEl>
                                        <p:attrNameLst>
                                          <p:attrName>r</p:attrName>
                                        </p:attrNameLst>
                                      </p:cBhvr>
                                    </p:animRot>
                                    <p:animRot by="120000">
                                      <p:cBhvr>
                                        <p:cTn id="80" dur="100" fill="hold">
                                          <p:stCondLst>
                                            <p:cond delay="400"/>
                                          </p:stCondLst>
                                        </p:cTn>
                                        <p:tgtEl>
                                          <p:spTgt spid="67"/>
                                        </p:tgtEl>
                                        <p:attrNameLst>
                                          <p:attrName>r</p:attrName>
                                        </p:attrNameLst>
                                      </p:cBhvr>
                                    </p:animRot>
                                  </p:childTnLst>
                                </p:cTn>
                              </p:par>
                            </p:childTnLst>
                          </p:cTn>
                        </p:par>
                        <p:par>
                          <p:cTn id="81" fill="hold">
                            <p:stCondLst>
                              <p:cond delay="6000"/>
                            </p:stCondLst>
                            <p:childTnLst>
                              <p:par>
                                <p:cTn id="82" presetID="18" presetClass="entr" presetSubtype="9" fill="hold" grpId="0"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strips(upLeft)">
                                      <p:cBhvr>
                                        <p:cTn id="84" dur="500"/>
                                        <p:tgtEl>
                                          <p:spTgt spid="69"/>
                                        </p:tgtEl>
                                      </p:cBhvr>
                                    </p:animEffect>
                                  </p:childTnLst>
                                </p:cTn>
                              </p:par>
                            </p:childTnLst>
                          </p:cTn>
                        </p:par>
                        <p:par>
                          <p:cTn id="85" fill="hold">
                            <p:stCondLst>
                              <p:cond delay="6500"/>
                            </p:stCondLst>
                            <p:childTnLst>
                              <p:par>
                                <p:cTn id="86" presetID="2" presetClass="entr" presetSubtype="4" fill="hold" grpId="0" nodeType="afterEffect">
                                  <p:stCondLst>
                                    <p:cond delay="0"/>
                                  </p:stCondLst>
                                  <p:childTnLst>
                                    <p:set>
                                      <p:cBhvr>
                                        <p:cTn id="87" dur="1" fill="hold">
                                          <p:stCondLst>
                                            <p:cond delay="0"/>
                                          </p:stCondLst>
                                        </p:cTn>
                                        <p:tgtEl>
                                          <p:spTgt spid="70"/>
                                        </p:tgtEl>
                                        <p:attrNameLst>
                                          <p:attrName>style.visibility</p:attrName>
                                        </p:attrNameLst>
                                      </p:cBhvr>
                                      <p:to>
                                        <p:strVal val="visible"/>
                                      </p:to>
                                    </p:set>
                                    <p:anim calcmode="lin" valueType="num">
                                      <p:cBhvr additive="base">
                                        <p:cTn id="88" dur="500" fill="hold"/>
                                        <p:tgtEl>
                                          <p:spTgt spid="70"/>
                                        </p:tgtEl>
                                        <p:attrNameLst>
                                          <p:attrName>ppt_x</p:attrName>
                                        </p:attrNameLst>
                                      </p:cBhvr>
                                      <p:tavLst>
                                        <p:tav tm="0">
                                          <p:val>
                                            <p:strVal val="#ppt_x"/>
                                          </p:val>
                                        </p:tav>
                                        <p:tav tm="100000">
                                          <p:val>
                                            <p:strVal val="#ppt_x"/>
                                          </p:val>
                                        </p:tav>
                                      </p:tavLst>
                                    </p:anim>
                                    <p:anim calcmode="lin" valueType="num">
                                      <p:cBhvr additive="base">
                                        <p:cTn id="89" dur="500" fill="hold"/>
                                        <p:tgtEl>
                                          <p:spTgt spid="70"/>
                                        </p:tgtEl>
                                        <p:attrNameLst>
                                          <p:attrName>ppt_y</p:attrName>
                                        </p:attrNameLst>
                                      </p:cBhvr>
                                      <p:tavLst>
                                        <p:tav tm="0">
                                          <p:val>
                                            <p:strVal val="1+#ppt_h/2"/>
                                          </p:val>
                                        </p:tav>
                                        <p:tav tm="100000">
                                          <p:val>
                                            <p:strVal val="#ppt_y"/>
                                          </p:val>
                                        </p:tav>
                                      </p:tavLst>
                                    </p:anim>
                                  </p:childTnLst>
                                </p:cTn>
                              </p:par>
                            </p:childTnLst>
                          </p:cTn>
                        </p:par>
                        <p:par>
                          <p:cTn id="90" fill="hold">
                            <p:stCondLst>
                              <p:cond delay="7000"/>
                            </p:stCondLst>
                            <p:childTnLst>
                              <p:par>
                                <p:cTn id="91" presetID="32" presetClass="emph" presetSubtype="0" fill="hold" grpId="1" nodeType="afterEffect">
                                  <p:stCondLst>
                                    <p:cond delay="0"/>
                                  </p:stCondLst>
                                  <p:childTnLst>
                                    <p:animRot by="120000">
                                      <p:cBhvr>
                                        <p:cTn id="92" dur="50" fill="hold">
                                          <p:stCondLst>
                                            <p:cond delay="0"/>
                                          </p:stCondLst>
                                        </p:cTn>
                                        <p:tgtEl>
                                          <p:spTgt spid="70"/>
                                        </p:tgtEl>
                                        <p:attrNameLst>
                                          <p:attrName>r</p:attrName>
                                        </p:attrNameLst>
                                      </p:cBhvr>
                                    </p:animRot>
                                    <p:animRot by="-240000">
                                      <p:cBhvr>
                                        <p:cTn id="93" dur="100" fill="hold">
                                          <p:stCondLst>
                                            <p:cond delay="100"/>
                                          </p:stCondLst>
                                        </p:cTn>
                                        <p:tgtEl>
                                          <p:spTgt spid="70"/>
                                        </p:tgtEl>
                                        <p:attrNameLst>
                                          <p:attrName>r</p:attrName>
                                        </p:attrNameLst>
                                      </p:cBhvr>
                                    </p:animRot>
                                    <p:animRot by="240000">
                                      <p:cBhvr>
                                        <p:cTn id="94" dur="100" fill="hold">
                                          <p:stCondLst>
                                            <p:cond delay="200"/>
                                          </p:stCondLst>
                                        </p:cTn>
                                        <p:tgtEl>
                                          <p:spTgt spid="70"/>
                                        </p:tgtEl>
                                        <p:attrNameLst>
                                          <p:attrName>r</p:attrName>
                                        </p:attrNameLst>
                                      </p:cBhvr>
                                    </p:animRot>
                                    <p:animRot by="-240000">
                                      <p:cBhvr>
                                        <p:cTn id="95" dur="100" fill="hold">
                                          <p:stCondLst>
                                            <p:cond delay="300"/>
                                          </p:stCondLst>
                                        </p:cTn>
                                        <p:tgtEl>
                                          <p:spTgt spid="70"/>
                                        </p:tgtEl>
                                        <p:attrNameLst>
                                          <p:attrName>r</p:attrName>
                                        </p:attrNameLst>
                                      </p:cBhvr>
                                    </p:animRot>
                                    <p:animRot by="120000">
                                      <p:cBhvr>
                                        <p:cTn id="96" dur="100" fill="hold">
                                          <p:stCondLst>
                                            <p:cond delay="400"/>
                                          </p:stCondLst>
                                        </p:cTn>
                                        <p:tgtEl>
                                          <p:spTgt spid="70"/>
                                        </p:tgtEl>
                                        <p:attrNameLst>
                                          <p:attrName>r</p:attrName>
                                        </p:attrNameLst>
                                      </p:cBhvr>
                                    </p:animRot>
                                  </p:childTnLst>
                                </p:cTn>
                              </p:par>
                            </p:childTnLst>
                          </p:cTn>
                        </p:par>
                        <p:par>
                          <p:cTn id="97" fill="hold">
                            <p:stCondLst>
                              <p:cond delay="7500"/>
                            </p:stCondLst>
                            <p:childTnLst>
                              <p:par>
                                <p:cTn id="98" presetID="18" presetClass="entr" presetSubtype="9" fill="hold" grpId="0" nodeType="after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strips(upLeft)">
                                      <p:cBhvr>
                                        <p:cTn id="100"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utoUpdateAnimBg="0"/>
      <p:bldP spid="35" grpId="0" bldLvl="0" animBg="1"/>
      <p:bldP spid="63" grpId="0" bldLvl="0" animBg="1"/>
      <p:bldP spid="63" grpId="1" bldLvl="0" animBg="1"/>
      <p:bldP spid="64" grpId="0" bldLvl="0" animBg="1"/>
      <p:bldP spid="64" grpId="1" bldLvl="0" animBg="1"/>
      <p:bldP spid="65" grpId="0"/>
      <p:bldP spid="66" grpId="0"/>
      <p:bldP spid="67" grpId="0" bldLvl="0" animBg="1"/>
      <p:bldP spid="67" grpId="1" bldLvl="0" animBg="1"/>
      <p:bldP spid="69" grpId="0"/>
      <p:bldP spid="70" grpId="0" bldLvl="0" animBg="1"/>
      <p:bldP spid="70" grpId="1" bldLvl="0" animBg="1"/>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4"/>
          <p:cNvSpPr/>
          <p:nvPr/>
        </p:nvSpPr>
        <p:spPr>
          <a:xfrm flipV="1">
            <a:off x="1478" y="2734524"/>
            <a:ext cx="3171468" cy="189616"/>
          </a:xfrm>
          <a:custGeom>
            <a:avLst/>
            <a:gdLst/>
            <a:ahLst/>
            <a:cxnLst/>
            <a:rect l="l" t="t" r="r" b="b"/>
            <a:pathLst>
              <a:path w="4571707" h="242218">
                <a:moveTo>
                  <a:pt x="0" y="242218"/>
                </a:moveTo>
                <a:lnTo>
                  <a:pt x="4571707" y="242218"/>
                </a:lnTo>
                <a:lnTo>
                  <a:pt x="4571707" y="0"/>
                </a:lnTo>
                <a:lnTo>
                  <a:pt x="0" y="0"/>
                </a:lnTo>
                <a:close/>
              </a:path>
            </a:pathLst>
          </a:cu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lIns="70556" tIns="35279" rIns="70556" bIns="35279" rtlCol="0" anchor="ctr"/>
          <a:lstStyle/>
          <a:p>
            <a:pPr algn="ctr">
              <a:lnSpc>
                <a:spcPct val="120000"/>
              </a:lnSpc>
            </a:pPr>
            <a:endParaRPr lang="en-US" sz="128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nvGrpSpPr>
          <p:cNvPr id="5" name="组合 4"/>
          <p:cNvGrpSpPr/>
          <p:nvPr/>
        </p:nvGrpSpPr>
        <p:grpSpPr>
          <a:xfrm>
            <a:off x="2490479" y="2735626"/>
            <a:ext cx="1339367" cy="1338341"/>
            <a:chOff x="3225639" y="4543565"/>
            <a:chExt cx="1735762" cy="1734334"/>
          </a:xfrm>
          <a:solidFill>
            <a:schemeClr val="tx1">
              <a:lumMod val="85000"/>
              <a:lumOff val="15000"/>
            </a:schemeClr>
          </a:solidFill>
        </p:grpSpPr>
        <p:sp>
          <p:nvSpPr>
            <p:cNvPr id="6" name="椭圆 5"/>
            <p:cNvSpPr/>
            <p:nvPr/>
          </p:nvSpPr>
          <p:spPr>
            <a:xfrm flipV="1">
              <a:off x="3225639" y="4543565"/>
              <a:ext cx="1735762" cy="1734334"/>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1280">
                <a:solidFill>
                  <a:schemeClr val="tx1">
                    <a:lumMod val="65000"/>
                    <a:lumOff val="3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7" name="椭圆 6"/>
            <p:cNvSpPr/>
            <p:nvPr/>
          </p:nvSpPr>
          <p:spPr>
            <a:xfrm rot="10800000" flipV="1">
              <a:off x="3450403" y="4786205"/>
              <a:ext cx="1284515" cy="1284516"/>
            </a:xfrm>
            <a:prstGeom prst="ellipse">
              <a:avLst/>
            </a:prstGeom>
            <a:solidFill>
              <a:schemeClr val="bg1"/>
            </a:solidFill>
            <a:ln w="25400" cap="flat" cmpd="sng" algn="ctr">
              <a:noFill/>
              <a:prstDash val="solid"/>
            </a:ln>
            <a:effectLst/>
          </p:spPr>
          <p:txBody>
            <a:bodyPr tIns="35996" anchor="ctr" anchorCtr="1"/>
            <a:lstStyle/>
            <a:p>
              <a:pPr lvl="0" algn="ctr">
                <a:lnSpc>
                  <a:spcPct val="120000"/>
                </a:lnSpc>
                <a:defRPr/>
              </a:pPr>
              <a:r>
                <a:rPr lang="en-US" altLang="zh-CN" sz="3100" b="1" kern="0" dirty="0">
                  <a:solidFill>
                    <a:schemeClr val="tx1">
                      <a:lumMod val="65000"/>
                      <a:lumOff val="3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02</a:t>
              </a:r>
              <a:endParaRPr lang="zh-CN" altLang="en-US" sz="3100" b="1" kern="0" dirty="0">
                <a:solidFill>
                  <a:schemeClr val="tx1">
                    <a:lumMod val="65000"/>
                    <a:lumOff val="3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sp>
        <p:nvSpPr>
          <p:cNvPr id="8" name="矩形 14"/>
          <p:cNvSpPr/>
          <p:nvPr/>
        </p:nvSpPr>
        <p:spPr>
          <a:xfrm>
            <a:off x="1479" y="2326804"/>
            <a:ext cx="5400561" cy="189616"/>
          </a:xfrm>
          <a:custGeom>
            <a:avLst/>
            <a:gdLst/>
            <a:ahLst/>
            <a:cxnLst/>
            <a:rect l="l" t="t" r="r" b="b"/>
            <a:pathLst>
              <a:path w="4571707" h="242218">
                <a:moveTo>
                  <a:pt x="0" y="0"/>
                </a:moveTo>
                <a:lnTo>
                  <a:pt x="4571707" y="0"/>
                </a:lnTo>
                <a:lnTo>
                  <a:pt x="4571707" y="242218"/>
                </a:lnTo>
                <a:lnTo>
                  <a:pt x="0" y="242218"/>
                </a:lnTo>
                <a:close/>
              </a:path>
            </a:pathLst>
          </a:custGeom>
          <a:solidFill>
            <a:srgbClr val="FF9632"/>
          </a:solidFill>
          <a:ln>
            <a:noFill/>
          </a:ln>
        </p:spPr>
        <p:style>
          <a:lnRef idx="2">
            <a:schemeClr val="accent6">
              <a:shade val="50000"/>
            </a:schemeClr>
          </a:lnRef>
          <a:fillRef idx="1">
            <a:schemeClr val="accent6"/>
          </a:fillRef>
          <a:effectRef idx="0">
            <a:schemeClr val="accent6"/>
          </a:effectRef>
          <a:fontRef idx="minor">
            <a:schemeClr val="lt1"/>
          </a:fontRef>
        </p:style>
        <p:txBody>
          <a:bodyPr lIns="70556" tIns="35279" rIns="70556" bIns="35279" rtlCol="0" anchor="ctr"/>
          <a:lstStyle/>
          <a:p>
            <a:pPr algn="ctr">
              <a:lnSpc>
                <a:spcPct val="120000"/>
              </a:lnSpc>
            </a:pPr>
            <a:endParaRPr lang="en-US" sz="128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nvGrpSpPr>
          <p:cNvPr id="9" name="组合 8"/>
          <p:cNvGrpSpPr/>
          <p:nvPr/>
        </p:nvGrpSpPr>
        <p:grpSpPr>
          <a:xfrm>
            <a:off x="4732355" y="1180175"/>
            <a:ext cx="1339367" cy="1339444"/>
            <a:chOff x="6131016" y="674750"/>
            <a:chExt cx="1735762" cy="1735763"/>
          </a:xfrm>
        </p:grpSpPr>
        <p:sp>
          <p:nvSpPr>
            <p:cNvPr id="10" name="椭圆 9"/>
            <p:cNvSpPr/>
            <p:nvPr/>
          </p:nvSpPr>
          <p:spPr>
            <a:xfrm>
              <a:off x="6131016" y="674750"/>
              <a:ext cx="1735762" cy="1735763"/>
            </a:xfrm>
            <a:prstGeom prst="ellipse">
              <a:avLst/>
            </a:prstGeom>
            <a:solidFill>
              <a:srgbClr val="FF963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120000"/>
                </a:lnSpc>
              </a:pPr>
              <a:endParaRPr lang="en-US" sz="1280">
                <a:solidFill>
                  <a:schemeClr val="tx1">
                    <a:lumMod val="65000"/>
                    <a:lumOff val="3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11" name="椭圆 10"/>
            <p:cNvSpPr/>
            <p:nvPr/>
          </p:nvSpPr>
          <p:spPr>
            <a:xfrm>
              <a:off x="6355778" y="899818"/>
              <a:ext cx="1284515" cy="1284516"/>
            </a:xfrm>
            <a:prstGeom prst="ellipse">
              <a:avLst/>
            </a:prstGeom>
            <a:solidFill>
              <a:schemeClr val="bg1"/>
            </a:solidFill>
            <a:ln w="25400" cap="flat" cmpd="sng" algn="ctr">
              <a:noFill/>
              <a:prstDash val="solid"/>
            </a:ln>
            <a:effectLst/>
          </p:spPr>
          <p:txBody>
            <a:bodyPr tIns="35996" anchor="ctr"/>
            <a:lstStyle/>
            <a:p>
              <a:pPr lvl="0" algn="ctr">
                <a:lnSpc>
                  <a:spcPct val="120000"/>
                </a:lnSpc>
                <a:defRPr/>
              </a:pPr>
              <a:r>
                <a:rPr lang="en-US" altLang="zh-CN" sz="3100" b="1" kern="0">
                  <a:solidFill>
                    <a:schemeClr val="tx1">
                      <a:lumMod val="65000"/>
                      <a:lumOff val="3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01</a:t>
              </a:r>
              <a:endParaRPr lang="zh-CN" altLang="en-US" sz="3100" b="1" kern="0">
                <a:solidFill>
                  <a:schemeClr val="tx1">
                    <a:lumMod val="65000"/>
                    <a:lumOff val="3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sp>
        <p:nvSpPr>
          <p:cNvPr id="12" name="矩形 14"/>
          <p:cNvSpPr/>
          <p:nvPr/>
        </p:nvSpPr>
        <p:spPr>
          <a:xfrm flipV="1">
            <a:off x="4704725" y="2734524"/>
            <a:ext cx="4438774" cy="189616"/>
          </a:xfrm>
          <a:custGeom>
            <a:avLst/>
            <a:gdLst/>
            <a:ahLst/>
            <a:cxnLst/>
            <a:rect l="l" t="t" r="r" b="b"/>
            <a:pathLst>
              <a:path w="4571707" h="242218">
                <a:moveTo>
                  <a:pt x="0" y="242218"/>
                </a:moveTo>
                <a:lnTo>
                  <a:pt x="4571707" y="242218"/>
                </a:lnTo>
                <a:lnTo>
                  <a:pt x="4571707" y="0"/>
                </a:lnTo>
                <a:lnTo>
                  <a:pt x="0" y="0"/>
                </a:lnTo>
                <a:close/>
              </a:path>
            </a:pathLst>
          </a:cu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lIns="70556" tIns="35279" rIns="70556" bIns="35279" rtlCol="0" anchor="ctr"/>
          <a:lstStyle/>
          <a:p>
            <a:pPr algn="ctr">
              <a:lnSpc>
                <a:spcPct val="120000"/>
              </a:lnSpc>
            </a:pPr>
            <a:endParaRPr lang="en-US" sz="1280">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nvGrpSpPr>
          <p:cNvPr id="13" name="组合 12"/>
          <p:cNvGrpSpPr/>
          <p:nvPr/>
        </p:nvGrpSpPr>
        <p:grpSpPr>
          <a:xfrm>
            <a:off x="4035040" y="2735626"/>
            <a:ext cx="1339367" cy="1338341"/>
            <a:chOff x="5227325" y="4543565"/>
            <a:chExt cx="1735762" cy="1734334"/>
          </a:xfrm>
        </p:grpSpPr>
        <p:sp>
          <p:nvSpPr>
            <p:cNvPr id="14" name="椭圆 13"/>
            <p:cNvSpPr/>
            <p:nvPr/>
          </p:nvSpPr>
          <p:spPr>
            <a:xfrm flipV="1">
              <a:off x="5227325" y="4543565"/>
              <a:ext cx="1735762" cy="1734334"/>
            </a:xfrm>
            <a:prstGeom prst="ellipse">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20000"/>
                </a:lnSpc>
              </a:pPr>
              <a:endParaRPr lang="en-US" sz="1280">
                <a:solidFill>
                  <a:schemeClr val="tx1">
                    <a:lumMod val="65000"/>
                    <a:lumOff val="3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15" name="椭圆 14"/>
            <p:cNvSpPr/>
            <p:nvPr/>
          </p:nvSpPr>
          <p:spPr>
            <a:xfrm rot="10800000" flipV="1">
              <a:off x="5460802" y="4768780"/>
              <a:ext cx="1284515" cy="1284516"/>
            </a:xfrm>
            <a:prstGeom prst="ellipse">
              <a:avLst/>
            </a:prstGeom>
            <a:solidFill>
              <a:schemeClr val="bg1"/>
            </a:solidFill>
            <a:ln w="25400" cap="flat" cmpd="sng" algn="ctr">
              <a:noFill/>
              <a:prstDash val="solid"/>
            </a:ln>
            <a:effectLst/>
          </p:spPr>
          <p:txBody>
            <a:bodyPr tIns="35996" anchor="ctr"/>
            <a:lstStyle/>
            <a:p>
              <a:pPr lvl="0" algn="ctr">
                <a:lnSpc>
                  <a:spcPct val="120000"/>
                </a:lnSpc>
                <a:defRPr/>
              </a:pPr>
              <a:r>
                <a:rPr lang="en-US" altLang="zh-CN" sz="3100" b="1" kern="0">
                  <a:solidFill>
                    <a:schemeClr val="tx1">
                      <a:lumMod val="65000"/>
                      <a:lumOff val="3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03</a:t>
              </a:r>
              <a:endParaRPr lang="zh-CN" altLang="en-US" sz="3100" b="1" kern="0">
                <a:solidFill>
                  <a:schemeClr val="tx1">
                    <a:lumMod val="65000"/>
                    <a:lumOff val="3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grpSp>
      <p:sp>
        <p:nvSpPr>
          <p:cNvPr id="16" name="TextBox 15"/>
          <p:cNvSpPr txBox="1"/>
          <p:nvPr/>
        </p:nvSpPr>
        <p:spPr>
          <a:xfrm>
            <a:off x="2321444" y="1584698"/>
            <a:ext cx="1452342" cy="382166"/>
          </a:xfrm>
          <a:prstGeom prst="rect">
            <a:avLst/>
          </a:prstGeom>
          <a:noFill/>
        </p:spPr>
        <p:txBody>
          <a:bodyPr wrap="square" lIns="70556" tIns="35279" rIns="70556" bIns="35279" rtlCol="0">
            <a:spAutoFit/>
          </a:bodyPr>
          <a:lstStyle/>
          <a:p>
            <a:pPr algn="just">
              <a:lnSpc>
                <a:spcPct val="120000"/>
              </a:lnSpc>
            </a:pPr>
            <a:r>
              <a:rPr lang="en-US" altLang="zh-CN"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Please replace text, click add relevant headline, modify the text content, also can copy your content to this directly.</a:t>
            </a:r>
            <a:endPar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17" name="TextBox 16"/>
          <p:cNvSpPr txBox="1"/>
          <p:nvPr/>
        </p:nvSpPr>
        <p:spPr>
          <a:xfrm>
            <a:off x="2327206" y="1356623"/>
            <a:ext cx="1296652" cy="247386"/>
          </a:xfrm>
          <a:prstGeom prst="rect">
            <a:avLst/>
          </a:prstGeom>
          <a:noFill/>
        </p:spPr>
        <p:txBody>
          <a:bodyPr wrap="none" lIns="70556" tIns="35279" rIns="70556" bIns="35279" rtlCol="0">
            <a:spAutoFit/>
          </a:bodyPr>
          <a:lstStyle/>
          <a:p>
            <a:pPr>
              <a:lnSpc>
                <a:spcPct val="120000"/>
              </a:lnSpc>
            </a:pPr>
            <a:r>
              <a:rPr lang="zh-CN" altLang="en-US" sz="995">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点击请替换文字内容</a:t>
            </a:r>
            <a:endParaRPr lang="zh-CN" altLang="en-US"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18" name="TextBox 17"/>
          <p:cNvSpPr txBox="1"/>
          <p:nvPr/>
        </p:nvSpPr>
        <p:spPr>
          <a:xfrm>
            <a:off x="1003452" y="4260443"/>
            <a:ext cx="1475383" cy="382166"/>
          </a:xfrm>
          <a:prstGeom prst="rect">
            <a:avLst/>
          </a:prstGeom>
          <a:noFill/>
        </p:spPr>
        <p:txBody>
          <a:bodyPr wrap="square" lIns="70556" tIns="35279" rIns="70556" bIns="35279" rtlCol="0">
            <a:spAutoFit/>
          </a:bodyPr>
          <a:lstStyle/>
          <a:p>
            <a:pPr algn="just">
              <a:lnSpc>
                <a:spcPct val="120000"/>
              </a:lnSpc>
            </a:pPr>
            <a:r>
              <a:rPr lang="en-US" altLang="zh-CN"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Please replace text, click add relevant headline, modify the text content, also can copy your content to this directly.</a:t>
            </a:r>
            <a:endPar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19" name="TextBox 18"/>
          <p:cNvSpPr txBox="1"/>
          <p:nvPr/>
        </p:nvSpPr>
        <p:spPr>
          <a:xfrm>
            <a:off x="1009212" y="4032366"/>
            <a:ext cx="1296652" cy="247386"/>
          </a:xfrm>
          <a:prstGeom prst="rect">
            <a:avLst/>
          </a:prstGeom>
          <a:noFill/>
        </p:spPr>
        <p:txBody>
          <a:bodyPr wrap="none" lIns="70556" tIns="35279" rIns="70556" bIns="35279" rtlCol="0">
            <a:spAutoFit/>
          </a:bodyPr>
          <a:lstStyle/>
          <a:p>
            <a:pPr>
              <a:lnSpc>
                <a:spcPct val="120000"/>
              </a:lnSpc>
            </a:pPr>
            <a:r>
              <a:rPr lang="zh-CN" altLang="en-US" sz="995">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点击请替换文字内容</a:t>
            </a:r>
            <a:endParaRPr lang="zh-CN" altLang="en-US"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20" name="TextBox 19"/>
          <p:cNvSpPr txBox="1"/>
          <p:nvPr/>
        </p:nvSpPr>
        <p:spPr>
          <a:xfrm>
            <a:off x="5526326" y="3448893"/>
            <a:ext cx="1452342" cy="382166"/>
          </a:xfrm>
          <a:prstGeom prst="rect">
            <a:avLst/>
          </a:prstGeom>
          <a:noFill/>
        </p:spPr>
        <p:txBody>
          <a:bodyPr wrap="square" lIns="70556" tIns="35279" rIns="70556" bIns="35279" rtlCol="0">
            <a:spAutoFit/>
          </a:bodyPr>
          <a:lstStyle/>
          <a:p>
            <a:pPr algn="just">
              <a:lnSpc>
                <a:spcPct val="120000"/>
              </a:lnSpc>
            </a:pPr>
            <a:r>
              <a:rPr lang="en-US" altLang="zh-CN"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Please replace text, click add relevant headline, modify the text content, also can copy your content to this directly.</a:t>
            </a:r>
            <a:endPar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21" name="TextBox 20"/>
          <p:cNvSpPr txBox="1"/>
          <p:nvPr/>
        </p:nvSpPr>
        <p:spPr>
          <a:xfrm>
            <a:off x="5532088" y="3220818"/>
            <a:ext cx="1296652" cy="247386"/>
          </a:xfrm>
          <a:prstGeom prst="rect">
            <a:avLst/>
          </a:prstGeom>
          <a:noFill/>
        </p:spPr>
        <p:txBody>
          <a:bodyPr wrap="none" lIns="70556" tIns="35279" rIns="70556" bIns="35279" rtlCol="0">
            <a:spAutoFit/>
          </a:bodyPr>
          <a:lstStyle/>
          <a:p>
            <a:pPr>
              <a:lnSpc>
                <a:spcPct val="120000"/>
              </a:lnSpc>
            </a:pPr>
            <a:r>
              <a:rPr lang="zh-CN" altLang="en-US" sz="995">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点击请替换文字内容</a:t>
            </a:r>
            <a:endParaRPr lang="zh-CN" altLang="en-US" sz="995" dirty="0">
              <a:solidFill>
                <a:schemeClr val="bg1">
                  <a:lumMod val="65000"/>
                </a:schemeClr>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endParaRPr>
          </a:p>
        </p:txBody>
      </p:sp>
      <p:sp>
        <p:nvSpPr>
          <p:cNvPr id="22"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17" presetClass="entr" presetSubtype="1" fill="hold" grpId="0" nodeType="afterEffect">
                                  <p:stCondLst>
                                    <p:cond delay="0"/>
                                  </p:stCondLst>
                                  <p:iterate type="lt">
                                    <p:tmPct val="4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250" fill="hold"/>
                                        <p:tgtEl>
                                          <p:spTgt spid="17"/>
                                        </p:tgtEl>
                                        <p:attrNameLst>
                                          <p:attrName>ppt_x</p:attrName>
                                        </p:attrNameLst>
                                      </p:cBhvr>
                                      <p:tavLst>
                                        <p:tav tm="0">
                                          <p:val>
                                            <p:strVal val="#ppt_x"/>
                                          </p:val>
                                        </p:tav>
                                        <p:tav tm="100000">
                                          <p:val>
                                            <p:strVal val="#ppt_x"/>
                                          </p:val>
                                        </p:tav>
                                      </p:tavLst>
                                    </p:anim>
                                    <p:anim calcmode="lin" valueType="num">
                                      <p:cBhvr>
                                        <p:cTn id="16" dur="250" fill="hold"/>
                                        <p:tgtEl>
                                          <p:spTgt spid="17"/>
                                        </p:tgtEl>
                                        <p:attrNameLst>
                                          <p:attrName>ppt_y</p:attrName>
                                        </p:attrNameLst>
                                      </p:cBhvr>
                                      <p:tavLst>
                                        <p:tav tm="0">
                                          <p:val>
                                            <p:strVal val="#ppt_y-#ppt_h/2"/>
                                          </p:val>
                                        </p:tav>
                                        <p:tav tm="100000">
                                          <p:val>
                                            <p:strVal val="#ppt_y"/>
                                          </p:val>
                                        </p:tav>
                                      </p:tavLst>
                                    </p:anim>
                                    <p:anim calcmode="lin" valueType="num">
                                      <p:cBhvr>
                                        <p:cTn id="17" dur="250" fill="hold"/>
                                        <p:tgtEl>
                                          <p:spTgt spid="17"/>
                                        </p:tgtEl>
                                        <p:attrNameLst>
                                          <p:attrName>ppt_w</p:attrName>
                                        </p:attrNameLst>
                                      </p:cBhvr>
                                      <p:tavLst>
                                        <p:tav tm="0">
                                          <p:val>
                                            <p:strVal val="#ppt_w"/>
                                          </p:val>
                                        </p:tav>
                                        <p:tav tm="100000">
                                          <p:val>
                                            <p:strVal val="#ppt_w"/>
                                          </p:val>
                                        </p:tav>
                                      </p:tavLst>
                                    </p:anim>
                                    <p:anim calcmode="lin" valueType="num">
                                      <p:cBhvr>
                                        <p:cTn id="18" dur="250" fill="hold"/>
                                        <p:tgtEl>
                                          <p:spTgt spid="17"/>
                                        </p:tgtEl>
                                        <p:attrNameLst>
                                          <p:attrName>ppt_h</p:attrName>
                                        </p:attrNameLst>
                                      </p:cBhvr>
                                      <p:tavLst>
                                        <p:tav tm="0">
                                          <p:val>
                                            <p:fltVal val="0"/>
                                          </p:val>
                                        </p:tav>
                                        <p:tav tm="100000">
                                          <p:val>
                                            <p:strVal val="#ppt_h"/>
                                          </p:val>
                                        </p:tav>
                                      </p:tavLst>
                                    </p:anim>
                                  </p:childTnLst>
                                </p:cTn>
                              </p:par>
                            </p:childTnLst>
                          </p:cTn>
                        </p:par>
                        <p:par>
                          <p:cTn id="19" fill="hold">
                            <p:stCondLst>
                              <p:cond delay="2049"/>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549"/>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3049"/>
                            </p:stCondLst>
                            <p:childTnLst>
                              <p:par>
                                <p:cTn id="28" presetID="22" presetClass="entr" presetSubtype="1"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3549"/>
                            </p:stCondLst>
                            <p:childTnLst>
                              <p:par>
                                <p:cTn id="32" presetID="17" presetClass="entr" presetSubtype="1" fill="hold" grpId="0" nodeType="afterEffect">
                                  <p:stCondLst>
                                    <p:cond delay="0"/>
                                  </p:stCondLst>
                                  <p:iterate type="lt">
                                    <p:tmPct val="40000"/>
                                  </p:iterate>
                                  <p:childTnLst>
                                    <p:set>
                                      <p:cBhvr>
                                        <p:cTn id="33" dur="1" fill="hold">
                                          <p:stCondLst>
                                            <p:cond delay="0"/>
                                          </p:stCondLst>
                                        </p:cTn>
                                        <p:tgtEl>
                                          <p:spTgt spid="19"/>
                                        </p:tgtEl>
                                        <p:attrNameLst>
                                          <p:attrName>style.visibility</p:attrName>
                                        </p:attrNameLst>
                                      </p:cBhvr>
                                      <p:to>
                                        <p:strVal val="visible"/>
                                      </p:to>
                                    </p:set>
                                    <p:anim calcmode="lin" valueType="num">
                                      <p:cBhvr>
                                        <p:cTn id="34" dur="250" fill="hold"/>
                                        <p:tgtEl>
                                          <p:spTgt spid="19"/>
                                        </p:tgtEl>
                                        <p:attrNameLst>
                                          <p:attrName>ppt_x</p:attrName>
                                        </p:attrNameLst>
                                      </p:cBhvr>
                                      <p:tavLst>
                                        <p:tav tm="0">
                                          <p:val>
                                            <p:strVal val="#ppt_x"/>
                                          </p:val>
                                        </p:tav>
                                        <p:tav tm="100000">
                                          <p:val>
                                            <p:strVal val="#ppt_x"/>
                                          </p:val>
                                        </p:tav>
                                      </p:tavLst>
                                    </p:anim>
                                    <p:anim calcmode="lin" valueType="num">
                                      <p:cBhvr>
                                        <p:cTn id="35" dur="250" fill="hold"/>
                                        <p:tgtEl>
                                          <p:spTgt spid="19"/>
                                        </p:tgtEl>
                                        <p:attrNameLst>
                                          <p:attrName>ppt_y</p:attrName>
                                        </p:attrNameLst>
                                      </p:cBhvr>
                                      <p:tavLst>
                                        <p:tav tm="0">
                                          <p:val>
                                            <p:strVal val="#ppt_y-#ppt_h/2"/>
                                          </p:val>
                                        </p:tav>
                                        <p:tav tm="100000">
                                          <p:val>
                                            <p:strVal val="#ppt_y"/>
                                          </p:val>
                                        </p:tav>
                                      </p:tavLst>
                                    </p:anim>
                                    <p:anim calcmode="lin" valueType="num">
                                      <p:cBhvr>
                                        <p:cTn id="36" dur="250" fill="hold"/>
                                        <p:tgtEl>
                                          <p:spTgt spid="19"/>
                                        </p:tgtEl>
                                        <p:attrNameLst>
                                          <p:attrName>ppt_w</p:attrName>
                                        </p:attrNameLst>
                                      </p:cBhvr>
                                      <p:tavLst>
                                        <p:tav tm="0">
                                          <p:val>
                                            <p:strVal val="#ppt_w"/>
                                          </p:val>
                                        </p:tav>
                                        <p:tav tm="100000">
                                          <p:val>
                                            <p:strVal val="#ppt_w"/>
                                          </p:val>
                                        </p:tav>
                                      </p:tavLst>
                                    </p:anim>
                                    <p:anim calcmode="lin" valueType="num">
                                      <p:cBhvr>
                                        <p:cTn id="37" dur="250" fill="hold"/>
                                        <p:tgtEl>
                                          <p:spTgt spid="19"/>
                                        </p:tgtEl>
                                        <p:attrNameLst>
                                          <p:attrName>ppt_h</p:attrName>
                                        </p:attrNameLst>
                                      </p:cBhvr>
                                      <p:tavLst>
                                        <p:tav tm="0">
                                          <p:val>
                                            <p:fltVal val="0"/>
                                          </p:val>
                                        </p:tav>
                                        <p:tav tm="100000">
                                          <p:val>
                                            <p:strVal val="#ppt_h"/>
                                          </p:val>
                                        </p:tav>
                                      </p:tavLst>
                                    </p:anim>
                                  </p:childTnLst>
                                </p:cTn>
                              </p:par>
                            </p:childTnLst>
                          </p:cTn>
                        </p:par>
                        <p:par>
                          <p:cTn id="38" fill="hold">
                            <p:stCondLst>
                              <p:cond delay="4599"/>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5099"/>
                            </p:stCondLst>
                            <p:childTnLst>
                              <p:par>
                                <p:cTn id="43" presetID="22" presetClass="entr" presetSubtype="2"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right)">
                                      <p:cBhvr>
                                        <p:cTn id="45" dur="500"/>
                                        <p:tgtEl>
                                          <p:spTgt spid="12"/>
                                        </p:tgtEl>
                                      </p:cBhvr>
                                    </p:animEffect>
                                  </p:childTnLst>
                                </p:cTn>
                              </p:par>
                            </p:childTnLst>
                          </p:cTn>
                        </p:par>
                        <p:par>
                          <p:cTn id="46" fill="hold">
                            <p:stCondLst>
                              <p:cond delay="5599"/>
                            </p:stCondLst>
                            <p:childTnLst>
                              <p:par>
                                <p:cTn id="47" presetID="22" presetClass="entr" presetSubtype="1"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6099"/>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250" fill="hold"/>
                                        <p:tgtEl>
                                          <p:spTgt spid="21"/>
                                        </p:tgtEl>
                                        <p:attrNameLst>
                                          <p:attrName>ppt_x</p:attrName>
                                        </p:attrNameLst>
                                      </p:cBhvr>
                                      <p:tavLst>
                                        <p:tav tm="0">
                                          <p:val>
                                            <p:strVal val="#ppt_x"/>
                                          </p:val>
                                        </p:tav>
                                        <p:tav tm="100000">
                                          <p:val>
                                            <p:strVal val="#ppt_x"/>
                                          </p:val>
                                        </p:tav>
                                      </p:tavLst>
                                    </p:anim>
                                    <p:anim calcmode="lin" valueType="num">
                                      <p:cBhvr>
                                        <p:cTn id="54" dur="250" fill="hold"/>
                                        <p:tgtEl>
                                          <p:spTgt spid="21"/>
                                        </p:tgtEl>
                                        <p:attrNameLst>
                                          <p:attrName>ppt_y</p:attrName>
                                        </p:attrNameLst>
                                      </p:cBhvr>
                                      <p:tavLst>
                                        <p:tav tm="0">
                                          <p:val>
                                            <p:strVal val="#ppt_y-#ppt_h/2"/>
                                          </p:val>
                                        </p:tav>
                                        <p:tav tm="100000">
                                          <p:val>
                                            <p:strVal val="#ppt_y"/>
                                          </p:val>
                                        </p:tav>
                                      </p:tavLst>
                                    </p:anim>
                                    <p:anim calcmode="lin" valueType="num">
                                      <p:cBhvr>
                                        <p:cTn id="55" dur="250" fill="hold"/>
                                        <p:tgtEl>
                                          <p:spTgt spid="21"/>
                                        </p:tgtEl>
                                        <p:attrNameLst>
                                          <p:attrName>ppt_w</p:attrName>
                                        </p:attrNameLst>
                                      </p:cBhvr>
                                      <p:tavLst>
                                        <p:tav tm="0">
                                          <p:val>
                                            <p:strVal val="#ppt_w"/>
                                          </p:val>
                                        </p:tav>
                                        <p:tav tm="100000">
                                          <p:val>
                                            <p:strVal val="#ppt_w"/>
                                          </p:val>
                                        </p:tav>
                                      </p:tavLst>
                                    </p:anim>
                                    <p:anim calcmode="lin" valueType="num">
                                      <p:cBhvr>
                                        <p:cTn id="56" dur="250" fill="hold"/>
                                        <p:tgtEl>
                                          <p:spTgt spid="21"/>
                                        </p:tgtEl>
                                        <p:attrNameLst>
                                          <p:attrName>ppt_h</p:attrName>
                                        </p:attrNameLst>
                                      </p:cBhvr>
                                      <p:tavLst>
                                        <p:tav tm="0">
                                          <p:val>
                                            <p:fltVal val="0"/>
                                          </p:val>
                                        </p:tav>
                                        <p:tav tm="100000">
                                          <p:val>
                                            <p:strVal val="#ppt_h"/>
                                          </p:val>
                                        </p:tav>
                                      </p:tavLst>
                                    </p:anim>
                                  </p:childTnLst>
                                </p:cTn>
                              </p:par>
                            </p:childTnLst>
                          </p:cTn>
                        </p:par>
                        <p:par>
                          <p:cTn id="57" fill="hold">
                            <p:stCondLst>
                              <p:cond delay="7149"/>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par>
                          <p:cTn id="61" fill="hold">
                            <p:stCondLst>
                              <p:cond delay="7649"/>
                            </p:stCondLst>
                            <p:childTnLst>
                              <p:par>
                                <p:cTn id="62" presetID="22" presetClass="entr" presetSubtype="8"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p:cBhvr>
                                        <p:cTn id="6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bldLvl="0" animBg="1"/>
      <p:bldP spid="12" grpId="0" animBg="1"/>
      <p:bldP spid="16" grpId="0"/>
      <p:bldP spid="17" grpId="0"/>
      <p:bldP spid="18" grpId="0"/>
      <p:bldP spid="19" grpId="0"/>
      <p:bldP spid="20" grpId="0"/>
      <p:bldP spid="21" grpId="0"/>
      <p:bldP spid="22"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35"/>
          <p:cNvPicPr>
            <a:picLocks noChangeAspect="1"/>
          </p:cNvPicPr>
          <p:nvPr/>
        </p:nvPicPr>
        <p:blipFill>
          <a:blip r:embed="rId3"/>
          <a:srcRect l="10032" r="25360"/>
          <a:stretch>
            <a:fillRect/>
          </a:stretch>
        </p:blipFill>
        <p:spPr>
          <a:xfrm>
            <a:off x="-12700" y="0"/>
            <a:ext cx="9156700" cy="5166995"/>
          </a:xfrm>
          <a:prstGeom prst="rect">
            <a:avLst/>
          </a:prstGeom>
        </p:spPr>
      </p:pic>
      <p:sp>
        <p:nvSpPr>
          <p:cNvPr id="2" name="矩形 1"/>
          <p:cNvSpPr/>
          <p:nvPr/>
        </p:nvSpPr>
        <p:spPr>
          <a:xfrm>
            <a:off x="2895612" y="-23495"/>
            <a:ext cx="3149395" cy="5203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nvGrpSpPr>
          <p:cNvPr id="6" name="组合 5"/>
          <p:cNvGrpSpPr/>
          <p:nvPr/>
        </p:nvGrpSpPr>
        <p:grpSpPr>
          <a:xfrm>
            <a:off x="438508" y="356870"/>
            <a:ext cx="8283025" cy="4416898"/>
            <a:chOff x="584677" y="475826"/>
            <a:chExt cx="11044033" cy="5889197"/>
          </a:xfrm>
        </p:grpSpPr>
        <p:grpSp>
          <p:nvGrpSpPr>
            <p:cNvPr id="17" name="组合 16"/>
            <p:cNvGrpSpPr/>
            <p:nvPr/>
          </p:nvGrpSpPr>
          <p:grpSpPr>
            <a:xfrm>
              <a:off x="7247210" y="476250"/>
              <a:ext cx="4381500" cy="5888773"/>
              <a:chOff x="7905750" y="700499"/>
              <a:chExt cx="5562600" cy="5888773"/>
            </a:xfrm>
          </p:grpSpPr>
          <p:cxnSp>
            <p:nvCxnSpPr>
              <p:cNvPr id="18" name="直接连接符 17"/>
              <p:cNvCxnSpPr/>
              <p:nvPr/>
            </p:nvCxnSpPr>
            <p:spPr>
              <a:xfrm>
                <a:off x="7905750" y="700499"/>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3468350" y="700499"/>
                <a:ext cx="0" cy="58887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905750" y="6589272"/>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flipH="1">
              <a:off x="584677" y="475826"/>
              <a:ext cx="4316672" cy="5889196"/>
              <a:chOff x="3720571" y="700076"/>
              <a:chExt cx="9747779" cy="5889196"/>
            </a:xfrm>
          </p:grpSpPr>
          <p:cxnSp>
            <p:nvCxnSpPr>
              <p:cNvPr id="28" name="直接连接符 27"/>
              <p:cNvCxnSpPr/>
              <p:nvPr/>
            </p:nvCxnSpPr>
            <p:spPr>
              <a:xfrm>
                <a:off x="3720571" y="700076"/>
                <a:ext cx="974667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3468350" y="700499"/>
                <a:ext cx="0" cy="58887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7905750" y="6589272"/>
                <a:ext cx="55626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2" name="文本框 31"/>
          <p:cNvSpPr txBox="1"/>
          <p:nvPr/>
        </p:nvSpPr>
        <p:spPr>
          <a:xfrm>
            <a:off x="3456856" y="2412025"/>
            <a:ext cx="2026920" cy="414020"/>
          </a:xfrm>
          <a:prstGeom prst="rect">
            <a:avLst/>
          </a:prstGeom>
          <a:noFill/>
          <a:ln>
            <a:noFill/>
          </a:ln>
        </p:spPr>
        <p:txBody>
          <a:bodyPr wrap="square" rtlCol="0">
            <a:spAutoFit/>
          </a:bodyPr>
          <a:lstStyle/>
          <a:p>
            <a:pPr algn="dist"/>
            <a:r>
              <a:rPr lang="zh-CN" altLang="en-US" sz="2100" b="1" dirty="0">
                <a:latin typeface="微软雅黑" panose="020B0503020204020204" pitchFamily="34" charset="-122"/>
                <a:ea typeface="微软雅黑" panose="020B0503020204020204" pitchFamily="34" charset="-122"/>
                <a:sym typeface="字魂36号-正文宋楷" panose="00000500000000000000" pitchFamily="2" charset="-122"/>
              </a:rPr>
              <a:t>输入标题</a:t>
            </a:r>
          </a:p>
        </p:txBody>
      </p:sp>
      <p:sp>
        <p:nvSpPr>
          <p:cNvPr id="35" name="矩形 34"/>
          <p:cNvSpPr/>
          <p:nvPr/>
        </p:nvSpPr>
        <p:spPr>
          <a:xfrm>
            <a:off x="3456940" y="861060"/>
            <a:ext cx="2026920" cy="2091055"/>
          </a:xfrm>
          <a:prstGeom prst="rect">
            <a:avLst/>
          </a:prstGeom>
          <a:noFill/>
          <a:ln>
            <a:noFill/>
          </a:ln>
          <a:effectLst>
            <a:innerShdw blurRad="203200">
              <a:prstClr val="black">
                <a:alpha val="9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b" anchorCtr="0" forceAA="0" compatLnSpc="1">
            <a:noAutofit/>
          </a:bodyPr>
          <a:lstStyle/>
          <a:p>
            <a:pPr algn="ctr">
              <a:lnSpc>
                <a:spcPts val="3750"/>
              </a:lnSpc>
            </a:pPr>
            <a:r>
              <a:rPr lang="en-US" altLang="zh-CN" sz="10000" b="1" dirty="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04</a:t>
            </a:r>
          </a:p>
        </p:txBody>
      </p:sp>
      <p:sp>
        <p:nvSpPr>
          <p:cNvPr id="36" name="文本框 35"/>
          <p:cNvSpPr txBox="1"/>
          <p:nvPr/>
        </p:nvSpPr>
        <p:spPr>
          <a:xfrm>
            <a:off x="3456856" y="2879294"/>
            <a:ext cx="2026920" cy="1047146"/>
          </a:xfrm>
          <a:prstGeom prst="rect">
            <a:avLst/>
          </a:prstGeom>
          <a:noFill/>
          <a:ln>
            <a:noFill/>
          </a:ln>
        </p:spPr>
        <p:txBody>
          <a:bodyPr wrap="square" rtlCol="0">
            <a:spAutoFit/>
          </a:bodyPr>
          <a:lstStyle/>
          <a:p>
            <a:pPr algn="ctr">
              <a:lnSpc>
                <a:spcPts val="1875"/>
              </a:lnSpc>
            </a:pPr>
            <a:r>
              <a:rPr lang="zh-CN" altLang="en-US" sz="1200" dirty="0">
                <a:latin typeface="微软雅黑" panose="020B0503020204020204" pitchFamily="34" charset="-122"/>
                <a:ea typeface="微软雅黑" panose="020B0503020204020204" pitchFamily="34" charset="-122"/>
                <a:sym typeface="字魂36号-正文宋楷" panose="00000500000000000000" pitchFamily="2" charset="-122"/>
              </a:rPr>
              <a:t>请在此处添加具体内容，文字尽量言简意赅，表明意思即可，不必过于繁琐，注意版面美观度。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up)">
                                      <p:cBhvr>
                                        <p:cTn id="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95962" y="1495959"/>
            <a:ext cx="2521718" cy="461665"/>
          </a:xfrm>
          <a:prstGeom prst="rect">
            <a:avLst/>
          </a:prstGeom>
          <a:noFill/>
        </p:spPr>
        <p:txBody>
          <a:bodyPr wrap="square" rtlCol="0">
            <a:spAutoFit/>
          </a:bodyPr>
          <a:lstStyle/>
          <a:p>
            <a:r>
              <a:rPr lang="zh-CN" altLang="en-US" sz="240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添加小标题</a:t>
            </a:r>
          </a:p>
        </p:txBody>
      </p:sp>
      <p:sp>
        <p:nvSpPr>
          <p:cNvPr id="10" name="文本框 9"/>
          <p:cNvSpPr txBox="1"/>
          <p:nvPr/>
        </p:nvSpPr>
        <p:spPr>
          <a:xfrm>
            <a:off x="1207131" y="2253449"/>
            <a:ext cx="3280882" cy="1033809"/>
          </a:xfrm>
          <a:prstGeom prst="rect">
            <a:avLst/>
          </a:prstGeom>
          <a:noFill/>
        </p:spPr>
        <p:txBody>
          <a:bodyPr wrap="square" rtlCol="0">
            <a:spAutoFit/>
          </a:bodyPr>
          <a:lstStyle/>
          <a:p>
            <a:pPr>
              <a:lnSpc>
                <a:spcPct val="150000"/>
              </a:lnSpc>
            </a:pPr>
            <a:r>
              <a:rPr lang="zh-CN" altLang="en-US" sz="105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p>
          <a:p>
            <a:pPr>
              <a:lnSpc>
                <a:spcPct val="150000"/>
              </a:lnSpc>
            </a:pPr>
            <a:r>
              <a:rPr lang="zh-CN" altLang="en-US" sz="105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a:t>
            </a:r>
          </a:p>
        </p:txBody>
      </p:sp>
      <p:sp>
        <p:nvSpPr>
          <p:cNvPr id="11" name="椭圆 10"/>
          <p:cNvSpPr/>
          <p:nvPr/>
        </p:nvSpPr>
        <p:spPr>
          <a:xfrm>
            <a:off x="978976" y="3763003"/>
            <a:ext cx="242888" cy="242888"/>
          </a:xfrm>
          <a:prstGeom prst="ellipse">
            <a:avLst/>
          </a:prstGeom>
          <a:solidFill>
            <a:srgbClr val="FF9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2" name="椭圆 11"/>
          <p:cNvSpPr/>
          <p:nvPr/>
        </p:nvSpPr>
        <p:spPr>
          <a:xfrm>
            <a:off x="1358950" y="3763003"/>
            <a:ext cx="242888" cy="242888"/>
          </a:xfrm>
          <a:prstGeom prst="ellipse">
            <a:avLst/>
          </a:prstGeom>
          <a:solidFill>
            <a:srgbClr val="FF9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3" name="椭圆 12"/>
          <p:cNvSpPr/>
          <p:nvPr/>
        </p:nvSpPr>
        <p:spPr>
          <a:xfrm>
            <a:off x="1819364" y="3763003"/>
            <a:ext cx="242888" cy="242888"/>
          </a:xfrm>
          <a:prstGeom prst="ellipse">
            <a:avLst/>
          </a:prstGeom>
          <a:solidFill>
            <a:srgbClr val="FF9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4" name="椭圆 13"/>
          <p:cNvSpPr/>
          <p:nvPr/>
        </p:nvSpPr>
        <p:spPr>
          <a:xfrm>
            <a:off x="2199338" y="3763003"/>
            <a:ext cx="242888" cy="242888"/>
          </a:xfrm>
          <a:prstGeom prst="ellipse">
            <a:avLst/>
          </a:prstGeom>
          <a:solidFill>
            <a:srgbClr val="FF9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cxnSp>
        <p:nvCxnSpPr>
          <p:cNvPr id="15" name="直接连接符 14"/>
          <p:cNvCxnSpPr/>
          <p:nvPr/>
        </p:nvCxnSpPr>
        <p:spPr>
          <a:xfrm>
            <a:off x="937470" y="2124975"/>
            <a:ext cx="66436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pic>
        <p:nvPicPr>
          <p:cNvPr id="2" name="图片 1" descr="E:\工作\素材\电商几何黄色banner背景_画板 1.jpg电商几何黄色banner背景_画板 1"/>
          <p:cNvPicPr>
            <a:picLocks noChangeAspect="1"/>
          </p:cNvPicPr>
          <p:nvPr/>
        </p:nvPicPr>
        <p:blipFill>
          <a:blip r:embed="rId3"/>
          <a:srcRect r="58636"/>
          <a:stretch>
            <a:fillRect/>
          </a:stretch>
        </p:blipFill>
        <p:spPr>
          <a:xfrm>
            <a:off x="5151120" y="1506855"/>
            <a:ext cx="2988310" cy="26371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0-#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nodePh="1">
                                  <p:stCondLst>
                                    <p:cond delay="0"/>
                                  </p:stCondLst>
                                  <p:endCondLst>
                                    <p:cond evt="begin" delay="0">
                                      <p:tn val="23"/>
                                    </p:cond>
                                  </p:end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4"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bldLvl="0" animBg="1"/>
      <p:bldP spid="12" grpId="0" bldLvl="0" animBg="1"/>
      <p:bldP spid="13" grpId="0" bldLvl="0" animBg="1"/>
      <p:bldP spid="14" grpId="0" bldLvl="0" animBg="1"/>
      <p:bldP spid="16"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p:nvPr/>
        </p:nvGrpSpPr>
        <p:grpSpPr bwMode="auto">
          <a:xfrm>
            <a:off x="5987973" y="1604022"/>
            <a:ext cx="2847819" cy="1294091"/>
            <a:chOff x="2872440" y="555224"/>
            <a:chExt cx="2846543" cy="1294347"/>
          </a:xfrm>
        </p:grpSpPr>
        <p:sp>
          <p:nvSpPr>
            <p:cNvPr id="21" name="文本框 66"/>
            <p:cNvSpPr txBox="1">
              <a:spLocks noChangeArrowheads="1"/>
            </p:cNvSpPr>
            <p:nvPr/>
          </p:nvSpPr>
          <p:spPr bwMode="auto">
            <a:xfrm>
              <a:off x="2904174" y="1373898"/>
              <a:ext cx="2814809" cy="475673"/>
            </a:xfrm>
            <a:prstGeom prst="rect">
              <a:avLst/>
            </a:prstGeom>
            <a:noFill/>
            <a:ln>
              <a:noFill/>
            </a:ln>
          </p:spPr>
          <p:txBody>
            <a:bodyPr>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请替换文字内容，点击添加相关标题文字，修改文字内容，也可以直接复制你的内容到此。请替换文字内容，点击添加相关标题文字，修改文字内容，也可以直接复制你的内容到此。</a:t>
              </a:r>
            </a:p>
          </p:txBody>
        </p:sp>
        <p:sp>
          <p:nvSpPr>
            <p:cNvPr id="21529" name="文本框 13"/>
            <p:cNvSpPr txBox="1">
              <a:spLocks noChangeArrowheads="1"/>
            </p:cNvSpPr>
            <p:nvPr/>
          </p:nvSpPr>
          <p:spPr bwMode="auto">
            <a:xfrm>
              <a:off x="2872440" y="555224"/>
              <a:ext cx="1496855" cy="333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1140" dirty="0">
                  <a:solidFill>
                    <a:schemeClr val="bg1">
                      <a:lumMod val="6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点击请替换文字内容</a:t>
              </a:r>
            </a:p>
          </p:txBody>
        </p:sp>
        <p:sp>
          <p:nvSpPr>
            <p:cNvPr id="21530" name="文本框 66"/>
            <p:cNvSpPr txBox="1">
              <a:spLocks noChangeArrowheads="1"/>
            </p:cNvSpPr>
            <p:nvPr/>
          </p:nvSpPr>
          <p:spPr bwMode="auto">
            <a:xfrm>
              <a:off x="2875615" y="880114"/>
              <a:ext cx="2036824" cy="21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780" dirty="0">
                  <a:solidFill>
                    <a:schemeClr val="bg1">
                      <a:lumMod val="65000"/>
                    </a:schemeClr>
                  </a:solidFill>
                  <a:latin typeface="字魂36号-正文宋楷" panose="00000500000000000000" pitchFamily="2" charset="-122"/>
                  <a:ea typeface="字魂36号-正文宋楷" panose="00000500000000000000" pitchFamily="2" charset="-122"/>
                  <a:cs typeface="Arial" panose="020B0604020202020204" pitchFamily="34" charset="0"/>
                  <a:sym typeface="字魂36号-正文宋楷" panose="00000500000000000000" pitchFamily="2" charset="-122"/>
                </a:rPr>
                <a:t>CLICK PLEASE REPLACE THE WRITTEN CONTENT</a:t>
              </a:r>
              <a:endParaRPr lang="zh-CN" altLang="en-US" sz="780" dirty="0">
                <a:solidFill>
                  <a:schemeClr val="bg1">
                    <a:lumMod val="65000"/>
                  </a:schemeClr>
                </a:solidFill>
                <a:latin typeface="字魂36号-正文宋楷" panose="00000500000000000000" pitchFamily="2" charset="-122"/>
                <a:ea typeface="字魂36号-正文宋楷" panose="00000500000000000000" pitchFamily="2" charset="-122"/>
                <a:cs typeface="Arial" panose="020B0604020202020204" pitchFamily="34" charset="0"/>
                <a:sym typeface="字魂36号-正文宋楷" panose="00000500000000000000" pitchFamily="2" charset="-122"/>
              </a:endParaRPr>
            </a:p>
          </p:txBody>
        </p:sp>
        <p:sp>
          <p:nvSpPr>
            <p:cNvPr id="24" name="任意多边形 23"/>
            <p:cNvSpPr/>
            <p:nvPr/>
          </p:nvSpPr>
          <p:spPr>
            <a:xfrm>
              <a:off x="2989856" y="1286573"/>
              <a:ext cx="287194"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sp>
        <p:nvSpPr>
          <p:cNvPr id="41" name="任意多边形 40"/>
          <p:cNvSpPr/>
          <p:nvPr/>
        </p:nvSpPr>
        <p:spPr>
          <a:xfrm>
            <a:off x="5686365" y="1166891"/>
            <a:ext cx="3457385" cy="2795434"/>
          </a:xfrm>
          <a:custGeom>
            <a:avLst/>
            <a:gdLst>
              <a:gd name="connsiteX0" fmla="*/ 0 w 3457575"/>
              <a:gd name="connsiteY0" fmla="*/ 0 h 2796096"/>
              <a:gd name="connsiteX1" fmla="*/ 3457575 w 3457575"/>
              <a:gd name="connsiteY1" fmla="*/ 0 h 2796096"/>
              <a:gd name="connsiteX2" fmla="*/ 3457575 w 3457575"/>
              <a:gd name="connsiteY2" fmla="*/ 2796096 h 2796096"/>
              <a:gd name="connsiteX3" fmla="*/ 0 w 3457575"/>
              <a:gd name="connsiteY3" fmla="*/ 2796096 h 2796096"/>
              <a:gd name="connsiteX4" fmla="*/ 0 w 3457575"/>
              <a:gd name="connsiteY4" fmla="*/ 0 h 2796096"/>
              <a:gd name="connsiteX5" fmla="*/ 85726 w 3457575"/>
              <a:gd name="connsiteY5" fmla="*/ 86496 h 2796096"/>
              <a:gd name="connsiteX6" fmla="*/ 85726 w 3457575"/>
              <a:gd name="connsiteY6" fmla="*/ 2698618 h 2796096"/>
              <a:gd name="connsiteX7" fmla="*/ 3371852 w 3457575"/>
              <a:gd name="connsiteY7" fmla="*/ 2698618 h 2796096"/>
              <a:gd name="connsiteX8" fmla="*/ 3371852 w 3457575"/>
              <a:gd name="connsiteY8" fmla="*/ 86496 h 2796096"/>
              <a:gd name="connsiteX9" fmla="*/ 85726 w 3457575"/>
              <a:gd name="connsiteY9" fmla="*/ 86496 h 279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57575" h="2796096">
                <a:moveTo>
                  <a:pt x="0" y="0"/>
                </a:moveTo>
                <a:lnTo>
                  <a:pt x="3457575" y="0"/>
                </a:lnTo>
                <a:lnTo>
                  <a:pt x="3457575" y="2796096"/>
                </a:lnTo>
                <a:lnTo>
                  <a:pt x="0" y="2796096"/>
                </a:lnTo>
                <a:lnTo>
                  <a:pt x="0" y="0"/>
                </a:lnTo>
                <a:close/>
                <a:moveTo>
                  <a:pt x="85726" y="86496"/>
                </a:moveTo>
                <a:lnTo>
                  <a:pt x="85726" y="2698618"/>
                </a:lnTo>
                <a:lnTo>
                  <a:pt x="3371852" y="2698618"/>
                </a:lnTo>
                <a:lnTo>
                  <a:pt x="3371852" y="86496"/>
                </a:lnTo>
                <a:lnTo>
                  <a:pt x="85726" y="8649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nvGrpSpPr>
          <p:cNvPr id="4" name="组合 55"/>
          <p:cNvGrpSpPr/>
          <p:nvPr/>
        </p:nvGrpSpPr>
        <p:grpSpPr bwMode="auto">
          <a:xfrm>
            <a:off x="398694" y="1329571"/>
            <a:ext cx="4947965" cy="860560"/>
            <a:chOff x="5125834" y="3831657"/>
            <a:chExt cx="4948441" cy="860452"/>
          </a:xfrm>
        </p:grpSpPr>
        <p:sp>
          <p:nvSpPr>
            <p:cNvPr id="57" name="文本框 66"/>
            <p:cNvSpPr txBox="1">
              <a:spLocks noChangeArrowheads="1"/>
            </p:cNvSpPr>
            <p:nvPr/>
          </p:nvSpPr>
          <p:spPr bwMode="auto">
            <a:xfrm>
              <a:off x="5175048" y="4216589"/>
              <a:ext cx="4899227" cy="475520"/>
            </a:xfrm>
            <a:prstGeom prst="rect">
              <a:avLst/>
            </a:prstGeom>
            <a:noFill/>
            <a:ln>
              <a:noFill/>
            </a:ln>
          </p:spPr>
          <p:txBody>
            <a:bodyPr>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21527" name="文本框 66"/>
            <p:cNvSpPr txBox="1">
              <a:spLocks noChangeArrowheads="1"/>
            </p:cNvSpPr>
            <p:nvPr/>
          </p:nvSpPr>
          <p:spPr bwMode="auto">
            <a:xfrm>
              <a:off x="5125834" y="3831657"/>
              <a:ext cx="1869231" cy="39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1420" dirty="0">
                  <a:solidFill>
                    <a:schemeClr val="bg1">
                      <a:lumMod val="6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点击请替换文字内容</a:t>
              </a:r>
            </a:p>
          </p:txBody>
        </p:sp>
      </p:grpSp>
      <p:sp>
        <p:nvSpPr>
          <p:cNvPr id="7" name="十字形 6"/>
          <p:cNvSpPr/>
          <p:nvPr/>
        </p:nvSpPr>
        <p:spPr>
          <a:xfrm>
            <a:off x="6111791" y="3421017"/>
            <a:ext cx="276210" cy="276210"/>
          </a:xfrm>
          <a:prstGeom prst="plus">
            <a:avLst>
              <a:gd name="adj" fmla="val 41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nvGrpSpPr>
          <p:cNvPr id="5" name="组合 2"/>
          <p:cNvGrpSpPr/>
          <p:nvPr/>
        </p:nvGrpSpPr>
        <p:grpSpPr bwMode="auto">
          <a:xfrm>
            <a:off x="546322" y="2895585"/>
            <a:ext cx="4162196" cy="692112"/>
            <a:chOff x="546100" y="2895600"/>
            <a:chExt cx="4162425" cy="692704"/>
          </a:xfrm>
        </p:grpSpPr>
        <p:grpSp>
          <p:nvGrpSpPr>
            <p:cNvPr id="21520" name="组合 8"/>
            <p:cNvGrpSpPr/>
            <p:nvPr/>
          </p:nvGrpSpPr>
          <p:grpSpPr bwMode="auto">
            <a:xfrm>
              <a:off x="546100" y="2895600"/>
              <a:ext cx="692704" cy="692704"/>
              <a:chOff x="584200" y="2946400"/>
              <a:chExt cx="692704" cy="692704"/>
            </a:xfrm>
          </p:grpSpPr>
          <p:sp>
            <p:nvSpPr>
              <p:cNvPr id="8" name="矩形 7"/>
              <p:cNvSpPr/>
              <p:nvPr/>
            </p:nvSpPr>
            <p:spPr>
              <a:xfrm>
                <a:off x="584200" y="2946400"/>
                <a:ext cx="692150" cy="6927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nvGrpSpPr>
              <p:cNvPr id="9" name="组合 67"/>
              <p:cNvGrpSpPr/>
              <p:nvPr/>
            </p:nvGrpSpPr>
            <p:grpSpPr bwMode="auto">
              <a:xfrm>
                <a:off x="724526" y="3119526"/>
                <a:ext cx="412052" cy="346452"/>
                <a:chOff x="7321551" y="763588"/>
                <a:chExt cx="1050925" cy="882650"/>
              </a:xfrm>
              <a:solidFill>
                <a:schemeClr val="bg1"/>
              </a:solidFill>
            </p:grpSpPr>
            <p:sp>
              <p:nvSpPr>
                <p:cNvPr id="69" name="Freeform 11"/>
                <p:cNvSpPr>
                  <a:spLocks noEditPoints="1"/>
                </p:cNvSpPr>
                <p:nvPr/>
              </p:nvSpPr>
              <p:spPr bwMode="auto">
                <a:xfrm>
                  <a:off x="7321551" y="763588"/>
                  <a:ext cx="744538" cy="704850"/>
                </a:xfrm>
                <a:custGeom>
                  <a:avLst/>
                  <a:gdLst>
                    <a:gd name="T0" fmla="*/ 86 w 90"/>
                    <a:gd name="T1" fmla="*/ 32 h 83"/>
                    <a:gd name="T2" fmla="*/ 90 w 90"/>
                    <a:gd name="T3" fmla="*/ 32 h 83"/>
                    <a:gd name="T4" fmla="*/ 45 w 90"/>
                    <a:gd name="T5" fmla="*/ 0 h 83"/>
                    <a:gd name="T6" fmla="*/ 0 w 90"/>
                    <a:gd name="T7" fmla="*/ 39 h 83"/>
                    <a:gd name="T8" fmla="*/ 18 w 90"/>
                    <a:gd name="T9" fmla="*/ 69 h 83"/>
                    <a:gd name="T10" fmla="*/ 13 w 90"/>
                    <a:gd name="T11" fmla="*/ 83 h 83"/>
                    <a:gd name="T12" fmla="*/ 29 w 90"/>
                    <a:gd name="T13" fmla="*/ 75 h 83"/>
                    <a:gd name="T14" fmla="*/ 45 w 90"/>
                    <a:gd name="T15" fmla="*/ 77 h 83"/>
                    <a:gd name="T16" fmla="*/ 49 w 90"/>
                    <a:gd name="T17" fmla="*/ 77 h 83"/>
                    <a:gd name="T18" fmla="*/ 48 w 90"/>
                    <a:gd name="T19" fmla="*/ 67 h 83"/>
                    <a:gd name="T20" fmla="*/ 86 w 90"/>
                    <a:gd name="T21" fmla="*/ 32 h 83"/>
                    <a:gd name="T22" fmla="*/ 62 w 90"/>
                    <a:gd name="T23" fmla="*/ 19 h 83"/>
                    <a:gd name="T24" fmla="*/ 67 w 90"/>
                    <a:gd name="T25" fmla="*/ 25 h 83"/>
                    <a:gd name="T26" fmla="*/ 62 w 90"/>
                    <a:gd name="T27" fmla="*/ 31 h 83"/>
                    <a:gd name="T28" fmla="*/ 55 w 90"/>
                    <a:gd name="T29" fmla="*/ 25 h 83"/>
                    <a:gd name="T30" fmla="*/ 62 w 90"/>
                    <a:gd name="T31" fmla="*/ 19 h 83"/>
                    <a:gd name="T32" fmla="*/ 30 w 90"/>
                    <a:gd name="T33" fmla="*/ 31 h 83"/>
                    <a:gd name="T34" fmla="*/ 23 w 90"/>
                    <a:gd name="T35" fmla="*/ 25 h 83"/>
                    <a:gd name="T36" fmla="*/ 30 w 90"/>
                    <a:gd name="T37" fmla="*/ 19 h 83"/>
                    <a:gd name="T38" fmla="*/ 36 w 90"/>
                    <a:gd name="T39" fmla="*/ 25 h 83"/>
                    <a:gd name="T40" fmla="*/ 30 w 90"/>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83">
                      <a:moveTo>
                        <a:pt x="86" y="32"/>
                      </a:moveTo>
                      <a:cubicBezTo>
                        <a:pt x="87" y="32"/>
                        <a:pt x="89" y="32"/>
                        <a:pt x="90" y="32"/>
                      </a:cubicBezTo>
                      <a:cubicBezTo>
                        <a:pt x="86" y="14"/>
                        <a:pt x="67" y="0"/>
                        <a:pt x="45" y="0"/>
                      </a:cubicBezTo>
                      <a:cubicBezTo>
                        <a:pt x="20" y="0"/>
                        <a:pt x="0" y="17"/>
                        <a:pt x="0" y="39"/>
                      </a:cubicBezTo>
                      <a:cubicBezTo>
                        <a:pt x="0" y="51"/>
                        <a:pt x="6" y="61"/>
                        <a:pt x="18" y="69"/>
                      </a:cubicBezTo>
                      <a:cubicBezTo>
                        <a:pt x="13" y="83"/>
                        <a:pt x="13" y="83"/>
                        <a:pt x="13" y="83"/>
                      </a:cubicBezTo>
                      <a:cubicBezTo>
                        <a:pt x="29" y="75"/>
                        <a:pt x="29" y="75"/>
                        <a:pt x="29" y="75"/>
                      </a:cubicBezTo>
                      <a:cubicBezTo>
                        <a:pt x="35" y="76"/>
                        <a:pt x="39" y="77"/>
                        <a:pt x="45" y="77"/>
                      </a:cubicBezTo>
                      <a:cubicBezTo>
                        <a:pt x="46" y="77"/>
                        <a:pt x="48" y="77"/>
                        <a:pt x="49" y="77"/>
                      </a:cubicBezTo>
                      <a:cubicBezTo>
                        <a:pt x="48" y="74"/>
                        <a:pt x="48" y="71"/>
                        <a:pt x="48" y="67"/>
                      </a:cubicBezTo>
                      <a:cubicBezTo>
                        <a:pt x="48" y="48"/>
                        <a:pt x="65" y="32"/>
                        <a:pt x="86" y="32"/>
                      </a:cubicBezTo>
                      <a:close/>
                      <a:moveTo>
                        <a:pt x="62" y="19"/>
                      </a:moveTo>
                      <a:cubicBezTo>
                        <a:pt x="65" y="19"/>
                        <a:pt x="67" y="22"/>
                        <a:pt x="67" y="25"/>
                      </a:cubicBezTo>
                      <a:cubicBezTo>
                        <a:pt x="67" y="29"/>
                        <a:pt x="65" y="31"/>
                        <a:pt x="62" y="31"/>
                      </a:cubicBezTo>
                      <a:cubicBezTo>
                        <a:pt x="58" y="31"/>
                        <a:pt x="55" y="29"/>
                        <a:pt x="55" y="25"/>
                      </a:cubicBezTo>
                      <a:cubicBezTo>
                        <a:pt x="55" y="22"/>
                        <a:pt x="58" y="19"/>
                        <a:pt x="62" y="19"/>
                      </a:cubicBezTo>
                      <a:close/>
                      <a:moveTo>
                        <a:pt x="30" y="31"/>
                      </a:moveTo>
                      <a:cubicBezTo>
                        <a:pt x="27" y="31"/>
                        <a:pt x="23" y="29"/>
                        <a:pt x="23" y="25"/>
                      </a:cubicBezTo>
                      <a:cubicBezTo>
                        <a:pt x="23" y="22"/>
                        <a:pt x="27" y="19"/>
                        <a:pt x="30" y="19"/>
                      </a:cubicBezTo>
                      <a:cubicBezTo>
                        <a:pt x="33" y="19"/>
                        <a:pt x="36" y="22"/>
                        <a:pt x="36" y="25"/>
                      </a:cubicBezTo>
                      <a:cubicBezTo>
                        <a:pt x="36" y="29"/>
                        <a:pt x="33" y="31"/>
                        <a:pt x="30" y="31"/>
                      </a:cubicBezTo>
                      <a:close/>
                    </a:path>
                  </a:pathLst>
                </a:custGeom>
                <a:grpFill/>
                <a:ln>
                  <a:noFill/>
                </a:ln>
              </p:spPr>
              <p:txBody>
                <a:bodyPr/>
                <a:lstStyle/>
                <a:p>
                  <a:pPr>
                    <a:defRPr/>
                  </a:pP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70" name="Freeform 12"/>
                <p:cNvSpPr>
                  <a:spLocks noEditPoints="1"/>
                </p:cNvSpPr>
                <p:nvPr/>
              </p:nvSpPr>
              <p:spPr bwMode="auto">
                <a:xfrm>
                  <a:off x="7735888" y="1052513"/>
                  <a:ext cx="636588" cy="593725"/>
                </a:xfrm>
                <a:custGeom>
                  <a:avLst/>
                  <a:gdLst>
                    <a:gd name="T0" fmla="*/ 77 w 77"/>
                    <a:gd name="T1" fmla="*/ 33 h 70"/>
                    <a:gd name="T2" fmla="*/ 39 w 77"/>
                    <a:gd name="T3" fmla="*/ 0 h 70"/>
                    <a:gd name="T4" fmla="*/ 0 w 77"/>
                    <a:gd name="T5" fmla="*/ 33 h 70"/>
                    <a:gd name="T6" fmla="*/ 39 w 77"/>
                    <a:gd name="T7" fmla="*/ 66 h 70"/>
                    <a:gd name="T8" fmla="*/ 52 w 77"/>
                    <a:gd name="T9" fmla="*/ 63 h 70"/>
                    <a:gd name="T10" fmla="*/ 65 w 77"/>
                    <a:gd name="T11" fmla="*/ 70 h 70"/>
                    <a:gd name="T12" fmla="*/ 61 w 77"/>
                    <a:gd name="T13" fmla="*/ 59 h 70"/>
                    <a:gd name="T14" fmla="*/ 77 w 77"/>
                    <a:gd name="T15" fmla="*/ 33 h 70"/>
                    <a:gd name="T16" fmla="*/ 26 w 77"/>
                    <a:gd name="T17" fmla="*/ 27 h 70"/>
                    <a:gd name="T18" fmla="*/ 22 w 77"/>
                    <a:gd name="T19" fmla="*/ 23 h 70"/>
                    <a:gd name="T20" fmla="*/ 26 w 77"/>
                    <a:gd name="T21" fmla="*/ 18 h 70"/>
                    <a:gd name="T22" fmla="*/ 32 w 77"/>
                    <a:gd name="T23" fmla="*/ 23 h 70"/>
                    <a:gd name="T24" fmla="*/ 26 w 77"/>
                    <a:gd name="T25" fmla="*/ 27 h 70"/>
                    <a:gd name="T26" fmla="*/ 51 w 77"/>
                    <a:gd name="T27" fmla="*/ 27 h 70"/>
                    <a:gd name="T28" fmla="*/ 47 w 77"/>
                    <a:gd name="T29" fmla="*/ 23 h 70"/>
                    <a:gd name="T30" fmla="*/ 51 w 77"/>
                    <a:gd name="T31" fmla="*/ 18 h 70"/>
                    <a:gd name="T32" fmla="*/ 57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9" y="0"/>
                      </a:cubicBezTo>
                      <a:cubicBezTo>
                        <a:pt x="17" y="0"/>
                        <a:pt x="0" y="15"/>
                        <a:pt x="0" y="33"/>
                      </a:cubicBezTo>
                      <a:cubicBezTo>
                        <a:pt x="0" y="51"/>
                        <a:pt x="17" y="66"/>
                        <a:pt x="39" y="66"/>
                      </a:cubicBezTo>
                      <a:cubicBezTo>
                        <a:pt x="43" y="66"/>
                        <a:pt x="48" y="65"/>
                        <a:pt x="52" y="63"/>
                      </a:cubicBezTo>
                      <a:cubicBezTo>
                        <a:pt x="65" y="70"/>
                        <a:pt x="65" y="70"/>
                        <a:pt x="65" y="70"/>
                      </a:cubicBezTo>
                      <a:cubicBezTo>
                        <a:pt x="61" y="59"/>
                        <a:pt x="61" y="59"/>
                        <a:pt x="61" y="59"/>
                      </a:cubicBezTo>
                      <a:cubicBezTo>
                        <a:pt x="70" y="52"/>
                        <a:pt x="77" y="43"/>
                        <a:pt x="77" y="33"/>
                      </a:cubicBezTo>
                      <a:close/>
                      <a:moveTo>
                        <a:pt x="26" y="27"/>
                      </a:moveTo>
                      <a:cubicBezTo>
                        <a:pt x="24" y="27"/>
                        <a:pt x="22" y="25"/>
                        <a:pt x="22" y="23"/>
                      </a:cubicBezTo>
                      <a:cubicBezTo>
                        <a:pt x="22" y="21"/>
                        <a:pt x="24" y="18"/>
                        <a:pt x="26" y="18"/>
                      </a:cubicBezTo>
                      <a:cubicBezTo>
                        <a:pt x="30" y="18"/>
                        <a:pt x="32" y="21"/>
                        <a:pt x="32" y="23"/>
                      </a:cubicBezTo>
                      <a:cubicBezTo>
                        <a:pt x="32" y="25"/>
                        <a:pt x="30" y="27"/>
                        <a:pt x="26" y="27"/>
                      </a:cubicBezTo>
                      <a:close/>
                      <a:moveTo>
                        <a:pt x="51" y="27"/>
                      </a:moveTo>
                      <a:cubicBezTo>
                        <a:pt x="49" y="27"/>
                        <a:pt x="47" y="25"/>
                        <a:pt x="47" y="23"/>
                      </a:cubicBezTo>
                      <a:cubicBezTo>
                        <a:pt x="47" y="21"/>
                        <a:pt x="49" y="18"/>
                        <a:pt x="51" y="18"/>
                      </a:cubicBezTo>
                      <a:cubicBezTo>
                        <a:pt x="55" y="18"/>
                        <a:pt x="57" y="21"/>
                        <a:pt x="57" y="23"/>
                      </a:cubicBezTo>
                      <a:cubicBezTo>
                        <a:pt x="57" y="25"/>
                        <a:pt x="55" y="27"/>
                        <a:pt x="51" y="27"/>
                      </a:cubicBezTo>
                      <a:close/>
                    </a:path>
                  </a:pathLst>
                </a:custGeom>
                <a:grpFill/>
                <a:ln>
                  <a:noFill/>
                </a:ln>
              </p:spPr>
              <p:txBody>
                <a:bodyPr/>
                <a:lstStyle/>
                <a:p>
                  <a:pPr>
                    <a:defRPr/>
                  </a:pP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grpSp>
        <p:grpSp>
          <p:nvGrpSpPr>
            <p:cNvPr id="21521" name="组合 71"/>
            <p:cNvGrpSpPr/>
            <p:nvPr/>
          </p:nvGrpSpPr>
          <p:grpSpPr bwMode="auto">
            <a:xfrm>
              <a:off x="1417435" y="2945159"/>
              <a:ext cx="3291090" cy="622220"/>
              <a:chOff x="5125835" y="3227734"/>
              <a:chExt cx="3291090" cy="622220"/>
            </a:xfrm>
          </p:grpSpPr>
          <p:sp>
            <p:nvSpPr>
              <p:cNvPr id="73" name="文本框 66"/>
              <p:cNvSpPr txBox="1">
                <a:spLocks noChangeArrowheads="1"/>
              </p:cNvSpPr>
              <p:nvPr/>
            </p:nvSpPr>
            <p:spPr bwMode="auto">
              <a:xfrm>
                <a:off x="5162550" y="3505462"/>
                <a:ext cx="3254375" cy="344492"/>
              </a:xfrm>
              <a:prstGeom prst="rect">
                <a:avLst/>
              </a:prstGeom>
              <a:noFill/>
              <a:ln>
                <a:noFill/>
              </a:ln>
            </p:spPr>
            <p:txBody>
              <a:bodyPr>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请替换文字内容，点击添加相关标题文字，修改文字内容，也可以直接复制你的内容到此。请替换文字内容，点击添加相关标题文字，修改文字内容，也可以直接复制你的内容到此。</a:t>
                </a:r>
              </a:p>
            </p:txBody>
          </p:sp>
          <p:sp>
            <p:nvSpPr>
              <p:cNvPr id="21523" name="文本框 66"/>
              <p:cNvSpPr txBox="1">
                <a:spLocks noChangeArrowheads="1"/>
              </p:cNvSpPr>
              <p:nvPr/>
            </p:nvSpPr>
            <p:spPr bwMode="auto">
              <a:xfrm>
                <a:off x="5125835" y="3227734"/>
                <a:ext cx="1497608" cy="33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1140" dirty="0">
                    <a:solidFill>
                      <a:schemeClr val="bg1">
                        <a:lumMod val="6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点击请替换文字内容</a:t>
                </a:r>
              </a:p>
            </p:txBody>
          </p:sp>
        </p:grpSp>
      </p:grpSp>
      <p:grpSp>
        <p:nvGrpSpPr>
          <p:cNvPr id="11" name="组合 3"/>
          <p:cNvGrpSpPr/>
          <p:nvPr/>
        </p:nvGrpSpPr>
        <p:grpSpPr bwMode="auto">
          <a:xfrm>
            <a:off x="546322" y="3797235"/>
            <a:ext cx="4162196" cy="692112"/>
            <a:chOff x="546100" y="3797300"/>
            <a:chExt cx="4162425" cy="692704"/>
          </a:xfrm>
        </p:grpSpPr>
        <p:grpSp>
          <p:nvGrpSpPr>
            <p:cNvPr id="21514" name="组合 9"/>
            <p:cNvGrpSpPr/>
            <p:nvPr/>
          </p:nvGrpSpPr>
          <p:grpSpPr bwMode="auto">
            <a:xfrm>
              <a:off x="546100" y="3797300"/>
              <a:ext cx="692704" cy="692704"/>
              <a:chOff x="584200" y="3848100"/>
              <a:chExt cx="692704" cy="692704"/>
            </a:xfrm>
          </p:grpSpPr>
          <p:sp>
            <p:nvSpPr>
              <p:cNvPr id="71" name="矩形 70"/>
              <p:cNvSpPr/>
              <p:nvPr/>
            </p:nvSpPr>
            <p:spPr>
              <a:xfrm>
                <a:off x="584200" y="3848100"/>
                <a:ext cx="692150" cy="6927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nvGrpSpPr>
              <p:cNvPr id="13" name="组合 60"/>
              <p:cNvGrpSpPr/>
              <p:nvPr/>
            </p:nvGrpSpPr>
            <p:grpSpPr bwMode="auto">
              <a:xfrm>
                <a:off x="715724" y="4011754"/>
                <a:ext cx="448152" cy="357046"/>
                <a:chOff x="155576" y="754063"/>
                <a:chExt cx="1143000" cy="909638"/>
              </a:xfrm>
              <a:solidFill>
                <a:schemeClr val="bg1"/>
              </a:solidFill>
            </p:grpSpPr>
            <p:sp>
              <p:nvSpPr>
                <p:cNvPr id="62" name="Freeform 13"/>
                <p:cNvSpPr>
                  <a:spLocks noEditPoints="1"/>
                </p:cNvSpPr>
                <p:nvPr/>
              </p:nvSpPr>
              <p:spPr bwMode="auto">
                <a:xfrm>
                  <a:off x="155576" y="855663"/>
                  <a:ext cx="985838" cy="808038"/>
                </a:xfrm>
                <a:custGeom>
                  <a:avLst/>
                  <a:gdLst>
                    <a:gd name="T0" fmla="*/ 98 w 119"/>
                    <a:gd name="T1" fmla="*/ 40 h 95"/>
                    <a:gd name="T2" fmla="*/ 95 w 119"/>
                    <a:gd name="T3" fmla="*/ 36 h 95"/>
                    <a:gd name="T4" fmla="*/ 94 w 119"/>
                    <a:gd name="T5" fmla="*/ 22 h 95"/>
                    <a:gd name="T6" fmla="*/ 69 w 119"/>
                    <a:gd name="T7" fmla="*/ 23 h 95"/>
                    <a:gd name="T8" fmla="*/ 65 w 119"/>
                    <a:gd name="T9" fmla="*/ 16 h 95"/>
                    <a:gd name="T10" fmla="*/ 45 w 119"/>
                    <a:gd name="T11" fmla="*/ 6 h 95"/>
                    <a:gd name="T12" fmla="*/ 11 w 119"/>
                    <a:gd name="T13" fmla="*/ 34 h 95"/>
                    <a:gd name="T14" fmla="*/ 1 w 119"/>
                    <a:gd name="T15" fmla="*/ 60 h 95"/>
                    <a:gd name="T16" fmla="*/ 51 w 119"/>
                    <a:gd name="T17" fmla="*/ 93 h 95"/>
                    <a:gd name="T18" fmla="*/ 110 w 119"/>
                    <a:gd name="T19" fmla="*/ 67 h 95"/>
                    <a:gd name="T20" fmla="*/ 98 w 119"/>
                    <a:gd name="T21" fmla="*/ 40 h 95"/>
                    <a:gd name="T22" fmla="*/ 52 w 119"/>
                    <a:gd name="T23" fmla="*/ 86 h 95"/>
                    <a:gd name="T24" fmla="*/ 14 w 119"/>
                    <a:gd name="T25" fmla="*/ 62 h 95"/>
                    <a:gd name="T26" fmla="*/ 52 w 119"/>
                    <a:gd name="T27" fmla="*/ 35 h 95"/>
                    <a:gd name="T28" fmla="*/ 91 w 119"/>
                    <a:gd name="T29" fmla="*/ 57 h 95"/>
                    <a:gd name="T30" fmla="*/ 52 w 119"/>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95">
                      <a:moveTo>
                        <a:pt x="98" y="40"/>
                      </a:moveTo>
                      <a:cubicBezTo>
                        <a:pt x="93" y="39"/>
                        <a:pt x="95" y="36"/>
                        <a:pt x="95" y="36"/>
                      </a:cubicBezTo>
                      <a:cubicBezTo>
                        <a:pt x="95" y="36"/>
                        <a:pt x="100" y="28"/>
                        <a:pt x="94" y="22"/>
                      </a:cubicBezTo>
                      <a:cubicBezTo>
                        <a:pt x="87" y="14"/>
                        <a:pt x="69" y="23"/>
                        <a:pt x="69" y="23"/>
                      </a:cubicBezTo>
                      <a:cubicBezTo>
                        <a:pt x="62" y="25"/>
                        <a:pt x="64" y="22"/>
                        <a:pt x="65" y="16"/>
                      </a:cubicBezTo>
                      <a:cubicBezTo>
                        <a:pt x="65" y="10"/>
                        <a:pt x="63" y="0"/>
                        <a:pt x="45" y="6"/>
                      </a:cubicBezTo>
                      <a:cubicBezTo>
                        <a:pt x="26" y="12"/>
                        <a:pt x="11" y="34"/>
                        <a:pt x="11" y="34"/>
                      </a:cubicBezTo>
                      <a:cubicBezTo>
                        <a:pt x="0" y="49"/>
                        <a:pt x="1" y="60"/>
                        <a:pt x="1" y="60"/>
                      </a:cubicBezTo>
                      <a:cubicBezTo>
                        <a:pt x="4" y="85"/>
                        <a:pt x="30" y="91"/>
                        <a:pt x="51" y="93"/>
                      </a:cubicBezTo>
                      <a:cubicBezTo>
                        <a:pt x="72" y="95"/>
                        <a:pt x="102" y="86"/>
                        <a:pt x="110" y="67"/>
                      </a:cubicBezTo>
                      <a:cubicBezTo>
                        <a:pt x="119" y="48"/>
                        <a:pt x="103" y="41"/>
                        <a:pt x="98" y="40"/>
                      </a:cubicBezTo>
                      <a:close/>
                      <a:moveTo>
                        <a:pt x="52" y="86"/>
                      </a:moveTo>
                      <a:cubicBezTo>
                        <a:pt x="31" y="87"/>
                        <a:pt x="14" y="76"/>
                        <a:pt x="14" y="62"/>
                      </a:cubicBezTo>
                      <a:cubicBezTo>
                        <a:pt x="14" y="48"/>
                        <a:pt x="31" y="36"/>
                        <a:pt x="52" y="35"/>
                      </a:cubicBezTo>
                      <a:cubicBezTo>
                        <a:pt x="74" y="34"/>
                        <a:pt x="91" y="43"/>
                        <a:pt x="91" y="57"/>
                      </a:cubicBezTo>
                      <a:cubicBezTo>
                        <a:pt x="91" y="72"/>
                        <a:pt x="74" y="85"/>
                        <a:pt x="52" y="86"/>
                      </a:cubicBezTo>
                      <a:close/>
                    </a:path>
                  </a:pathLst>
                </a:custGeom>
                <a:grpFill/>
                <a:ln>
                  <a:noFill/>
                </a:ln>
              </p:spPr>
              <p:txBody>
                <a:bodyPr/>
                <a:lstStyle/>
                <a:p>
                  <a:pPr>
                    <a:defRPr/>
                  </a:pP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63" name="Freeform 14"/>
                <p:cNvSpPr>
                  <a:spLocks noEditPoints="1"/>
                </p:cNvSpPr>
                <p:nvPr/>
              </p:nvSpPr>
              <p:spPr bwMode="auto">
                <a:xfrm>
                  <a:off x="379413" y="1212850"/>
                  <a:ext cx="388938" cy="357188"/>
                </a:xfrm>
                <a:custGeom>
                  <a:avLst/>
                  <a:gdLst>
                    <a:gd name="T0" fmla="*/ 21 w 47"/>
                    <a:gd name="T1" fmla="*/ 3 h 42"/>
                    <a:gd name="T2" fmla="*/ 2 w 47"/>
                    <a:gd name="T3" fmla="*/ 25 h 42"/>
                    <a:gd name="T4" fmla="*/ 8 w 47"/>
                    <a:gd name="T5" fmla="*/ 35 h 42"/>
                    <a:gd name="T6" fmla="*/ 40 w 47"/>
                    <a:gd name="T7" fmla="*/ 29 h 42"/>
                    <a:gd name="T8" fmla="*/ 21 w 47"/>
                    <a:gd name="T9" fmla="*/ 3 h 42"/>
                    <a:gd name="T10" fmla="*/ 16 w 47"/>
                    <a:gd name="T11" fmla="*/ 31 h 42"/>
                    <a:gd name="T12" fmla="*/ 8 w 47"/>
                    <a:gd name="T13" fmla="*/ 26 h 42"/>
                    <a:gd name="T14" fmla="*/ 15 w 47"/>
                    <a:gd name="T15" fmla="*/ 19 h 42"/>
                    <a:gd name="T16" fmla="*/ 23 w 47"/>
                    <a:gd name="T17" fmla="*/ 24 h 42"/>
                    <a:gd name="T18" fmla="*/ 16 w 47"/>
                    <a:gd name="T19" fmla="*/ 31 h 42"/>
                    <a:gd name="T20" fmla="*/ 28 w 47"/>
                    <a:gd name="T21" fmla="*/ 20 h 42"/>
                    <a:gd name="T22" fmla="*/ 25 w 47"/>
                    <a:gd name="T23" fmla="*/ 20 h 42"/>
                    <a:gd name="T24" fmla="*/ 26 w 47"/>
                    <a:gd name="T25" fmla="*/ 16 h 42"/>
                    <a:gd name="T26" fmla="*/ 30 w 47"/>
                    <a:gd name="T27" fmla="*/ 16 h 42"/>
                    <a:gd name="T28" fmla="*/ 28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1" y="3"/>
                      </a:moveTo>
                      <a:cubicBezTo>
                        <a:pt x="0" y="5"/>
                        <a:pt x="2" y="25"/>
                        <a:pt x="2" y="25"/>
                      </a:cubicBezTo>
                      <a:cubicBezTo>
                        <a:pt x="2" y="25"/>
                        <a:pt x="2" y="32"/>
                        <a:pt x="8" y="35"/>
                      </a:cubicBezTo>
                      <a:cubicBezTo>
                        <a:pt x="21" y="42"/>
                        <a:pt x="33" y="38"/>
                        <a:pt x="40" y="29"/>
                      </a:cubicBezTo>
                      <a:cubicBezTo>
                        <a:pt x="47" y="21"/>
                        <a:pt x="43" y="0"/>
                        <a:pt x="21" y="3"/>
                      </a:cubicBezTo>
                      <a:close/>
                      <a:moveTo>
                        <a:pt x="16" y="31"/>
                      </a:moveTo>
                      <a:cubicBezTo>
                        <a:pt x="12" y="31"/>
                        <a:pt x="8" y="29"/>
                        <a:pt x="8" y="26"/>
                      </a:cubicBezTo>
                      <a:cubicBezTo>
                        <a:pt x="8" y="22"/>
                        <a:pt x="11" y="19"/>
                        <a:pt x="15" y="19"/>
                      </a:cubicBezTo>
                      <a:cubicBezTo>
                        <a:pt x="20" y="18"/>
                        <a:pt x="23" y="21"/>
                        <a:pt x="23" y="24"/>
                      </a:cubicBezTo>
                      <a:cubicBezTo>
                        <a:pt x="23" y="27"/>
                        <a:pt x="20" y="31"/>
                        <a:pt x="16" y="31"/>
                      </a:cubicBezTo>
                      <a:close/>
                      <a:moveTo>
                        <a:pt x="28" y="20"/>
                      </a:moveTo>
                      <a:cubicBezTo>
                        <a:pt x="27" y="21"/>
                        <a:pt x="25" y="21"/>
                        <a:pt x="25" y="20"/>
                      </a:cubicBezTo>
                      <a:cubicBezTo>
                        <a:pt x="24" y="19"/>
                        <a:pt x="24" y="17"/>
                        <a:pt x="26" y="16"/>
                      </a:cubicBezTo>
                      <a:cubicBezTo>
                        <a:pt x="27" y="15"/>
                        <a:pt x="29" y="15"/>
                        <a:pt x="30" y="16"/>
                      </a:cubicBezTo>
                      <a:cubicBezTo>
                        <a:pt x="30" y="17"/>
                        <a:pt x="30" y="19"/>
                        <a:pt x="28" y="20"/>
                      </a:cubicBezTo>
                      <a:close/>
                    </a:path>
                  </a:pathLst>
                </a:custGeom>
                <a:grpFill/>
                <a:ln>
                  <a:noFill/>
                </a:ln>
              </p:spPr>
              <p:txBody>
                <a:bodyPr/>
                <a:lstStyle/>
                <a:p>
                  <a:pPr>
                    <a:defRPr/>
                  </a:pP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64" name="Freeform 15"/>
                <p:cNvSpPr/>
                <p:nvPr/>
              </p:nvSpPr>
              <p:spPr bwMode="auto">
                <a:xfrm>
                  <a:off x="892176" y="890588"/>
                  <a:ext cx="215900" cy="228600"/>
                </a:xfrm>
                <a:custGeom>
                  <a:avLst/>
                  <a:gdLst>
                    <a:gd name="T0" fmla="*/ 20 w 26"/>
                    <a:gd name="T1" fmla="*/ 27 h 27"/>
                    <a:gd name="T2" fmla="*/ 23 w 26"/>
                    <a:gd name="T3" fmla="*/ 24 h 27"/>
                    <a:gd name="T4" fmla="*/ 23 w 26"/>
                    <a:gd name="T5" fmla="*/ 24 h 27"/>
                    <a:gd name="T6" fmla="*/ 4 w 26"/>
                    <a:gd name="T7" fmla="*/ 4 h 27"/>
                    <a:gd name="T8" fmla="*/ 0 w 26"/>
                    <a:gd name="T9" fmla="*/ 8 h 27"/>
                    <a:gd name="T10" fmla="*/ 4 w 26"/>
                    <a:gd name="T11" fmla="*/ 11 h 27"/>
                    <a:gd name="T12" fmla="*/ 16 w 26"/>
                    <a:gd name="T13" fmla="*/ 23 h 27"/>
                    <a:gd name="T14" fmla="*/ 20 w 2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7">
                      <a:moveTo>
                        <a:pt x="20" y="27"/>
                      </a:moveTo>
                      <a:cubicBezTo>
                        <a:pt x="21" y="27"/>
                        <a:pt x="23" y="26"/>
                        <a:pt x="23" y="24"/>
                      </a:cubicBezTo>
                      <a:cubicBezTo>
                        <a:pt x="23" y="24"/>
                        <a:pt x="23" y="24"/>
                        <a:pt x="23" y="24"/>
                      </a:cubicBezTo>
                      <a:cubicBezTo>
                        <a:pt x="26" y="0"/>
                        <a:pt x="4" y="4"/>
                        <a:pt x="4" y="4"/>
                      </a:cubicBezTo>
                      <a:cubicBezTo>
                        <a:pt x="2" y="4"/>
                        <a:pt x="0" y="6"/>
                        <a:pt x="0" y="8"/>
                      </a:cubicBezTo>
                      <a:cubicBezTo>
                        <a:pt x="0" y="10"/>
                        <a:pt x="2" y="11"/>
                        <a:pt x="4" y="11"/>
                      </a:cubicBezTo>
                      <a:cubicBezTo>
                        <a:pt x="19" y="8"/>
                        <a:pt x="16" y="23"/>
                        <a:pt x="16" y="23"/>
                      </a:cubicBezTo>
                      <a:cubicBezTo>
                        <a:pt x="16" y="25"/>
                        <a:pt x="18" y="27"/>
                        <a:pt x="20" y="27"/>
                      </a:cubicBezTo>
                      <a:close/>
                    </a:path>
                  </a:pathLst>
                </a:custGeom>
                <a:grpFill/>
                <a:ln>
                  <a:noFill/>
                </a:ln>
              </p:spPr>
              <p:txBody>
                <a:bodyPr/>
                <a:lstStyle/>
                <a:p>
                  <a:pPr>
                    <a:defRPr/>
                  </a:pP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65" name="Freeform 16"/>
                <p:cNvSpPr/>
                <p:nvPr/>
              </p:nvSpPr>
              <p:spPr bwMode="auto">
                <a:xfrm>
                  <a:off x="850901" y="754063"/>
                  <a:ext cx="447675" cy="425450"/>
                </a:xfrm>
                <a:custGeom>
                  <a:avLst/>
                  <a:gdLst>
                    <a:gd name="T0" fmla="*/ 22 w 54"/>
                    <a:gd name="T1" fmla="*/ 2 h 50"/>
                    <a:gd name="T2" fmla="*/ 4 w 54"/>
                    <a:gd name="T3" fmla="*/ 2 h 50"/>
                    <a:gd name="T4" fmla="*/ 4 w 54"/>
                    <a:gd name="T5" fmla="*/ 2 h 50"/>
                    <a:gd name="T6" fmla="*/ 4 w 54"/>
                    <a:gd name="T7" fmla="*/ 2 h 50"/>
                    <a:gd name="T8" fmla="*/ 0 w 54"/>
                    <a:gd name="T9" fmla="*/ 7 h 50"/>
                    <a:gd name="T10" fmla="*/ 5 w 54"/>
                    <a:gd name="T11" fmla="*/ 12 h 50"/>
                    <a:gd name="T12" fmla="*/ 10 w 54"/>
                    <a:gd name="T13" fmla="*/ 11 h 50"/>
                    <a:gd name="T14" fmla="*/ 35 w 54"/>
                    <a:gd name="T15" fmla="*/ 24 h 50"/>
                    <a:gd name="T16" fmla="*/ 37 w 54"/>
                    <a:gd name="T17" fmla="*/ 41 h 50"/>
                    <a:gd name="T18" fmla="*/ 36 w 54"/>
                    <a:gd name="T19" fmla="*/ 46 h 50"/>
                    <a:gd name="T20" fmla="*/ 41 w 54"/>
                    <a:gd name="T21" fmla="*/ 50 h 50"/>
                    <a:gd name="T22" fmla="*/ 46 w 54"/>
                    <a:gd name="T23" fmla="*/ 46 h 50"/>
                    <a:gd name="T24" fmla="*/ 46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7" y="1"/>
                        <a:pt x="4" y="2"/>
                      </a:cubicBezTo>
                      <a:cubicBezTo>
                        <a:pt x="4" y="2"/>
                        <a:pt x="4" y="2"/>
                        <a:pt x="4" y="2"/>
                      </a:cubicBezTo>
                      <a:cubicBezTo>
                        <a:pt x="4" y="2"/>
                        <a:pt x="4" y="2"/>
                        <a:pt x="4" y="2"/>
                      </a:cubicBezTo>
                      <a:cubicBezTo>
                        <a:pt x="2" y="3"/>
                        <a:pt x="0" y="5"/>
                        <a:pt x="0" y="7"/>
                      </a:cubicBezTo>
                      <a:cubicBezTo>
                        <a:pt x="0" y="10"/>
                        <a:pt x="2" y="12"/>
                        <a:pt x="5" y="12"/>
                      </a:cubicBezTo>
                      <a:cubicBezTo>
                        <a:pt x="5" y="12"/>
                        <a:pt x="8" y="12"/>
                        <a:pt x="10" y="11"/>
                      </a:cubicBezTo>
                      <a:cubicBezTo>
                        <a:pt x="12" y="10"/>
                        <a:pt x="27" y="11"/>
                        <a:pt x="35" y="24"/>
                      </a:cubicBezTo>
                      <a:cubicBezTo>
                        <a:pt x="39" y="33"/>
                        <a:pt x="37" y="40"/>
                        <a:pt x="37" y="41"/>
                      </a:cubicBezTo>
                      <a:cubicBezTo>
                        <a:pt x="37" y="41"/>
                        <a:pt x="36" y="43"/>
                        <a:pt x="36" y="46"/>
                      </a:cubicBezTo>
                      <a:cubicBezTo>
                        <a:pt x="36" y="49"/>
                        <a:pt x="38" y="50"/>
                        <a:pt x="41" y="50"/>
                      </a:cubicBezTo>
                      <a:cubicBezTo>
                        <a:pt x="43" y="50"/>
                        <a:pt x="45" y="50"/>
                        <a:pt x="46" y="46"/>
                      </a:cubicBezTo>
                      <a:cubicBezTo>
                        <a:pt x="46" y="46"/>
                        <a:pt x="46" y="46"/>
                        <a:pt x="46" y="46"/>
                      </a:cubicBezTo>
                      <a:cubicBezTo>
                        <a:pt x="54" y="18"/>
                        <a:pt x="36" y="5"/>
                        <a:pt x="22" y="2"/>
                      </a:cubicBezTo>
                      <a:close/>
                    </a:path>
                  </a:pathLst>
                </a:custGeom>
                <a:grpFill/>
                <a:ln>
                  <a:noFill/>
                </a:ln>
              </p:spPr>
              <p:txBody>
                <a:bodyPr/>
                <a:lstStyle/>
                <a:p>
                  <a:pPr>
                    <a:defRPr/>
                  </a:pP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grpSp>
        </p:grpSp>
        <p:grpSp>
          <p:nvGrpSpPr>
            <p:cNvPr id="21515" name="组合 74"/>
            <p:cNvGrpSpPr/>
            <p:nvPr/>
          </p:nvGrpSpPr>
          <p:grpSpPr bwMode="auto">
            <a:xfrm>
              <a:off x="1417435" y="3846859"/>
              <a:ext cx="3291090" cy="622220"/>
              <a:chOff x="5125835" y="3227734"/>
              <a:chExt cx="3291090" cy="622220"/>
            </a:xfrm>
          </p:grpSpPr>
          <p:sp>
            <p:nvSpPr>
              <p:cNvPr id="76" name="文本框 66"/>
              <p:cNvSpPr txBox="1">
                <a:spLocks noChangeArrowheads="1"/>
              </p:cNvSpPr>
              <p:nvPr/>
            </p:nvSpPr>
            <p:spPr bwMode="auto">
              <a:xfrm>
                <a:off x="5162550" y="3505462"/>
                <a:ext cx="3254375" cy="344492"/>
              </a:xfrm>
              <a:prstGeom prst="rect">
                <a:avLst/>
              </a:prstGeom>
              <a:noFill/>
              <a:ln>
                <a:noFill/>
              </a:ln>
            </p:spPr>
            <p:txBody>
              <a:bodyPr>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570" dirty="0">
                    <a:solidFill>
                      <a:schemeClr val="bg1">
                        <a:lumMod val="6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请替换文字内容，点击添加相关标题文字，修改文字内容，也可以直接复制你的内容到此。请替换文字内容，点击添加相关标题文字，修改文字内容，也可以直接复制你的内容到此。</a:t>
                </a:r>
              </a:p>
            </p:txBody>
          </p:sp>
          <p:sp>
            <p:nvSpPr>
              <p:cNvPr id="21517" name="文本框 66"/>
              <p:cNvSpPr txBox="1">
                <a:spLocks noChangeArrowheads="1"/>
              </p:cNvSpPr>
              <p:nvPr/>
            </p:nvSpPr>
            <p:spPr bwMode="auto">
              <a:xfrm>
                <a:off x="5125835" y="3227734"/>
                <a:ext cx="1497608" cy="333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1140" dirty="0">
                    <a:solidFill>
                      <a:schemeClr val="bg1">
                        <a:lumMod val="65000"/>
                      </a:schemeClr>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点击请替换文字内容</a:t>
                </a:r>
              </a:p>
            </p:txBody>
          </p:sp>
        </p:grpSp>
      </p:grpSp>
      <p:sp>
        <p:nvSpPr>
          <p:cNvPr id="32"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750" fill="hold"/>
                                        <p:tgtEl>
                                          <p:spTgt spid="41"/>
                                        </p:tgtEl>
                                        <p:attrNameLst>
                                          <p:attrName>ppt_w</p:attrName>
                                        </p:attrNameLst>
                                      </p:cBhvr>
                                      <p:tavLst>
                                        <p:tav tm="0">
                                          <p:val>
                                            <p:fltVal val="0"/>
                                          </p:val>
                                        </p:tav>
                                        <p:tav tm="100000">
                                          <p:val>
                                            <p:strVal val="#ppt_w"/>
                                          </p:val>
                                        </p:tav>
                                      </p:tavLst>
                                    </p:anim>
                                    <p:anim calcmode="lin" valueType="num">
                                      <p:cBhvr>
                                        <p:cTn id="8" dur="750" fill="hold"/>
                                        <p:tgtEl>
                                          <p:spTgt spid="41"/>
                                        </p:tgtEl>
                                        <p:attrNameLst>
                                          <p:attrName>ppt_h</p:attrName>
                                        </p:attrNameLst>
                                      </p:cBhvr>
                                      <p:tavLst>
                                        <p:tav tm="0">
                                          <p:val>
                                            <p:fltVal val="0"/>
                                          </p:val>
                                        </p:tav>
                                        <p:tav tm="100000">
                                          <p:val>
                                            <p:strVal val="#ppt_h"/>
                                          </p:val>
                                        </p:tav>
                                      </p:tavLst>
                                    </p:anim>
                                    <p:animEffect transition="in" filter="fade">
                                      <p:cBhvr>
                                        <p:cTn id="9" dur="750"/>
                                        <p:tgtEl>
                                          <p:spTgt spid="41"/>
                                        </p:tgtEl>
                                      </p:cBhvr>
                                    </p:animEffect>
                                  </p:childTnLst>
                                </p:cTn>
                              </p:par>
                              <p:par>
                                <p:cTn id="10" presetID="53" presetClass="entr" presetSubtype="16" fill="hold" nodeType="withEffect">
                                  <p:stCondLst>
                                    <p:cond delay="40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7"/>
                                        </p:tgtEl>
                                        <p:attrNameLst>
                                          <p:attrName>style.visibility</p:attrName>
                                        </p:attrNameLst>
                                      </p:cBhvr>
                                      <p:to>
                                        <p:strVal val="visible"/>
                                      </p:to>
                                    </p:set>
                                    <p:anim calcmode="lin" valueType="num">
                                      <p:cBhvr>
                                        <p:cTn id="17" dur="750" fill="hold"/>
                                        <p:tgtEl>
                                          <p:spTgt spid="7"/>
                                        </p:tgtEl>
                                        <p:attrNameLst>
                                          <p:attrName>ppt_w</p:attrName>
                                        </p:attrNameLst>
                                      </p:cBhvr>
                                      <p:tavLst>
                                        <p:tav tm="0">
                                          <p:val>
                                            <p:fltVal val="0"/>
                                          </p:val>
                                        </p:tav>
                                        <p:tav tm="100000">
                                          <p:val>
                                            <p:strVal val="#ppt_w"/>
                                          </p:val>
                                        </p:tav>
                                      </p:tavLst>
                                    </p:anim>
                                    <p:anim calcmode="lin" valueType="num">
                                      <p:cBhvr>
                                        <p:cTn id="18" dur="750" fill="hold"/>
                                        <p:tgtEl>
                                          <p:spTgt spid="7"/>
                                        </p:tgtEl>
                                        <p:attrNameLst>
                                          <p:attrName>ppt_h</p:attrName>
                                        </p:attrNameLst>
                                      </p:cBhvr>
                                      <p:tavLst>
                                        <p:tav tm="0">
                                          <p:val>
                                            <p:fltVal val="0"/>
                                          </p:val>
                                        </p:tav>
                                        <p:tav tm="100000">
                                          <p:val>
                                            <p:strVal val="#ppt_h"/>
                                          </p:val>
                                        </p:tav>
                                      </p:tavLst>
                                    </p:anim>
                                    <p:animEffect transition="in" filter="fade">
                                      <p:cBhvr>
                                        <p:cTn id="19" dur="750"/>
                                        <p:tgtEl>
                                          <p:spTgt spid="7"/>
                                        </p:tgtEl>
                                      </p:cBhvr>
                                    </p:animEffect>
                                  </p:childTnLst>
                                </p:cTn>
                              </p:par>
                              <p:par>
                                <p:cTn id="20" presetID="2" presetClass="entr" presetSubtype="8" fill="hold" nodeType="withEffect">
                                  <p:stCondLst>
                                    <p:cond delay="100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750" fill="hold"/>
                                        <p:tgtEl>
                                          <p:spTgt spid="4"/>
                                        </p:tgtEl>
                                        <p:attrNameLst>
                                          <p:attrName>ppt_x</p:attrName>
                                        </p:attrNameLst>
                                      </p:cBhvr>
                                      <p:tavLst>
                                        <p:tav tm="0">
                                          <p:val>
                                            <p:strVal val="0-#ppt_w/2"/>
                                          </p:val>
                                        </p:tav>
                                        <p:tav tm="100000">
                                          <p:val>
                                            <p:strVal val="#ppt_x"/>
                                          </p:val>
                                        </p:tav>
                                      </p:tavLst>
                                    </p:anim>
                                    <p:anim calcmode="lin" valueType="num">
                                      <p:cBhvr additive="base">
                                        <p:cTn id="23" dur="750" fill="hold"/>
                                        <p:tgtEl>
                                          <p:spTgt spid="4"/>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1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750" fill="hold"/>
                                        <p:tgtEl>
                                          <p:spTgt spid="5"/>
                                        </p:tgtEl>
                                        <p:attrNameLst>
                                          <p:attrName>ppt_x</p:attrName>
                                        </p:attrNameLst>
                                      </p:cBhvr>
                                      <p:tavLst>
                                        <p:tav tm="0">
                                          <p:val>
                                            <p:strVal val="0-#ppt_w/2"/>
                                          </p:val>
                                        </p:tav>
                                        <p:tav tm="100000">
                                          <p:val>
                                            <p:strVal val="#ppt_x"/>
                                          </p:val>
                                        </p:tav>
                                      </p:tavLst>
                                    </p:anim>
                                    <p:anim calcmode="lin" valueType="num">
                                      <p:cBhvr additive="base">
                                        <p:cTn id="27" dur="75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140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750" fill="hold"/>
                                        <p:tgtEl>
                                          <p:spTgt spid="11"/>
                                        </p:tgtEl>
                                        <p:attrNameLst>
                                          <p:attrName>ppt_x</p:attrName>
                                        </p:attrNameLst>
                                      </p:cBhvr>
                                      <p:tavLst>
                                        <p:tav tm="0">
                                          <p:val>
                                            <p:strVal val="0-#ppt_w/2"/>
                                          </p:val>
                                        </p:tav>
                                        <p:tav tm="100000">
                                          <p:val>
                                            <p:strVal val="#ppt_x"/>
                                          </p:val>
                                        </p:tav>
                                      </p:tavLst>
                                    </p:anim>
                                    <p:anim calcmode="lin" valueType="num">
                                      <p:cBhvr additive="base">
                                        <p:cTn id="31" dur="750" fill="hold"/>
                                        <p:tgtEl>
                                          <p:spTgt spid="11"/>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p:cBhvr>
                                        <p:cTn id="3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2"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814888" y="1265377"/>
            <a:ext cx="3702210" cy="2094179"/>
          </a:xfrm>
          <a:prstGeom prst="rect">
            <a:avLst/>
          </a:prstGeom>
          <a:solidFill>
            <a:srgbClr val="FCD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pic>
        <p:nvPicPr>
          <p:cNvPr id="9" name="图形 8" descr="信封"/>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070525" y="2447546"/>
            <a:ext cx="452817" cy="452817"/>
          </a:xfrm>
          <a:prstGeom prst="rect">
            <a:avLst/>
          </a:prstGeom>
        </p:spPr>
      </p:pic>
      <p:pic>
        <p:nvPicPr>
          <p:cNvPr id="10" name="图形 9" descr="链接"/>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046481" y="1377863"/>
            <a:ext cx="444713" cy="444713"/>
          </a:xfrm>
          <a:prstGeom prst="rect">
            <a:avLst/>
          </a:prstGeom>
        </p:spPr>
      </p:pic>
      <p:sp>
        <p:nvSpPr>
          <p:cNvPr id="11" name="文本框 10"/>
          <p:cNvSpPr txBox="1"/>
          <p:nvPr/>
        </p:nvSpPr>
        <p:spPr>
          <a:xfrm>
            <a:off x="5946593" y="1738007"/>
            <a:ext cx="2408469" cy="842538"/>
          </a:xfrm>
          <a:prstGeom prst="rect">
            <a:avLst/>
          </a:prstGeom>
          <a:noFill/>
        </p:spPr>
        <p:txBody>
          <a:bodyPr wrap="square" rtlCol="0">
            <a:spAutoFit/>
          </a:bodyPr>
          <a:lstStyle/>
          <a:p>
            <a:pPr>
              <a:lnSpc>
                <a:spcPct val="150000"/>
              </a:lnSpc>
            </a:pPr>
            <a:r>
              <a:rPr lang="zh-CN" altLang="en-US" sz="825"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单击此处添加文本单击此处添加文本单击此处添加文本单击此处添加文本</a:t>
            </a:r>
          </a:p>
          <a:p>
            <a:endParaRPr lang="zh-CN" altLang="en-US" sz="1200"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endParaRPr lang="zh-CN" altLang="en-US" sz="1200"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2" name="文本框 11"/>
          <p:cNvSpPr txBox="1"/>
          <p:nvPr/>
        </p:nvSpPr>
        <p:spPr>
          <a:xfrm>
            <a:off x="5946594" y="1376733"/>
            <a:ext cx="1213229" cy="323165"/>
          </a:xfrm>
          <a:prstGeom prst="rect">
            <a:avLst/>
          </a:prstGeom>
          <a:noFill/>
        </p:spPr>
        <p:txBody>
          <a:bodyPr wrap="square" rtlCol="0">
            <a:spAutoFit/>
          </a:bodyPr>
          <a:lstStyle/>
          <a:p>
            <a:r>
              <a:rPr lang="zh-CN" altLang="en-US" sz="1500"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13" name="文本框 12"/>
          <p:cNvSpPr txBox="1"/>
          <p:nvPr/>
        </p:nvSpPr>
        <p:spPr>
          <a:xfrm>
            <a:off x="5946593" y="2843244"/>
            <a:ext cx="2408469" cy="842538"/>
          </a:xfrm>
          <a:prstGeom prst="rect">
            <a:avLst/>
          </a:prstGeom>
          <a:noFill/>
        </p:spPr>
        <p:txBody>
          <a:bodyPr wrap="square" rtlCol="0">
            <a:spAutoFit/>
          </a:bodyPr>
          <a:lstStyle/>
          <a:p>
            <a:pPr>
              <a:lnSpc>
                <a:spcPct val="150000"/>
              </a:lnSpc>
            </a:pPr>
            <a:r>
              <a:rPr lang="zh-CN" altLang="en-US" sz="825"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单击此处添加文本单击此处添加文本单击此处添加文本单击此处添加文本</a:t>
            </a:r>
          </a:p>
          <a:p>
            <a:endParaRPr lang="zh-CN" altLang="en-US" sz="1200"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endParaRPr lang="zh-CN" altLang="en-US" sz="1200"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4" name="文本框 13"/>
          <p:cNvSpPr txBox="1"/>
          <p:nvPr/>
        </p:nvSpPr>
        <p:spPr>
          <a:xfrm>
            <a:off x="5946594" y="2481969"/>
            <a:ext cx="1213229" cy="323165"/>
          </a:xfrm>
          <a:prstGeom prst="rect">
            <a:avLst/>
          </a:prstGeom>
          <a:noFill/>
        </p:spPr>
        <p:txBody>
          <a:bodyPr wrap="square" rtlCol="0">
            <a:spAutoFit/>
          </a:bodyPr>
          <a:lstStyle/>
          <a:p>
            <a:r>
              <a:rPr lang="zh-CN" altLang="en-US" sz="1500" dirty="0">
                <a:solidFill>
                  <a:schemeClr val="bg1"/>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添加标题</a:t>
            </a:r>
          </a:p>
        </p:txBody>
      </p:sp>
      <p:sp>
        <p:nvSpPr>
          <p:cNvPr id="15" name="文本框 14"/>
          <p:cNvSpPr txBox="1"/>
          <p:nvPr/>
        </p:nvSpPr>
        <p:spPr>
          <a:xfrm>
            <a:off x="976365" y="3620933"/>
            <a:ext cx="7540732" cy="1033809"/>
          </a:xfrm>
          <a:prstGeom prst="rect">
            <a:avLst/>
          </a:prstGeom>
          <a:noFill/>
        </p:spPr>
        <p:txBody>
          <a:bodyPr wrap="square" rtlCol="0">
            <a:spAutoFit/>
          </a:bodyPr>
          <a:lstStyle/>
          <a:p>
            <a:pPr>
              <a:lnSpc>
                <a:spcPct val="150000"/>
              </a:lnSpc>
            </a:pPr>
            <a:r>
              <a:rPr lang="zh-CN" altLang="en-US" sz="105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请在此粘贴或者输入你的文字内容请在此粘贴或者输入你的文字内容</a:t>
            </a:r>
          </a:p>
          <a:p>
            <a:pPr>
              <a:lnSpc>
                <a:spcPct val="150000"/>
              </a:lnSpc>
            </a:pPr>
            <a:endParaRPr lang="zh-CN" altLang="en-US" sz="1050" dirty="0">
              <a:solidFill>
                <a:srgbClr val="0A0A0A"/>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6"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pic>
        <p:nvPicPr>
          <p:cNvPr id="2" name="图片 1" descr="E:\工作\素材\电商几何黄色banner背景_画板 1.jpg电商几何黄色banner背景_画板 1"/>
          <p:cNvPicPr>
            <a:picLocks noChangeAspect="1"/>
          </p:cNvPicPr>
          <p:nvPr/>
        </p:nvPicPr>
        <p:blipFill>
          <a:blip r:embed="rId7"/>
          <a:srcRect r="58636" b="19143"/>
          <a:stretch>
            <a:fillRect/>
          </a:stretch>
        </p:blipFill>
        <p:spPr>
          <a:xfrm>
            <a:off x="808355" y="1265555"/>
            <a:ext cx="4006850" cy="20942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1" grpId="0"/>
      <p:bldP spid="12" grpId="0"/>
      <p:bldP spid="13" grpId="0"/>
      <p:bldP spid="14" grpId="0"/>
      <p:bldP spid="15" grpId="0"/>
      <p:bldP spid="16"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7"/>
          <p:cNvSpPr>
            <a:spLocks noChangeArrowheads="1"/>
          </p:cNvSpPr>
          <p:nvPr/>
        </p:nvSpPr>
        <p:spPr bwMode="auto">
          <a:xfrm>
            <a:off x="2747226" y="135914"/>
            <a:ext cx="3568475" cy="56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3200" dirty="0">
                <a:solidFill>
                  <a:schemeClr val="accent3"/>
                </a:solidFill>
                <a:latin typeface="字魂36号-正文宋楷" panose="00000500000000000000" pitchFamily="2" charset="-122"/>
                <a:ea typeface="字魂36号-正文宋楷" panose="00000500000000000000" pitchFamily="2" charset="-122"/>
                <a:cs typeface="+mn-ea"/>
                <a:sym typeface="字魂36号-正文宋楷" panose="00000500000000000000" pitchFamily="2" charset="-122"/>
              </a:rPr>
              <a:t>请替换文字内容</a:t>
            </a:r>
          </a:p>
        </p:txBody>
      </p:sp>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3" name="矩形 26"/>
          <p:cNvSpPr>
            <a:spLocks noChangeArrowheads="1"/>
          </p:cNvSpPr>
          <p:nvPr/>
        </p:nvSpPr>
        <p:spPr bwMode="auto">
          <a:xfrm>
            <a:off x="6019308" y="1719952"/>
            <a:ext cx="1467161"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5" name="矩形 24"/>
          <p:cNvSpPr>
            <a:spLocks noChangeArrowheads="1"/>
          </p:cNvSpPr>
          <p:nvPr/>
        </p:nvSpPr>
        <p:spPr bwMode="auto">
          <a:xfrm>
            <a:off x="3820451" y="1711468"/>
            <a:ext cx="1472214"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1689913" y="1732171"/>
            <a:ext cx="1458126"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1928356"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28" name="矩形 27"/>
          <p:cNvSpPr/>
          <p:nvPr/>
        </p:nvSpPr>
        <p:spPr bwMode="auto">
          <a:xfrm>
            <a:off x="1356843" y="4147798"/>
            <a:ext cx="6455517" cy="278166"/>
          </a:xfrm>
          <a:prstGeom prst="rect">
            <a:avLst/>
          </a:prstGeom>
          <a:solidFill>
            <a:srgbClr val="FF8E2E"/>
          </a:solidFill>
          <a:ln w="28575">
            <a:noFill/>
          </a:ln>
          <a:scene3d>
            <a:camera prst="orthographicFront"/>
            <a:lightRig rig="threePt" dir="t"/>
          </a:scene3d>
          <a:sp3d/>
        </p:spPr>
        <p:txBody>
          <a:bodyPr wrap="square" lIns="62118" tIns="31058" rIns="62118" bIns="31058">
            <a:spAutoFit/>
          </a:bodyPr>
          <a:lstStyle/>
          <a:p>
            <a:pPr algn="ctr">
              <a:tabLst>
                <a:tab pos="5788660" algn="r"/>
              </a:tabLst>
              <a:defRPr/>
            </a:pPr>
            <a:r>
              <a:rPr lang="zh-CN" altLang="en-US" sz="1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29" name="燕尾形 28"/>
          <p:cNvSpPr/>
          <p:nvPr/>
        </p:nvSpPr>
        <p:spPr>
          <a:xfrm rot="16200000" flipH="1" flipV="1">
            <a:off x="6608954"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2" name="圆角矩形 31"/>
          <p:cNvSpPr/>
          <p:nvPr/>
        </p:nvSpPr>
        <p:spPr>
          <a:xfrm>
            <a:off x="1588874" y="1203598"/>
            <a:ext cx="1689706" cy="290618"/>
          </a:xfrm>
          <a:prstGeom prst="roundRect">
            <a:avLst/>
          </a:prstGeom>
          <a:solidFill>
            <a:srgbClr val="FF9632"/>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6" name="燕尾形 35"/>
          <p:cNvSpPr/>
          <p:nvPr/>
        </p:nvSpPr>
        <p:spPr>
          <a:xfrm rot="16200000" flipH="1" flipV="1">
            <a:off x="4471691"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7" name="燕尾形 36"/>
          <p:cNvSpPr/>
          <p:nvPr/>
        </p:nvSpPr>
        <p:spPr>
          <a:xfrm rot="16200000" flipH="1" flipV="1">
            <a:off x="2320389" y="3628094"/>
            <a:ext cx="268262" cy="448905"/>
          </a:xfrm>
          <a:prstGeom prst="chevron">
            <a:avLst>
              <a:gd name="adj" fmla="val 39402"/>
            </a:avLst>
          </a:prstGeom>
          <a:solidFill>
            <a:srgbClr val="FF963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p:cBhvr>
                                        <p:cTn id="7" dur="500"/>
                                        <p:tgtEl>
                                          <p:spTgt spid="16"/>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anim calcmode="lin" valueType="num">
                                      <p:cBhvr>
                                        <p:cTn id="12" dur="500" fill="hold"/>
                                        <p:tgtEl>
                                          <p:spTgt spid="32"/>
                                        </p:tgtEl>
                                        <p:attrNameLst>
                                          <p:attrName>ppt_x</p:attrName>
                                        </p:attrNameLst>
                                      </p:cBhvr>
                                      <p:tavLst>
                                        <p:tav tm="0">
                                          <p:val>
                                            <p:strVal val="#ppt_x"/>
                                          </p:val>
                                        </p:tav>
                                        <p:tav tm="100000">
                                          <p:val>
                                            <p:strVal val="#ppt_x"/>
                                          </p:val>
                                        </p:tav>
                                      </p:tavLst>
                                    </p:anim>
                                    <p:anim calcmode="lin" valueType="num">
                                      <p:cBhvr>
                                        <p:cTn id="13" dur="450" decel="100000" fill="hold"/>
                                        <p:tgtEl>
                                          <p:spTgt spid="32"/>
                                        </p:tgtEl>
                                        <p:attrNameLst>
                                          <p:attrName>ppt_y</p:attrName>
                                        </p:attrNameLst>
                                      </p:cBhvr>
                                      <p:tavLst>
                                        <p:tav tm="0">
                                          <p:val>
                                            <p:strVal val="#ppt_y+1"/>
                                          </p:val>
                                        </p:tav>
                                        <p:tav tm="100000">
                                          <p:val>
                                            <p:strVal val="#ppt_y-.03"/>
                                          </p:val>
                                        </p:tav>
                                      </p:tavLst>
                                    </p:anim>
                                    <p:anim calcmode="lin" valueType="num">
                                      <p:cBhvr>
                                        <p:cTn id="14"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5" presetID="37"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anim calcmode="lin" valueType="num">
                                      <p:cBhvr>
                                        <p:cTn id="18" dur="500" fill="hold"/>
                                        <p:tgtEl>
                                          <p:spTgt spid="30"/>
                                        </p:tgtEl>
                                        <p:attrNameLst>
                                          <p:attrName>ppt_x</p:attrName>
                                        </p:attrNameLst>
                                      </p:cBhvr>
                                      <p:tavLst>
                                        <p:tav tm="0">
                                          <p:val>
                                            <p:strVal val="#ppt_x"/>
                                          </p:val>
                                        </p:tav>
                                        <p:tav tm="100000">
                                          <p:val>
                                            <p:strVal val="#ppt_x"/>
                                          </p:val>
                                        </p:tav>
                                      </p:tavLst>
                                    </p:anim>
                                    <p:anim calcmode="lin" valueType="num">
                                      <p:cBhvr>
                                        <p:cTn id="19" dur="450" decel="100000" fill="hold"/>
                                        <p:tgtEl>
                                          <p:spTgt spid="30"/>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21" presetID="37"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anim calcmode="lin" valueType="num">
                                      <p:cBhvr>
                                        <p:cTn id="24" dur="500" fill="hold"/>
                                        <p:tgtEl>
                                          <p:spTgt spid="31"/>
                                        </p:tgtEl>
                                        <p:attrNameLst>
                                          <p:attrName>ppt_x</p:attrName>
                                        </p:attrNameLst>
                                      </p:cBhvr>
                                      <p:tavLst>
                                        <p:tav tm="0">
                                          <p:val>
                                            <p:strVal val="#ppt_x"/>
                                          </p:val>
                                        </p:tav>
                                        <p:tav tm="100000">
                                          <p:val>
                                            <p:strVal val="#ppt_x"/>
                                          </p:val>
                                        </p:tav>
                                      </p:tavLst>
                                    </p:anim>
                                    <p:anim calcmode="lin" valueType="num">
                                      <p:cBhvr>
                                        <p:cTn id="25" dur="450" decel="100000" fill="hold"/>
                                        <p:tgtEl>
                                          <p:spTgt spid="31"/>
                                        </p:tgtEl>
                                        <p:attrNameLst>
                                          <p:attrName>ppt_y</p:attrName>
                                        </p:attrNameLst>
                                      </p:cBhvr>
                                      <p:tavLst>
                                        <p:tav tm="0">
                                          <p:val>
                                            <p:strVal val="#ppt_y+1"/>
                                          </p:val>
                                        </p:tav>
                                        <p:tav tm="100000">
                                          <p:val>
                                            <p:strVal val="#ppt_y-.03"/>
                                          </p:val>
                                        </p:tav>
                                      </p:tavLst>
                                    </p:anim>
                                    <p:anim calcmode="lin" valueType="num">
                                      <p:cBhvr>
                                        <p:cTn id="26"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lide(fromBottom)">
                                      <p:cBhvr>
                                        <p:cTn id="30" dur="500"/>
                                        <p:tgtEl>
                                          <p:spTgt spid="33"/>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slide(fromBottom)">
                                      <p:cBhvr>
                                        <p:cTn id="34" dur="500"/>
                                        <p:tgtEl>
                                          <p:spTgt spid="35"/>
                                        </p:tgtEl>
                                      </p:cBhvr>
                                    </p:animEffect>
                                  </p:childTnLst>
                                </p:cTn>
                              </p:par>
                            </p:childTnLst>
                          </p:cTn>
                        </p:par>
                        <p:par>
                          <p:cTn id="35" fill="hold">
                            <p:stCondLst>
                              <p:cond delay="2000"/>
                            </p:stCondLst>
                            <p:childTnLst>
                              <p:par>
                                <p:cTn id="36" presetID="12" presetClass="entr" presetSubtype="4"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slide(fromBottom)">
                                      <p:cBhvr>
                                        <p:cTn id="38" dur="500"/>
                                        <p:tgtEl>
                                          <p:spTgt spid="34"/>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slide(fromTop)">
                                      <p:cBhvr>
                                        <p:cTn id="42" dur="500"/>
                                        <p:tgtEl>
                                          <p:spTgt spid="21"/>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slide(fromTop)">
                                      <p:cBhvr>
                                        <p:cTn id="46" dur="500"/>
                                        <p:tgtEl>
                                          <p:spTgt spid="24"/>
                                        </p:tgtEl>
                                      </p:cBhvr>
                                    </p:animEffect>
                                  </p:childTnLst>
                                </p:cTn>
                              </p:par>
                            </p:childTnLst>
                          </p:cTn>
                        </p:par>
                        <p:par>
                          <p:cTn id="47" fill="hold">
                            <p:stCondLst>
                              <p:cond delay="3500"/>
                            </p:stCondLst>
                            <p:childTnLst>
                              <p:par>
                                <p:cTn id="48" presetID="12" presetClass="entr" presetSubtype="1"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slide(fromTop)">
                                      <p:cBhvr>
                                        <p:cTn id="50" dur="500"/>
                                        <p:tgtEl>
                                          <p:spTgt spid="22"/>
                                        </p:tgtEl>
                                      </p:cBhvr>
                                    </p:animEffect>
                                  </p:childTnLst>
                                </p:cTn>
                              </p:par>
                            </p:childTnLst>
                          </p:cTn>
                        </p:par>
                        <p:par>
                          <p:cTn id="51" fill="hold">
                            <p:stCondLst>
                              <p:cond delay="4000"/>
                            </p:stCondLst>
                            <p:childTnLst>
                              <p:par>
                                <p:cTn id="52" presetID="49" presetClass="entr" presetSubtype="0" decel="100000"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 calcmode="lin" valueType="num">
                                      <p:cBhvr>
                                        <p:cTn id="56" dur="500" fill="hold"/>
                                        <p:tgtEl>
                                          <p:spTgt spid="26"/>
                                        </p:tgtEl>
                                        <p:attrNameLst>
                                          <p:attrName>style.rotation</p:attrName>
                                        </p:attrNameLst>
                                      </p:cBhvr>
                                      <p:tavLst>
                                        <p:tav tm="0">
                                          <p:val>
                                            <p:fltVal val="360"/>
                                          </p:val>
                                        </p:tav>
                                        <p:tav tm="100000">
                                          <p:val>
                                            <p:fltVal val="0"/>
                                          </p:val>
                                        </p:tav>
                                      </p:tavLst>
                                    </p:anim>
                                    <p:animEffect transition="in" filter="fade">
                                      <p:cBhvr>
                                        <p:cTn id="57" dur="500"/>
                                        <p:tgtEl>
                                          <p:spTgt spid="26"/>
                                        </p:tgtEl>
                                      </p:cBhvr>
                                    </p:animEffect>
                                  </p:childTnLst>
                                </p:cTn>
                              </p:par>
                            </p:childTnLst>
                          </p:cTn>
                        </p:par>
                        <p:par>
                          <p:cTn id="58" fill="hold">
                            <p:stCondLst>
                              <p:cond delay="4500"/>
                            </p:stCondLst>
                            <p:childTnLst>
                              <p:par>
                                <p:cTn id="59" presetID="49" presetClass="entr" presetSubtype="0" decel="10000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fltVal val="0"/>
                                          </p:val>
                                        </p:tav>
                                        <p:tav tm="100000">
                                          <p:val>
                                            <p:strVal val="#ppt_h"/>
                                          </p:val>
                                        </p:tav>
                                      </p:tavLst>
                                    </p:anim>
                                    <p:anim calcmode="lin" valueType="num">
                                      <p:cBhvr>
                                        <p:cTn id="63" dur="500" fill="hold"/>
                                        <p:tgtEl>
                                          <p:spTgt spid="25"/>
                                        </p:tgtEl>
                                        <p:attrNameLst>
                                          <p:attrName>style.rotation</p:attrName>
                                        </p:attrNameLst>
                                      </p:cBhvr>
                                      <p:tavLst>
                                        <p:tav tm="0">
                                          <p:val>
                                            <p:fltVal val="360"/>
                                          </p:val>
                                        </p:tav>
                                        <p:tav tm="100000">
                                          <p:val>
                                            <p:fltVal val="0"/>
                                          </p:val>
                                        </p:tav>
                                      </p:tavLst>
                                    </p:anim>
                                    <p:animEffect transition="in" filter="fade">
                                      <p:cBhvr>
                                        <p:cTn id="64" dur="500"/>
                                        <p:tgtEl>
                                          <p:spTgt spid="25"/>
                                        </p:tgtEl>
                                      </p:cBhvr>
                                    </p:animEffect>
                                  </p:childTnLst>
                                </p:cTn>
                              </p:par>
                            </p:childTnLst>
                          </p:cTn>
                        </p:par>
                        <p:par>
                          <p:cTn id="65" fill="hold">
                            <p:stCondLst>
                              <p:cond delay="5000"/>
                            </p:stCondLst>
                            <p:childTnLst>
                              <p:par>
                                <p:cTn id="66" presetID="49" presetClass="entr" presetSubtype="0" decel="100000"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 calcmode="lin" valueType="num">
                                      <p:cBhvr>
                                        <p:cTn id="70" dur="500" fill="hold"/>
                                        <p:tgtEl>
                                          <p:spTgt spid="23"/>
                                        </p:tgtEl>
                                        <p:attrNameLst>
                                          <p:attrName>style.rotation</p:attrName>
                                        </p:attrNameLst>
                                      </p:cBhvr>
                                      <p:tavLst>
                                        <p:tav tm="0">
                                          <p:val>
                                            <p:fltVal val="360"/>
                                          </p:val>
                                        </p:tav>
                                        <p:tav tm="100000">
                                          <p:val>
                                            <p:fltVal val="0"/>
                                          </p:val>
                                        </p:tav>
                                      </p:tavLst>
                                    </p:anim>
                                    <p:animEffect transition="in" filter="fade">
                                      <p:cBhvr>
                                        <p:cTn id="71" dur="500"/>
                                        <p:tgtEl>
                                          <p:spTgt spid="23"/>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slide(fromTop)">
                                      <p:cBhvr>
                                        <p:cTn id="75" dur="500"/>
                                        <p:tgtEl>
                                          <p:spTgt spid="37"/>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slide(fromTop)">
                                      <p:cBhvr>
                                        <p:cTn id="79" dur="500"/>
                                        <p:tgtEl>
                                          <p:spTgt spid="36"/>
                                        </p:tgtEl>
                                      </p:cBhvr>
                                    </p:animEffect>
                                  </p:childTnLst>
                                </p:cTn>
                              </p:par>
                            </p:childTnLst>
                          </p:cTn>
                        </p:par>
                        <p:par>
                          <p:cTn id="80" fill="hold">
                            <p:stCondLst>
                              <p:cond delay="6500"/>
                            </p:stCondLst>
                            <p:childTnLst>
                              <p:par>
                                <p:cTn id="81" presetID="12" presetClass="entr" presetSubtype="1"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slide(fromTop)">
                                      <p:cBhvr>
                                        <p:cTn id="83" dur="500"/>
                                        <p:tgtEl>
                                          <p:spTgt spid="29"/>
                                        </p:tgtEl>
                                      </p:cBhvr>
                                    </p:animEffect>
                                  </p:childTnLst>
                                </p:cTn>
                              </p:par>
                            </p:childTnLst>
                          </p:cTn>
                        </p:par>
                        <p:par>
                          <p:cTn id="84" fill="hold">
                            <p:stCondLst>
                              <p:cond delay="7000"/>
                            </p:stCondLst>
                            <p:childTnLst>
                              <p:par>
                                <p:cTn id="85" presetID="53" presetClass="entr" presetSubtype="16" fill="hold" grpId="0" nodeType="afterEffect" nodePh="1">
                                  <p:stCondLst>
                                    <p:cond delay="0"/>
                                  </p:stCondLst>
                                  <p:endCondLst>
                                    <p:cond evt="begin" delay="0">
                                      <p:tn val="85"/>
                                    </p:cond>
                                  </p:endCondLst>
                                  <p:childTnLst>
                                    <p:set>
                                      <p:cBhvr>
                                        <p:cTn id="86" dur="1" fill="hold">
                                          <p:stCondLst>
                                            <p:cond delay="0"/>
                                          </p:stCondLst>
                                        </p:cTn>
                                        <p:tgtEl>
                                          <p:spTgt spid="27"/>
                                        </p:tgtEl>
                                        <p:attrNameLst>
                                          <p:attrName>style.visibility</p:attrName>
                                        </p:attrNameLst>
                                      </p:cBhvr>
                                      <p:to>
                                        <p:strVal val="visible"/>
                                      </p:to>
                                    </p:set>
                                    <p:anim calcmode="lin" valueType="num">
                                      <p:cBhvr>
                                        <p:cTn id="87" dur="500" fill="hold"/>
                                        <p:tgtEl>
                                          <p:spTgt spid="27"/>
                                        </p:tgtEl>
                                        <p:attrNameLst>
                                          <p:attrName>ppt_w</p:attrName>
                                        </p:attrNameLst>
                                      </p:cBhvr>
                                      <p:tavLst>
                                        <p:tav tm="0">
                                          <p:val>
                                            <p:fltVal val="0"/>
                                          </p:val>
                                        </p:tav>
                                        <p:tav tm="100000">
                                          <p:val>
                                            <p:strVal val="#ppt_w"/>
                                          </p:val>
                                        </p:tav>
                                      </p:tavLst>
                                    </p:anim>
                                    <p:anim calcmode="lin" valueType="num">
                                      <p:cBhvr>
                                        <p:cTn id="88" dur="500" fill="hold"/>
                                        <p:tgtEl>
                                          <p:spTgt spid="27"/>
                                        </p:tgtEl>
                                        <p:attrNameLst>
                                          <p:attrName>ppt_h</p:attrName>
                                        </p:attrNameLst>
                                      </p:cBhvr>
                                      <p:tavLst>
                                        <p:tav tm="0">
                                          <p:val>
                                            <p:fltVal val="0"/>
                                          </p:val>
                                        </p:tav>
                                        <p:tav tm="100000">
                                          <p:val>
                                            <p:strVal val="#ppt_h"/>
                                          </p:val>
                                        </p:tav>
                                      </p:tavLst>
                                    </p:anim>
                                    <p:animEffect transition="in" filter="fade">
                                      <p:cBhvr>
                                        <p:cTn id="89" dur="500"/>
                                        <p:tgtEl>
                                          <p:spTgt spid="27"/>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p:cTn id="92" dur="500" fill="hold"/>
                                        <p:tgtEl>
                                          <p:spTgt spid="28"/>
                                        </p:tgtEl>
                                        <p:attrNameLst>
                                          <p:attrName>ppt_w</p:attrName>
                                        </p:attrNameLst>
                                      </p:cBhvr>
                                      <p:tavLst>
                                        <p:tav tm="0">
                                          <p:val>
                                            <p:fltVal val="0"/>
                                          </p:val>
                                        </p:tav>
                                        <p:tav tm="100000">
                                          <p:val>
                                            <p:strVal val="#ppt_w"/>
                                          </p:val>
                                        </p:tav>
                                      </p:tavLst>
                                    </p:anim>
                                    <p:anim calcmode="lin" valueType="num">
                                      <p:cBhvr>
                                        <p:cTn id="93" dur="500" fill="hold"/>
                                        <p:tgtEl>
                                          <p:spTgt spid="28"/>
                                        </p:tgtEl>
                                        <p:attrNameLst>
                                          <p:attrName>ppt_h</p:attrName>
                                        </p:attrNameLst>
                                      </p:cBhvr>
                                      <p:tavLst>
                                        <p:tav tm="0">
                                          <p:val>
                                            <p:fltVal val="0"/>
                                          </p:val>
                                        </p:tav>
                                        <p:tav tm="100000">
                                          <p:val>
                                            <p:strVal val="#ppt_h"/>
                                          </p:val>
                                        </p:tav>
                                      </p:tavLst>
                                    </p:anim>
                                    <p:animEffect transition="in" filter="fade">
                                      <p:cBhvr>
                                        <p:cTn id="9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utoUpdateAnimBg="0"/>
      <p:bldP spid="21" grpId="0" bldLvl="0" animBg="1"/>
      <p:bldP spid="22" grpId="0" bldLvl="0" animBg="1"/>
      <p:bldP spid="23" grpId="0"/>
      <p:bldP spid="24" grpId="0" bldLvl="0" animBg="1"/>
      <p:bldP spid="25" grpId="0"/>
      <p:bldP spid="26" grpId="0"/>
      <p:bldP spid="27" grpId="0" bldLvl="0" animBg="1"/>
      <p:bldP spid="28" grpId="0" bldLvl="0" animBg="1"/>
      <p:bldP spid="29" grpId="0" bldLvl="0" animBg="1"/>
      <p:bldP spid="30" grpId="0" bldLvl="0" animBg="1"/>
      <p:bldP spid="31" grpId="0" bldLvl="0" animBg="1"/>
      <p:bldP spid="32" grpId="0" bldLvl="0" animBg="1"/>
      <p:bldP spid="33" grpId="0"/>
      <p:bldP spid="34" grpId="0"/>
      <p:bldP spid="35" grpId="0"/>
      <p:bldP spid="36" grpId="0" bldLvl="0" animBg="1"/>
      <p:bldP spid="37"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35"/>
          <p:cNvPicPr>
            <a:picLocks noChangeAspect="1"/>
          </p:cNvPicPr>
          <p:nvPr/>
        </p:nvPicPr>
        <p:blipFill>
          <a:blip r:embed="rId5"/>
          <a:srcRect l="10032" r="25360"/>
          <a:stretch>
            <a:fillRect/>
          </a:stretch>
        </p:blipFill>
        <p:spPr>
          <a:xfrm>
            <a:off x="-12700" y="-23495"/>
            <a:ext cx="9156700" cy="5166995"/>
          </a:xfrm>
          <a:prstGeom prst="rect">
            <a:avLst/>
          </a:prstGeom>
        </p:spPr>
      </p:pic>
      <p:sp>
        <p:nvSpPr>
          <p:cNvPr id="6" name="矩形 5"/>
          <p:cNvSpPr/>
          <p:nvPr/>
        </p:nvSpPr>
        <p:spPr>
          <a:xfrm>
            <a:off x="1389890" y="639578"/>
            <a:ext cx="6393426" cy="3408063"/>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3" name="文本框 2"/>
          <p:cNvSpPr txBox="1"/>
          <p:nvPr/>
        </p:nvSpPr>
        <p:spPr>
          <a:xfrm>
            <a:off x="1657665" y="1307409"/>
            <a:ext cx="5857875" cy="2122805"/>
          </a:xfrm>
          <a:prstGeom prst="rect">
            <a:avLst/>
          </a:prstGeom>
          <a:noFill/>
        </p:spPr>
        <p:txBody>
          <a:bodyPr wrap="square" rtlCol="0">
            <a:spAutoFit/>
          </a:bodyPr>
          <a:lstStyle/>
          <a:p>
            <a:pPr algn="ctr" defTabSz="342900">
              <a:defRPr/>
            </a:pPr>
            <a:r>
              <a:rPr lang="en-US" altLang="zh-CN" sz="6600" b="1" dirty="0" smtClean="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20XX</a:t>
            </a:r>
            <a:endParaRPr lang="en-US" altLang="zh-CN" sz="6600" b="1" dirty="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a:p>
            <a:pPr algn="ctr" defTabSz="342900">
              <a:defRPr/>
            </a:pPr>
            <a:r>
              <a:rPr lang="zh-CN" altLang="en-US" sz="6600" b="1" dirty="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感谢聆听</a:t>
            </a:r>
          </a:p>
        </p:txBody>
      </p:sp>
      <p:sp>
        <p:nvSpPr>
          <p:cNvPr id="5" name="文本框 4"/>
          <p:cNvSpPr txBox="1"/>
          <p:nvPr/>
        </p:nvSpPr>
        <p:spPr>
          <a:xfrm>
            <a:off x="3260632" y="922610"/>
            <a:ext cx="2763940" cy="461665"/>
          </a:xfrm>
          <a:prstGeom prst="rect">
            <a:avLst/>
          </a:prstGeom>
          <a:noFill/>
          <a:ln>
            <a:solidFill>
              <a:schemeClr val="bg1"/>
            </a:solidFill>
          </a:ln>
        </p:spPr>
        <p:txBody>
          <a:bodyPr wrap="square" rtlCol="0">
            <a:spAutoFit/>
          </a:bodyPr>
          <a:lstStyle/>
          <a:p>
            <a:pPr algn="ctr" defTabSz="342900">
              <a:defRPr/>
            </a:pPr>
            <a:r>
              <a:rPr lang="en-US" altLang="zh-CN" sz="2400" b="1" dirty="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Annual summary</a:t>
            </a:r>
            <a:endParaRPr lang="zh-CN" altLang="en-US" sz="2400" b="1" dirty="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cxnSp>
        <p:nvCxnSpPr>
          <p:cNvPr id="7" name="直接连接符 6"/>
          <p:cNvCxnSpPr/>
          <p:nvPr/>
        </p:nvCxnSpPr>
        <p:spPr>
          <a:xfrm>
            <a:off x="4393723" y="3479360"/>
            <a:ext cx="385763"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圆角 9"/>
          <p:cNvSpPr/>
          <p:nvPr/>
        </p:nvSpPr>
        <p:spPr>
          <a:xfrm>
            <a:off x="3872229" y="3836548"/>
            <a:ext cx="1428750" cy="414338"/>
          </a:xfrm>
          <a:prstGeom prst="roundRect">
            <a:avLst>
              <a:gd name="adj"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zh-CN" altLang="en-US" sz="1350">
              <a:solidFill>
                <a:prstClr val="white"/>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sp>
        <p:nvSpPr>
          <p:cNvPr id="11" name="文本框 10"/>
          <p:cNvSpPr txBox="1"/>
          <p:nvPr/>
        </p:nvSpPr>
        <p:spPr>
          <a:xfrm>
            <a:off x="3978600" y="3850776"/>
            <a:ext cx="1216004" cy="400110"/>
          </a:xfrm>
          <a:prstGeom prst="rect">
            <a:avLst/>
          </a:prstGeom>
          <a:noFill/>
        </p:spPr>
        <p:txBody>
          <a:bodyPr wrap="square" rtlCol="0">
            <a:spAutoFit/>
          </a:bodyPr>
          <a:lstStyle/>
          <a:p>
            <a:pPr algn="ctr" defTabSz="342900">
              <a:defRPr/>
            </a:pPr>
            <a:r>
              <a:rPr lang="zh-CN" altLang="en-US" sz="2000" b="1" dirty="0" smtClean="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rPr>
              <a:t>轻松办公</a:t>
            </a:r>
            <a:endParaRPr lang="zh-CN" altLang="en-US" sz="2000" b="1" dirty="0">
              <a:solidFill>
                <a:srgbClr val="FF9632"/>
              </a:solidFill>
              <a:latin typeface="字魂36号-正文宋楷" panose="00000500000000000000" pitchFamily="2" charset="-122"/>
              <a:ea typeface="字魂36号-正文宋楷" panose="00000500000000000000" pitchFamily="2" charset="-122"/>
              <a:sym typeface="字魂36号-正文宋楷" panose="00000500000000000000" pitchFamily="2" charset="-122"/>
            </a:endParaRPr>
          </a:p>
        </p:txBody>
      </p:sp>
      <p:pic>
        <p:nvPicPr>
          <p:cNvPr id="8" name="钢琴商务企业片头大片科技感">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4439920" y="-730481"/>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 presetClass="mediacall" presetSubtype="0" fill="hold" nodeType="afterEffect">
                                  <p:stCondLst>
                                    <p:cond delay="0"/>
                                  </p:stCondLst>
                                  <p:childTnLst>
                                    <p:cmd type="call" cmd="playFrom(0.0)">
                                      <p:cBhvr>
                                        <p:cTn id="2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8"/>
                </p:tgtEl>
              </p:cMediaNode>
            </p:audio>
          </p:childTnLst>
        </p:cTn>
      </p:par>
    </p:tnLst>
    <p:bldLst>
      <p:bldP spid="3" grpId="0"/>
      <p:bldP spid="5" grpId="0" bldLvl="0" animBg="1"/>
      <p:bldP spid="10" grpId="0" bldLvl="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22简约大气项目总结PPT模板_图片编号28845857"/>
</p:tagLst>
</file>

<file path=ppt/theme/theme1.xml><?xml version="1.0" encoding="utf-8"?>
<a:theme xmlns:a="http://schemas.openxmlformats.org/drawingml/2006/main" name="Office 主题​​">
  <a:themeElements>
    <a:clrScheme name="温暖橙系">
      <a:dk1>
        <a:srgbClr val="000000"/>
      </a:dk1>
      <a:lt1>
        <a:srgbClr val="FFFFFF"/>
      </a:lt1>
      <a:dk2>
        <a:srgbClr val="FEF5BE"/>
      </a:dk2>
      <a:lt2>
        <a:srgbClr val="FFFBA9"/>
      </a:lt2>
      <a:accent1>
        <a:srgbClr val="FFE585"/>
      </a:accent1>
      <a:accent2>
        <a:srgbClr val="FCD049"/>
      </a:accent2>
      <a:accent3>
        <a:srgbClr val="FFB11A"/>
      </a:accent3>
      <a:accent4>
        <a:srgbClr val="F98F10"/>
      </a:accent4>
      <a:accent5>
        <a:srgbClr val="F06E00"/>
      </a:accent5>
      <a:accent6>
        <a:srgbClr val="B34723"/>
      </a:accent6>
      <a:hlink>
        <a:srgbClr val="F46B1C"/>
      </a:hlink>
      <a:folHlink>
        <a:srgbClr val="C2361E"/>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3495</Words>
  <Application>Microsoft Office PowerPoint</Application>
  <PresentationFormat>全屏显示(16:9)</PresentationFormat>
  <Paragraphs>227</Paragraphs>
  <Slides>24</Slides>
  <Notes>24</Notes>
  <HiddenSlides>0</HiddenSlides>
  <MMClips>2</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Open Sans</vt:lpstr>
      <vt:lpstr>等线</vt:lpstr>
      <vt:lpstr>等线 Light</vt:lpstr>
      <vt:lpstr>方正大黑简体</vt:lpstr>
      <vt:lpstr>微软雅黑</vt:lpstr>
      <vt:lpstr>字魂36号-正文宋楷</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422简约大气项目总结PPT模板_图片编号28845857</dc:title>
  <dc:creator>Administrator</dc:creator>
  <cp:lastModifiedBy>vian</cp:lastModifiedBy>
  <cp:revision>10</cp:revision>
  <dcterms:created xsi:type="dcterms:W3CDTF">2018-07-02T06:28:00Z</dcterms:created>
  <dcterms:modified xsi:type="dcterms:W3CDTF">2023-01-01T08:54:30Z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