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tags/tag1.xml" ContentType="application/vnd.openxmlformats-officedocument.presentationml.tag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tags/tag2.xml" ContentType="application/vnd.openxmlformats-officedocument.presentationml.tags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1"/>
  </p:notesMasterIdLst>
  <p:sldIdLst>
    <p:sldId id="256" r:id="rId2"/>
    <p:sldId id="257" r:id="rId3"/>
    <p:sldId id="258" r:id="rId4"/>
    <p:sldId id="283" r:id="rId5"/>
    <p:sldId id="276" r:id="rId6"/>
    <p:sldId id="281" r:id="rId7"/>
    <p:sldId id="320" r:id="rId8"/>
    <p:sldId id="286" r:id="rId9"/>
    <p:sldId id="287" r:id="rId10"/>
    <p:sldId id="284" r:id="rId11"/>
    <p:sldId id="321" r:id="rId12"/>
    <p:sldId id="285" r:id="rId13"/>
    <p:sldId id="288" r:id="rId14"/>
    <p:sldId id="294" r:id="rId15"/>
    <p:sldId id="322" r:id="rId16"/>
    <p:sldId id="289" r:id="rId17"/>
    <p:sldId id="290" r:id="rId18"/>
    <p:sldId id="292" r:id="rId19"/>
    <p:sldId id="323" r:id="rId20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D51A7"/>
    <a:srgbClr val="AA7FD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718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420" y="1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2930E0-6C4A-401A-92F9-F6D619532080}" type="datetimeFigureOut">
              <a:rPr lang="zh-CN" altLang="en-US" smtClean="0"/>
              <a:t>2023/1/1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29C973F-7DE9-4AC1-87C6-1417A694A15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9C973F-7DE9-4AC1-87C6-1417A694A15C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9C973F-7DE9-4AC1-87C6-1417A694A15C}" type="slidenum">
              <a:rPr lang="zh-CN" altLang="en-US" smtClean="0"/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9C973F-7DE9-4AC1-87C6-1417A694A15C}" type="slidenum">
              <a:rPr lang="zh-CN" altLang="en-US" smtClean="0"/>
              <a:t>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D1495A-DD81-44F4-9F54-1F39867BF2D9}" type="slidenum">
              <a:rPr lang="en-US" smtClean="0"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9C973F-7DE9-4AC1-87C6-1417A694A15C}" type="slidenum">
              <a:rPr lang="zh-CN" altLang="en-US" smtClean="0"/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9C973F-7DE9-4AC1-87C6-1417A694A15C}" type="slidenum">
              <a:rPr lang="zh-CN" altLang="en-US" smtClean="0"/>
              <a:t>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35C7C7-FCC0-473E-8738-608D4B0E5BD2}" type="slidenum">
              <a:rPr lang="zh-CN" altLang="en-US" smtClean="0"/>
              <a:t>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35C7C7-FCC0-473E-8738-608D4B0E5BD2}" type="slidenum">
              <a:rPr lang="zh-CN" altLang="en-US" smtClean="0"/>
              <a:t>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9C973F-7DE9-4AC1-87C6-1417A694A15C}" type="slidenum">
              <a:rPr lang="zh-CN" altLang="en-US" smtClean="0"/>
              <a:t>10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9C973F-7DE9-4AC1-87C6-1417A694A15C}" type="slidenum">
              <a:rPr lang="zh-CN" altLang="en-US" smtClean="0"/>
              <a:t>11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35C7C7-FCC0-473E-8738-608D4B0E5BD2}" type="slidenum">
              <a:rPr lang="zh-CN" altLang="en-US" smtClean="0"/>
              <a:t>12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A86855-8D0F-4FB8-8AB6-33D9A113F64C}" type="slidenum">
              <a:rPr lang="zh-CN" altLang="en-US" smtClean="0"/>
              <a:t>13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462657-2903-4ECB-9460-77CF3C8076DA}" type="slidenum">
              <a:rPr lang="zh-CN" altLang="en-US" smtClean="0"/>
              <a:t>14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9C973F-7DE9-4AC1-87C6-1417A694A15C}" type="slidenum">
              <a:rPr lang="zh-CN" altLang="en-US" smtClean="0"/>
              <a:t>15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7BAE28C-3D3E-4DF5-86CA-388958D9FF29}" type="slidenum">
              <a:rPr lang="zh-CN" altLang="en-US" smtClean="0"/>
              <a:t>16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7BAE28C-3D3E-4DF5-86CA-388958D9FF29}" type="slidenum">
              <a:rPr lang="zh-CN" altLang="en-US" smtClean="0"/>
              <a:t>17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7BAE28C-3D3E-4DF5-86CA-388958D9FF29}" type="slidenum">
              <a:rPr lang="zh-CN" altLang="en-US" smtClean="0"/>
              <a:t>18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2023/1/1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2023/1/1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2023/1/1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2023/1/1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2023/1/1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39931" y="232121"/>
            <a:ext cx="10515600" cy="599151"/>
          </a:xfrm>
        </p:spPr>
        <p:txBody>
          <a:bodyPr>
            <a:normAutofit/>
          </a:bodyPr>
          <a:lstStyle>
            <a:lvl1pPr>
              <a:defRPr sz="3600">
                <a:latin typeface="方正苏新诗柳楷简体" panose="02000000000000000000" pitchFamily="2" charset="-122"/>
                <a:ea typeface="方正苏新诗柳楷简体" panose="02000000000000000000" pitchFamily="2" charset="-122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2023/1/1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2023/1/1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2023/1/1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2023/1/1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2023/1/1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4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2023/1/1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5" name="标题占位符 1"/>
          <p:cNvSpPr>
            <a:spLocks noGrp="1"/>
          </p:cNvSpPr>
          <p:nvPr>
            <p:ph type="title"/>
          </p:nvPr>
        </p:nvSpPr>
        <p:spPr>
          <a:xfrm>
            <a:off x="190575" y="260648"/>
            <a:ext cx="10972800" cy="4180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2023/1/1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5" name="标题占位符 1"/>
          <p:cNvSpPr>
            <a:spLocks noGrp="1"/>
          </p:cNvSpPr>
          <p:nvPr>
            <p:ph type="title"/>
          </p:nvPr>
        </p:nvSpPr>
        <p:spPr>
          <a:xfrm>
            <a:off x="190575" y="260648"/>
            <a:ext cx="10972800" cy="4180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3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2023/1/1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5" name="标题占位符 1"/>
          <p:cNvSpPr>
            <a:spLocks noGrp="1"/>
          </p:cNvSpPr>
          <p:nvPr>
            <p:ph type="title"/>
          </p:nvPr>
        </p:nvSpPr>
        <p:spPr>
          <a:xfrm>
            <a:off x="190575" y="260648"/>
            <a:ext cx="10972800" cy="4180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4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2023/1/1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5" name="标题占位符 1"/>
          <p:cNvSpPr>
            <a:spLocks noGrp="1"/>
          </p:cNvSpPr>
          <p:nvPr>
            <p:ph type="title"/>
          </p:nvPr>
        </p:nvSpPr>
        <p:spPr>
          <a:xfrm>
            <a:off x="190575" y="260648"/>
            <a:ext cx="10972800" cy="4180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5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2023/1/1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5" name="标题占位符 1"/>
          <p:cNvSpPr>
            <a:spLocks noGrp="1"/>
          </p:cNvSpPr>
          <p:nvPr>
            <p:ph type="title"/>
          </p:nvPr>
        </p:nvSpPr>
        <p:spPr>
          <a:xfrm>
            <a:off x="190575" y="260648"/>
            <a:ext cx="10972800" cy="4180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6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2023/1/1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5" name="标题占位符 1"/>
          <p:cNvSpPr>
            <a:spLocks noGrp="1"/>
          </p:cNvSpPr>
          <p:nvPr>
            <p:ph type="title"/>
          </p:nvPr>
        </p:nvSpPr>
        <p:spPr>
          <a:xfrm>
            <a:off x="190575" y="260648"/>
            <a:ext cx="10972800" cy="4180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7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2023/1/1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5" name="标题占位符 1"/>
          <p:cNvSpPr>
            <a:spLocks noGrp="1"/>
          </p:cNvSpPr>
          <p:nvPr>
            <p:ph type="title"/>
          </p:nvPr>
        </p:nvSpPr>
        <p:spPr>
          <a:xfrm>
            <a:off x="190575" y="260648"/>
            <a:ext cx="10972800" cy="4180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8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2023/1/1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5" name="标题占位符 1"/>
          <p:cNvSpPr>
            <a:spLocks noGrp="1"/>
          </p:cNvSpPr>
          <p:nvPr>
            <p:ph type="title"/>
          </p:nvPr>
        </p:nvSpPr>
        <p:spPr>
          <a:xfrm>
            <a:off x="190575" y="260648"/>
            <a:ext cx="10972800" cy="4180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9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2023/1/1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5" name="标题占位符 1"/>
          <p:cNvSpPr>
            <a:spLocks noGrp="1"/>
          </p:cNvSpPr>
          <p:nvPr>
            <p:ph type="title"/>
          </p:nvPr>
        </p:nvSpPr>
        <p:spPr>
          <a:xfrm>
            <a:off x="190575" y="260648"/>
            <a:ext cx="10972800" cy="4180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0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2023/1/1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5" name="标题占位符 1"/>
          <p:cNvSpPr>
            <a:spLocks noGrp="1"/>
          </p:cNvSpPr>
          <p:nvPr>
            <p:ph type="title"/>
          </p:nvPr>
        </p:nvSpPr>
        <p:spPr>
          <a:xfrm>
            <a:off x="190575" y="260648"/>
            <a:ext cx="10972800" cy="4180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2023/1/1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5" name="标题占位符 1"/>
          <p:cNvSpPr>
            <a:spLocks noGrp="1"/>
          </p:cNvSpPr>
          <p:nvPr>
            <p:ph type="title"/>
          </p:nvPr>
        </p:nvSpPr>
        <p:spPr>
          <a:xfrm>
            <a:off x="190575" y="260648"/>
            <a:ext cx="10972800" cy="4180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2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2023/1/1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5" name="标题占位符 1"/>
          <p:cNvSpPr>
            <a:spLocks noGrp="1"/>
          </p:cNvSpPr>
          <p:nvPr>
            <p:ph type="title"/>
          </p:nvPr>
        </p:nvSpPr>
        <p:spPr>
          <a:xfrm>
            <a:off x="190575" y="260648"/>
            <a:ext cx="10972800" cy="4180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3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2023/1/1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5" name="标题占位符 1"/>
          <p:cNvSpPr>
            <a:spLocks noGrp="1"/>
          </p:cNvSpPr>
          <p:nvPr>
            <p:ph type="title"/>
          </p:nvPr>
        </p:nvSpPr>
        <p:spPr>
          <a:xfrm>
            <a:off x="190575" y="260648"/>
            <a:ext cx="10972800" cy="4180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4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2023/1/1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5" name="标题占位符 1"/>
          <p:cNvSpPr>
            <a:spLocks noGrp="1"/>
          </p:cNvSpPr>
          <p:nvPr>
            <p:ph type="title"/>
          </p:nvPr>
        </p:nvSpPr>
        <p:spPr>
          <a:xfrm>
            <a:off x="190575" y="260648"/>
            <a:ext cx="10972800" cy="4180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5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2023/1/1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5" name="标题占位符 1"/>
          <p:cNvSpPr>
            <a:spLocks noGrp="1"/>
          </p:cNvSpPr>
          <p:nvPr>
            <p:ph type="title"/>
          </p:nvPr>
        </p:nvSpPr>
        <p:spPr>
          <a:xfrm>
            <a:off x="190575" y="260648"/>
            <a:ext cx="10972800" cy="4180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6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2023/1/1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5" name="标题占位符 1"/>
          <p:cNvSpPr>
            <a:spLocks noGrp="1"/>
          </p:cNvSpPr>
          <p:nvPr>
            <p:ph type="title"/>
          </p:nvPr>
        </p:nvSpPr>
        <p:spPr>
          <a:xfrm>
            <a:off x="190575" y="260648"/>
            <a:ext cx="10972800" cy="4180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7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2023/1/1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5" name="标题占位符 1"/>
          <p:cNvSpPr>
            <a:spLocks noGrp="1"/>
          </p:cNvSpPr>
          <p:nvPr>
            <p:ph type="title"/>
          </p:nvPr>
        </p:nvSpPr>
        <p:spPr>
          <a:xfrm>
            <a:off x="190575" y="260648"/>
            <a:ext cx="10972800" cy="4180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8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2023/1/1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5" name="标题占位符 1"/>
          <p:cNvSpPr>
            <a:spLocks noGrp="1"/>
          </p:cNvSpPr>
          <p:nvPr>
            <p:ph type="title"/>
          </p:nvPr>
        </p:nvSpPr>
        <p:spPr>
          <a:xfrm>
            <a:off x="190575" y="260648"/>
            <a:ext cx="10972800" cy="4180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  <a:t>2023/1/1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  <p:sldLayoutId id="2147483677" r:id="rId29"/>
    <p:sldLayoutId id="2147483678" r:id="rId3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5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5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10 - Indigo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>
                  <p14:fade in="500" out="500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225967" y="-1932940"/>
            <a:ext cx="487363" cy="487363"/>
          </a:xfrm>
          <a:prstGeom prst="rect">
            <a:avLst/>
          </a:prstGeom>
        </p:spPr>
      </p:pic>
      <p:pic>
        <p:nvPicPr>
          <p:cNvPr id="4" name="图片 3" descr="56.jpg1"/>
          <p:cNvPicPr>
            <a:picLocks noChangeAspect="1"/>
          </p:cNvPicPr>
          <p:nvPr/>
        </p:nvPicPr>
        <p:blipFill>
          <a:blip r:embed="rId6"/>
          <a:srcRect t="24836"/>
          <a:stretch>
            <a:fillRect/>
          </a:stretch>
        </p:blipFill>
        <p:spPr>
          <a:xfrm>
            <a:off x="-635" y="3175"/>
            <a:ext cx="12192635" cy="6854825"/>
          </a:xfrm>
          <a:prstGeom prst="rect">
            <a:avLst/>
          </a:prstGeom>
        </p:spPr>
      </p:pic>
      <p:sp>
        <p:nvSpPr>
          <p:cNvPr id="7" name="文本框 6"/>
          <p:cNvSpPr txBox="1"/>
          <p:nvPr userDrawn="1"/>
        </p:nvSpPr>
        <p:spPr>
          <a:xfrm>
            <a:off x="3811270" y="2116455"/>
            <a:ext cx="7979410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6600">
                <a:solidFill>
                  <a:schemeClr val="bg1"/>
                </a:solidFill>
                <a:latin typeface="汉仪雅酷黑 75W" panose="020B0804020202020204" charset="-122"/>
                <a:ea typeface="汉仪雅酷黑 75W" panose="020B0804020202020204" charset="-122"/>
                <a:cs typeface="汉仪雅酷黑 75W" panose="020B0804020202020204" charset="-122"/>
              </a:rPr>
              <a:t>紫色蓝创意工作</a:t>
            </a:r>
            <a:r>
              <a:rPr lang="en-US" altLang="zh-CN" sz="6600">
                <a:solidFill>
                  <a:schemeClr val="bg1"/>
                </a:solidFill>
                <a:latin typeface="汉仪雅酷黑 75W" panose="020B0804020202020204" charset="-122"/>
                <a:ea typeface="汉仪雅酷黑 75W" panose="020B0804020202020204" charset="-122"/>
                <a:cs typeface="汉仪雅酷黑 75W" panose="020B0804020202020204" charset="-122"/>
              </a:rPr>
              <a:t>PPT</a:t>
            </a:r>
          </a:p>
        </p:txBody>
      </p:sp>
      <p:sp>
        <p:nvSpPr>
          <p:cNvPr id="8" name="矩形 7"/>
          <p:cNvSpPr/>
          <p:nvPr userDrawn="1"/>
        </p:nvSpPr>
        <p:spPr>
          <a:xfrm>
            <a:off x="4986020" y="4058285"/>
            <a:ext cx="5302250" cy="3067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sz="1400" spc="600" dirty="0">
                <a:solidFill>
                  <a:schemeClr val="bg1"/>
                </a:solidFill>
                <a:latin typeface="思源黑体旧字形 Light" panose="020B0300000000000000" charset="-128"/>
                <a:ea typeface="思源黑体旧字形 Light" panose="020B0300000000000000" charset="-128"/>
                <a:cs typeface="思源黑体旧字形 Light" panose="020B0300000000000000" charset="-128"/>
              </a:rPr>
              <a:t>工作汇报</a:t>
            </a:r>
            <a:r>
              <a:rPr lang="en-US" altLang="zh-CN" sz="1400" spc="600" dirty="0">
                <a:solidFill>
                  <a:schemeClr val="bg1"/>
                </a:solidFill>
                <a:latin typeface="思源黑体旧字形 Light" panose="020B0300000000000000" charset="-128"/>
                <a:ea typeface="思源黑体旧字形 Light" panose="020B0300000000000000" charset="-128"/>
                <a:cs typeface="思源黑体旧字形 Light" panose="020B0300000000000000" charset="-128"/>
              </a:rPr>
              <a:t>·</a:t>
            </a:r>
            <a:r>
              <a:rPr lang="zh-CN" altLang="en-US" sz="1400" spc="600" dirty="0">
                <a:solidFill>
                  <a:schemeClr val="bg1"/>
                </a:solidFill>
                <a:latin typeface="思源黑体旧字形 Light" panose="020B0300000000000000" charset="-128"/>
                <a:ea typeface="思源黑体旧字形 Light" panose="020B0300000000000000" charset="-128"/>
                <a:cs typeface="思源黑体旧字形 Light" panose="020B0300000000000000" charset="-128"/>
              </a:rPr>
              <a:t>总结计划</a:t>
            </a:r>
            <a:r>
              <a:rPr lang="en-US" altLang="zh-CN" sz="1400" spc="600" dirty="0">
                <a:solidFill>
                  <a:schemeClr val="bg1"/>
                </a:solidFill>
                <a:latin typeface="思源黑体旧字形 Light" panose="020B0300000000000000" charset="-128"/>
                <a:ea typeface="思源黑体旧字形 Light" panose="020B0300000000000000" charset="-128"/>
                <a:cs typeface="思源黑体旧字形 Light" panose="020B0300000000000000" charset="-128"/>
              </a:rPr>
              <a:t>·</a:t>
            </a:r>
            <a:r>
              <a:rPr lang="zh-CN" altLang="en-US" sz="1400" spc="600" dirty="0">
                <a:solidFill>
                  <a:schemeClr val="bg1"/>
                </a:solidFill>
                <a:latin typeface="思源黑体旧字形 Light" panose="020B0300000000000000" charset="-128"/>
                <a:ea typeface="思源黑体旧字形 Light" panose="020B0300000000000000" charset="-128"/>
                <a:cs typeface="思源黑体旧字形 Light" panose="020B0300000000000000" charset="-128"/>
              </a:rPr>
              <a:t>活动策划</a:t>
            </a:r>
            <a:r>
              <a:rPr lang="en-US" altLang="zh-CN" sz="1400" spc="600" dirty="0">
                <a:solidFill>
                  <a:schemeClr val="bg1"/>
                </a:solidFill>
                <a:latin typeface="思源黑体旧字形 Light" panose="020B0300000000000000" charset="-128"/>
                <a:ea typeface="思源黑体旧字形 Light" panose="020B0300000000000000" charset="-128"/>
                <a:cs typeface="思源黑体旧字形 Light" panose="020B0300000000000000" charset="-128"/>
              </a:rPr>
              <a:t>·</a:t>
            </a:r>
            <a:r>
              <a:rPr lang="zh-CN" altLang="en-US" sz="1400" spc="600" dirty="0">
                <a:solidFill>
                  <a:schemeClr val="bg1"/>
                </a:solidFill>
                <a:latin typeface="思源黑体旧字形 Light" panose="020B0300000000000000" charset="-128"/>
                <a:ea typeface="思源黑体旧字形 Light" panose="020B0300000000000000" charset="-128"/>
                <a:cs typeface="思源黑体旧字形 Light" panose="020B0300000000000000" charset="-128"/>
              </a:rPr>
              <a:t>创意商务</a:t>
            </a:r>
          </a:p>
        </p:txBody>
      </p:sp>
      <p:sp>
        <p:nvSpPr>
          <p:cNvPr id="9" name="文本框 8"/>
          <p:cNvSpPr txBox="1"/>
          <p:nvPr userDrawn="1"/>
        </p:nvSpPr>
        <p:spPr>
          <a:xfrm>
            <a:off x="3997960" y="3282315"/>
            <a:ext cx="7399020" cy="860425"/>
          </a:xfrm>
          <a:prstGeom prst="rect">
            <a:avLst/>
          </a:prstGeom>
          <a:noFill/>
          <a:ln w="3175">
            <a:noFill/>
            <a:prstDash val="solid"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6000" b="1">
                <a:blipFill dpi="0" rotWithShape="1">
                  <a:blip r:embed="rId7"/>
                  <a:srcRect/>
                  <a:stretch>
                    <a:fillRect/>
                  </a:stretch>
                </a:blipFill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en-US" altLang="zh-CN" sz="1000" b="0" dirty="0">
                <a:solidFill>
                  <a:schemeClr val="bg1"/>
                </a:solidFill>
                <a:latin typeface="思源黑体旧字形 ExtraLight" panose="020B0200000000000000" charset="-128"/>
                <a:ea typeface="思源黑体旧字形 ExtraLight" panose="020B0200000000000000" charset="-128"/>
                <a:cs typeface="Morganite" charset="0"/>
              </a:rPr>
              <a:t>A company is an association or collection of individuals, whether natural persons, legal persons, or a mixture of both. Company members share a common purpose. A company is an association or collection of individuals, </a:t>
            </a:r>
          </a:p>
          <a:p>
            <a:pPr algn="ctr">
              <a:lnSpc>
                <a:spcPct val="200000"/>
              </a:lnSpc>
            </a:pPr>
            <a:endParaRPr lang="en-US" altLang="zh-CN" sz="1000" b="0" dirty="0">
              <a:solidFill>
                <a:schemeClr val="bg1"/>
              </a:solidFill>
              <a:latin typeface="思源黑体旧字形 ExtraLight" panose="020B0200000000000000" charset="-128"/>
              <a:ea typeface="思源黑体旧字形 ExtraLight" panose="020B0200000000000000" charset="-128"/>
              <a:cs typeface="Morganite" charset="0"/>
            </a:endParaRPr>
          </a:p>
        </p:txBody>
      </p:sp>
      <p:sp>
        <p:nvSpPr>
          <p:cNvPr id="10" name="圆角矩形 9"/>
          <p:cNvSpPr/>
          <p:nvPr userDrawn="1"/>
        </p:nvSpPr>
        <p:spPr>
          <a:xfrm>
            <a:off x="6956425" y="4721225"/>
            <a:ext cx="1499512" cy="37020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/>
            <a:r>
              <a:rPr lang="zh-CN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锐字锐线梦想黑简1.0" panose="02010604000000000000" charset="-122"/>
                <a:ea typeface="锐字锐线梦想黑简1.0" panose="02010604000000000000" charset="-122"/>
              </a:rPr>
              <a:t>汇报人</a:t>
            </a:r>
            <a:r>
              <a:rPr lang="zh-CN" altLang="en-US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锐字锐线梦想黑简1.0" panose="02010604000000000000" charset="-122"/>
                <a:ea typeface="锐字锐线梦想黑简1.0" panose="02010604000000000000" charset="-122"/>
              </a:rPr>
              <a:t>：</a:t>
            </a:r>
            <a:r>
              <a:rPr lang="zh-CN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锐字锐线梦想黑简1.0" panose="02010604000000000000" charset="-122"/>
                <a:ea typeface="锐字锐线梦想黑简1.0" panose="02010604000000000000" charset="-122"/>
              </a:rPr>
              <a:t>轻</a:t>
            </a:r>
            <a:r>
              <a:rPr lang="zh-CN" altLang="en-US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锐字锐线梦想黑简1.0" panose="02010604000000000000" charset="-122"/>
                <a:ea typeface="锐字锐线梦想黑简1.0" panose="02010604000000000000" charset="-122"/>
              </a:rPr>
              <a:t>松办公</a:t>
            </a:r>
            <a:endParaRPr lang="en-US" altLang="zh-CN" sz="1200" b="1" dirty="0">
              <a:solidFill>
                <a:schemeClr val="tx1">
                  <a:lumMod val="75000"/>
                  <a:lumOff val="25000"/>
                </a:schemeClr>
              </a:solidFill>
              <a:latin typeface="锐字锐线梦想黑简1.0" panose="02010604000000000000" charset="-122"/>
              <a:ea typeface="锐字锐线梦想黑简1.0" panose="02010604000000000000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图片 48" descr="5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1480185" y="0"/>
            <a:ext cx="10711815" cy="6858000"/>
          </a:xfrm>
          <a:prstGeom prst="rect">
            <a:avLst/>
          </a:prstGeom>
        </p:spPr>
      </p:pic>
      <p:grpSp>
        <p:nvGrpSpPr>
          <p:cNvPr id="44" name="组合 43"/>
          <p:cNvGrpSpPr/>
          <p:nvPr/>
        </p:nvGrpSpPr>
        <p:grpSpPr>
          <a:xfrm>
            <a:off x="607060" y="1522730"/>
            <a:ext cx="7990840" cy="3443113"/>
            <a:chOff x="1853" y="1180"/>
            <a:chExt cx="16030" cy="6907"/>
          </a:xfrm>
        </p:grpSpPr>
        <p:sp>
          <p:nvSpPr>
            <p:cNvPr id="3" name="TextBox 64"/>
            <p:cNvSpPr txBox="1"/>
            <p:nvPr/>
          </p:nvSpPr>
          <p:spPr>
            <a:xfrm>
              <a:off x="2817" y="6963"/>
              <a:ext cx="1595" cy="4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1800">
                  <a:solidFill>
                    <a:schemeClr val="tx1">
                      <a:lumMod val="75000"/>
                      <a:lumOff val="25000"/>
                    </a:schemeClr>
                  </a:solidFill>
                </a:defRPr>
              </a:lvl1pPr>
            </a:lstStyle>
            <a:p>
              <a:pPr algn="ctr"/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Part one</a:t>
              </a:r>
            </a:p>
          </p:txBody>
        </p:sp>
        <p:sp>
          <p:nvSpPr>
            <p:cNvPr id="4" name="TextBox 66"/>
            <p:cNvSpPr txBox="1"/>
            <p:nvPr/>
          </p:nvSpPr>
          <p:spPr>
            <a:xfrm>
              <a:off x="6811" y="6963"/>
              <a:ext cx="1586" cy="4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Part two</a:t>
              </a:r>
              <a:endParaRPr lang="en-US" altLang="zh-CN" sz="1000" spc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TextBox 67"/>
            <p:cNvSpPr txBox="1"/>
            <p:nvPr/>
          </p:nvSpPr>
          <p:spPr>
            <a:xfrm>
              <a:off x="15197" y="6963"/>
              <a:ext cx="1645" cy="4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Part four</a:t>
              </a:r>
              <a:endParaRPr lang="en-US" altLang="zh-CN" sz="1000" spc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TextBox 66"/>
            <p:cNvSpPr txBox="1"/>
            <p:nvPr/>
          </p:nvSpPr>
          <p:spPr>
            <a:xfrm>
              <a:off x="10698" y="6963"/>
              <a:ext cx="1815" cy="4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Part three</a:t>
              </a:r>
              <a:endParaRPr lang="en-US" altLang="zh-CN" sz="1000" spc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TextBox 64"/>
            <p:cNvSpPr txBox="1"/>
            <p:nvPr/>
          </p:nvSpPr>
          <p:spPr>
            <a:xfrm>
              <a:off x="1853" y="7472"/>
              <a:ext cx="3522" cy="6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1800">
                  <a:solidFill>
                    <a:schemeClr val="tx1">
                      <a:lumMod val="75000"/>
                      <a:lumOff val="25000"/>
                    </a:schemeClr>
                  </a:solidFill>
                </a:defRPr>
              </a:lvl1pPr>
            </a:lstStyle>
            <a:p>
              <a:pPr algn="dist"/>
              <a:r>
                <a:rPr lang="zh-CN" altLang="en-US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输入主题内容</a:t>
              </a:r>
              <a:endParaRPr lang="en-US" altLang="zh-CN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TextBox 66"/>
            <p:cNvSpPr txBox="1"/>
            <p:nvPr/>
          </p:nvSpPr>
          <p:spPr>
            <a:xfrm>
              <a:off x="5930" y="7472"/>
              <a:ext cx="3522" cy="6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输入主题内容</a:t>
              </a:r>
              <a:endParaRPr lang="zh-CN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TextBox 67"/>
            <p:cNvSpPr txBox="1"/>
            <p:nvPr/>
          </p:nvSpPr>
          <p:spPr>
            <a:xfrm>
              <a:off x="14361" y="7472"/>
              <a:ext cx="3522" cy="6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输入主题内容</a:t>
              </a:r>
              <a:endParaRPr lang="zh-CN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TextBox 66"/>
            <p:cNvSpPr txBox="1"/>
            <p:nvPr/>
          </p:nvSpPr>
          <p:spPr>
            <a:xfrm>
              <a:off x="10078" y="7472"/>
              <a:ext cx="3522" cy="6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输入主题内容</a:t>
              </a:r>
              <a:endParaRPr lang="zh-CN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椭圆 17"/>
            <p:cNvSpPr/>
            <p:nvPr/>
          </p:nvSpPr>
          <p:spPr>
            <a:xfrm>
              <a:off x="8573" y="3324"/>
              <a:ext cx="288" cy="288"/>
            </a:xfrm>
            <a:prstGeom prst="ellipse">
              <a:avLst/>
            </a:prstGeom>
            <a:solidFill>
              <a:srgbClr val="AA7FDC"/>
            </a:solidFill>
            <a:ln w="44450" cap="flat" cmpd="sng" algn="ctr">
              <a:noFill/>
              <a:prstDash val="solid"/>
            </a:ln>
            <a:effectLst>
              <a:outerShdw blurRad="88900" dist="63500" dir="5400000" algn="t" rotWithShape="0">
                <a:prstClr val="black">
                  <a:alpha val="20000"/>
                </a:prstClr>
              </a:outerShdw>
            </a:effectLst>
          </p:spPr>
          <p:txBody>
            <a:bodyPr rtlCol="0" anchor="ctr"/>
            <a:lstStyle/>
            <a:p>
              <a:pPr algn="ctr" defTabSz="1219200"/>
              <a:endParaRPr lang="zh-CN" altLang="en-US" sz="1000" ker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椭圆 18"/>
            <p:cNvSpPr/>
            <p:nvPr/>
          </p:nvSpPr>
          <p:spPr>
            <a:xfrm>
              <a:off x="10266" y="3070"/>
              <a:ext cx="288" cy="288"/>
            </a:xfrm>
            <a:prstGeom prst="ellipse">
              <a:avLst/>
            </a:prstGeom>
            <a:solidFill>
              <a:srgbClr val="AA7FDC"/>
            </a:solidFill>
            <a:ln w="44450" cap="flat" cmpd="sng" algn="ctr">
              <a:noFill/>
              <a:prstDash val="solid"/>
            </a:ln>
            <a:effectLst>
              <a:outerShdw blurRad="88900" dist="63500" dir="5400000" algn="t" rotWithShape="0">
                <a:prstClr val="black">
                  <a:alpha val="20000"/>
                </a:prstClr>
              </a:outerShdw>
            </a:effectLst>
          </p:spPr>
          <p:txBody>
            <a:bodyPr rtlCol="0" anchor="ctr"/>
            <a:lstStyle/>
            <a:p>
              <a:pPr algn="ctr" defTabSz="1219200"/>
              <a:endParaRPr lang="zh-CN" altLang="en-US" sz="1000" ker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椭圆 19"/>
            <p:cNvSpPr/>
            <p:nvPr/>
          </p:nvSpPr>
          <p:spPr>
            <a:xfrm>
              <a:off x="7057" y="2798"/>
              <a:ext cx="526" cy="526"/>
            </a:xfrm>
            <a:prstGeom prst="ellipse">
              <a:avLst/>
            </a:prstGeom>
            <a:solidFill>
              <a:srgbClr val="AA7FDC"/>
            </a:solidFill>
            <a:ln w="44450" cap="flat" cmpd="sng" algn="ctr">
              <a:noFill/>
              <a:prstDash val="solid"/>
            </a:ln>
            <a:effectLst>
              <a:outerShdw blurRad="88900" dist="63500" dir="5400000" algn="t" rotWithShape="0">
                <a:prstClr val="black">
                  <a:alpha val="20000"/>
                </a:prstClr>
              </a:outerShdw>
            </a:effectLst>
          </p:spPr>
          <p:txBody>
            <a:bodyPr rtlCol="0" anchor="ctr"/>
            <a:lstStyle/>
            <a:p>
              <a:pPr algn="ctr" defTabSz="1219200"/>
              <a:endParaRPr lang="zh-CN" altLang="en-US" sz="1000" ker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椭圆 30"/>
            <p:cNvSpPr/>
            <p:nvPr/>
          </p:nvSpPr>
          <p:spPr>
            <a:xfrm>
              <a:off x="7690" y="2745"/>
              <a:ext cx="577" cy="577"/>
            </a:xfrm>
            <a:prstGeom prst="ellipse">
              <a:avLst/>
            </a:prstGeom>
            <a:solidFill>
              <a:srgbClr val="AA7FDC"/>
            </a:solidFill>
            <a:ln w="44450" cap="flat" cmpd="sng" algn="ctr">
              <a:noFill/>
              <a:prstDash val="solid"/>
            </a:ln>
            <a:effectLst>
              <a:outerShdw blurRad="88900" dist="63500" dir="5400000" algn="t" rotWithShape="0">
                <a:prstClr val="black">
                  <a:alpha val="20000"/>
                </a:prstClr>
              </a:outerShdw>
            </a:effectLst>
          </p:spPr>
          <p:txBody>
            <a:bodyPr rtlCol="0" anchor="ctr"/>
            <a:lstStyle/>
            <a:p>
              <a:pPr algn="ctr" defTabSz="1219200"/>
              <a:endParaRPr lang="zh-CN" altLang="en-US" sz="1000" ker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" name="椭圆 31"/>
            <p:cNvSpPr/>
            <p:nvPr/>
          </p:nvSpPr>
          <p:spPr>
            <a:xfrm>
              <a:off x="8183" y="3346"/>
              <a:ext cx="288" cy="288"/>
            </a:xfrm>
            <a:prstGeom prst="ellipse">
              <a:avLst/>
            </a:prstGeom>
            <a:solidFill>
              <a:srgbClr val="AA7FDC"/>
            </a:solidFill>
            <a:ln w="44450" cap="flat" cmpd="sng" algn="ctr">
              <a:noFill/>
              <a:prstDash val="solid"/>
            </a:ln>
            <a:effectLst>
              <a:outerShdw blurRad="88900" dist="63500" dir="5400000" algn="t" rotWithShape="0">
                <a:prstClr val="black">
                  <a:alpha val="20000"/>
                </a:prstClr>
              </a:outerShdw>
            </a:effectLst>
          </p:spPr>
          <p:txBody>
            <a:bodyPr rtlCol="0" anchor="ctr"/>
            <a:lstStyle/>
            <a:p>
              <a:pPr algn="ctr" defTabSz="1219200"/>
              <a:endParaRPr lang="zh-CN" altLang="en-US" sz="1000" ker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" name="椭圆 32"/>
            <p:cNvSpPr/>
            <p:nvPr/>
          </p:nvSpPr>
          <p:spPr>
            <a:xfrm>
              <a:off x="7386" y="3187"/>
              <a:ext cx="288" cy="28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254000" dist="127000" dir="8100000" algn="tr" rotWithShape="0">
                <a:prstClr val="black">
                  <a:alpha val="6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矩形 33"/>
            <p:cNvSpPr/>
            <p:nvPr/>
          </p:nvSpPr>
          <p:spPr>
            <a:xfrm>
              <a:off x="7791" y="1180"/>
              <a:ext cx="3620" cy="14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4000" b="1" dirty="0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innerShdw blurRad="63500" dist="50800" dir="13500000">
                      <a:prstClr val="black">
                        <a:alpha val="50000"/>
                      </a:prstClr>
                    </a:inn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目 录</a:t>
              </a:r>
            </a:p>
          </p:txBody>
        </p:sp>
        <p:sp>
          <p:nvSpPr>
            <p:cNvPr id="35" name="Rectangle 4"/>
            <p:cNvSpPr txBox="1">
              <a:spLocks noChangeArrowheads="1"/>
            </p:cNvSpPr>
            <p:nvPr/>
          </p:nvSpPr>
          <p:spPr bwMode="auto">
            <a:xfrm>
              <a:off x="8160" y="2364"/>
              <a:ext cx="2882" cy="8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28" tIns="45713" rIns="91428" bIns="45713" numCol="1" anchor="ctr" anchorCtr="0" compatLnSpc="1"/>
            <a:lstStyle>
              <a:lvl1pPr marL="0" indent="0" algn="ctr">
                <a:buFontTx/>
                <a:buNone/>
                <a:defRPr sz="2000" b="1">
                  <a:solidFill>
                    <a:schemeClr val="bg1"/>
                  </a:solidFill>
                  <a:latin typeface="+mj-lt"/>
                  <a:ea typeface="+mj-ea"/>
                  <a:cs typeface="+mj-cs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000">
                  <a:latin typeface="+mn-lt"/>
                  <a:ea typeface="仿宋_GB2312" pitchFamily="49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latin typeface="+mn-lt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latin typeface="+mn-lt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latin typeface="+mn-lt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latin typeface="+mn-lt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latin typeface="+mn-lt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latin typeface="+mn-lt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latin typeface="+mn-lt"/>
                </a:defRPr>
              </a:lvl9pPr>
            </a:lstStyle>
            <a:p>
              <a:r>
                <a:rPr lang="en-US" altLang="zh-CN" sz="18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innerShdw blurRad="63500" dist="50800" dir="13500000">
                      <a:prstClr val="black">
                        <a:alpha val="50000"/>
                      </a:prstClr>
                    </a:inn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contents</a:t>
              </a:r>
            </a:p>
          </p:txBody>
        </p:sp>
        <p:grpSp>
          <p:nvGrpSpPr>
            <p:cNvPr id="54" name="组合 53"/>
            <p:cNvGrpSpPr/>
            <p:nvPr/>
          </p:nvGrpSpPr>
          <p:grpSpPr>
            <a:xfrm>
              <a:off x="2182" y="4016"/>
              <a:ext cx="2943" cy="2943"/>
              <a:chOff x="1664762" y="2550171"/>
              <a:chExt cx="1869060" cy="1869042"/>
            </a:xfrm>
          </p:grpSpPr>
          <p:sp>
            <p:nvSpPr>
              <p:cNvPr id="40" name="椭圆 39"/>
              <p:cNvSpPr/>
              <p:nvPr/>
            </p:nvSpPr>
            <p:spPr>
              <a:xfrm>
                <a:off x="1664762" y="2550171"/>
                <a:ext cx="1869060" cy="1869042"/>
              </a:xfrm>
              <a:prstGeom prst="ellipse">
                <a:avLst/>
              </a:prstGeom>
              <a:gradFill>
                <a:gsLst>
                  <a:gs pos="0">
                    <a:srgbClr val="EBEBEB"/>
                  </a:gs>
                  <a:gs pos="100000">
                    <a:srgbClr val="FEFEFE"/>
                  </a:gs>
                </a:gsLst>
                <a:lin ang="7530000" scaled="0"/>
              </a:gradFill>
              <a:ln w="12700">
                <a:solidFill>
                  <a:schemeClr val="bg1"/>
                </a:solidFill>
              </a:ln>
              <a:effectLst>
                <a:outerShdw blurRad="165100" dist="139700" dir="7800000" sx="74000" sy="74000" algn="tr" rotWithShape="0">
                  <a:prstClr val="black">
                    <a:alpha val="5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1" name="椭圆 40"/>
              <p:cNvSpPr/>
              <p:nvPr/>
            </p:nvSpPr>
            <p:spPr>
              <a:xfrm>
                <a:off x="1836078" y="2721484"/>
                <a:ext cx="1526430" cy="1526415"/>
              </a:xfrm>
              <a:prstGeom prst="ellipse">
                <a:avLst/>
              </a:prstGeom>
              <a:solidFill>
                <a:srgbClr val="AA7FDC"/>
              </a:solidFill>
              <a:ln w="44450" cap="flat" cmpd="sng" algn="ctr">
                <a:noFill/>
                <a:prstDash val="solid"/>
              </a:ln>
              <a:effectLst>
                <a:outerShdw blurRad="88900" dist="63500" dir="5400000" algn="t" rotWithShape="0">
                  <a:prstClr val="black">
                    <a:alpha val="20000"/>
                  </a:prstClr>
                </a:outerShdw>
              </a:effectLst>
            </p:spPr>
            <p:txBody>
              <a:bodyPr rtlCol="0" anchor="ctr"/>
              <a:lstStyle/>
              <a:p>
                <a:pPr algn="ctr" defTabSz="1219200"/>
                <a:endParaRPr lang="zh-CN" altLang="en-US" sz="1000" kern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55" name="组合 54"/>
            <p:cNvGrpSpPr/>
            <p:nvPr/>
          </p:nvGrpSpPr>
          <p:grpSpPr>
            <a:xfrm>
              <a:off x="6183" y="4016"/>
              <a:ext cx="2943" cy="2943"/>
              <a:chOff x="4111969" y="2550171"/>
              <a:chExt cx="1869060" cy="1869042"/>
            </a:xfrm>
          </p:grpSpPr>
          <p:sp>
            <p:nvSpPr>
              <p:cNvPr id="45" name="椭圆 44"/>
              <p:cNvSpPr/>
              <p:nvPr/>
            </p:nvSpPr>
            <p:spPr>
              <a:xfrm>
                <a:off x="4111969" y="2550171"/>
                <a:ext cx="1869060" cy="1869042"/>
              </a:xfrm>
              <a:prstGeom prst="ellipse">
                <a:avLst/>
              </a:prstGeom>
              <a:gradFill>
                <a:gsLst>
                  <a:gs pos="0">
                    <a:srgbClr val="EBEBEB"/>
                  </a:gs>
                  <a:gs pos="100000">
                    <a:srgbClr val="FEFEFE"/>
                  </a:gs>
                </a:gsLst>
                <a:lin ang="7530000" scaled="0"/>
              </a:gradFill>
              <a:ln w="12700">
                <a:solidFill>
                  <a:schemeClr val="bg1"/>
                </a:solidFill>
              </a:ln>
              <a:effectLst>
                <a:outerShdw blurRad="165100" dist="139700" dir="7800000" sx="74000" sy="74000" algn="tr" rotWithShape="0">
                  <a:prstClr val="black">
                    <a:alpha val="5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6" name="椭圆 45"/>
              <p:cNvSpPr/>
              <p:nvPr/>
            </p:nvSpPr>
            <p:spPr>
              <a:xfrm>
                <a:off x="4283285" y="2721484"/>
                <a:ext cx="1526430" cy="1526415"/>
              </a:xfrm>
              <a:prstGeom prst="ellipse">
                <a:avLst/>
              </a:prstGeom>
              <a:solidFill>
                <a:srgbClr val="AA7FDC"/>
              </a:solidFill>
              <a:ln w="44450" cap="flat" cmpd="sng" algn="ctr">
                <a:noFill/>
                <a:prstDash val="solid"/>
              </a:ln>
              <a:effectLst>
                <a:outerShdw blurRad="88900" dist="63500" dir="5400000" algn="t" rotWithShape="0">
                  <a:prstClr val="black">
                    <a:alpha val="20000"/>
                  </a:prstClr>
                </a:outerShdw>
              </a:effectLst>
            </p:spPr>
            <p:txBody>
              <a:bodyPr rtlCol="0" anchor="ctr"/>
              <a:lstStyle/>
              <a:p>
                <a:pPr algn="ctr" defTabSz="1219200"/>
                <a:endParaRPr lang="zh-CN" altLang="en-US" sz="1000" kern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56" name="组合 55"/>
            <p:cNvGrpSpPr/>
            <p:nvPr/>
          </p:nvGrpSpPr>
          <p:grpSpPr>
            <a:xfrm>
              <a:off x="10195" y="4016"/>
              <a:ext cx="2943" cy="2943"/>
              <a:chOff x="6559176" y="2550171"/>
              <a:chExt cx="1869060" cy="1869042"/>
            </a:xfrm>
          </p:grpSpPr>
          <p:sp>
            <p:nvSpPr>
              <p:cNvPr id="36" name="椭圆 35"/>
              <p:cNvSpPr/>
              <p:nvPr/>
            </p:nvSpPr>
            <p:spPr>
              <a:xfrm>
                <a:off x="6559176" y="2550171"/>
                <a:ext cx="1869060" cy="1869042"/>
              </a:xfrm>
              <a:prstGeom prst="ellipse">
                <a:avLst/>
              </a:prstGeom>
              <a:gradFill>
                <a:gsLst>
                  <a:gs pos="0">
                    <a:srgbClr val="EBEBEB"/>
                  </a:gs>
                  <a:gs pos="100000">
                    <a:srgbClr val="FEFEFE"/>
                  </a:gs>
                </a:gsLst>
                <a:lin ang="7530000" scaled="0"/>
              </a:gradFill>
              <a:ln w="12700">
                <a:solidFill>
                  <a:schemeClr val="bg1"/>
                </a:solidFill>
              </a:ln>
              <a:effectLst>
                <a:outerShdw blurRad="165100" dist="139700" dir="7800000" sx="74000" sy="74000" algn="tr" rotWithShape="0">
                  <a:prstClr val="black">
                    <a:alpha val="5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7" name="椭圆 36"/>
              <p:cNvSpPr/>
              <p:nvPr/>
            </p:nvSpPr>
            <p:spPr>
              <a:xfrm>
                <a:off x="6730492" y="2721484"/>
                <a:ext cx="1526430" cy="1526415"/>
              </a:xfrm>
              <a:prstGeom prst="ellipse">
                <a:avLst/>
              </a:prstGeom>
              <a:solidFill>
                <a:srgbClr val="AA7FDC"/>
              </a:solidFill>
              <a:ln w="44450" cap="flat" cmpd="sng" algn="ctr">
                <a:noFill/>
                <a:prstDash val="solid"/>
              </a:ln>
              <a:effectLst>
                <a:outerShdw blurRad="88900" dist="63500" dir="5400000" algn="t" rotWithShape="0">
                  <a:prstClr val="black">
                    <a:alpha val="20000"/>
                  </a:prstClr>
                </a:outerShdw>
              </a:effectLst>
            </p:spPr>
            <p:txBody>
              <a:bodyPr rtlCol="0" anchor="ctr"/>
              <a:lstStyle/>
              <a:p>
                <a:pPr algn="ctr" defTabSz="1219200"/>
                <a:endParaRPr lang="zh-CN" altLang="en-US" sz="1000" kern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57" name="组合 56"/>
            <p:cNvGrpSpPr/>
            <p:nvPr/>
          </p:nvGrpSpPr>
          <p:grpSpPr>
            <a:xfrm>
              <a:off x="14323" y="4016"/>
              <a:ext cx="2943" cy="2943"/>
              <a:chOff x="9006382" y="2550171"/>
              <a:chExt cx="1869060" cy="1869042"/>
            </a:xfrm>
          </p:grpSpPr>
          <p:sp>
            <p:nvSpPr>
              <p:cNvPr id="38" name="椭圆 37"/>
              <p:cNvSpPr/>
              <p:nvPr/>
            </p:nvSpPr>
            <p:spPr>
              <a:xfrm>
                <a:off x="9006382" y="2550171"/>
                <a:ext cx="1869060" cy="1869042"/>
              </a:xfrm>
              <a:prstGeom prst="ellipse">
                <a:avLst/>
              </a:prstGeom>
              <a:gradFill>
                <a:gsLst>
                  <a:gs pos="0">
                    <a:srgbClr val="EBEBEB"/>
                  </a:gs>
                  <a:gs pos="100000">
                    <a:srgbClr val="FEFEFE"/>
                  </a:gs>
                </a:gsLst>
                <a:lin ang="7530000" scaled="0"/>
              </a:gradFill>
              <a:ln w="12700">
                <a:solidFill>
                  <a:schemeClr val="bg1"/>
                </a:solidFill>
              </a:ln>
              <a:effectLst>
                <a:outerShdw blurRad="165100" dist="139700" dir="7800000" sx="74000" sy="74000" algn="tr" rotWithShape="0">
                  <a:prstClr val="black">
                    <a:alpha val="5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9" name="椭圆 38"/>
              <p:cNvSpPr/>
              <p:nvPr/>
            </p:nvSpPr>
            <p:spPr>
              <a:xfrm>
                <a:off x="9177698" y="2721484"/>
                <a:ext cx="1526430" cy="1526415"/>
              </a:xfrm>
              <a:prstGeom prst="ellipse">
                <a:avLst/>
              </a:prstGeom>
              <a:solidFill>
                <a:srgbClr val="AA7FDC"/>
              </a:solidFill>
              <a:ln w="44450" cap="flat" cmpd="sng" algn="ctr">
                <a:noFill/>
                <a:prstDash val="solid"/>
              </a:ln>
              <a:effectLst>
                <a:outerShdw blurRad="88900" dist="63500" dir="5400000" algn="t" rotWithShape="0">
                  <a:prstClr val="black">
                    <a:alpha val="20000"/>
                  </a:prstClr>
                </a:outerShdw>
              </a:effectLst>
            </p:spPr>
            <p:txBody>
              <a:bodyPr rtlCol="0" anchor="ctr"/>
              <a:lstStyle/>
              <a:p>
                <a:pPr algn="ctr" defTabSz="1219200"/>
                <a:endParaRPr lang="zh-CN" altLang="en-US" sz="1000" kern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43" name="矩形 42"/>
            <p:cNvSpPr/>
            <p:nvPr/>
          </p:nvSpPr>
          <p:spPr>
            <a:xfrm>
              <a:off x="2407" y="4533"/>
              <a:ext cx="2651" cy="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</a:p>
          </p:txBody>
        </p:sp>
        <p:sp>
          <p:nvSpPr>
            <p:cNvPr id="47" name="矩形 46"/>
            <p:cNvSpPr/>
            <p:nvPr/>
          </p:nvSpPr>
          <p:spPr>
            <a:xfrm>
              <a:off x="6309" y="4533"/>
              <a:ext cx="2651" cy="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02</a:t>
              </a:r>
            </a:p>
          </p:txBody>
        </p:sp>
        <p:sp>
          <p:nvSpPr>
            <p:cNvPr id="48" name="矩形 47"/>
            <p:cNvSpPr/>
            <p:nvPr/>
          </p:nvSpPr>
          <p:spPr>
            <a:xfrm>
              <a:off x="10210" y="4533"/>
              <a:ext cx="2651" cy="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03</a:t>
              </a:r>
            </a:p>
          </p:txBody>
        </p:sp>
        <p:sp>
          <p:nvSpPr>
            <p:cNvPr id="53" name="矩形 52"/>
            <p:cNvSpPr/>
            <p:nvPr/>
          </p:nvSpPr>
          <p:spPr>
            <a:xfrm>
              <a:off x="14469" y="4533"/>
              <a:ext cx="2651" cy="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04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56.jpg1"/>
          <p:cNvPicPr>
            <a:picLocks noChangeAspect="1"/>
          </p:cNvPicPr>
          <p:nvPr/>
        </p:nvPicPr>
        <p:blipFill>
          <a:blip r:embed="rId3"/>
          <a:srcRect t="24836"/>
          <a:stretch>
            <a:fillRect/>
          </a:stretch>
        </p:blipFill>
        <p:spPr>
          <a:xfrm>
            <a:off x="-635" y="3175"/>
            <a:ext cx="12192635" cy="6854825"/>
          </a:xfrm>
          <a:prstGeom prst="rect">
            <a:avLst/>
          </a:prstGeom>
        </p:spPr>
      </p:pic>
      <p:sp>
        <p:nvSpPr>
          <p:cNvPr id="17" name="TextBox 4"/>
          <p:cNvSpPr txBox="1"/>
          <p:nvPr/>
        </p:nvSpPr>
        <p:spPr>
          <a:xfrm>
            <a:off x="6198870" y="3208655"/>
            <a:ext cx="3479800" cy="711835"/>
          </a:xfrm>
          <a:prstGeom prst="rect">
            <a:avLst/>
          </a:prstGeom>
          <a:noFill/>
        </p:spPr>
        <p:txBody>
          <a:bodyPr wrap="square" lIns="96595" tIns="48297" rIns="96595" bIns="48297" rtlCol="0">
            <a:spAutoFit/>
          </a:bodyPr>
          <a:lstStyle/>
          <a:p>
            <a:pPr algn="dist" defTabSz="965835">
              <a:defRPr/>
            </a:pPr>
            <a:r>
              <a:rPr lang="zh-CN" altLang="en-US" sz="40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思源黑体 CN Normal" panose="020B0400000000000000" charset="-122"/>
                <a:sym typeface="微软雅黑" panose="020B0503020204020204" pitchFamily="34" charset="-122"/>
              </a:rPr>
              <a:t>输入标题内容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5146675" y="4079875"/>
            <a:ext cx="5777865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lnSpc>
                <a:spcPct val="150000"/>
              </a:lnSpc>
            </a:pP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 ipsum dolor sit amet, consectetuer </a:t>
            </a:r>
            <a:r>
              <a: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adipiscing elit.</a:t>
            </a:r>
          </a:p>
          <a:p>
            <a:pPr algn="dist">
              <a:lnSpc>
                <a:spcPct val="150000"/>
              </a:lnSpc>
            </a:pPr>
            <a:endParaRPr lang="en-US" altLang="zh-CN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椭圆 19"/>
          <p:cNvSpPr/>
          <p:nvPr/>
        </p:nvSpPr>
        <p:spPr>
          <a:xfrm>
            <a:off x="7314565" y="1819910"/>
            <a:ext cx="1181100" cy="1181100"/>
          </a:xfrm>
          <a:prstGeom prst="ellipse">
            <a:avLst/>
          </a:prstGeom>
          <a:solidFill>
            <a:schemeClr val="bg1"/>
          </a:solidFill>
          <a:ln w="698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组合 15"/>
          <p:cNvGrpSpPr/>
          <p:nvPr/>
        </p:nvGrpSpPr>
        <p:grpSpPr>
          <a:xfrm>
            <a:off x="3604912" y="1988842"/>
            <a:ext cx="4966335" cy="3485439"/>
            <a:chOff x="2703440" y="1491630"/>
            <a:chExt cx="3725236" cy="2614079"/>
          </a:xfrm>
          <a:solidFill>
            <a:srgbClr val="AA7FDC"/>
          </a:solidFill>
        </p:grpSpPr>
        <p:sp>
          <p:nvSpPr>
            <p:cNvPr id="2" name="椭圆 1"/>
            <p:cNvSpPr/>
            <p:nvPr/>
          </p:nvSpPr>
          <p:spPr>
            <a:xfrm>
              <a:off x="3762648" y="1535177"/>
              <a:ext cx="1481867" cy="1718812"/>
            </a:xfrm>
            <a:custGeom>
              <a:avLst/>
              <a:gdLst/>
              <a:ahLst/>
              <a:cxnLst/>
              <a:rect l="l" t="t" r="r" b="b"/>
              <a:pathLst>
                <a:path w="3240360" h="3757972">
                  <a:moveTo>
                    <a:pt x="1620180" y="0"/>
                  </a:moveTo>
                  <a:cubicBezTo>
                    <a:pt x="2514981" y="0"/>
                    <a:pt x="3240360" y="725379"/>
                    <a:pt x="3240360" y="1620180"/>
                  </a:cubicBezTo>
                  <a:cubicBezTo>
                    <a:pt x="3240360" y="2212023"/>
                    <a:pt x="2923020" y="2729746"/>
                    <a:pt x="2448272" y="3010903"/>
                  </a:cubicBezTo>
                  <a:lnTo>
                    <a:pt x="2448272" y="3511913"/>
                  </a:lnTo>
                  <a:cubicBezTo>
                    <a:pt x="2448272" y="3647808"/>
                    <a:pt x="2338108" y="3757972"/>
                    <a:pt x="2202213" y="3757972"/>
                  </a:cubicBezTo>
                  <a:lnTo>
                    <a:pt x="1038147" y="3757972"/>
                  </a:lnTo>
                  <a:cubicBezTo>
                    <a:pt x="902252" y="3757972"/>
                    <a:pt x="792088" y="3647808"/>
                    <a:pt x="792088" y="3511913"/>
                  </a:cubicBezTo>
                  <a:lnTo>
                    <a:pt x="792088" y="3010903"/>
                  </a:lnTo>
                  <a:cubicBezTo>
                    <a:pt x="317340" y="2729746"/>
                    <a:pt x="0" y="2212023"/>
                    <a:pt x="0" y="1620180"/>
                  </a:cubicBezTo>
                  <a:cubicBezTo>
                    <a:pt x="0" y="725379"/>
                    <a:pt x="725379" y="0"/>
                    <a:pt x="1620180" y="0"/>
                  </a:cubicBezTo>
                  <a:close/>
                </a:path>
              </a:pathLst>
            </a:custGeom>
            <a:grpFill/>
            <a:ln w="203200" cap="flat" cmpd="sng" algn="ctr">
              <a:solidFill>
                <a:schemeClr val="bg1">
                  <a:lumMod val="75000"/>
                </a:schemeClr>
              </a:solidFill>
              <a:prstDash val="solid"/>
            </a:ln>
            <a:effectLst/>
          </p:spPr>
          <p:txBody>
            <a:bodyPr anchor="ctr"/>
            <a:lstStyle/>
            <a:p>
              <a:pPr algn="ctr">
                <a:defRPr/>
              </a:pPr>
              <a:r>
                <a:rPr lang="en-US" altLang="zh-CN" sz="4000" kern="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TITLE</a:t>
              </a:r>
            </a:p>
          </p:txBody>
        </p:sp>
        <p:sp>
          <p:nvSpPr>
            <p:cNvPr id="3" name="圆角矩形 2"/>
            <p:cNvSpPr/>
            <p:nvPr/>
          </p:nvSpPr>
          <p:spPr>
            <a:xfrm>
              <a:off x="4163533" y="3375662"/>
              <a:ext cx="692904" cy="143448"/>
            </a:xfrm>
            <a:prstGeom prst="roundRect">
              <a:avLst>
                <a:gd name="adj" fmla="val 50000"/>
              </a:avLst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1600" ker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" name="圆角矩形 3"/>
            <p:cNvSpPr/>
            <p:nvPr/>
          </p:nvSpPr>
          <p:spPr>
            <a:xfrm>
              <a:off x="4223730" y="3581869"/>
              <a:ext cx="572511" cy="144728"/>
            </a:xfrm>
            <a:prstGeom prst="roundRect">
              <a:avLst>
                <a:gd name="adj" fmla="val 50000"/>
              </a:avLst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1600" ker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" name="圆角矩形 4"/>
            <p:cNvSpPr/>
            <p:nvPr/>
          </p:nvSpPr>
          <p:spPr>
            <a:xfrm>
              <a:off x="4163533" y="3789356"/>
              <a:ext cx="692904" cy="143448"/>
            </a:xfrm>
            <a:prstGeom prst="roundRect">
              <a:avLst>
                <a:gd name="adj" fmla="val 50000"/>
              </a:avLst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1600" ker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" name="圆角矩形 5"/>
            <p:cNvSpPr/>
            <p:nvPr/>
          </p:nvSpPr>
          <p:spPr>
            <a:xfrm>
              <a:off x="4291612" y="3996843"/>
              <a:ext cx="436747" cy="108866"/>
            </a:xfrm>
            <a:prstGeom prst="roundRect">
              <a:avLst>
                <a:gd name="adj" fmla="val 50000"/>
              </a:avLst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1600" ker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椭圆 32"/>
            <p:cNvSpPr>
              <a:spLocks noChangeArrowheads="1"/>
            </p:cNvSpPr>
            <p:nvPr/>
          </p:nvSpPr>
          <p:spPr bwMode="auto">
            <a:xfrm>
              <a:off x="2703440" y="1491630"/>
              <a:ext cx="510606" cy="391954"/>
            </a:xfrm>
            <a:prstGeom prst="ellipse">
              <a:avLst/>
            </a:prstGeom>
            <a:grpFill/>
            <a:ln w="57150" algn="ctr">
              <a:solidFill>
                <a:srgbClr val="BFBFBF"/>
              </a:solidFill>
              <a:round/>
            </a:ln>
          </p:spPr>
          <p:txBody>
            <a:bodyPr lIns="0" tIns="0" rIns="0" bIns="0" anchor="ctr"/>
            <a:lstStyle/>
            <a:p>
              <a:pPr algn="ctr" eaLnBrk="1" hangingPunct="1"/>
              <a:r>
                <a:rPr lang="en-US" altLang="zh-CN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01</a:t>
              </a:r>
            </a:p>
          </p:txBody>
        </p:sp>
        <p:cxnSp>
          <p:nvCxnSpPr>
            <p:cNvPr id="8" name="直接连接符 33"/>
            <p:cNvCxnSpPr>
              <a:cxnSpLocks noChangeShapeType="1"/>
            </p:cNvCxnSpPr>
            <p:nvPr/>
          </p:nvCxnSpPr>
          <p:spPr bwMode="auto">
            <a:xfrm>
              <a:off x="3152995" y="1737540"/>
              <a:ext cx="522560" cy="219014"/>
            </a:xfrm>
            <a:prstGeom prst="line">
              <a:avLst/>
            </a:prstGeom>
            <a:grpFill/>
            <a:ln w="38100" algn="ctr">
              <a:solidFill>
                <a:srgbClr val="BFBFBF"/>
              </a:solidFill>
              <a:round/>
            </a:ln>
            <a:extLst/>
          </p:spPr>
        </p:cxnSp>
        <p:sp>
          <p:nvSpPr>
            <p:cNvPr id="9" name="椭圆 34"/>
            <p:cNvSpPr>
              <a:spLocks noChangeArrowheads="1"/>
            </p:cNvSpPr>
            <p:nvPr/>
          </p:nvSpPr>
          <p:spPr bwMode="auto">
            <a:xfrm>
              <a:off x="5918070" y="1491630"/>
              <a:ext cx="510606" cy="391954"/>
            </a:xfrm>
            <a:prstGeom prst="ellipse">
              <a:avLst/>
            </a:prstGeom>
            <a:grpFill/>
            <a:ln w="57150" algn="ctr">
              <a:solidFill>
                <a:srgbClr val="BFBFBF"/>
              </a:solidFill>
              <a:round/>
            </a:ln>
          </p:spPr>
          <p:txBody>
            <a:bodyPr lIns="0" tIns="0" rIns="0" bIns="0" anchor="ctr"/>
            <a:lstStyle/>
            <a:p>
              <a:pPr algn="ctr" eaLnBrk="1" hangingPunct="1"/>
              <a:r>
                <a:rPr lang="en-US" altLang="zh-CN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02</a:t>
              </a:r>
            </a:p>
          </p:txBody>
        </p:sp>
        <p:cxnSp>
          <p:nvCxnSpPr>
            <p:cNvPr id="10" name="直接连接符 35"/>
            <p:cNvCxnSpPr>
              <a:cxnSpLocks noChangeShapeType="1"/>
            </p:cNvCxnSpPr>
            <p:nvPr/>
          </p:nvCxnSpPr>
          <p:spPr bwMode="auto">
            <a:xfrm rot="8309691">
              <a:off x="5341854" y="1726013"/>
              <a:ext cx="522560" cy="217733"/>
            </a:xfrm>
            <a:prstGeom prst="line">
              <a:avLst/>
            </a:prstGeom>
            <a:grpFill/>
            <a:ln w="38100" algn="ctr">
              <a:solidFill>
                <a:srgbClr val="BFBFBF"/>
              </a:solidFill>
              <a:round/>
            </a:ln>
            <a:extLst/>
          </p:spPr>
        </p:cxnSp>
        <p:sp>
          <p:nvSpPr>
            <p:cNvPr id="11" name="椭圆 36"/>
            <p:cNvSpPr>
              <a:spLocks noChangeArrowheads="1"/>
            </p:cNvSpPr>
            <p:nvPr/>
          </p:nvSpPr>
          <p:spPr bwMode="auto">
            <a:xfrm>
              <a:off x="3213094" y="3579510"/>
              <a:ext cx="510606" cy="391954"/>
            </a:xfrm>
            <a:prstGeom prst="ellipse">
              <a:avLst/>
            </a:prstGeom>
            <a:grpFill/>
            <a:ln w="57150" algn="ctr">
              <a:solidFill>
                <a:srgbClr val="BFBFBF"/>
              </a:solidFill>
              <a:round/>
            </a:ln>
          </p:spPr>
          <p:txBody>
            <a:bodyPr lIns="0" tIns="0" rIns="0" bIns="0" anchor="ctr"/>
            <a:lstStyle/>
            <a:p>
              <a:pPr algn="ctr" eaLnBrk="1" hangingPunct="1"/>
              <a:r>
                <a:rPr lang="en-US" altLang="zh-CN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03</a:t>
              </a:r>
            </a:p>
          </p:txBody>
        </p:sp>
        <p:cxnSp>
          <p:nvCxnSpPr>
            <p:cNvPr id="12" name="直接连接符 37"/>
            <p:cNvCxnSpPr>
              <a:cxnSpLocks noChangeShapeType="1"/>
            </p:cNvCxnSpPr>
            <p:nvPr/>
          </p:nvCxnSpPr>
          <p:spPr bwMode="auto">
            <a:xfrm rot="17818244">
              <a:off x="3534669" y="3321869"/>
              <a:ext cx="522560" cy="217733"/>
            </a:xfrm>
            <a:prstGeom prst="line">
              <a:avLst/>
            </a:prstGeom>
            <a:grpFill/>
            <a:ln w="38100" algn="ctr">
              <a:solidFill>
                <a:srgbClr val="BFBFBF"/>
              </a:solidFill>
              <a:round/>
            </a:ln>
            <a:extLst/>
          </p:spPr>
        </p:cxnSp>
        <p:sp>
          <p:nvSpPr>
            <p:cNvPr id="13" name="椭圆 38"/>
            <p:cNvSpPr>
              <a:spLocks noChangeArrowheads="1"/>
            </p:cNvSpPr>
            <p:nvPr/>
          </p:nvSpPr>
          <p:spPr bwMode="auto">
            <a:xfrm>
              <a:off x="5435566" y="3579510"/>
              <a:ext cx="510606" cy="391954"/>
            </a:xfrm>
            <a:prstGeom prst="ellipse">
              <a:avLst/>
            </a:prstGeom>
            <a:grpFill/>
            <a:ln w="57150" algn="ctr">
              <a:solidFill>
                <a:srgbClr val="BFBFBF"/>
              </a:solidFill>
              <a:round/>
            </a:ln>
          </p:spPr>
          <p:txBody>
            <a:bodyPr lIns="0" tIns="0" rIns="0" bIns="0" anchor="ctr"/>
            <a:lstStyle/>
            <a:p>
              <a:pPr algn="ctr" eaLnBrk="1" hangingPunct="1"/>
              <a:r>
                <a:rPr lang="en-US" altLang="zh-CN" sz="24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04</a:t>
              </a:r>
            </a:p>
          </p:txBody>
        </p:sp>
        <p:cxnSp>
          <p:nvCxnSpPr>
            <p:cNvPr id="14" name="直接连接符 39"/>
            <p:cNvCxnSpPr>
              <a:cxnSpLocks noChangeShapeType="1"/>
            </p:cNvCxnSpPr>
            <p:nvPr/>
          </p:nvCxnSpPr>
          <p:spPr bwMode="auto">
            <a:xfrm flipH="1" flipV="1">
              <a:off x="5006289" y="3246304"/>
              <a:ext cx="449555" cy="353496"/>
            </a:xfrm>
            <a:prstGeom prst="line">
              <a:avLst/>
            </a:prstGeom>
            <a:grpFill/>
            <a:ln w="38100" algn="ctr">
              <a:solidFill>
                <a:srgbClr val="BFBFBF"/>
              </a:solidFill>
              <a:round/>
            </a:ln>
            <a:extLst/>
          </p:spPr>
        </p:cxnSp>
      </p:grpSp>
      <p:grpSp>
        <p:nvGrpSpPr>
          <p:cNvPr id="17" name="组合 16"/>
          <p:cNvGrpSpPr/>
          <p:nvPr/>
        </p:nvGrpSpPr>
        <p:grpSpPr>
          <a:xfrm>
            <a:off x="892906" y="2663386"/>
            <a:ext cx="3558703" cy="1352932"/>
            <a:chOff x="669170" y="1997539"/>
            <a:chExt cx="2669375" cy="1014700"/>
          </a:xfrm>
        </p:grpSpPr>
        <p:sp>
          <p:nvSpPr>
            <p:cNvPr id="15" name="TextBox 14"/>
            <p:cNvSpPr txBox="1"/>
            <p:nvPr/>
          </p:nvSpPr>
          <p:spPr>
            <a:xfrm flipH="1">
              <a:off x="2357465" y="1997539"/>
              <a:ext cx="981080" cy="252889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en-US"/>
              </a:defPPr>
              <a:lvl1pPr lvl="0">
                <a:lnSpc>
                  <a:spcPct val="80000"/>
                </a:lnSpc>
                <a:defRPr sz="4400" b="1" kern="0">
                  <a:ln w="18415" cmpd="sng">
                    <a:noFill/>
                    <a:prstDash val="solid"/>
                  </a:ln>
                  <a:solidFill>
                    <a:srgbClr val="FFC000"/>
                  </a:solidFill>
                  <a:latin typeface="Agency FB" panose="020B0503020202020204" pitchFamily="34" charset="0"/>
                  <a:ea typeface="微软雅黑" panose="020B0503020204020204" pitchFamily="34" charset="-122"/>
                </a:defRPr>
              </a:lvl1pPr>
            </a:lstStyle>
            <a:p>
              <a:pPr algn="ctr">
                <a:defRPr/>
              </a:pPr>
              <a:r>
                <a:rPr lang="zh-CN" altLang="en-US" sz="2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标题</a:t>
              </a: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669170" y="2216901"/>
              <a:ext cx="2483825" cy="7953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文字内容需概括精炼，建议与标题相关并符合整体语言风格，语言描述尽量简洁生动。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7536161" y="2663387"/>
            <a:ext cx="3724547" cy="1352933"/>
            <a:chOff x="5652260" y="1997539"/>
            <a:chExt cx="2793774" cy="1014700"/>
          </a:xfrm>
        </p:grpSpPr>
        <p:sp>
          <p:nvSpPr>
            <p:cNvPr id="24" name="TextBox 23"/>
            <p:cNvSpPr txBox="1"/>
            <p:nvPr/>
          </p:nvSpPr>
          <p:spPr>
            <a:xfrm flipH="1">
              <a:off x="5652260" y="1997539"/>
              <a:ext cx="981080" cy="252889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en-US"/>
              </a:defPPr>
              <a:lvl1pPr lvl="0">
                <a:lnSpc>
                  <a:spcPct val="80000"/>
                </a:lnSpc>
                <a:defRPr sz="4400" b="1" kern="0">
                  <a:ln w="18415" cmpd="sng">
                    <a:noFill/>
                    <a:prstDash val="solid"/>
                  </a:ln>
                  <a:solidFill>
                    <a:srgbClr val="FFC000"/>
                  </a:solidFill>
                  <a:latin typeface="Agency FB" panose="020B0503020202020204" pitchFamily="34" charset="0"/>
                  <a:ea typeface="微软雅黑" panose="020B0503020204020204" pitchFamily="34" charset="-122"/>
                </a:defRPr>
              </a:lvl1pPr>
            </a:lstStyle>
            <a:p>
              <a:pPr algn="ctr">
                <a:defRPr/>
              </a:pPr>
              <a:r>
                <a:rPr lang="zh-CN" altLang="en-US" sz="2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标题</a:t>
              </a: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5870951" y="2216901"/>
              <a:ext cx="2575083" cy="7953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文字内容需概括精炼，建议与标题相关并符合整体语言风格，语言描述尽量简洁生动。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892906" y="4884404"/>
            <a:ext cx="3558703" cy="1441483"/>
            <a:chOff x="669170" y="3663301"/>
            <a:chExt cx="2669375" cy="1081112"/>
          </a:xfrm>
        </p:grpSpPr>
        <p:sp>
          <p:nvSpPr>
            <p:cNvPr id="26" name="TextBox 25"/>
            <p:cNvSpPr txBox="1"/>
            <p:nvPr/>
          </p:nvSpPr>
          <p:spPr>
            <a:xfrm flipH="1">
              <a:off x="2357465" y="3663301"/>
              <a:ext cx="981080" cy="252889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en-US"/>
              </a:defPPr>
              <a:lvl1pPr lvl="0">
                <a:lnSpc>
                  <a:spcPct val="80000"/>
                </a:lnSpc>
                <a:defRPr sz="4400" b="1" kern="0">
                  <a:ln w="18415" cmpd="sng">
                    <a:noFill/>
                    <a:prstDash val="solid"/>
                  </a:ln>
                  <a:solidFill>
                    <a:srgbClr val="FFC000"/>
                  </a:solidFill>
                  <a:latin typeface="Agency FB" panose="020B0503020202020204" pitchFamily="34" charset="0"/>
                  <a:ea typeface="微软雅黑" panose="020B0503020204020204" pitchFamily="34" charset="-122"/>
                </a:defRPr>
              </a:lvl1pPr>
            </a:lstStyle>
            <a:p>
              <a:pPr algn="ctr">
                <a:defRPr/>
              </a:pPr>
              <a:r>
                <a:rPr lang="zh-CN" altLang="en-US" sz="2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标题</a:t>
              </a: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669170" y="3949076"/>
              <a:ext cx="2483825" cy="7953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文字内容需概括精炼，建议与标题相关并符合整体语言风格，语言描述尽量简洁生动。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7608167" y="4886816"/>
            <a:ext cx="3671735" cy="1352933"/>
            <a:chOff x="5706272" y="3665111"/>
            <a:chExt cx="2754160" cy="1014700"/>
          </a:xfrm>
        </p:grpSpPr>
        <p:sp>
          <p:nvSpPr>
            <p:cNvPr id="28" name="TextBox 27"/>
            <p:cNvSpPr txBox="1"/>
            <p:nvPr/>
          </p:nvSpPr>
          <p:spPr>
            <a:xfrm flipH="1">
              <a:off x="5706272" y="3665111"/>
              <a:ext cx="981080" cy="252889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en-US"/>
              </a:defPPr>
              <a:lvl1pPr lvl="0">
                <a:lnSpc>
                  <a:spcPct val="80000"/>
                </a:lnSpc>
                <a:defRPr sz="4400" b="1" kern="0">
                  <a:ln w="18415" cmpd="sng">
                    <a:noFill/>
                    <a:prstDash val="solid"/>
                  </a:ln>
                  <a:solidFill>
                    <a:srgbClr val="FFC000"/>
                  </a:solidFill>
                  <a:latin typeface="Agency FB" panose="020B0503020202020204" pitchFamily="34" charset="0"/>
                  <a:ea typeface="微软雅黑" panose="020B0503020204020204" pitchFamily="34" charset="-122"/>
                </a:defRPr>
              </a:lvl1pPr>
            </a:lstStyle>
            <a:p>
              <a:pPr algn="ctr">
                <a:defRPr/>
              </a:pPr>
              <a:r>
                <a:rPr lang="zh-CN" altLang="en-US" sz="2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标题</a:t>
              </a: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5885349" y="3884473"/>
              <a:ext cx="2575083" cy="7953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文字内容需概括精炼，建议与标题相关并符合整体语言风格，语言描述尽量简洁生动。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297815" y="236220"/>
            <a:ext cx="615950" cy="464185"/>
            <a:chOff x="6634" y="2434"/>
            <a:chExt cx="9016" cy="6790"/>
          </a:xfrm>
        </p:grpSpPr>
        <p:sp>
          <p:nvSpPr>
            <p:cNvPr id="43" name="椭圆 42"/>
            <p:cNvSpPr/>
            <p:nvPr/>
          </p:nvSpPr>
          <p:spPr>
            <a:xfrm>
              <a:off x="6634" y="2434"/>
              <a:ext cx="5933" cy="5933"/>
            </a:xfrm>
            <a:prstGeom prst="ellipse">
              <a:avLst/>
            </a:prstGeom>
            <a:solidFill>
              <a:srgbClr val="BD51A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椭圆 30"/>
            <p:cNvSpPr/>
            <p:nvPr/>
          </p:nvSpPr>
          <p:spPr>
            <a:xfrm>
              <a:off x="9718" y="3292"/>
              <a:ext cx="5933" cy="5933"/>
            </a:xfrm>
            <a:prstGeom prst="ellipse">
              <a:avLst/>
            </a:prstGeom>
            <a:solidFill>
              <a:srgbClr val="4C65B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2" name="文本框 31"/>
          <p:cNvSpPr txBox="1"/>
          <p:nvPr/>
        </p:nvSpPr>
        <p:spPr>
          <a:xfrm>
            <a:off x="892810" y="276225"/>
            <a:ext cx="172212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400">
                <a:solidFill>
                  <a:schemeClr val="tx1"/>
                </a:solidFill>
                <a:latin typeface="阿里巴巴普惠体 M" panose="00020600040101010101" charset="-122"/>
                <a:ea typeface="阿里巴巴普惠体 M" panose="00020600040101010101" charset="-122"/>
              </a:rPr>
              <a:t>输入标题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297815" y="236220"/>
            <a:ext cx="615950" cy="464185"/>
            <a:chOff x="6634" y="2434"/>
            <a:chExt cx="9016" cy="6790"/>
          </a:xfrm>
        </p:grpSpPr>
        <p:sp>
          <p:nvSpPr>
            <p:cNvPr id="5" name="椭圆 4"/>
            <p:cNvSpPr/>
            <p:nvPr/>
          </p:nvSpPr>
          <p:spPr>
            <a:xfrm>
              <a:off x="6634" y="2434"/>
              <a:ext cx="5933" cy="5933"/>
            </a:xfrm>
            <a:prstGeom prst="ellipse">
              <a:avLst/>
            </a:prstGeom>
            <a:solidFill>
              <a:srgbClr val="BD51A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椭圆 5"/>
            <p:cNvSpPr/>
            <p:nvPr/>
          </p:nvSpPr>
          <p:spPr>
            <a:xfrm>
              <a:off x="9718" y="3292"/>
              <a:ext cx="5933" cy="5933"/>
            </a:xfrm>
            <a:prstGeom prst="ellipse">
              <a:avLst/>
            </a:prstGeom>
            <a:solidFill>
              <a:srgbClr val="4C65B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892810" y="276225"/>
            <a:ext cx="172212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400">
                <a:solidFill>
                  <a:schemeClr val="tx1"/>
                </a:solidFill>
                <a:latin typeface="阿里巴巴普惠体 M" panose="00020600040101010101" charset="-122"/>
                <a:ea typeface="阿里巴巴普惠体 M" panose="00020600040101010101" charset="-122"/>
              </a:rPr>
              <a:t>输入标题</a:t>
            </a:r>
          </a:p>
        </p:txBody>
      </p:sp>
      <p:sp>
        <p:nvSpPr>
          <p:cNvPr id="15" name="矩形 14"/>
          <p:cNvSpPr/>
          <p:nvPr/>
        </p:nvSpPr>
        <p:spPr>
          <a:xfrm>
            <a:off x="1739265" y="2185988"/>
            <a:ext cx="2980690" cy="3195955"/>
          </a:xfrm>
          <a:prstGeom prst="rect">
            <a:avLst/>
          </a:prstGeom>
          <a:solidFill>
            <a:srgbClr val="4C65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1622425" y="2042160"/>
            <a:ext cx="2980690" cy="3524250"/>
          </a:xfrm>
          <a:prstGeom prst="rect">
            <a:avLst/>
          </a:prstGeom>
          <a:solidFill>
            <a:srgbClr val="3C3A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487170" y="1858963"/>
            <a:ext cx="2980690" cy="3890645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椭圆 17"/>
          <p:cNvSpPr/>
          <p:nvPr/>
        </p:nvSpPr>
        <p:spPr>
          <a:xfrm>
            <a:off x="5381625" y="2225675"/>
            <a:ext cx="549910" cy="549910"/>
          </a:xfrm>
          <a:prstGeom prst="ellipse">
            <a:avLst/>
          </a:prstGeom>
          <a:solidFill>
            <a:srgbClr val="BD51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5340350" y="2271395"/>
            <a:ext cx="63309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6199505" y="2066925"/>
            <a:ext cx="154114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6199505" y="2469515"/>
            <a:ext cx="423672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1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模板样式在母版中编辑，可以自由修改颜色填充与形状修改</a:t>
            </a:r>
          </a:p>
        </p:txBody>
      </p:sp>
      <p:sp>
        <p:nvSpPr>
          <p:cNvPr id="10" name="椭圆 9"/>
          <p:cNvSpPr/>
          <p:nvPr/>
        </p:nvSpPr>
        <p:spPr>
          <a:xfrm>
            <a:off x="5381625" y="3529330"/>
            <a:ext cx="549910" cy="549910"/>
          </a:xfrm>
          <a:prstGeom prst="ellipse">
            <a:avLst/>
          </a:prstGeom>
          <a:solidFill>
            <a:srgbClr val="AA7F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5340350" y="3575050"/>
            <a:ext cx="63309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6199505" y="3370580"/>
            <a:ext cx="154114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6199505" y="3773170"/>
            <a:ext cx="423672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1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模板样式在母版中编辑，可以自由修改颜色填充与形状修改</a:t>
            </a:r>
          </a:p>
        </p:txBody>
      </p:sp>
      <p:sp>
        <p:nvSpPr>
          <p:cNvPr id="16" name="椭圆 15"/>
          <p:cNvSpPr/>
          <p:nvPr/>
        </p:nvSpPr>
        <p:spPr>
          <a:xfrm>
            <a:off x="5381625" y="4832350"/>
            <a:ext cx="549910" cy="549910"/>
          </a:xfrm>
          <a:prstGeom prst="ellipse">
            <a:avLst/>
          </a:prstGeom>
          <a:solidFill>
            <a:srgbClr val="BD51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5340350" y="4878070"/>
            <a:ext cx="63309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6199505" y="4673600"/>
            <a:ext cx="154114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6199505" y="5076190"/>
            <a:ext cx="423672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1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模板样式在母版中编辑，可以自由修改颜色填充与形状修改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651241" y="2474550"/>
            <a:ext cx="3423536" cy="3452887"/>
            <a:chOff x="3868719" y="1776670"/>
            <a:chExt cx="2628619" cy="2628031"/>
          </a:xfrm>
        </p:grpSpPr>
        <p:sp>
          <p:nvSpPr>
            <p:cNvPr id="5" name="Freeform 4"/>
            <p:cNvSpPr/>
            <p:nvPr/>
          </p:nvSpPr>
          <p:spPr bwMode="auto">
            <a:xfrm>
              <a:off x="3868719" y="1776670"/>
              <a:ext cx="2628619" cy="2628031"/>
            </a:xfrm>
            <a:custGeom>
              <a:avLst/>
              <a:gdLst>
                <a:gd name="T0" fmla="*/ 800 w 1050"/>
                <a:gd name="T1" fmla="*/ 903 h 1049"/>
                <a:gd name="T2" fmla="*/ 766 w 1050"/>
                <a:gd name="T3" fmla="*/ 996 h 1049"/>
                <a:gd name="T4" fmla="*/ 671 w 1050"/>
                <a:gd name="T5" fmla="*/ 969 h 1049"/>
                <a:gd name="T6" fmla="*/ 625 w 1050"/>
                <a:gd name="T7" fmla="*/ 1044 h 1049"/>
                <a:gd name="T8" fmla="*/ 526 w 1050"/>
                <a:gd name="T9" fmla="*/ 991 h 1049"/>
                <a:gd name="T10" fmla="*/ 443 w 1050"/>
                <a:gd name="T11" fmla="*/ 1047 h 1049"/>
                <a:gd name="T12" fmla="*/ 381 w 1050"/>
                <a:gd name="T13" fmla="*/ 969 h 1049"/>
                <a:gd name="T14" fmla="*/ 301 w 1050"/>
                <a:gd name="T15" fmla="*/ 1003 h 1049"/>
                <a:gd name="T16" fmla="*/ 272 w 1050"/>
                <a:gd name="T17" fmla="*/ 917 h 1049"/>
                <a:gd name="T18" fmla="*/ 232 w 1050"/>
                <a:gd name="T19" fmla="*/ 888 h 1049"/>
                <a:gd name="T20" fmla="*/ 140 w 1050"/>
                <a:gd name="T21" fmla="*/ 886 h 1049"/>
                <a:gd name="T22" fmla="*/ 134 w 1050"/>
                <a:gd name="T23" fmla="*/ 778 h 1049"/>
                <a:gd name="T24" fmla="*/ 47 w 1050"/>
                <a:gd name="T25" fmla="*/ 750 h 1049"/>
                <a:gd name="T26" fmla="*/ 78 w 1050"/>
                <a:gd name="T27" fmla="*/ 657 h 1049"/>
                <a:gd name="T28" fmla="*/ 0 w 1050"/>
                <a:gd name="T29" fmla="*/ 590 h 1049"/>
                <a:gd name="T30" fmla="*/ 60 w 1050"/>
                <a:gd name="T31" fmla="*/ 500 h 1049"/>
                <a:gd name="T32" fmla="*/ 6 w 1050"/>
                <a:gd name="T33" fmla="*/ 426 h 1049"/>
                <a:gd name="T34" fmla="*/ 86 w 1050"/>
                <a:gd name="T35" fmla="*/ 368 h 1049"/>
                <a:gd name="T36" fmla="*/ 55 w 1050"/>
                <a:gd name="T37" fmla="*/ 284 h 1049"/>
                <a:gd name="T38" fmla="*/ 148 w 1050"/>
                <a:gd name="T39" fmla="*/ 250 h 1049"/>
                <a:gd name="T40" fmla="*/ 140 w 1050"/>
                <a:gd name="T41" fmla="*/ 163 h 1049"/>
                <a:gd name="T42" fmla="*/ 232 w 1050"/>
                <a:gd name="T43" fmla="*/ 162 h 1049"/>
                <a:gd name="T44" fmla="*/ 271 w 1050"/>
                <a:gd name="T45" fmla="*/ 61 h 1049"/>
                <a:gd name="T46" fmla="*/ 358 w 1050"/>
                <a:gd name="T47" fmla="*/ 88 h 1049"/>
                <a:gd name="T48" fmla="*/ 405 w 1050"/>
                <a:gd name="T49" fmla="*/ 73 h 1049"/>
                <a:gd name="T50" fmla="*/ 501 w 1050"/>
                <a:gd name="T51" fmla="*/ 58 h 1049"/>
                <a:gd name="T52" fmla="*/ 592 w 1050"/>
                <a:gd name="T53" fmla="*/ 0 h 1049"/>
                <a:gd name="T54" fmla="*/ 646 w 1050"/>
                <a:gd name="T55" fmla="*/ 73 h 1049"/>
                <a:gd name="T56" fmla="*/ 694 w 1050"/>
                <a:gd name="T57" fmla="*/ 88 h 1049"/>
                <a:gd name="T58" fmla="*/ 781 w 1050"/>
                <a:gd name="T59" fmla="*/ 61 h 1049"/>
                <a:gd name="T60" fmla="*/ 810 w 1050"/>
                <a:gd name="T61" fmla="*/ 155 h 1049"/>
                <a:gd name="T62" fmla="*/ 900 w 1050"/>
                <a:gd name="T63" fmla="*/ 151 h 1049"/>
                <a:gd name="T64" fmla="*/ 904 w 1050"/>
                <a:gd name="T65" fmla="*/ 250 h 1049"/>
                <a:gd name="T66" fmla="*/ 997 w 1050"/>
                <a:gd name="T67" fmla="*/ 284 h 1049"/>
                <a:gd name="T68" fmla="*/ 970 w 1050"/>
                <a:gd name="T69" fmla="*/ 380 h 1049"/>
                <a:gd name="T70" fmla="*/ 1045 w 1050"/>
                <a:gd name="T71" fmla="*/ 426 h 1049"/>
                <a:gd name="T72" fmla="*/ 993 w 1050"/>
                <a:gd name="T73" fmla="*/ 524 h 1049"/>
                <a:gd name="T74" fmla="*/ 1048 w 1050"/>
                <a:gd name="T75" fmla="*/ 607 h 1049"/>
                <a:gd name="T76" fmla="*/ 970 w 1050"/>
                <a:gd name="T77" fmla="*/ 669 h 1049"/>
                <a:gd name="T78" fmla="*/ 1005 w 1050"/>
                <a:gd name="T79" fmla="*/ 750 h 1049"/>
                <a:gd name="T80" fmla="*/ 918 w 1050"/>
                <a:gd name="T81" fmla="*/ 778 h 1049"/>
                <a:gd name="T82" fmla="*/ 889 w 1050"/>
                <a:gd name="T83" fmla="*/ 818 h 1049"/>
                <a:gd name="T84" fmla="*/ 888 w 1050"/>
                <a:gd name="T85" fmla="*/ 911 h 10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050" h="1049">
                  <a:moveTo>
                    <a:pt x="888" y="911"/>
                  </a:moveTo>
                  <a:lnTo>
                    <a:pt x="820" y="888"/>
                  </a:lnTo>
                  <a:lnTo>
                    <a:pt x="800" y="903"/>
                  </a:lnTo>
                  <a:lnTo>
                    <a:pt x="780" y="917"/>
                  </a:lnTo>
                  <a:lnTo>
                    <a:pt x="781" y="988"/>
                  </a:lnTo>
                  <a:lnTo>
                    <a:pt x="766" y="996"/>
                  </a:lnTo>
                  <a:lnTo>
                    <a:pt x="751" y="1003"/>
                  </a:lnTo>
                  <a:lnTo>
                    <a:pt x="694" y="961"/>
                  </a:lnTo>
                  <a:lnTo>
                    <a:pt x="671" y="969"/>
                  </a:lnTo>
                  <a:lnTo>
                    <a:pt x="658" y="972"/>
                  </a:lnTo>
                  <a:lnTo>
                    <a:pt x="646" y="976"/>
                  </a:lnTo>
                  <a:lnTo>
                    <a:pt x="625" y="1044"/>
                  </a:lnTo>
                  <a:lnTo>
                    <a:pt x="592" y="1049"/>
                  </a:lnTo>
                  <a:lnTo>
                    <a:pt x="551" y="991"/>
                  </a:lnTo>
                  <a:lnTo>
                    <a:pt x="526" y="991"/>
                  </a:lnTo>
                  <a:lnTo>
                    <a:pt x="501" y="991"/>
                  </a:lnTo>
                  <a:lnTo>
                    <a:pt x="460" y="1049"/>
                  </a:lnTo>
                  <a:lnTo>
                    <a:pt x="443" y="1047"/>
                  </a:lnTo>
                  <a:lnTo>
                    <a:pt x="426" y="1044"/>
                  </a:lnTo>
                  <a:lnTo>
                    <a:pt x="405" y="976"/>
                  </a:lnTo>
                  <a:lnTo>
                    <a:pt x="381" y="969"/>
                  </a:lnTo>
                  <a:lnTo>
                    <a:pt x="369" y="965"/>
                  </a:lnTo>
                  <a:lnTo>
                    <a:pt x="358" y="961"/>
                  </a:lnTo>
                  <a:lnTo>
                    <a:pt x="301" y="1003"/>
                  </a:lnTo>
                  <a:lnTo>
                    <a:pt x="286" y="996"/>
                  </a:lnTo>
                  <a:lnTo>
                    <a:pt x="271" y="988"/>
                  </a:lnTo>
                  <a:lnTo>
                    <a:pt x="272" y="917"/>
                  </a:lnTo>
                  <a:lnTo>
                    <a:pt x="252" y="903"/>
                  </a:lnTo>
                  <a:lnTo>
                    <a:pt x="242" y="895"/>
                  </a:lnTo>
                  <a:lnTo>
                    <a:pt x="232" y="888"/>
                  </a:lnTo>
                  <a:lnTo>
                    <a:pt x="164" y="911"/>
                  </a:lnTo>
                  <a:lnTo>
                    <a:pt x="152" y="899"/>
                  </a:lnTo>
                  <a:lnTo>
                    <a:pt x="140" y="886"/>
                  </a:lnTo>
                  <a:lnTo>
                    <a:pt x="163" y="818"/>
                  </a:lnTo>
                  <a:lnTo>
                    <a:pt x="148" y="799"/>
                  </a:lnTo>
                  <a:lnTo>
                    <a:pt x="134" y="778"/>
                  </a:lnTo>
                  <a:lnTo>
                    <a:pt x="63" y="779"/>
                  </a:lnTo>
                  <a:lnTo>
                    <a:pt x="55" y="765"/>
                  </a:lnTo>
                  <a:lnTo>
                    <a:pt x="47" y="750"/>
                  </a:lnTo>
                  <a:lnTo>
                    <a:pt x="90" y="693"/>
                  </a:lnTo>
                  <a:lnTo>
                    <a:pt x="82" y="669"/>
                  </a:lnTo>
                  <a:lnTo>
                    <a:pt x="78" y="657"/>
                  </a:lnTo>
                  <a:lnTo>
                    <a:pt x="75" y="645"/>
                  </a:lnTo>
                  <a:lnTo>
                    <a:pt x="6" y="623"/>
                  </a:lnTo>
                  <a:lnTo>
                    <a:pt x="0" y="590"/>
                  </a:lnTo>
                  <a:lnTo>
                    <a:pt x="60" y="549"/>
                  </a:lnTo>
                  <a:lnTo>
                    <a:pt x="59" y="524"/>
                  </a:lnTo>
                  <a:lnTo>
                    <a:pt x="60" y="500"/>
                  </a:lnTo>
                  <a:lnTo>
                    <a:pt x="0" y="459"/>
                  </a:lnTo>
                  <a:lnTo>
                    <a:pt x="3" y="442"/>
                  </a:lnTo>
                  <a:lnTo>
                    <a:pt x="6" y="426"/>
                  </a:lnTo>
                  <a:lnTo>
                    <a:pt x="75" y="405"/>
                  </a:lnTo>
                  <a:lnTo>
                    <a:pt x="82" y="380"/>
                  </a:lnTo>
                  <a:lnTo>
                    <a:pt x="86" y="368"/>
                  </a:lnTo>
                  <a:lnTo>
                    <a:pt x="90" y="356"/>
                  </a:lnTo>
                  <a:lnTo>
                    <a:pt x="47" y="299"/>
                  </a:lnTo>
                  <a:lnTo>
                    <a:pt x="55" y="284"/>
                  </a:lnTo>
                  <a:lnTo>
                    <a:pt x="63" y="270"/>
                  </a:lnTo>
                  <a:lnTo>
                    <a:pt x="134" y="271"/>
                  </a:lnTo>
                  <a:lnTo>
                    <a:pt x="148" y="250"/>
                  </a:lnTo>
                  <a:lnTo>
                    <a:pt x="155" y="240"/>
                  </a:lnTo>
                  <a:lnTo>
                    <a:pt x="163" y="231"/>
                  </a:lnTo>
                  <a:lnTo>
                    <a:pt x="140" y="163"/>
                  </a:lnTo>
                  <a:lnTo>
                    <a:pt x="152" y="151"/>
                  </a:lnTo>
                  <a:lnTo>
                    <a:pt x="164" y="139"/>
                  </a:lnTo>
                  <a:lnTo>
                    <a:pt x="232" y="162"/>
                  </a:lnTo>
                  <a:lnTo>
                    <a:pt x="252" y="147"/>
                  </a:lnTo>
                  <a:lnTo>
                    <a:pt x="272" y="133"/>
                  </a:lnTo>
                  <a:lnTo>
                    <a:pt x="271" y="61"/>
                  </a:lnTo>
                  <a:lnTo>
                    <a:pt x="286" y="53"/>
                  </a:lnTo>
                  <a:lnTo>
                    <a:pt x="301" y="46"/>
                  </a:lnTo>
                  <a:lnTo>
                    <a:pt x="358" y="88"/>
                  </a:lnTo>
                  <a:lnTo>
                    <a:pt x="381" y="80"/>
                  </a:lnTo>
                  <a:lnTo>
                    <a:pt x="393" y="76"/>
                  </a:lnTo>
                  <a:lnTo>
                    <a:pt x="405" y="73"/>
                  </a:lnTo>
                  <a:lnTo>
                    <a:pt x="426" y="5"/>
                  </a:lnTo>
                  <a:lnTo>
                    <a:pt x="460" y="0"/>
                  </a:lnTo>
                  <a:lnTo>
                    <a:pt x="501" y="58"/>
                  </a:lnTo>
                  <a:lnTo>
                    <a:pt x="526" y="57"/>
                  </a:lnTo>
                  <a:lnTo>
                    <a:pt x="551" y="58"/>
                  </a:lnTo>
                  <a:lnTo>
                    <a:pt x="592" y="0"/>
                  </a:lnTo>
                  <a:lnTo>
                    <a:pt x="608" y="2"/>
                  </a:lnTo>
                  <a:lnTo>
                    <a:pt x="625" y="5"/>
                  </a:lnTo>
                  <a:lnTo>
                    <a:pt x="646" y="73"/>
                  </a:lnTo>
                  <a:lnTo>
                    <a:pt x="671" y="80"/>
                  </a:lnTo>
                  <a:lnTo>
                    <a:pt x="682" y="84"/>
                  </a:lnTo>
                  <a:lnTo>
                    <a:pt x="694" y="88"/>
                  </a:lnTo>
                  <a:lnTo>
                    <a:pt x="751" y="46"/>
                  </a:lnTo>
                  <a:lnTo>
                    <a:pt x="766" y="53"/>
                  </a:lnTo>
                  <a:lnTo>
                    <a:pt x="781" y="61"/>
                  </a:lnTo>
                  <a:lnTo>
                    <a:pt x="780" y="133"/>
                  </a:lnTo>
                  <a:lnTo>
                    <a:pt x="800" y="147"/>
                  </a:lnTo>
                  <a:lnTo>
                    <a:pt x="810" y="155"/>
                  </a:lnTo>
                  <a:lnTo>
                    <a:pt x="820" y="162"/>
                  </a:lnTo>
                  <a:lnTo>
                    <a:pt x="888" y="139"/>
                  </a:lnTo>
                  <a:lnTo>
                    <a:pt x="900" y="151"/>
                  </a:lnTo>
                  <a:lnTo>
                    <a:pt x="912" y="163"/>
                  </a:lnTo>
                  <a:lnTo>
                    <a:pt x="889" y="231"/>
                  </a:lnTo>
                  <a:lnTo>
                    <a:pt x="904" y="250"/>
                  </a:lnTo>
                  <a:lnTo>
                    <a:pt x="918" y="271"/>
                  </a:lnTo>
                  <a:lnTo>
                    <a:pt x="989" y="270"/>
                  </a:lnTo>
                  <a:lnTo>
                    <a:pt x="997" y="284"/>
                  </a:lnTo>
                  <a:lnTo>
                    <a:pt x="1005" y="299"/>
                  </a:lnTo>
                  <a:lnTo>
                    <a:pt x="962" y="356"/>
                  </a:lnTo>
                  <a:lnTo>
                    <a:pt x="970" y="380"/>
                  </a:lnTo>
                  <a:lnTo>
                    <a:pt x="974" y="393"/>
                  </a:lnTo>
                  <a:lnTo>
                    <a:pt x="977" y="405"/>
                  </a:lnTo>
                  <a:lnTo>
                    <a:pt x="1045" y="426"/>
                  </a:lnTo>
                  <a:lnTo>
                    <a:pt x="1050" y="459"/>
                  </a:lnTo>
                  <a:lnTo>
                    <a:pt x="992" y="500"/>
                  </a:lnTo>
                  <a:lnTo>
                    <a:pt x="993" y="524"/>
                  </a:lnTo>
                  <a:lnTo>
                    <a:pt x="992" y="549"/>
                  </a:lnTo>
                  <a:lnTo>
                    <a:pt x="1050" y="590"/>
                  </a:lnTo>
                  <a:lnTo>
                    <a:pt x="1048" y="607"/>
                  </a:lnTo>
                  <a:lnTo>
                    <a:pt x="1045" y="623"/>
                  </a:lnTo>
                  <a:lnTo>
                    <a:pt x="977" y="645"/>
                  </a:lnTo>
                  <a:lnTo>
                    <a:pt x="970" y="669"/>
                  </a:lnTo>
                  <a:lnTo>
                    <a:pt x="966" y="681"/>
                  </a:lnTo>
                  <a:lnTo>
                    <a:pt x="962" y="693"/>
                  </a:lnTo>
                  <a:lnTo>
                    <a:pt x="1005" y="750"/>
                  </a:lnTo>
                  <a:lnTo>
                    <a:pt x="997" y="765"/>
                  </a:lnTo>
                  <a:lnTo>
                    <a:pt x="989" y="779"/>
                  </a:lnTo>
                  <a:lnTo>
                    <a:pt x="918" y="778"/>
                  </a:lnTo>
                  <a:lnTo>
                    <a:pt x="904" y="799"/>
                  </a:lnTo>
                  <a:lnTo>
                    <a:pt x="897" y="809"/>
                  </a:lnTo>
                  <a:lnTo>
                    <a:pt x="889" y="818"/>
                  </a:lnTo>
                  <a:lnTo>
                    <a:pt x="912" y="886"/>
                  </a:lnTo>
                  <a:lnTo>
                    <a:pt x="900" y="899"/>
                  </a:lnTo>
                  <a:lnTo>
                    <a:pt x="888" y="911"/>
                  </a:lnTo>
                  <a:close/>
                </a:path>
              </a:pathLst>
            </a:custGeom>
            <a:solidFill>
              <a:srgbClr val="AA7FDC"/>
            </a:solidFill>
            <a:ln w="3175" cap="flat" cmpd="sng" algn="ctr">
              <a:solidFill>
                <a:srgbClr val="D7D7D7"/>
              </a:solidFill>
              <a:prstDash val="solid"/>
            </a:ln>
            <a:effectLst/>
          </p:spPr>
          <p:txBody>
            <a:bodyPr lIns="0" rIns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1194435" fontAlgn="base">
                <a:lnSpc>
                  <a:spcPct val="120000"/>
                </a:lnSpc>
                <a:spcBef>
                  <a:spcPts val="785"/>
                </a:spcBef>
                <a:spcAft>
                  <a:spcPts val="785"/>
                </a:spcAft>
                <a:defRPr/>
              </a:pPr>
              <a:endParaRPr lang="en-US" sz="3700" kern="0" dirty="0">
                <a:solidFill>
                  <a:srgbClr val="5A595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" name="Oval 5"/>
            <p:cNvSpPr>
              <a:spLocks noChangeArrowheads="1"/>
            </p:cNvSpPr>
            <p:nvPr/>
          </p:nvSpPr>
          <p:spPr bwMode="auto">
            <a:xfrm>
              <a:off x="4274765" y="2177285"/>
              <a:ext cx="1821868" cy="1826802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22225">
              <a:noFill/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 anchorCtr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194435">
                <a:defRPr/>
              </a:pPr>
              <a:r>
                <a:rPr lang="zh-CN" altLang="en-US" sz="2400" kern="0" dirty="0">
                  <a:solidFill>
                    <a:srgbClr val="5A5959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单击此处添加文本</a:t>
              </a:r>
              <a:endParaRPr lang="en-US" sz="2400" kern="0" dirty="0">
                <a:solidFill>
                  <a:srgbClr val="5A595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6665108" y="1841353"/>
            <a:ext cx="2331813" cy="2351804"/>
            <a:chOff x="6012485" y="1170407"/>
            <a:chExt cx="1487948" cy="1487615"/>
          </a:xfrm>
        </p:grpSpPr>
        <p:sp>
          <p:nvSpPr>
            <p:cNvPr id="8" name="Freeform 6"/>
            <p:cNvSpPr/>
            <p:nvPr/>
          </p:nvSpPr>
          <p:spPr bwMode="auto">
            <a:xfrm>
              <a:off x="6012485" y="1170407"/>
              <a:ext cx="1487948" cy="1487615"/>
            </a:xfrm>
            <a:custGeom>
              <a:avLst/>
              <a:gdLst>
                <a:gd name="T0" fmla="*/ 441 w 637"/>
                <a:gd name="T1" fmla="*/ 550 h 638"/>
                <a:gd name="T2" fmla="*/ 420 w 637"/>
                <a:gd name="T3" fmla="*/ 560 h 638"/>
                <a:gd name="T4" fmla="*/ 397 w 637"/>
                <a:gd name="T5" fmla="*/ 568 h 638"/>
                <a:gd name="T6" fmla="*/ 362 w 637"/>
                <a:gd name="T7" fmla="*/ 636 h 638"/>
                <a:gd name="T8" fmla="*/ 312 w 637"/>
                <a:gd name="T9" fmla="*/ 579 h 638"/>
                <a:gd name="T10" fmla="*/ 288 w 637"/>
                <a:gd name="T11" fmla="*/ 577 h 638"/>
                <a:gd name="T12" fmla="*/ 264 w 637"/>
                <a:gd name="T13" fmla="*/ 573 h 638"/>
                <a:gd name="T14" fmla="*/ 209 w 637"/>
                <a:gd name="T15" fmla="*/ 619 h 638"/>
                <a:gd name="T16" fmla="*/ 181 w 637"/>
                <a:gd name="T17" fmla="*/ 608 h 638"/>
                <a:gd name="T18" fmla="*/ 174 w 637"/>
                <a:gd name="T19" fmla="*/ 533 h 638"/>
                <a:gd name="T20" fmla="*/ 155 w 637"/>
                <a:gd name="T21" fmla="*/ 519 h 638"/>
                <a:gd name="T22" fmla="*/ 79 w 637"/>
                <a:gd name="T23" fmla="*/ 531 h 638"/>
                <a:gd name="T24" fmla="*/ 56 w 637"/>
                <a:gd name="T25" fmla="*/ 502 h 638"/>
                <a:gd name="T26" fmla="*/ 89 w 637"/>
                <a:gd name="T27" fmla="*/ 432 h 638"/>
                <a:gd name="T28" fmla="*/ 78 w 637"/>
                <a:gd name="T29" fmla="*/ 410 h 638"/>
                <a:gd name="T30" fmla="*/ 6 w 637"/>
                <a:gd name="T31" fmla="*/ 383 h 638"/>
                <a:gd name="T32" fmla="*/ 0 w 637"/>
                <a:gd name="T33" fmla="*/ 346 h 638"/>
                <a:gd name="T34" fmla="*/ 64 w 637"/>
                <a:gd name="T35" fmla="*/ 301 h 638"/>
                <a:gd name="T36" fmla="*/ 67 w 637"/>
                <a:gd name="T37" fmla="*/ 276 h 638"/>
                <a:gd name="T38" fmla="*/ 17 w 637"/>
                <a:gd name="T39" fmla="*/ 215 h 638"/>
                <a:gd name="T40" fmla="*/ 30 w 637"/>
                <a:gd name="T41" fmla="*/ 182 h 638"/>
                <a:gd name="T42" fmla="*/ 109 w 637"/>
                <a:gd name="T43" fmla="*/ 175 h 638"/>
                <a:gd name="T44" fmla="*/ 124 w 637"/>
                <a:gd name="T45" fmla="*/ 155 h 638"/>
                <a:gd name="T46" fmla="*/ 111 w 637"/>
                <a:gd name="T47" fmla="*/ 76 h 638"/>
                <a:gd name="T48" fmla="*/ 138 w 637"/>
                <a:gd name="T49" fmla="*/ 55 h 638"/>
                <a:gd name="T50" fmla="*/ 211 w 637"/>
                <a:gd name="T51" fmla="*/ 88 h 638"/>
                <a:gd name="T52" fmla="*/ 234 w 637"/>
                <a:gd name="T53" fmla="*/ 79 h 638"/>
                <a:gd name="T54" fmla="*/ 261 w 637"/>
                <a:gd name="T55" fmla="*/ 4 h 638"/>
                <a:gd name="T56" fmla="*/ 279 w 637"/>
                <a:gd name="T57" fmla="*/ 1 h 638"/>
                <a:gd name="T58" fmla="*/ 330 w 637"/>
                <a:gd name="T59" fmla="*/ 64 h 638"/>
                <a:gd name="T60" fmla="*/ 355 w 637"/>
                <a:gd name="T61" fmla="*/ 66 h 638"/>
                <a:gd name="T62" fmla="*/ 379 w 637"/>
                <a:gd name="T63" fmla="*/ 70 h 638"/>
                <a:gd name="T64" fmla="*/ 436 w 637"/>
                <a:gd name="T65" fmla="*/ 21 h 638"/>
                <a:gd name="T66" fmla="*/ 461 w 637"/>
                <a:gd name="T67" fmla="*/ 32 h 638"/>
                <a:gd name="T68" fmla="*/ 468 w 637"/>
                <a:gd name="T69" fmla="*/ 110 h 638"/>
                <a:gd name="T70" fmla="*/ 488 w 637"/>
                <a:gd name="T71" fmla="*/ 125 h 638"/>
                <a:gd name="T72" fmla="*/ 562 w 637"/>
                <a:gd name="T73" fmla="*/ 112 h 638"/>
                <a:gd name="T74" fmla="*/ 579 w 637"/>
                <a:gd name="T75" fmla="*/ 136 h 638"/>
                <a:gd name="T76" fmla="*/ 548 w 637"/>
                <a:gd name="T77" fmla="*/ 201 h 638"/>
                <a:gd name="T78" fmla="*/ 554 w 637"/>
                <a:gd name="T79" fmla="*/ 213 h 638"/>
                <a:gd name="T80" fmla="*/ 563 w 637"/>
                <a:gd name="T81" fmla="*/ 235 h 638"/>
                <a:gd name="T82" fmla="*/ 632 w 637"/>
                <a:gd name="T83" fmla="*/ 261 h 638"/>
                <a:gd name="T84" fmla="*/ 637 w 637"/>
                <a:gd name="T85" fmla="*/ 301 h 638"/>
                <a:gd name="T86" fmla="*/ 577 w 637"/>
                <a:gd name="T87" fmla="*/ 344 h 638"/>
                <a:gd name="T88" fmla="*/ 574 w 637"/>
                <a:gd name="T89" fmla="*/ 367 h 638"/>
                <a:gd name="T90" fmla="*/ 620 w 637"/>
                <a:gd name="T91" fmla="*/ 424 h 638"/>
                <a:gd name="T92" fmla="*/ 604 w 637"/>
                <a:gd name="T93" fmla="*/ 462 h 638"/>
                <a:gd name="T94" fmla="*/ 532 w 637"/>
                <a:gd name="T95" fmla="*/ 469 h 638"/>
                <a:gd name="T96" fmla="*/ 518 w 637"/>
                <a:gd name="T97" fmla="*/ 488 h 638"/>
                <a:gd name="T98" fmla="*/ 529 w 637"/>
                <a:gd name="T99" fmla="*/ 559 h 638"/>
                <a:gd name="T100" fmla="*/ 505 w 637"/>
                <a:gd name="T101" fmla="*/ 579 h 6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637" h="638">
                  <a:moveTo>
                    <a:pt x="496" y="585"/>
                  </a:moveTo>
                  <a:lnTo>
                    <a:pt x="441" y="550"/>
                  </a:lnTo>
                  <a:lnTo>
                    <a:pt x="431" y="555"/>
                  </a:lnTo>
                  <a:lnTo>
                    <a:pt x="420" y="560"/>
                  </a:lnTo>
                  <a:lnTo>
                    <a:pt x="409" y="564"/>
                  </a:lnTo>
                  <a:lnTo>
                    <a:pt x="397" y="568"/>
                  </a:lnTo>
                  <a:lnTo>
                    <a:pt x="382" y="633"/>
                  </a:lnTo>
                  <a:lnTo>
                    <a:pt x="362" y="636"/>
                  </a:lnTo>
                  <a:lnTo>
                    <a:pt x="342" y="638"/>
                  </a:lnTo>
                  <a:lnTo>
                    <a:pt x="312" y="579"/>
                  </a:lnTo>
                  <a:lnTo>
                    <a:pt x="300" y="579"/>
                  </a:lnTo>
                  <a:lnTo>
                    <a:pt x="288" y="577"/>
                  </a:lnTo>
                  <a:lnTo>
                    <a:pt x="275" y="576"/>
                  </a:lnTo>
                  <a:lnTo>
                    <a:pt x="264" y="573"/>
                  </a:lnTo>
                  <a:lnTo>
                    <a:pt x="219" y="622"/>
                  </a:lnTo>
                  <a:lnTo>
                    <a:pt x="209" y="619"/>
                  </a:lnTo>
                  <a:lnTo>
                    <a:pt x="200" y="616"/>
                  </a:lnTo>
                  <a:lnTo>
                    <a:pt x="181" y="608"/>
                  </a:lnTo>
                  <a:lnTo>
                    <a:pt x="184" y="540"/>
                  </a:lnTo>
                  <a:lnTo>
                    <a:pt x="174" y="533"/>
                  </a:lnTo>
                  <a:lnTo>
                    <a:pt x="164" y="526"/>
                  </a:lnTo>
                  <a:lnTo>
                    <a:pt x="155" y="519"/>
                  </a:lnTo>
                  <a:lnTo>
                    <a:pt x="146" y="511"/>
                  </a:lnTo>
                  <a:lnTo>
                    <a:pt x="79" y="531"/>
                  </a:lnTo>
                  <a:lnTo>
                    <a:pt x="67" y="517"/>
                  </a:lnTo>
                  <a:lnTo>
                    <a:pt x="56" y="502"/>
                  </a:lnTo>
                  <a:lnTo>
                    <a:pt x="94" y="443"/>
                  </a:lnTo>
                  <a:lnTo>
                    <a:pt x="89" y="432"/>
                  </a:lnTo>
                  <a:lnTo>
                    <a:pt x="83" y="421"/>
                  </a:lnTo>
                  <a:lnTo>
                    <a:pt x="78" y="410"/>
                  </a:lnTo>
                  <a:lnTo>
                    <a:pt x="74" y="398"/>
                  </a:lnTo>
                  <a:lnTo>
                    <a:pt x="6" y="383"/>
                  </a:lnTo>
                  <a:lnTo>
                    <a:pt x="3" y="364"/>
                  </a:lnTo>
                  <a:lnTo>
                    <a:pt x="0" y="346"/>
                  </a:lnTo>
                  <a:lnTo>
                    <a:pt x="63" y="314"/>
                  </a:lnTo>
                  <a:lnTo>
                    <a:pt x="64" y="301"/>
                  </a:lnTo>
                  <a:lnTo>
                    <a:pt x="65" y="288"/>
                  </a:lnTo>
                  <a:lnTo>
                    <a:pt x="67" y="276"/>
                  </a:lnTo>
                  <a:lnTo>
                    <a:pt x="69" y="264"/>
                  </a:lnTo>
                  <a:lnTo>
                    <a:pt x="17" y="215"/>
                  </a:lnTo>
                  <a:lnTo>
                    <a:pt x="23" y="198"/>
                  </a:lnTo>
                  <a:lnTo>
                    <a:pt x="30" y="182"/>
                  </a:lnTo>
                  <a:lnTo>
                    <a:pt x="102" y="185"/>
                  </a:lnTo>
                  <a:lnTo>
                    <a:pt x="109" y="175"/>
                  </a:lnTo>
                  <a:lnTo>
                    <a:pt x="117" y="165"/>
                  </a:lnTo>
                  <a:lnTo>
                    <a:pt x="124" y="155"/>
                  </a:lnTo>
                  <a:lnTo>
                    <a:pt x="133" y="146"/>
                  </a:lnTo>
                  <a:lnTo>
                    <a:pt x="111" y="76"/>
                  </a:lnTo>
                  <a:lnTo>
                    <a:pt x="124" y="65"/>
                  </a:lnTo>
                  <a:lnTo>
                    <a:pt x="138" y="55"/>
                  </a:lnTo>
                  <a:lnTo>
                    <a:pt x="200" y="94"/>
                  </a:lnTo>
                  <a:lnTo>
                    <a:pt x="211" y="88"/>
                  </a:lnTo>
                  <a:lnTo>
                    <a:pt x="222" y="83"/>
                  </a:lnTo>
                  <a:lnTo>
                    <a:pt x="234" y="79"/>
                  </a:lnTo>
                  <a:lnTo>
                    <a:pt x="246" y="75"/>
                  </a:lnTo>
                  <a:lnTo>
                    <a:pt x="261" y="4"/>
                  </a:lnTo>
                  <a:lnTo>
                    <a:pt x="270" y="3"/>
                  </a:lnTo>
                  <a:lnTo>
                    <a:pt x="279" y="1"/>
                  </a:lnTo>
                  <a:lnTo>
                    <a:pt x="297" y="0"/>
                  </a:lnTo>
                  <a:lnTo>
                    <a:pt x="330" y="64"/>
                  </a:lnTo>
                  <a:lnTo>
                    <a:pt x="343" y="65"/>
                  </a:lnTo>
                  <a:lnTo>
                    <a:pt x="355" y="66"/>
                  </a:lnTo>
                  <a:lnTo>
                    <a:pt x="367" y="68"/>
                  </a:lnTo>
                  <a:lnTo>
                    <a:pt x="379" y="70"/>
                  </a:lnTo>
                  <a:lnTo>
                    <a:pt x="427" y="18"/>
                  </a:lnTo>
                  <a:lnTo>
                    <a:pt x="436" y="21"/>
                  </a:lnTo>
                  <a:lnTo>
                    <a:pt x="444" y="25"/>
                  </a:lnTo>
                  <a:lnTo>
                    <a:pt x="461" y="32"/>
                  </a:lnTo>
                  <a:lnTo>
                    <a:pt x="458" y="103"/>
                  </a:lnTo>
                  <a:lnTo>
                    <a:pt x="468" y="110"/>
                  </a:lnTo>
                  <a:lnTo>
                    <a:pt x="478" y="117"/>
                  </a:lnTo>
                  <a:lnTo>
                    <a:pt x="488" y="125"/>
                  </a:lnTo>
                  <a:lnTo>
                    <a:pt x="497" y="134"/>
                  </a:lnTo>
                  <a:lnTo>
                    <a:pt x="562" y="112"/>
                  </a:lnTo>
                  <a:lnTo>
                    <a:pt x="574" y="128"/>
                  </a:lnTo>
                  <a:lnTo>
                    <a:pt x="579" y="136"/>
                  </a:lnTo>
                  <a:lnTo>
                    <a:pt x="586" y="144"/>
                  </a:lnTo>
                  <a:lnTo>
                    <a:pt x="548" y="201"/>
                  </a:lnTo>
                  <a:lnTo>
                    <a:pt x="551" y="206"/>
                  </a:lnTo>
                  <a:lnTo>
                    <a:pt x="554" y="213"/>
                  </a:lnTo>
                  <a:lnTo>
                    <a:pt x="559" y="224"/>
                  </a:lnTo>
                  <a:lnTo>
                    <a:pt x="563" y="235"/>
                  </a:lnTo>
                  <a:lnTo>
                    <a:pt x="567" y="247"/>
                  </a:lnTo>
                  <a:lnTo>
                    <a:pt x="632" y="261"/>
                  </a:lnTo>
                  <a:lnTo>
                    <a:pt x="635" y="280"/>
                  </a:lnTo>
                  <a:lnTo>
                    <a:pt x="637" y="301"/>
                  </a:lnTo>
                  <a:lnTo>
                    <a:pt x="578" y="332"/>
                  </a:lnTo>
                  <a:lnTo>
                    <a:pt x="577" y="344"/>
                  </a:lnTo>
                  <a:lnTo>
                    <a:pt x="576" y="356"/>
                  </a:lnTo>
                  <a:lnTo>
                    <a:pt x="574" y="367"/>
                  </a:lnTo>
                  <a:lnTo>
                    <a:pt x="571" y="380"/>
                  </a:lnTo>
                  <a:lnTo>
                    <a:pt x="620" y="424"/>
                  </a:lnTo>
                  <a:lnTo>
                    <a:pt x="613" y="443"/>
                  </a:lnTo>
                  <a:lnTo>
                    <a:pt x="604" y="462"/>
                  </a:lnTo>
                  <a:lnTo>
                    <a:pt x="539" y="458"/>
                  </a:lnTo>
                  <a:lnTo>
                    <a:pt x="532" y="469"/>
                  </a:lnTo>
                  <a:lnTo>
                    <a:pt x="525" y="479"/>
                  </a:lnTo>
                  <a:lnTo>
                    <a:pt x="518" y="488"/>
                  </a:lnTo>
                  <a:lnTo>
                    <a:pt x="510" y="497"/>
                  </a:lnTo>
                  <a:lnTo>
                    <a:pt x="529" y="559"/>
                  </a:lnTo>
                  <a:lnTo>
                    <a:pt x="513" y="573"/>
                  </a:lnTo>
                  <a:lnTo>
                    <a:pt x="505" y="579"/>
                  </a:lnTo>
                  <a:lnTo>
                    <a:pt x="496" y="585"/>
                  </a:lnTo>
                  <a:close/>
                </a:path>
              </a:pathLst>
            </a:custGeom>
            <a:solidFill>
              <a:srgbClr val="AA7FDC"/>
            </a:solidFill>
            <a:ln w="3175" cap="flat" cmpd="sng" algn="ctr">
              <a:solidFill>
                <a:srgbClr val="D7D7D7"/>
              </a:solidFill>
              <a:prstDash val="solid"/>
            </a:ln>
            <a:effectLst/>
          </p:spPr>
          <p:txBody>
            <a:bodyPr lIns="0" rIns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1194435" fontAlgn="base">
                <a:lnSpc>
                  <a:spcPct val="120000"/>
                </a:lnSpc>
                <a:spcBef>
                  <a:spcPts val="785"/>
                </a:spcBef>
                <a:spcAft>
                  <a:spcPts val="785"/>
                </a:spcAft>
                <a:defRPr/>
              </a:pPr>
              <a:endParaRPr lang="en-US" sz="3700" kern="0" dirty="0">
                <a:solidFill>
                  <a:srgbClr val="5A595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Oval 7"/>
            <p:cNvSpPr>
              <a:spLocks noChangeArrowheads="1"/>
            </p:cNvSpPr>
            <p:nvPr/>
          </p:nvSpPr>
          <p:spPr bwMode="auto">
            <a:xfrm>
              <a:off x="6307671" y="1468197"/>
              <a:ext cx="897577" cy="892035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22225">
              <a:noFill/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 anchorCtr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r>
                <a:rPr lang="zh-CN" altLang="en-US" sz="1600" kern="0" dirty="0">
                  <a:solidFill>
                    <a:srgbClr val="5A5959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单击此处添加文本</a:t>
              </a:r>
              <a:endParaRPr lang="en-US" altLang="zh-CN" sz="1600" kern="0" dirty="0">
                <a:solidFill>
                  <a:srgbClr val="5A595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1135469" y="2193380"/>
            <a:ext cx="2703340" cy="2733536"/>
            <a:chOff x="2057536" y="1194444"/>
            <a:chExt cx="2075647" cy="2080525"/>
          </a:xfrm>
        </p:grpSpPr>
        <p:sp>
          <p:nvSpPr>
            <p:cNvPr id="11" name="Freeform 8"/>
            <p:cNvSpPr/>
            <p:nvPr/>
          </p:nvSpPr>
          <p:spPr bwMode="auto">
            <a:xfrm>
              <a:off x="2057536" y="1194444"/>
              <a:ext cx="2075647" cy="2080525"/>
            </a:xfrm>
            <a:custGeom>
              <a:avLst/>
              <a:gdLst>
                <a:gd name="T0" fmla="*/ 587 w 808"/>
                <a:gd name="T1" fmla="*/ 691 h 810"/>
                <a:gd name="T2" fmla="*/ 553 w 808"/>
                <a:gd name="T3" fmla="*/ 710 h 810"/>
                <a:gd name="T4" fmla="*/ 535 w 808"/>
                <a:gd name="T5" fmla="*/ 789 h 810"/>
                <a:gd name="T6" fmla="*/ 509 w 808"/>
                <a:gd name="T7" fmla="*/ 797 h 810"/>
                <a:gd name="T8" fmla="*/ 450 w 808"/>
                <a:gd name="T9" fmla="*/ 741 h 810"/>
                <a:gd name="T10" fmla="*/ 425 w 808"/>
                <a:gd name="T11" fmla="*/ 744 h 810"/>
                <a:gd name="T12" fmla="*/ 378 w 808"/>
                <a:gd name="T13" fmla="*/ 810 h 810"/>
                <a:gd name="T14" fmla="*/ 351 w 808"/>
                <a:gd name="T15" fmla="*/ 807 h 810"/>
                <a:gd name="T16" fmla="*/ 317 w 808"/>
                <a:gd name="T17" fmla="*/ 733 h 810"/>
                <a:gd name="T18" fmla="*/ 292 w 808"/>
                <a:gd name="T19" fmla="*/ 726 h 810"/>
                <a:gd name="T20" fmla="*/ 225 w 808"/>
                <a:gd name="T21" fmla="*/ 769 h 810"/>
                <a:gd name="T22" fmla="*/ 199 w 808"/>
                <a:gd name="T23" fmla="*/ 755 h 810"/>
                <a:gd name="T24" fmla="*/ 197 w 808"/>
                <a:gd name="T25" fmla="*/ 675 h 810"/>
                <a:gd name="T26" fmla="*/ 177 w 808"/>
                <a:gd name="T27" fmla="*/ 658 h 810"/>
                <a:gd name="T28" fmla="*/ 99 w 808"/>
                <a:gd name="T29" fmla="*/ 672 h 810"/>
                <a:gd name="T30" fmla="*/ 81 w 808"/>
                <a:gd name="T31" fmla="*/ 649 h 810"/>
                <a:gd name="T32" fmla="*/ 103 w 808"/>
                <a:gd name="T33" fmla="*/ 563 h 810"/>
                <a:gd name="T34" fmla="*/ 92 w 808"/>
                <a:gd name="T35" fmla="*/ 540 h 810"/>
                <a:gd name="T36" fmla="*/ 16 w 808"/>
                <a:gd name="T37" fmla="*/ 521 h 810"/>
                <a:gd name="T38" fmla="*/ 67 w 808"/>
                <a:gd name="T39" fmla="*/ 461 h 810"/>
                <a:gd name="T40" fmla="*/ 64 w 808"/>
                <a:gd name="T41" fmla="*/ 436 h 810"/>
                <a:gd name="T42" fmla="*/ 62 w 808"/>
                <a:gd name="T43" fmla="*/ 410 h 810"/>
                <a:gd name="T44" fmla="*/ 1 w 808"/>
                <a:gd name="T45" fmla="*/ 362 h 810"/>
                <a:gd name="T46" fmla="*/ 70 w 808"/>
                <a:gd name="T47" fmla="*/ 328 h 810"/>
                <a:gd name="T48" fmla="*/ 78 w 808"/>
                <a:gd name="T49" fmla="*/ 303 h 810"/>
                <a:gd name="T50" fmla="*/ 86 w 808"/>
                <a:gd name="T51" fmla="*/ 278 h 810"/>
                <a:gd name="T52" fmla="*/ 48 w 808"/>
                <a:gd name="T53" fmla="*/ 212 h 810"/>
                <a:gd name="T54" fmla="*/ 125 w 808"/>
                <a:gd name="T55" fmla="*/ 206 h 810"/>
                <a:gd name="T56" fmla="*/ 140 w 808"/>
                <a:gd name="T57" fmla="*/ 186 h 810"/>
                <a:gd name="T58" fmla="*/ 157 w 808"/>
                <a:gd name="T59" fmla="*/ 166 h 810"/>
                <a:gd name="T60" fmla="*/ 148 w 808"/>
                <a:gd name="T61" fmla="*/ 91 h 810"/>
                <a:gd name="T62" fmla="*/ 221 w 808"/>
                <a:gd name="T63" fmla="*/ 114 h 810"/>
                <a:gd name="T64" fmla="*/ 255 w 808"/>
                <a:gd name="T65" fmla="*/ 95 h 810"/>
                <a:gd name="T66" fmla="*/ 272 w 808"/>
                <a:gd name="T67" fmla="*/ 21 h 810"/>
                <a:gd name="T68" fmla="*/ 302 w 808"/>
                <a:gd name="T69" fmla="*/ 12 h 810"/>
                <a:gd name="T70" fmla="*/ 358 w 808"/>
                <a:gd name="T71" fmla="*/ 63 h 810"/>
                <a:gd name="T72" fmla="*/ 383 w 808"/>
                <a:gd name="T73" fmla="*/ 61 h 810"/>
                <a:gd name="T74" fmla="*/ 427 w 808"/>
                <a:gd name="T75" fmla="*/ 0 h 810"/>
                <a:gd name="T76" fmla="*/ 459 w 808"/>
                <a:gd name="T77" fmla="*/ 3 h 810"/>
                <a:gd name="T78" fmla="*/ 491 w 808"/>
                <a:gd name="T79" fmla="*/ 71 h 810"/>
                <a:gd name="T80" fmla="*/ 515 w 808"/>
                <a:gd name="T81" fmla="*/ 78 h 810"/>
                <a:gd name="T82" fmla="*/ 579 w 808"/>
                <a:gd name="T83" fmla="*/ 39 h 810"/>
                <a:gd name="T84" fmla="*/ 607 w 808"/>
                <a:gd name="T85" fmla="*/ 54 h 810"/>
                <a:gd name="T86" fmla="*/ 611 w 808"/>
                <a:gd name="T87" fmla="*/ 130 h 810"/>
                <a:gd name="T88" fmla="*/ 630 w 808"/>
                <a:gd name="T89" fmla="*/ 146 h 810"/>
                <a:gd name="T90" fmla="*/ 705 w 808"/>
                <a:gd name="T91" fmla="*/ 134 h 810"/>
                <a:gd name="T92" fmla="*/ 725 w 808"/>
                <a:gd name="T93" fmla="*/ 158 h 810"/>
                <a:gd name="T94" fmla="*/ 705 w 808"/>
                <a:gd name="T95" fmla="*/ 241 h 810"/>
                <a:gd name="T96" fmla="*/ 716 w 808"/>
                <a:gd name="T97" fmla="*/ 264 h 810"/>
                <a:gd name="T98" fmla="*/ 791 w 808"/>
                <a:gd name="T99" fmla="*/ 285 h 810"/>
                <a:gd name="T100" fmla="*/ 740 w 808"/>
                <a:gd name="T101" fmla="*/ 343 h 810"/>
                <a:gd name="T102" fmla="*/ 744 w 808"/>
                <a:gd name="T103" fmla="*/ 368 h 810"/>
                <a:gd name="T104" fmla="*/ 745 w 808"/>
                <a:gd name="T105" fmla="*/ 395 h 810"/>
                <a:gd name="T106" fmla="*/ 807 w 808"/>
                <a:gd name="T107" fmla="*/ 442 h 810"/>
                <a:gd name="T108" fmla="*/ 737 w 808"/>
                <a:gd name="T109" fmla="*/ 477 h 810"/>
                <a:gd name="T110" fmla="*/ 730 w 808"/>
                <a:gd name="T111" fmla="*/ 502 h 810"/>
                <a:gd name="T112" fmla="*/ 722 w 808"/>
                <a:gd name="T113" fmla="*/ 526 h 810"/>
                <a:gd name="T114" fmla="*/ 762 w 808"/>
                <a:gd name="T115" fmla="*/ 595 h 810"/>
                <a:gd name="T116" fmla="*/ 683 w 808"/>
                <a:gd name="T117" fmla="*/ 599 h 810"/>
                <a:gd name="T118" fmla="*/ 668 w 808"/>
                <a:gd name="T119" fmla="*/ 620 h 810"/>
                <a:gd name="T120" fmla="*/ 651 w 808"/>
                <a:gd name="T121" fmla="*/ 639 h 810"/>
                <a:gd name="T122" fmla="*/ 662 w 808"/>
                <a:gd name="T123" fmla="*/ 718 h 8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808" h="810">
                  <a:moveTo>
                    <a:pt x="651" y="726"/>
                  </a:moveTo>
                  <a:lnTo>
                    <a:pt x="587" y="691"/>
                  </a:lnTo>
                  <a:lnTo>
                    <a:pt x="565" y="704"/>
                  </a:lnTo>
                  <a:lnTo>
                    <a:pt x="553" y="710"/>
                  </a:lnTo>
                  <a:lnTo>
                    <a:pt x="542" y="716"/>
                  </a:lnTo>
                  <a:lnTo>
                    <a:pt x="535" y="789"/>
                  </a:lnTo>
                  <a:lnTo>
                    <a:pt x="522" y="794"/>
                  </a:lnTo>
                  <a:lnTo>
                    <a:pt x="509" y="797"/>
                  </a:lnTo>
                  <a:lnTo>
                    <a:pt x="462" y="739"/>
                  </a:lnTo>
                  <a:lnTo>
                    <a:pt x="450" y="741"/>
                  </a:lnTo>
                  <a:lnTo>
                    <a:pt x="437" y="743"/>
                  </a:lnTo>
                  <a:lnTo>
                    <a:pt x="425" y="744"/>
                  </a:lnTo>
                  <a:lnTo>
                    <a:pt x="412" y="744"/>
                  </a:lnTo>
                  <a:lnTo>
                    <a:pt x="378" y="810"/>
                  </a:lnTo>
                  <a:lnTo>
                    <a:pt x="364" y="809"/>
                  </a:lnTo>
                  <a:lnTo>
                    <a:pt x="351" y="807"/>
                  </a:lnTo>
                  <a:lnTo>
                    <a:pt x="329" y="736"/>
                  </a:lnTo>
                  <a:lnTo>
                    <a:pt x="317" y="733"/>
                  </a:lnTo>
                  <a:lnTo>
                    <a:pt x="304" y="730"/>
                  </a:lnTo>
                  <a:lnTo>
                    <a:pt x="292" y="726"/>
                  </a:lnTo>
                  <a:lnTo>
                    <a:pt x="280" y="721"/>
                  </a:lnTo>
                  <a:lnTo>
                    <a:pt x="225" y="769"/>
                  </a:lnTo>
                  <a:lnTo>
                    <a:pt x="212" y="763"/>
                  </a:lnTo>
                  <a:lnTo>
                    <a:pt x="199" y="755"/>
                  </a:lnTo>
                  <a:lnTo>
                    <a:pt x="207" y="683"/>
                  </a:lnTo>
                  <a:lnTo>
                    <a:pt x="197" y="675"/>
                  </a:lnTo>
                  <a:lnTo>
                    <a:pt x="187" y="667"/>
                  </a:lnTo>
                  <a:lnTo>
                    <a:pt x="177" y="658"/>
                  </a:lnTo>
                  <a:lnTo>
                    <a:pt x="168" y="650"/>
                  </a:lnTo>
                  <a:lnTo>
                    <a:pt x="99" y="672"/>
                  </a:lnTo>
                  <a:lnTo>
                    <a:pt x="90" y="661"/>
                  </a:lnTo>
                  <a:lnTo>
                    <a:pt x="81" y="649"/>
                  </a:lnTo>
                  <a:lnTo>
                    <a:pt x="116" y="586"/>
                  </a:lnTo>
                  <a:lnTo>
                    <a:pt x="103" y="563"/>
                  </a:lnTo>
                  <a:lnTo>
                    <a:pt x="97" y="552"/>
                  </a:lnTo>
                  <a:lnTo>
                    <a:pt x="92" y="540"/>
                  </a:lnTo>
                  <a:lnTo>
                    <a:pt x="20" y="534"/>
                  </a:lnTo>
                  <a:lnTo>
                    <a:pt x="16" y="521"/>
                  </a:lnTo>
                  <a:lnTo>
                    <a:pt x="12" y="507"/>
                  </a:lnTo>
                  <a:lnTo>
                    <a:pt x="67" y="461"/>
                  </a:lnTo>
                  <a:lnTo>
                    <a:pt x="65" y="449"/>
                  </a:lnTo>
                  <a:lnTo>
                    <a:pt x="64" y="436"/>
                  </a:lnTo>
                  <a:lnTo>
                    <a:pt x="63" y="423"/>
                  </a:lnTo>
                  <a:lnTo>
                    <a:pt x="62" y="410"/>
                  </a:lnTo>
                  <a:lnTo>
                    <a:pt x="0" y="378"/>
                  </a:lnTo>
                  <a:lnTo>
                    <a:pt x="1" y="362"/>
                  </a:lnTo>
                  <a:lnTo>
                    <a:pt x="3" y="348"/>
                  </a:lnTo>
                  <a:lnTo>
                    <a:pt x="70" y="328"/>
                  </a:lnTo>
                  <a:lnTo>
                    <a:pt x="73" y="316"/>
                  </a:lnTo>
                  <a:lnTo>
                    <a:pt x="78" y="303"/>
                  </a:lnTo>
                  <a:lnTo>
                    <a:pt x="82" y="291"/>
                  </a:lnTo>
                  <a:lnTo>
                    <a:pt x="86" y="278"/>
                  </a:lnTo>
                  <a:lnTo>
                    <a:pt x="41" y="225"/>
                  </a:lnTo>
                  <a:lnTo>
                    <a:pt x="48" y="212"/>
                  </a:lnTo>
                  <a:lnTo>
                    <a:pt x="55" y="199"/>
                  </a:lnTo>
                  <a:lnTo>
                    <a:pt x="125" y="206"/>
                  </a:lnTo>
                  <a:lnTo>
                    <a:pt x="132" y="196"/>
                  </a:lnTo>
                  <a:lnTo>
                    <a:pt x="140" y="186"/>
                  </a:lnTo>
                  <a:lnTo>
                    <a:pt x="148" y="175"/>
                  </a:lnTo>
                  <a:lnTo>
                    <a:pt x="157" y="166"/>
                  </a:lnTo>
                  <a:lnTo>
                    <a:pt x="136" y="101"/>
                  </a:lnTo>
                  <a:lnTo>
                    <a:pt x="148" y="91"/>
                  </a:lnTo>
                  <a:lnTo>
                    <a:pt x="160" y="80"/>
                  </a:lnTo>
                  <a:lnTo>
                    <a:pt x="221" y="114"/>
                  </a:lnTo>
                  <a:lnTo>
                    <a:pt x="243" y="101"/>
                  </a:lnTo>
                  <a:lnTo>
                    <a:pt x="255" y="95"/>
                  </a:lnTo>
                  <a:lnTo>
                    <a:pt x="266" y="90"/>
                  </a:lnTo>
                  <a:lnTo>
                    <a:pt x="272" y="21"/>
                  </a:lnTo>
                  <a:lnTo>
                    <a:pt x="287" y="16"/>
                  </a:lnTo>
                  <a:lnTo>
                    <a:pt x="302" y="12"/>
                  </a:lnTo>
                  <a:lnTo>
                    <a:pt x="345" y="65"/>
                  </a:lnTo>
                  <a:lnTo>
                    <a:pt x="358" y="63"/>
                  </a:lnTo>
                  <a:lnTo>
                    <a:pt x="371" y="62"/>
                  </a:lnTo>
                  <a:lnTo>
                    <a:pt x="383" y="61"/>
                  </a:lnTo>
                  <a:lnTo>
                    <a:pt x="396" y="60"/>
                  </a:lnTo>
                  <a:lnTo>
                    <a:pt x="427" y="0"/>
                  </a:lnTo>
                  <a:lnTo>
                    <a:pt x="443" y="1"/>
                  </a:lnTo>
                  <a:lnTo>
                    <a:pt x="459" y="3"/>
                  </a:lnTo>
                  <a:lnTo>
                    <a:pt x="479" y="68"/>
                  </a:lnTo>
                  <a:lnTo>
                    <a:pt x="491" y="71"/>
                  </a:lnTo>
                  <a:lnTo>
                    <a:pt x="503" y="75"/>
                  </a:lnTo>
                  <a:lnTo>
                    <a:pt x="515" y="78"/>
                  </a:lnTo>
                  <a:lnTo>
                    <a:pt x="527" y="83"/>
                  </a:lnTo>
                  <a:lnTo>
                    <a:pt x="579" y="39"/>
                  </a:lnTo>
                  <a:lnTo>
                    <a:pt x="593" y="46"/>
                  </a:lnTo>
                  <a:lnTo>
                    <a:pt x="607" y="54"/>
                  </a:lnTo>
                  <a:lnTo>
                    <a:pt x="599" y="122"/>
                  </a:lnTo>
                  <a:lnTo>
                    <a:pt x="611" y="130"/>
                  </a:lnTo>
                  <a:lnTo>
                    <a:pt x="621" y="138"/>
                  </a:lnTo>
                  <a:lnTo>
                    <a:pt x="630" y="146"/>
                  </a:lnTo>
                  <a:lnTo>
                    <a:pt x="640" y="155"/>
                  </a:lnTo>
                  <a:lnTo>
                    <a:pt x="705" y="134"/>
                  </a:lnTo>
                  <a:lnTo>
                    <a:pt x="715" y="146"/>
                  </a:lnTo>
                  <a:lnTo>
                    <a:pt x="725" y="158"/>
                  </a:lnTo>
                  <a:lnTo>
                    <a:pt x="692" y="219"/>
                  </a:lnTo>
                  <a:lnTo>
                    <a:pt x="705" y="241"/>
                  </a:lnTo>
                  <a:lnTo>
                    <a:pt x="710" y="252"/>
                  </a:lnTo>
                  <a:lnTo>
                    <a:pt x="716" y="264"/>
                  </a:lnTo>
                  <a:lnTo>
                    <a:pt x="786" y="270"/>
                  </a:lnTo>
                  <a:lnTo>
                    <a:pt x="791" y="285"/>
                  </a:lnTo>
                  <a:lnTo>
                    <a:pt x="795" y="300"/>
                  </a:lnTo>
                  <a:lnTo>
                    <a:pt x="740" y="343"/>
                  </a:lnTo>
                  <a:lnTo>
                    <a:pt x="742" y="356"/>
                  </a:lnTo>
                  <a:lnTo>
                    <a:pt x="744" y="368"/>
                  </a:lnTo>
                  <a:lnTo>
                    <a:pt x="745" y="382"/>
                  </a:lnTo>
                  <a:lnTo>
                    <a:pt x="745" y="395"/>
                  </a:lnTo>
                  <a:lnTo>
                    <a:pt x="808" y="427"/>
                  </a:lnTo>
                  <a:lnTo>
                    <a:pt x="807" y="442"/>
                  </a:lnTo>
                  <a:lnTo>
                    <a:pt x="805" y="457"/>
                  </a:lnTo>
                  <a:lnTo>
                    <a:pt x="737" y="477"/>
                  </a:lnTo>
                  <a:lnTo>
                    <a:pt x="734" y="490"/>
                  </a:lnTo>
                  <a:lnTo>
                    <a:pt x="730" y="502"/>
                  </a:lnTo>
                  <a:lnTo>
                    <a:pt x="726" y="514"/>
                  </a:lnTo>
                  <a:lnTo>
                    <a:pt x="722" y="526"/>
                  </a:lnTo>
                  <a:lnTo>
                    <a:pt x="769" y="582"/>
                  </a:lnTo>
                  <a:lnTo>
                    <a:pt x="762" y="595"/>
                  </a:lnTo>
                  <a:lnTo>
                    <a:pt x="756" y="607"/>
                  </a:lnTo>
                  <a:lnTo>
                    <a:pt x="683" y="599"/>
                  </a:lnTo>
                  <a:lnTo>
                    <a:pt x="676" y="609"/>
                  </a:lnTo>
                  <a:lnTo>
                    <a:pt x="668" y="620"/>
                  </a:lnTo>
                  <a:lnTo>
                    <a:pt x="659" y="629"/>
                  </a:lnTo>
                  <a:lnTo>
                    <a:pt x="651" y="639"/>
                  </a:lnTo>
                  <a:lnTo>
                    <a:pt x="673" y="709"/>
                  </a:lnTo>
                  <a:lnTo>
                    <a:pt x="662" y="718"/>
                  </a:lnTo>
                  <a:lnTo>
                    <a:pt x="651" y="726"/>
                  </a:lnTo>
                  <a:close/>
                </a:path>
              </a:pathLst>
            </a:custGeom>
            <a:solidFill>
              <a:srgbClr val="AA7FDC"/>
            </a:solidFill>
            <a:ln w="3175" cap="flat" cmpd="sng" algn="ctr">
              <a:solidFill>
                <a:srgbClr val="D7D7D7"/>
              </a:solidFill>
              <a:prstDash val="solid"/>
            </a:ln>
            <a:effectLst/>
          </p:spPr>
          <p:txBody>
            <a:bodyPr lIns="0" rIns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1194435" fontAlgn="base">
                <a:lnSpc>
                  <a:spcPct val="120000"/>
                </a:lnSpc>
                <a:spcBef>
                  <a:spcPts val="785"/>
                </a:spcBef>
                <a:spcAft>
                  <a:spcPts val="785"/>
                </a:spcAft>
                <a:defRPr/>
              </a:pPr>
              <a:endParaRPr lang="en-US" sz="3700" kern="0" dirty="0">
                <a:solidFill>
                  <a:srgbClr val="5A595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Oval 9"/>
            <p:cNvSpPr>
              <a:spLocks noChangeArrowheads="1"/>
            </p:cNvSpPr>
            <p:nvPr/>
          </p:nvSpPr>
          <p:spPr bwMode="auto">
            <a:xfrm>
              <a:off x="2404813" y="1544314"/>
              <a:ext cx="1378422" cy="1378114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22225">
              <a:noFill/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 anchorCtr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1194435">
                <a:defRPr/>
              </a:pPr>
              <a:r>
                <a:rPr lang="zh-CN" altLang="en-US" kern="0" dirty="0">
                  <a:solidFill>
                    <a:srgbClr val="5A5959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单击此处添加文本</a:t>
              </a:r>
              <a:endParaRPr lang="en-US" kern="0" dirty="0">
                <a:solidFill>
                  <a:srgbClr val="5A595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3" name="Freeform 10"/>
          <p:cNvSpPr/>
          <p:nvPr/>
        </p:nvSpPr>
        <p:spPr bwMode="auto">
          <a:xfrm>
            <a:off x="1922278" y="5923520"/>
            <a:ext cx="6412170" cy="445647"/>
          </a:xfrm>
          <a:custGeom>
            <a:avLst/>
            <a:gdLst>
              <a:gd name="T0" fmla="*/ 0 w 3686"/>
              <a:gd name="T1" fmla="*/ 85 h 254"/>
              <a:gd name="T2" fmla="*/ 129 w 3686"/>
              <a:gd name="T3" fmla="*/ 85 h 254"/>
              <a:gd name="T4" fmla="*/ 185 w 3686"/>
              <a:gd name="T5" fmla="*/ 0 h 254"/>
              <a:gd name="T6" fmla="*/ 279 w 3686"/>
              <a:gd name="T7" fmla="*/ 0 h 254"/>
              <a:gd name="T8" fmla="*/ 336 w 3686"/>
              <a:gd name="T9" fmla="*/ 85 h 254"/>
              <a:gd name="T10" fmla="*/ 421 w 3686"/>
              <a:gd name="T11" fmla="*/ 85 h 254"/>
              <a:gd name="T12" fmla="*/ 477 w 3686"/>
              <a:gd name="T13" fmla="*/ 0 h 254"/>
              <a:gd name="T14" fmla="*/ 571 w 3686"/>
              <a:gd name="T15" fmla="*/ 0 h 254"/>
              <a:gd name="T16" fmla="*/ 629 w 3686"/>
              <a:gd name="T17" fmla="*/ 85 h 254"/>
              <a:gd name="T18" fmla="*/ 709 w 3686"/>
              <a:gd name="T19" fmla="*/ 85 h 254"/>
              <a:gd name="T20" fmla="*/ 764 w 3686"/>
              <a:gd name="T21" fmla="*/ 0 h 254"/>
              <a:gd name="T22" fmla="*/ 862 w 3686"/>
              <a:gd name="T23" fmla="*/ 0 h 254"/>
              <a:gd name="T24" fmla="*/ 916 w 3686"/>
              <a:gd name="T25" fmla="*/ 85 h 254"/>
              <a:gd name="T26" fmla="*/ 1001 w 3686"/>
              <a:gd name="T27" fmla="*/ 85 h 254"/>
              <a:gd name="T28" fmla="*/ 1058 w 3686"/>
              <a:gd name="T29" fmla="*/ 0 h 254"/>
              <a:gd name="T30" fmla="*/ 1154 w 3686"/>
              <a:gd name="T31" fmla="*/ 0 h 254"/>
              <a:gd name="T32" fmla="*/ 1208 w 3686"/>
              <a:gd name="T33" fmla="*/ 85 h 254"/>
              <a:gd name="T34" fmla="*/ 1299 w 3686"/>
              <a:gd name="T35" fmla="*/ 85 h 254"/>
              <a:gd name="T36" fmla="*/ 1353 w 3686"/>
              <a:gd name="T37" fmla="*/ 0 h 254"/>
              <a:gd name="T38" fmla="*/ 1449 w 3686"/>
              <a:gd name="T39" fmla="*/ 0 h 254"/>
              <a:gd name="T40" fmla="*/ 1507 w 3686"/>
              <a:gd name="T41" fmla="*/ 85 h 254"/>
              <a:gd name="T42" fmla="*/ 1591 w 3686"/>
              <a:gd name="T43" fmla="*/ 85 h 254"/>
              <a:gd name="T44" fmla="*/ 1645 w 3686"/>
              <a:gd name="T45" fmla="*/ 0 h 254"/>
              <a:gd name="T46" fmla="*/ 1743 w 3686"/>
              <a:gd name="T47" fmla="*/ 0 h 254"/>
              <a:gd name="T48" fmla="*/ 1799 w 3686"/>
              <a:gd name="T49" fmla="*/ 85 h 254"/>
              <a:gd name="T50" fmla="*/ 1890 w 3686"/>
              <a:gd name="T51" fmla="*/ 85 h 254"/>
              <a:gd name="T52" fmla="*/ 1946 w 3686"/>
              <a:gd name="T53" fmla="*/ 0 h 254"/>
              <a:gd name="T54" fmla="*/ 2044 w 3686"/>
              <a:gd name="T55" fmla="*/ 0 h 254"/>
              <a:gd name="T56" fmla="*/ 2099 w 3686"/>
              <a:gd name="T57" fmla="*/ 85 h 254"/>
              <a:gd name="T58" fmla="*/ 2184 w 3686"/>
              <a:gd name="T59" fmla="*/ 85 h 254"/>
              <a:gd name="T60" fmla="*/ 2240 w 3686"/>
              <a:gd name="T61" fmla="*/ 0 h 254"/>
              <a:gd name="T62" fmla="*/ 2336 w 3686"/>
              <a:gd name="T63" fmla="*/ 0 h 254"/>
              <a:gd name="T64" fmla="*/ 2391 w 3686"/>
              <a:gd name="T65" fmla="*/ 85 h 254"/>
              <a:gd name="T66" fmla="*/ 2472 w 3686"/>
              <a:gd name="T67" fmla="*/ 85 h 254"/>
              <a:gd name="T68" fmla="*/ 2529 w 3686"/>
              <a:gd name="T69" fmla="*/ 0 h 254"/>
              <a:gd name="T70" fmla="*/ 2623 w 3686"/>
              <a:gd name="T71" fmla="*/ 0 h 254"/>
              <a:gd name="T72" fmla="*/ 2681 w 3686"/>
              <a:gd name="T73" fmla="*/ 85 h 254"/>
              <a:gd name="T74" fmla="*/ 2765 w 3686"/>
              <a:gd name="T75" fmla="*/ 85 h 254"/>
              <a:gd name="T76" fmla="*/ 2821 w 3686"/>
              <a:gd name="T77" fmla="*/ 0 h 254"/>
              <a:gd name="T78" fmla="*/ 2917 w 3686"/>
              <a:gd name="T79" fmla="*/ 0 h 254"/>
              <a:gd name="T80" fmla="*/ 2973 w 3686"/>
              <a:gd name="T81" fmla="*/ 85 h 254"/>
              <a:gd name="T82" fmla="*/ 3062 w 3686"/>
              <a:gd name="T83" fmla="*/ 85 h 254"/>
              <a:gd name="T84" fmla="*/ 3118 w 3686"/>
              <a:gd name="T85" fmla="*/ 0 h 254"/>
              <a:gd name="T86" fmla="*/ 3214 w 3686"/>
              <a:gd name="T87" fmla="*/ 0 h 254"/>
              <a:gd name="T88" fmla="*/ 3269 w 3686"/>
              <a:gd name="T89" fmla="*/ 85 h 254"/>
              <a:gd name="T90" fmla="*/ 3356 w 3686"/>
              <a:gd name="T91" fmla="*/ 85 h 254"/>
              <a:gd name="T92" fmla="*/ 3410 w 3686"/>
              <a:gd name="T93" fmla="*/ 0 h 254"/>
              <a:gd name="T94" fmla="*/ 3506 w 3686"/>
              <a:gd name="T95" fmla="*/ 0 h 254"/>
              <a:gd name="T96" fmla="*/ 3561 w 3686"/>
              <a:gd name="T97" fmla="*/ 85 h 254"/>
              <a:gd name="T98" fmla="*/ 3686 w 3686"/>
              <a:gd name="T99" fmla="*/ 85 h 254"/>
              <a:gd name="T100" fmla="*/ 3686 w 3686"/>
              <a:gd name="T101" fmla="*/ 254 h 254"/>
              <a:gd name="T102" fmla="*/ 0 w 3686"/>
              <a:gd name="T103" fmla="*/ 254 h 254"/>
              <a:gd name="T104" fmla="*/ 0 w 3686"/>
              <a:gd name="T105" fmla="*/ 85 h 2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3686" h="254">
                <a:moveTo>
                  <a:pt x="0" y="85"/>
                </a:moveTo>
                <a:lnTo>
                  <a:pt x="129" y="85"/>
                </a:lnTo>
                <a:lnTo>
                  <a:pt x="185" y="0"/>
                </a:lnTo>
                <a:lnTo>
                  <a:pt x="279" y="0"/>
                </a:lnTo>
                <a:lnTo>
                  <a:pt x="336" y="85"/>
                </a:lnTo>
                <a:lnTo>
                  <a:pt x="421" y="85"/>
                </a:lnTo>
                <a:lnTo>
                  <a:pt x="477" y="0"/>
                </a:lnTo>
                <a:lnTo>
                  <a:pt x="571" y="0"/>
                </a:lnTo>
                <a:lnTo>
                  <a:pt x="629" y="85"/>
                </a:lnTo>
                <a:lnTo>
                  <a:pt x="709" y="85"/>
                </a:lnTo>
                <a:lnTo>
                  <a:pt x="764" y="0"/>
                </a:lnTo>
                <a:lnTo>
                  <a:pt x="862" y="0"/>
                </a:lnTo>
                <a:lnTo>
                  <a:pt x="916" y="85"/>
                </a:lnTo>
                <a:lnTo>
                  <a:pt x="1001" y="85"/>
                </a:lnTo>
                <a:lnTo>
                  <a:pt x="1058" y="0"/>
                </a:lnTo>
                <a:lnTo>
                  <a:pt x="1154" y="0"/>
                </a:lnTo>
                <a:lnTo>
                  <a:pt x="1208" y="85"/>
                </a:lnTo>
                <a:lnTo>
                  <a:pt x="1299" y="85"/>
                </a:lnTo>
                <a:lnTo>
                  <a:pt x="1353" y="0"/>
                </a:lnTo>
                <a:lnTo>
                  <a:pt x="1449" y="0"/>
                </a:lnTo>
                <a:lnTo>
                  <a:pt x="1507" y="85"/>
                </a:lnTo>
                <a:lnTo>
                  <a:pt x="1591" y="85"/>
                </a:lnTo>
                <a:lnTo>
                  <a:pt x="1645" y="0"/>
                </a:lnTo>
                <a:lnTo>
                  <a:pt x="1743" y="0"/>
                </a:lnTo>
                <a:lnTo>
                  <a:pt x="1799" y="85"/>
                </a:lnTo>
                <a:lnTo>
                  <a:pt x="1890" y="85"/>
                </a:lnTo>
                <a:lnTo>
                  <a:pt x="1946" y="0"/>
                </a:lnTo>
                <a:lnTo>
                  <a:pt x="2044" y="0"/>
                </a:lnTo>
                <a:lnTo>
                  <a:pt x="2099" y="85"/>
                </a:lnTo>
                <a:lnTo>
                  <a:pt x="2184" y="85"/>
                </a:lnTo>
                <a:lnTo>
                  <a:pt x="2240" y="0"/>
                </a:lnTo>
                <a:lnTo>
                  <a:pt x="2336" y="0"/>
                </a:lnTo>
                <a:lnTo>
                  <a:pt x="2391" y="85"/>
                </a:lnTo>
                <a:lnTo>
                  <a:pt x="2472" y="85"/>
                </a:lnTo>
                <a:lnTo>
                  <a:pt x="2529" y="0"/>
                </a:lnTo>
                <a:lnTo>
                  <a:pt x="2623" y="0"/>
                </a:lnTo>
                <a:lnTo>
                  <a:pt x="2681" y="85"/>
                </a:lnTo>
                <a:lnTo>
                  <a:pt x="2765" y="85"/>
                </a:lnTo>
                <a:lnTo>
                  <a:pt x="2821" y="0"/>
                </a:lnTo>
                <a:lnTo>
                  <a:pt x="2917" y="0"/>
                </a:lnTo>
                <a:lnTo>
                  <a:pt x="2973" y="85"/>
                </a:lnTo>
                <a:lnTo>
                  <a:pt x="3062" y="85"/>
                </a:lnTo>
                <a:lnTo>
                  <a:pt x="3118" y="0"/>
                </a:lnTo>
                <a:lnTo>
                  <a:pt x="3214" y="0"/>
                </a:lnTo>
                <a:lnTo>
                  <a:pt x="3269" y="85"/>
                </a:lnTo>
                <a:lnTo>
                  <a:pt x="3356" y="85"/>
                </a:lnTo>
                <a:lnTo>
                  <a:pt x="3410" y="0"/>
                </a:lnTo>
                <a:lnTo>
                  <a:pt x="3506" y="0"/>
                </a:lnTo>
                <a:lnTo>
                  <a:pt x="3561" y="85"/>
                </a:lnTo>
                <a:lnTo>
                  <a:pt x="3686" y="85"/>
                </a:lnTo>
                <a:lnTo>
                  <a:pt x="3686" y="254"/>
                </a:lnTo>
                <a:lnTo>
                  <a:pt x="0" y="254"/>
                </a:lnTo>
                <a:lnTo>
                  <a:pt x="0" y="85"/>
                </a:lnTo>
                <a:close/>
              </a:path>
            </a:pathLst>
          </a:custGeom>
          <a:solidFill>
            <a:srgbClr val="A9A9A9"/>
          </a:solidFill>
          <a:ln w="9525" cap="rnd">
            <a:solidFill>
              <a:srgbClr val="E6E6E6"/>
            </a:solidFill>
            <a:prstDash val="solid"/>
            <a:round/>
          </a:ln>
        </p:spPr>
        <p:txBody>
          <a:bodyPr vert="eaVert" lIns="119466" tIns="59733" rIns="119466" bIns="59733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194435" fontAlgn="base">
              <a:spcBef>
                <a:spcPct val="0"/>
              </a:spcBef>
              <a:spcAft>
                <a:spcPct val="0"/>
              </a:spcAft>
              <a:defRPr/>
            </a:pPr>
            <a:endParaRPr lang="en-US" kern="0" dirty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TextBox 53"/>
          <p:cNvSpPr txBox="1">
            <a:spLocks noChangeArrowheads="1"/>
          </p:cNvSpPr>
          <p:nvPr/>
        </p:nvSpPr>
        <p:spPr bwMode="auto">
          <a:xfrm>
            <a:off x="1212861" y="1707381"/>
            <a:ext cx="2250872" cy="4043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19466" tIns="59733" rIns="119466" bIns="59733" numCol="1" anchor="t" anchorCtr="0" compatLnSpc="1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194435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b="1" kern="0" dirty="0">
                <a:solidFill>
                  <a:srgbClr val="5A595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单击添加标题</a:t>
            </a:r>
            <a:endParaRPr lang="zh-CN" altLang="en-US" sz="2600" kern="0" dirty="0">
              <a:solidFill>
                <a:srgbClr val="5A595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TextBox 53"/>
          <p:cNvSpPr txBox="1">
            <a:spLocks noChangeArrowheads="1"/>
          </p:cNvSpPr>
          <p:nvPr/>
        </p:nvSpPr>
        <p:spPr bwMode="auto">
          <a:xfrm>
            <a:off x="4120160" y="2017150"/>
            <a:ext cx="2250872" cy="4043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19466" tIns="59733" rIns="119466" bIns="59733" numCol="1" anchor="t" anchorCtr="0" compatLnSpc="1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194435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b="1" kern="0" dirty="0">
                <a:solidFill>
                  <a:srgbClr val="5A595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单击添加标题</a:t>
            </a:r>
            <a:endParaRPr lang="zh-CN" altLang="en-US" sz="2600" kern="0" dirty="0">
              <a:solidFill>
                <a:srgbClr val="5A595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TextBox 53"/>
          <p:cNvSpPr txBox="1">
            <a:spLocks noChangeArrowheads="1"/>
          </p:cNvSpPr>
          <p:nvPr/>
        </p:nvSpPr>
        <p:spPr bwMode="auto">
          <a:xfrm>
            <a:off x="8715568" y="2464253"/>
            <a:ext cx="1969460" cy="4043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19466" tIns="59733" rIns="119466" bIns="59733" numCol="1" anchor="t" anchorCtr="0" compatLnSpc="1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194435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b="1" kern="0" dirty="0">
                <a:solidFill>
                  <a:srgbClr val="5A595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单击添加标题</a:t>
            </a:r>
            <a:endParaRPr lang="zh-CN" altLang="en-US" sz="2600" kern="0" dirty="0">
              <a:solidFill>
                <a:srgbClr val="5A595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8621784" y="3052735"/>
            <a:ext cx="2157028" cy="2181122"/>
            <a:chOff x="2057536" y="1194444"/>
            <a:chExt cx="2075647" cy="2080525"/>
          </a:xfrm>
          <a:solidFill>
            <a:srgbClr val="AA7FDC"/>
          </a:solidFill>
        </p:grpSpPr>
        <p:sp>
          <p:nvSpPr>
            <p:cNvPr id="18" name="Freeform 8"/>
            <p:cNvSpPr/>
            <p:nvPr/>
          </p:nvSpPr>
          <p:spPr bwMode="auto">
            <a:xfrm>
              <a:off x="2057536" y="1194444"/>
              <a:ext cx="2075647" cy="2080525"/>
            </a:xfrm>
            <a:custGeom>
              <a:avLst/>
              <a:gdLst>
                <a:gd name="T0" fmla="*/ 587 w 808"/>
                <a:gd name="T1" fmla="*/ 691 h 810"/>
                <a:gd name="T2" fmla="*/ 553 w 808"/>
                <a:gd name="T3" fmla="*/ 710 h 810"/>
                <a:gd name="T4" fmla="*/ 535 w 808"/>
                <a:gd name="T5" fmla="*/ 789 h 810"/>
                <a:gd name="T6" fmla="*/ 509 w 808"/>
                <a:gd name="T7" fmla="*/ 797 h 810"/>
                <a:gd name="T8" fmla="*/ 450 w 808"/>
                <a:gd name="T9" fmla="*/ 741 h 810"/>
                <a:gd name="T10" fmla="*/ 425 w 808"/>
                <a:gd name="T11" fmla="*/ 744 h 810"/>
                <a:gd name="T12" fmla="*/ 378 w 808"/>
                <a:gd name="T13" fmla="*/ 810 h 810"/>
                <a:gd name="T14" fmla="*/ 351 w 808"/>
                <a:gd name="T15" fmla="*/ 807 h 810"/>
                <a:gd name="T16" fmla="*/ 317 w 808"/>
                <a:gd name="T17" fmla="*/ 733 h 810"/>
                <a:gd name="T18" fmla="*/ 292 w 808"/>
                <a:gd name="T19" fmla="*/ 726 h 810"/>
                <a:gd name="T20" fmla="*/ 225 w 808"/>
                <a:gd name="T21" fmla="*/ 769 h 810"/>
                <a:gd name="T22" fmla="*/ 199 w 808"/>
                <a:gd name="T23" fmla="*/ 755 h 810"/>
                <a:gd name="T24" fmla="*/ 197 w 808"/>
                <a:gd name="T25" fmla="*/ 675 h 810"/>
                <a:gd name="T26" fmla="*/ 177 w 808"/>
                <a:gd name="T27" fmla="*/ 658 h 810"/>
                <a:gd name="T28" fmla="*/ 99 w 808"/>
                <a:gd name="T29" fmla="*/ 672 h 810"/>
                <a:gd name="T30" fmla="*/ 81 w 808"/>
                <a:gd name="T31" fmla="*/ 649 h 810"/>
                <a:gd name="T32" fmla="*/ 103 w 808"/>
                <a:gd name="T33" fmla="*/ 563 h 810"/>
                <a:gd name="T34" fmla="*/ 92 w 808"/>
                <a:gd name="T35" fmla="*/ 540 h 810"/>
                <a:gd name="T36" fmla="*/ 16 w 808"/>
                <a:gd name="T37" fmla="*/ 521 h 810"/>
                <a:gd name="T38" fmla="*/ 67 w 808"/>
                <a:gd name="T39" fmla="*/ 461 h 810"/>
                <a:gd name="T40" fmla="*/ 64 w 808"/>
                <a:gd name="T41" fmla="*/ 436 h 810"/>
                <a:gd name="T42" fmla="*/ 62 w 808"/>
                <a:gd name="T43" fmla="*/ 410 h 810"/>
                <a:gd name="T44" fmla="*/ 1 w 808"/>
                <a:gd name="T45" fmla="*/ 362 h 810"/>
                <a:gd name="T46" fmla="*/ 70 w 808"/>
                <a:gd name="T47" fmla="*/ 328 h 810"/>
                <a:gd name="T48" fmla="*/ 78 w 808"/>
                <a:gd name="T49" fmla="*/ 303 h 810"/>
                <a:gd name="T50" fmla="*/ 86 w 808"/>
                <a:gd name="T51" fmla="*/ 278 h 810"/>
                <a:gd name="T52" fmla="*/ 48 w 808"/>
                <a:gd name="T53" fmla="*/ 212 h 810"/>
                <a:gd name="T54" fmla="*/ 125 w 808"/>
                <a:gd name="T55" fmla="*/ 206 h 810"/>
                <a:gd name="T56" fmla="*/ 140 w 808"/>
                <a:gd name="T57" fmla="*/ 186 h 810"/>
                <a:gd name="T58" fmla="*/ 157 w 808"/>
                <a:gd name="T59" fmla="*/ 166 h 810"/>
                <a:gd name="T60" fmla="*/ 148 w 808"/>
                <a:gd name="T61" fmla="*/ 91 h 810"/>
                <a:gd name="T62" fmla="*/ 221 w 808"/>
                <a:gd name="T63" fmla="*/ 114 h 810"/>
                <a:gd name="T64" fmla="*/ 255 w 808"/>
                <a:gd name="T65" fmla="*/ 95 h 810"/>
                <a:gd name="T66" fmla="*/ 272 w 808"/>
                <a:gd name="T67" fmla="*/ 21 h 810"/>
                <a:gd name="T68" fmla="*/ 302 w 808"/>
                <a:gd name="T69" fmla="*/ 12 h 810"/>
                <a:gd name="T70" fmla="*/ 358 w 808"/>
                <a:gd name="T71" fmla="*/ 63 h 810"/>
                <a:gd name="T72" fmla="*/ 383 w 808"/>
                <a:gd name="T73" fmla="*/ 61 h 810"/>
                <a:gd name="T74" fmla="*/ 427 w 808"/>
                <a:gd name="T75" fmla="*/ 0 h 810"/>
                <a:gd name="T76" fmla="*/ 459 w 808"/>
                <a:gd name="T77" fmla="*/ 3 h 810"/>
                <a:gd name="T78" fmla="*/ 491 w 808"/>
                <a:gd name="T79" fmla="*/ 71 h 810"/>
                <a:gd name="T80" fmla="*/ 515 w 808"/>
                <a:gd name="T81" fmla="*/ 78 h 810"/>
                <a:gd name="T82" fmla="*/ 579 w 808"/>
                <a:gd name="T83" fmla="*/ 39 h 810"/>
                <a:gd name="T84" fmla="*/ 607 w 808"/>
                <a:gd name="T85" fmla="*/ 54 h 810"/>
                <a:gd name="T86" fmla="*/ 611 w 808"/>
                <a:gd name="T87" fmla="*/ 130 h 810"/>
                <a:gd name="T88" fmla="*/ 630 w 808"/>
                <a:gd name="T89" fmla="*/ 146 h 810"/>
                <a:gd name="T90" fmla="*/ 705 w 808"/>
                <a:gd name="T91" fmla="*/ 134 h 810"/>
                <a:gd name="T92" fmla="*/ 725 w 808"/>
                <a:gd name="T93" fmla="*/ 158 h 810"/>
                <a:gd name="T94" fmla="*/ 705 w 808"/>
                <a:gd name="T95" fmla="*/ 241 h 810"/>
                <a:gd name="T96" fmla="*/ 716 w 808"/>
                <a:gd name="T97" fmla="*/ 264 h 810"/>
                <a:gd name="T98" fmla="*/ 791 w 808"/>
                <a:gd name="T99" fmla="*/ 285 h 810"/>
                <a:gd name="T100" fmla="*/ 740 w 808"/>
                <a:gd name="T101" fmla="*/ 343 h 810"/>
                <a:gd name="T102" fmla="*/ 744 w 808"/>
                <a:gd name="T103" fmla="*/ 368 h 810"/>
                <a:gd name="T104" fmla="*/ 745 w 808"/>
                <a:gd name="T105" fmla="*/ 395 h 810"/>
                <a:gd name="T106" fmla="*/ 807 w 808"/>
                <a:gd name="T107" fmla="*/ 442 h 810"/>
                <a:gd name="T108" fmla="*/ 737 w 808"/>
                <a:gd name="T109" fmla="*/ 477 h 810"/>
                <a:gd name="T110" fmla="*/ 730 w 808"/>
                <a:gd name="T111" fmla="*/ 502 h 810"/>
                <a:gd name="T112" fmla="*/ 722 w 808"/>
                <a:gd name="T113" fmla="*/ 526 h 810"/>
                <a:gd name="T114" fmla="*/ 762 w 808"/>
                <a:gd name="T115" fmla="*/ 595 h 810"/>
                <a:gd name="T116" fmla="*/ 683 w 808"/>
                <a:gd name="T117" fmla="*/ 599 h 810"/>
                <a:gd name="T118" fmla="*/ 668 w 808"/>
                <a:gd name="T119" fmla="*/ 620 h 810"/>
                <a:gd name="T120" fmla="*/ 651 w 808"/>
                <a:gd name="T121" fmla="*/ 639 h 810"/>
                <a:gd name="T122" fmla="*/ 662 w 808"/>
                <a:gd name="T123" fmla="*/ 718 h 8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808" h="810">
                  <a:moveTo>
                    <a:pt x="651" y="726"/>
                  </a:moveTo>
                  <a:lnTo>
                    <a:pt x="587" y="691"/>
                  </a:lnTo>
                  <a:lnTo>
                    <a:pt x="565" y="704"/>
                  </a:lnTo>
                  <a:lnTo>
                    <a:pt x="553" y="710"/>
                  </a:lnTo>
                  <a:lnTo>
                    <a:pt x="542" y="716"/>
                  </a:lnTo>
                  <a:lnTo>
                    <a:pt x="535" y="789"/>
                  </a:lnTo>
                  <a:lnTo>
                    <a:pt x="522" y="794"/>
                  </a:lnTo>
                  <a:lnTo>
                    <a:pt x="509" y="797"/>
                  </a:lnTo>
                  <a:lnTo>
                    <a:pt x="462" y="739"/>
                  </a:lnTo>
                  <a:lnTo>
                    <a:pt x="450" y="741"/>
                  </a:lnTo>
                  <a:lnTo>
                    <a:pt x="437" y="743"/>
                  </a:lnTo>
                  <a:lnTo>
                    <a:pt x="425" y="744"/>
                  </a:lnTo>
                  <a:lnTo>
                    <a:pt x="412" y="744"/>
                  </a:lnTo>
                  <a:lnTo>
                    <a:pt x="378" y="810"/>
                  </a:lnTo>
                  <a:lnTo>
                    <a:pt x="364" y="809"/>
                  </a:lnTo>
                  <a:lnTo>
                    <a:pt x="351" y="807"/>
                  </a:lnTo>
                  <a:lnTo>
                    <a:pt x="329" y="736"/>
                  </a:lnTo>
                  <a:lnTo>
                    <a:pt x="317" y="733"/>
                  </a:lnTo>
                  <a:lnTo>
                    <a:pt x="304" y="730"/>
                  </a:lnTo>
                  <a:lnTo>
                    <a:pt x="292" y="726"/>
                  </a:lnTo>
                  <a:lnTo>
                    <a:pt x="280" y="721"/>
                  </a:lnTo>
                  <a:lnTo>
                    <a:pt x="225" y="769"/>
                  </a:lnTo>
                  <a:lnTo>
                    <a:pt x="212" y="763"/>
                  </a:lnTo>
                  <a:lnTo>
                    <a:pt x="199" y="755"/>
                  </a:lnTo>
                  <a:lnTo>
                    <a:pt x="207" y="683"/>
                  </a:lnTo>
                  <a:lnTo>
                    <a:pt x="197" y="675"/>
                  </a:lnTo>
                  <a:lnTo>
                    <a:pt x="187" y="667"/>
                  </a:lnTo>
                  <a:lnTo>
                    <a:pt x="177" y="658"/>
                  </a:lnTo>
                  <a:lnTo>
                    <a:pt x="168" y="650"/>
                  </a:lnTo>
                  <a:lnTo>
                    <a:pt x="99" y="672"/>
                  </a:lnTo>
                  <a:lnTo>
                    <a:pt x="90" y="661"/>
                  </a:lnTo>
                  <a:lnTo>
                    <a:pt x="81" y="649"/>
                  </a:lnTo>
                  <a:lnTo>
                    <a:pt x="116" y="586"/>
                  </a:lnTo>
                  <a:lnTo>
                    <a:pt x="103" y="563"/>
                  </a:lnTo>
                  <a:lnTo>
                    <a:pt x="97" y="552"/>
                  </a:lnTo>
                  <a:lnTo>
                    <a:pt x="92" y="540"/>
                  </a:lnTo>
                  <a:lnTo>
                    <a:pt x="20" y="534"/>
                  </a:lnTo>
                  <a:lnTo>
                    <a:pt x="16" y="521"/>
                  </a:lnTo>
                  <a:lnTo>
                    <a:pt x="12" y="507"/>
                  </a:lnTo>
                  <a:lnTo>
                    <a:pt x="67" y="461"/>
                  </a:lnTo>
                  <a:lnTo>
                    <a:pt x="65" y="449"/>
                  </a:lnTo>
                  <a:lnTo>
                    <a:pt x="64" y="436"/>
                  </a:lnTo>
                  <a:lnTo>
                    <a:pt x="63" y="423"/>
                  </a:lnTo>
                  <a:lnTo>
                    <a:pt x="62" y="410"/>
                  </a:lnTo>
                  <a:lnTo>
                    <a:pt x="0" y="378"/>
                  </a:lnTo>
                  <a:lnTo>
                    <a:pt x="1" y="362"/>
                  </a:lnTo>
                  <a:lnTo>
                    <a:pt x="3" y="348"/>
                  </a:lnTo>
                  <a:lnTo>
                    <a:pt x="70" y="328"/>
                  </a:lnTo>
                  <a:lnTo>
                    <a:pt x="73" y="316"/>
                  </a:lnTo>
                  <a:lnTo>
                    <a:pt x="78" y="303"/>
                  </a:lnTo>
                  <a:lnTo>
                    <a:pt x="82" y="291"/>
                  </a:lnTo>
                  <a:lnTo>
                    <a:pt x="86" y="278"/>
                  </a:lnTo>
                  <a:lnTo>
                    <a:pt x="41" y="225"/>
                  </a:lnTo>
                  <a:lnTo>
                    <a:pt x="48" y="212"/>
                  </a:lnTo>
                  <a:lnTo>
                    <a:pt x="55" y="199"/>
                  </a:lnTo>
                  <a:lnTo>
                    <a:pt x="125" y="206"/>
                  </a:lnTo>
                  <a:lnTo>
                    <a:pt x="132" y="196"/>
                  </a:lnTo>
                  <a:lnTo>
                    <a:pt x="140" y="186"/>
                  </a:lnTo>
                  <a:lnTo>
                    <a:pt x="148" y="175"/>
                  </a:lnTo>
                  <a:lnTo>
                    <a:pt x="157" y="166"/>
                  </a:lnTo>
                  <a:lnTo>
                    <a:pt x="136" y="101"/>
                  </a:lnTo>
                  <a:lnTo>
                    <a:pt x="148" y="91"/>
                  </a:lnTo>
                  <a:lnTo>
                    <a:pt x="160" y="80"/>
                  </a:lnTo>
                  <a:lnTo>
                    <a:pt x="221" y="114"/>
                  </a:lnTo>
                  <a:lnTo>
                    <a:pt x="243" y="101"/>
                  </a:lnTo>
                  <a:lnTo>
                    <a:pt x="255" y="95"/>
                  </a:lnTo>
                  <a:lnTo>
                    <a:pt x="266" y="90"/>
                  </a:lnTo>
                  <a:lnTo>
                    <a:pt x="272" y="21"/>
                  </a:lnTo>
                  <a:lnTo>
                    <a:pt x="287" y="16"/>
                  </a:lnTo>
                  <a:lnTo>
                    <a:pt x="302" y="12"/>
                  </a:lnTo>
                  <a:lnTo>
                    <a:pt x="345" y="65"/>
                  </a:lnTo>
                  <a:lnTo>
                    <a:pt x="358" y="63"/>
                  </a:lnTo>
                  <a:lnTo>
                    <a:pt x="371" y="62"/>
                  </a:lnTo>
                  <a:lnTo>
                    <a:pt x="383" y="61"/>
                  </a:lnTo>
                  <a:lnTo>
                    <a:pt x="396" y="60"/>
                  </a:lnTo>
                  <a:lnTo>
                    <a:pt x="427" y="0"/>
                  </a:lnTo>
                  <a:lnTo>
                    <a:pt x="443" y="1"/>
                  </a:lnTo>
                  <a:lnTo>
                    <a:pt x="459" y="3"/>
                  </a:lnTo>
                  <a:lnTo>
                    <a:pt x="479" y="68"/>
                  </a:lnTo>
                  <a:lnTo>
                    <a:pt x="491" y="71"/>
                  </a:lnTo>
                  <a:lnTo>
                    <a:pt x="503" y="75"/>
                  </a:lnTo>
                  <a:lnTo>
                    <a:pt x="515" y="78"/>
                  </a:lnTo>
                  <a:lnTo>
                    <a:pt x="527" y="83"/>
                  </a:lnTo>
                  <a:lnTo>
                    <a:pt x="579" y="39"/>
                  </a:lnTo>
                  <a:lnTo>
                    <a:pt x="593" y="46"/>
                  </a:lnTo>
                  <a:lnTo>
                    <a:pt x="607" y="54"/>
                  </a:lnTo>
                  <a:lnTo>
                    <a:pt x="599" y="122"/>
                  </a:lnTo>
                  <a:lnTo>
                    <a:pt x="611" y="130"/>
                  </a:lnTo>
                  <a:lnTo>
                    <a:pt x="621" y="138"/>
                  </a:lnTo>
                  <a:lnTo>
                    <a:pt x="630" y="146"/>
                  </a:lnTo>
                  <a:lnTo>
                    <a:pt x="640" y="155"/>
                  </a:lnTo>
                  <a:lnTo>
                    <a:pt x="705" y="134"/>
                  </a:lnTo>
                  <a:lnTo>
                    <a:pt x="715" y="146"/>
                  </a:lnTo>
                  <a:lnTo>
                    <a:pt x="725" y="158"/>
                  </a:lnTo>
                  <a:lnTo>
                    <a:pt x="692" y="219"/>
                  </a:lnTo>
                  <a:lnTo>
                    <a:pt x="705" y="241"/>
                  </a:lnTo>
                  <a:lnTo>
                    <a:pt x="710" y="252"/>
                  </a:lnTo>
                  <a:lnTo>
                    <a:pt x="716" y="264"/>
                  </a:lnTo>
                  <a:lnTo>
                    <a:pt x="786" y="270"/>
                  </a:lnTo>
                  <a:lnTo>
                    <a:pt x="791" y="285"/>
                  </a:lnTo>
                  <a:lnTo>
                    <a:pt x="795" y="300"/>
                  </a:lnTo>
                  <a:lnTo>
                    <a:pt x="740" y="343"/>
                  </a:lnTo>
                  <a:lnTo>
                    <a:pt x="742" y="356"/>
                  </a:lnTo>
                  <a:lnTo>
                    <a:pt x="744" y="368"/>
                  </a:lnTo>
                  <a:lnTo>
                    <a:pt x="745" y="382"/>
                  </a:lnTo>
                  <a:lnTo>
                    <a:pt x="745" y="395"/>
                  </a:lnTo>
                  <a:lnTo>
                    <a:pt x="808" y="427"/>
                  </a:lnTo>
                  <a:lnTo>
                    <a:pt x="807" y="442"/>
                  </a:lnTo>
                  <a:lnTo>
                    <a:pt x="805" y="457"/>
                  </a:lnTo>
                  <a:lnTo>
                    <a:pt x="737" y="477"/>
                  </a:lnTo>
                  <a:lnTo>
                    <a:pt x="734" y="490"/>
                  </a:lnTo>
                  <a:lnTo>
                    <a:pt x="730" y="502"/>
                  </a:lnTo>
                  <a:lnTo>
                    <a:pt x="726" y="514"/>
                  </a:lnTo>
                  <a:lnTo>
                    <a:pt x="722" y="526"/>
                  </a:lnTo>
                  <a:lnTo>
                    <a:pt x="769" y="582"/>
                  </a:lnTo>
                  <a:lnTo>
                    <a:pt x="762" y="595"/>
                  </a:lnTo>
                  <a:lnTo>
                    <a:pt x="756" y="607"/>
                  </a:lnTo>
                  <a:lnTo>
                    <a:pt x="683" y="599"/>
                  </a:lnTo>
                  <a:lnTo>
                    <a:pt x="676" y="609"/>
                  </a:lnTo>
                  <a:lnTo>
                    <a:pt x="668" y="620"/>
                  </a:lnTo>
                  <a:lnTo>
                    <a:pt x="659" y="629"/>
                  </a:lnTo>
                  <a:lnTo>
                    <a:pt x="651" y="639"/>
                  </a:lnTo>
                  <a:lnTo>
                    <a:pt x="673" y="709"/>
                  </a:lnTo>
                  <a:lnTo>
                    <a:pt x="662" y="718"/>
                  </a:lnTo>
                  <a:lnTo>
                    <a:pt x="651" y="726"/>
                  </a:lnTo>
                  <a:close/>
                </a:path>
              </a:pathLst>
            </a:custGeom>
            <a:grpFill/>
            <a:ln w="3175" cap="flat" cmpd="sng" algn="ctr">
              <a:solidFill>
                <a:srgbClr val="D7D7D7"/>
              </a:solidFill>
              <a:prstDash val="solid"/>
            </a:ln>
            <a:effectLst/>
          </p:spPr>
          <p:txBody>
            <a:bodyPr lIns="0" rIns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1194435" fontAlgn="base">
                <a:lnSpc>
                  <a:spcPct val="120000"/>
                </a:lnSpc>
                <a:spcBef>
                  <a:spcPts val="785"/>
                </a:spcBef>
                <a:spcAft>
                  <a:spcPts val="785"/>
                </a:spcAft>
                <a:defRPr/>
              </a:pPr>
              <a:endParaRPr lang="en-US" sz="3700" kern="0" dirty="0">
                <a:solidFill>
                  <a:srgbClr val="5A595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Oval 9"/>
            <p:cNvSpPr>
              <a:spLocks noChangeArrowheads="1"/>
            </p:cNvSpPr>
            <p:nvPr/>
          </p:nvSpPr>
          <p:spPr bwMode="auto">
            <a:xfrm>
              <a:off x="2404813" y="1544314"/>
              <a:ext cx="1378422" cy="1378114"/>
            </a:xfrm>
            <a:prstGeom prst="ellipse">
              <a:avLst/>
            </a:prstGeom>
            <a:grpFill/>
            <a:ln w="22225">
              <a:noFill/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 anchorCtr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1194435">
                <a:defRPr/>
              </a:pPr>
              <a:r>
                <a:rPr lang="zh-CN" altLang="en-US" kern="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单击此处添加文本</a:t>
              </a:r>
            </a:p>
          </p:txBody>
        </p:sp>
      </p:grpSp>
      <p:sp>
        <p:nvSpPr>
          <p:cNvPr id="20" name="TextBox 53"/>
          <p:cNvSpPr txBox="1">
            <a:spLocks noChangeArrowheads="1"/>
          </p:cNvSpPr>
          <p:nvPr/>
        </p:nvSpPr>
        <p:spPr bwMode="auto">
          <a:xfrm>
            <a:off x="6665106" y="1354887"/>
            <a:ext cx="2250872" cy="4043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19466" tIns="59733" rIns="119466" bIns="59733" numCol="1" anchor="t" anchorCtr="0" compatLnSpc="1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194435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b="1" kern="0" dirty="0">
                <a:solidFill>
                  <a:srgbClr val="5A595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单击添加标题</a:t>
            </a:r>
            <a:endParaRPr lang="zh-CN" altLang="en-US" sz="2600" kern="0" dirty="0">
              <a:solidFill>
                <a:srgbClr val="5A595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0" name="组合 29"/>
          <p:cNvGrpSpPr/>
          <p:nvPr/>
        </p:nvGrpSpPr>
        <p:grpSpPr>
          <a:xfrm>
            <a:off x="297815" y="236220"/>
            <a:ext cx="615950" cy="464185"/>
            <a:chOff x="6634" y="2434"/>
            <a:chExt cx="9016" cy="6790"/>
          </a:xfrm>
        </p:grpSpPr>
        <p:sp>
          <p:nvSpPr>
            <p:cNvPr id="43" name="椭圆 42"/>
            <p:cNvSpPr/>
            <p:nvPr/>
          </p:nvSpPr>
          <p:spPr>
            <a:xfrm>
              <a:off x="6634" y="2434"/>
              <a:ext cx="5933" cy="5933"/>
            </a:xfrm>
            <a:prstGeom prst="ellipse">
              <a:avLst/>
            </a:prstGeom>
            <a:solidFill>
              <a:srgbClr val="BD51A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椭圆 30"/>
            <p:cNvSpPr/>
            <p:nvPr/>
          </p:nvSpPr>
          <p:spPr>
            <a:xfrm>
              <a:off x="9718" y="3292"/>
              <a:ext cx="5933" cy="5933"/>
            </a:xfrm>
            <a:prstGeom prst="ellipse">
              <a:avLst/>
            </a:prstGeom>
            <a:solidFill>
              <a:srgbClr val="4C65B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2" name="文本框 31"/>
          <p:cNvSpPr txBox="1"/>
          <p:nvPr/>
        </p:nvSpPr>
        <p:spPr>
          <a:xfrm>
            <a:off x="892810" y="276225"/>
            <a:ext cx="172212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400">
                <a:solidFill>
                  <a:schemeClr val="tx1"/>
                </a:solidFill>
                <a:latin typeface="阿里巴巴普惠体 M" panose="00020600040101010101" charset="-122"/>
                <a:ea typeface="阿里巴巴普惠体 M" panose="00020600040101010101" charset="-122"/>
              </a:rPr>
              <a:t>输入标题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56.jpg1"/>
          <p:cNvPicPr>
            <a:picLocks noChangeAspect="1"/>
          </p:cNvPicPr>
          <p:nvPr/>
        </p:nvPicPr>
        <p:blipFill>
          <a:blip r:embed="rId3"/>
          <a:srcRect t="24836"/>
          <a:stretch>
            <a:fillRect/>
          </a:stretch>
        </p:blipFill>
        <p:spPr>
          <a:xfrm>
            <a:off x="-635" y="0"/>
            <a:ext cx="12193270" cy="6858000"/>
          </a:xfrm>
          <a:prstGeom prst="rect">
            <a:avLst/>
          </a:prstGeom>
        </p:spPr>
      </p:pic>
      <p:sp>
        <p:nvSpPr>
          <p:cNvPr id="17" name="TextBox 4"/>
          <p:cNvSpPr txBox="1"/>
          <p:nvPr/>
        </p:nvSpPr>
        <p:spPr>
          <a:xfrm>
            <a:off x="6198870" y="3208655"/>
            <a:ext cx="3479800" cy="711835"/>
          </a:xfrm>
          <a:prstGeom prst="rect">
            <a:avLst/>
          </a:prstGeom>
          <a:noFill/>
        </p:spPr>
        <p:txBody>
          <a:bodyPr wrap="square" lIns="96595" tIns="48297" rIns="96595" bIns="48297" rtlCol="0">
            <a:spAutoFit/>
          </a:bodyPr>
          <a:lstStyle/>
          <a:p>
            <a:pPr algn="dist" defTabSz="965835">
              <a:defRPr/>
            </a:pPr>
            <a:r>
              <a:rPr lang="zh-CN" altLang="en-US" sz="40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思源黑体 CN Normal" panose="020B0400000000000000" charset="-122"/>
                <a:sym typeface="微软雅黑" panose="020B0503020204020204" pitchFamily="34" charset="-122"/>
              </a:rPr>
              <a:t>输入标题内容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5146675" y="4079875"/>
            <a:ext cx="5777865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lnSpc>
                <a:spcPct val="150000"/>
              </a:lnSpc>
            </a:pP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 ipsum dolor sit amet, consectetuer </a:t>
            </a:r>
            <a:r>
              <a: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adipiscing elit.</a:t>
            </a:r>
          </a:p>
          <a:p>
            <a:pPr algn="dist">
              <a:lnSpc>
                <a:spcPct val="150000"/>
              </a:lnSpc>
            </a:pPr>
            <a:endParaRPr lang="en-US" altLang="zh-CN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椭圆 19"/>
          <p:cNvSpPr/>
          <p:nvPr/>
        </p:nvSpPr>
        <p:spPr>
          <a:xfrm>
            <a:off x="7314565" y="1819910"/>
            <a:ext cx="1181100" cy="1181100"/>
          </a:xfrm>
          <a:prstGeom prst="ellipse">
            <a:avLst/>
          </a:prstGeom>
          <a:solidFill>
            <a:schemeClr val="bg1"/>
          </a:solidFill>
          <a:ln w="698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TextBox 87"/>
          <p:cNvSpPr txBox="1"/>
          <p:nvPr/>
        </p:nvSpPr>
        <p:spPr>
          <a:xfrm>
            <a:off x="12808217" y="8272252"/>
            <a:ext cx="2147358" cy="707874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r>
              <a:rPr lang="en-US" altLang="zh-CN" sz="19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0.5 </a:t>
            </a:r>
            <a:r>
              <a:rPr lang="zh-CN" altLang="en-US" sz="19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秒延迟符，无</a:t>
            </a:r>
            <a:endParaRPr lang="en-US" altLang="zh-CN" sz="19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r>
              <a:rPr lang="zh-CN" altLang="en-US" sz="19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意义，可删除</a:t>
            </a:r>
            <a:r>
              <a:rPr lang="en-US" altLang="zh-CN" sz="19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.</a:t>
            </a:r>
            <a:endParaRPr lang="zh-CN" altLang="en-US" sz="19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" name="任意多边形 3"/>
          <p:cNvSpPr/>
          <p:nvPr/>
        </p:nvSpPr>
        <p:spPr>
          <a:xfrm rot="2880000">
            <a:off x="6102350" y="1957705"/>
            <a:ext cx="1402715" cy="1601470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2212" h="2522">
                <a:moveTo>
                  <a:pt x="0" y="1105"/>
                </a:moveTo>
                <a:cubicBezTo>
                  <a:pt x="-19" y="485"/>
                  <a:pt x="549" y="-15"/>
                  <a:pt x="1105" y="0"/>
                </a:cubicBezTo>
                <a:cubicBezTo>
                  <a:pt x="1724" y="-19"/>
                  <a:pt x="2224" y="549"/>
                  <a:pt x="2209" y="1105"/>
                </a:cubicBezTo>
                <a:cubicBezTo>
                  <a:pt x="2239" y="1640"/>
                  <a:pt x="1757" y="2110"/>
                  <a:pt x="1350" y="2182"/>
                </a:cubicBezTo>
                <a:lnTo>
                  <a:pt x="1105" y="2522"/>
                </a:lnTo>
                <a:lnTo>
                  <a:pt x="859" y="2182"/>
                </a:lnTo>
                <a:cubicBezTo>
                  <a:pt x="393" y="2104"/>
                  <a:pt x="-26" y="1580"/>
                  <a:pt x="0" y="1105"/>
                </a:cubicBezTo>
                <a:close/>
              </a:path>
            </a:pathLst>
          </a:custGeom>
          <a:solidFill>
            <a:srgbClr val="AA7F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任意多边形 4"/>
          <p:cNvSpPr/>
          <p:nvPr/>
        </p:nvSpPr>
        <p:spPr>
          <a:xfrm rot="2880000" flipV="1">
            <a:off x="4745355" y="3326130"/>
            <a:ext cx="1402715" cy="1601470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2212" h="2522">
                <a:moveTo>
                  <a:pt x="0" y="1105"/>
                </a:moveTo>
                <a:cubicBezTo>
                  <a:pt x="-19" y="485"/>
                  <a:pt x="549" y="-15"/>
                  <a:pt x="1105" y="0"/>
                </a:cubicBezTo>
                <a:cubicBezTo>
                  <a:pt x="1724" y="-19"/>
                  <a:pt x="2224" y="549"/>
                  <a:pt x="2209" y="1105"/>
                </a:cubicBezTo>
                <a:cubicBezTo>
                  <a:pt x="2239" y="1640"/>
                  <a:pt x="1757" y="2110"/>
                  <a:pt x="1350" y="2182"/>
                </a:cubicBezTo>
                <a:lnTo>
                  <a:pt x="1105" y="2522"/>
                </a:lnTo>
                <a:lnTo>
                  <a:pt x="859" y="2182"/>
                </a:lnTo>
                <a:cubicBezTo>
                  <a:pt x="393" y="2104"/>
                  <a:pt x="-26" y="1580"/>
                  <a:pt x="0" y="1105"/>
                </a:cubicBezTo>
                <a:close/>
              </a:path>
            </a:pathLst>
          </a:custGeom>
          <a:solidFill>
            <a:srgbClr val="AA7F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6" name="任意多边形 5"/>
          <p:cNvSpPr/>
          <p:nvPr/>
        </p:nvSpPr>
        <p:spPr>
          <a:xfrm rot="19080000" flipV="1">
            <a:off x="6109335" y="3333750"/>
            <a:ext cx="1402715" cy="1601470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2212" h="2522">
                <a:moveTo>
                  <a:pt x="0" y="1105"/>
                </a:moveTo>
                <a:cubicBezTo>
                  <a:pt x="-19" y="485"/>
                  <a:pt x="549" y="-15"/>
                  <a:pt x="1105" y="0"/>
                </a:cubicBezTo>
                <a:cubicBezTo>
                  <a:pt x="1724" y="-19"/>
                  <a:pt x="2224" y="549"/>
                  <a:pt x="2209" y="1105"/>
                </a:cubicBezTo>
                <a:cubicBezTo>
                  <a:pt x="2239" y="1640"/>
                  <a:pt x="1757" y="2110"/>
                  <a:pt x="1350" y="2182"/>
                </a:cubicBezTo>
                <a:lnTo>
                  <a:pt x="1105" y="2522"/>
                </a:lnTo>
                <a:lnTo>
                  <a:pt x="859" y="2182"/>
                </a:lnTo>
                <a:cubicBezTo>
                  <a:pt x="393" y="2104"/>
                  <a:pt x="-26" y="1580"/>
                  <a:pt x="0" y="1105"/>
                </a:cubicBezTo>
                <a:close/>
              </a:path>
            </a:pathLst>
          </a:custGeom>
          <a:solidFill>
            <a:srgbClr val="AA7F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任意多边形 6"/>
          <p:cNvSpPr/>
          <p:nvPr/>
        </p:nvSpPr>
        <p:spPr>
          <a:xfrm rot="19080000" flipH="1">
            <a:off x="4750435" y="1938655"/>
            <a:ext cx="1402715" cy="1601470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2212" h="2522">
                <a:moveTo>
                  <a:pt x="0" y="1105"/>
                </a:moveTo>
                <a:cubicBezTo>
                  <a:pt x="-19" y="485"/>
                  <a:pt x="549" y="-15"/>
                  <a:pt x="1105" y="0"/>
                </a:cubicBezTo>
                <a:cubicBezTo>
                  <a:pt x="1724" y="-19"/>
                  <a:pt x="2224" y="549"/>
                  <a:pt x="2209" y="1105"/>
                </a:cubicBezTo>
                <a:cubicBezTo>
                  <a:pt x="2239" y="1640"/>
                  <a:pt x="1757" y="2110"/>
                  <a:pt x="1350" y="2182"/>
                </a:cubicBezTo>
                <a:lnTo>
                  <a:pt x="1105" y="2522"/>
                </a:lnTo>
                <a:lnTo>
                  <a:pt x="859" y="2182"/>
                </a:lnTo>
                <a:cubicBezTo>
                  <a:pt x="393" y="2104"/>
                  <a:pt x="-26" y="1580"/>
                  <a:pt x="0" y="1105"/>
                </a:cubicBezTo>
                <a:close/>
              </a:path>
            </a:pathLst>
          </a:custGeom>
          <a:solidFill>
            <a:srgbClr val="BD51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7942580" y="1791335"/>
            <a:ext cx="154114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7942580" y="2265680"/>
            <a:ext cx="3300095" cy="533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模板样式在母版中编辑，可以自由修改颜色填充与形状修改</a:t>
            </a:r>
            <a:r>
              <a:rPr lang="en-US" altLang="zh-CN" sz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.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7942580" y="4234815"/>
            <a:ext cx="154114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7942580" y="4709160"/>
            <a:ext cx="3300095" cy="533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模板样式在母版中编辑，可以自由修改颜色填充与形状修改</a:t>
            </a:r>
            <a:r>
              <a:rPr lang="en-US" altLang="zh-CN" sz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.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2682875" y="1791335"/>
            <a:ext cx="154114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923925" y="2265680"/>
            <a:ext cx="3300095" cy="533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模板样式在母版中编辑，可以自由修改颜色填充与形状修改</a:t>
            </a:r>
            <a:r>
              <a:rPr lang="en-US" altLang="zh-CN" sz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.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2682875" y="4234815"/>
            <a:ext cx="154114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923925" y="4709160"/>
            <a:ext cx="3300095" cy="533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模板样式在母版中编辑，可以自由修改颜色填充与形状修改</a:t>
            </a:r>
            <a:r>
              <a:rPr lang="en-US" altLang="zh-CN" sz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.</a:t>
            </a:r>
          </a:p>
        </p:txBody>
      </p:sp>
      <p:sp>
        <p:nvSpPr>
          <p:cNvPr id="15" name="iconfont-1063-809319"/>
          <p:cNvSpPr>
            <a:spLocks noChangeAspect="1"/>
          </p:cNvSpPr>
          <p:nvPr/>
        </p:nvSpPr>
        <p:spPr bwMode="auto">
          <a:xfrm>
            <a:off x="5114290" y="2390140"/>
            <a:ext cx="546735" cy="551815"/>
          </a:xfrm>
          <a:custGeom>
            <a:avLst/>
            <a:gdLst>
              <a:gd name="T0" fmla="*/ 9469 w 9991"/>
              <a:gd name="T1" fmla="*/ 4316 h 10064"/>
              <a:gd name="T2" fmla="*/ 8642 w 9991"/>
              <a:gd name="T3" fmla="*/ 4177 h 10064"/>
              <a:gd name="T4" fmla="*/ 8166 w 9991"/>
              <a:gd name="T5" fmla="*/ 3028 h 10064"/>
              <a:gd name="T6" fmla="*/ 8627 w 9991"/>
              <a:gd name="T7" fmla="*/ 2378 h 10064"/>
              <a:gd name="T8" fmla="*/ 8561 w 9991"/>
              <a:gd name="T9" fmla="*/ 1576 h 10064"/>
              <a:gd name="T10" fmla="*/ 8427 w 9991"/>
              <a:gd name="T11" fmla="*/ 1441 h 10064"/>
              <a:gd name="T12" fmla="*/ 7631 w 9991"/>
              <a:gd name="T13" fmla="*/ 1374 h 10064"/>
              <a:gd name="T14" fmla="*/ 6985 w 9991"/>
              <a:gd name="T15" fmla="*/ 1839 h 10064"/>
              <a:gd name="T16" fmla="*/ 5845 w 9991"/>
              <a:gd name="T17" fmla="*/ 1359 h 10064"/>
              <a:gd name="T18" fmla="*/ 5707 w 9991"/>
              <a:gd name="T19" fmla="*/ 526 h 10064"/>
              <a:gd name="T20" fmla="*/ 5091 w 9991"/>
              <a:gd name="T21" fmla="*/ 0 h 10064"/>
              <a:gd name="T22" fmla="*/ 4900 w 9991"/>
              <a:gd name="T23" fmla="*/ 0 h 10064"/>
              <a:gd name="T24" fmla="*/ 4284 w 9991"/>
              <a:gd name="T25" fmla="*/ 526 h 10064"/>
              <a:gd name="T26" fmla="*/ 4146 w 9991"/>
              <a:gd name="T27" fmla="*/ 1359 h 10064"/>
              <a:gd name="T28" fmla="*/ 3006 w 9991"/>
              <a:gd name="T29" fmla="*/ 1839 h 10064"/>
              <a:gd name="T30" fmla="*/ 2361 w 9991"/>
              <a:gd name="T31" fmla="*/ 1374 h 10064"/>
              <a:gd name="T32" fmla="*/ 1564 w 9991"/>
              <a:gd name="T33" fmla="*/ 1441 h 10064"/>
              <a:gd name="T34" fmla="*/ 1430 w 9991"/>
              <a:gd name="T35" fmla="*/ 1576 h 10064"/>
              <a:gd name="T36" fmla="*/ 1364 w 9991"/>
              <a:gd name="T37" fmla="*/ 2378 h 10064"/>
              <a:gd name="T38" fmla="*/ 1825 w 9991"/>
              <a:gd name="T39" fmla="*/ 3028 h 10064"/>
              <a:gd name="T40" fmla="*/ 1350 w 9991"/>
              <a:gd name="T41" fmla="*/ 4177 h 10064"/>
              <a:gd name="T42" fmla="*/ 522 w 9991"/>
              <a:gd name="T43" fmla="*/ 4316 h 10064"/>
              <a:gd name="T44" fmla="*/ 0 w 9991"/>
              <a:gd name="T45" fmla="*/ 4936 h 10064"/>
              <a:gd name="T46" fmla="*/ 0 w 9991"/>
              <a:gd name="T47" fmla="*/ 5129 h 10064"/>
              <a:gd name="T48" fmla="*/ 522 w 9991"/>
              <a:gd name="T49" fmla="*/ 5749 h 10064"/>
              <a:gd name="T50" fmla="*/ 1350 w 9991"/>
              <a:gd name="T51" fmla="*/ 5888 h 10064"/>
              <a:gd name="T52" fmla="*/ 1825 w 9991"/>
              <a:gd name="T53" fmla="*/ 7037 h 10064"/>
              <a:gd name="T54" fmla="*/ 1364 w 9991"/>
              <a:gd name="T55" fmla="*/ 7687 h 10064"/>
              <a:gd name="T56" fmla="*/ 1430 w 9991"/>
              <a:gd name="T57" fmla="*/ 8489 h 10064"/>
              <a:gd name="T58" fmla="*/ 1564 w 9991"/>
              <a:gd name="T59" fmla="*/ 8624 h 10064"/>
              <a:gd name="T60" fmla="*/ 2361 w 9991"/>
              <a:gd name="T61" fmla="*/ 8690 h 10064"/>
              <a:gd name="T62" fmla="*/ 3006 w 9991"/>
              <a:gd name="T63" fmla="*/ 8226 h 10064"/>
              <a:gd name="T64" fmla="*/ 4146 w 9991"/>
              <a:gd name="T65" fmla="*/ 8705 h 10064"/>
              <a:gd name="T66" fmla="*/ 4284 w 9991"/>
              <a:gd name="T67" fmla="*/ 9539 h 10064"/>
              <a:gd name="T68" fmla="*/ 4900 w 9991"/>
              <a:gd name="T69" fmla="*/ 10064 h 10064"/>
              <a:gd name="T70" fmla="*/ 5091 w 9991"/>
              <a:gd name="T71" fmla="*/ 10064 h 10064"/>
              <a:gd name="T72" fmla="*/ 5707 w 9991"/>
              <a:gd name="T73" fmla="*/ 9539 h 10064"/>
              <a:gd name="T74" fmla="*/ 5845 w 9991"/>
              <a:gd name="T75" fmla="*/ 8705 h 10064"/>
              <a:gd name="T76" fmla="*/ 6985 w 9991"/>
              <a:gd name="T77" fmla="*/ 8226 h 10064"/>
              <a:gd name="T78" fmla="*/ 7631 w 9991"/>
              <a:gd name="T79" fmla="*/ 8690 h 10064"/>
              <a:gd name="T80" fmla="*/ 8427 w 9991"/>
              <a:gd name="T81" fmla="*/ 8624 h 10064"/>
              <a:gd name="T82" fmla="*/ 8561 w 9991"/>
              <a:gd name="T83" fmla="*/ 8489 h 10064"/>
              <a:gd name="T84" fmla="*/ 8627 w 9991"/>
              <a:gd name="T85" fmla="*/ 7687 h 10064"/>
              <a:gd name="T86" fmla="*/ 8166 w 9991"/>
              <a:gd name="T87" fmla="*/ 7037 h 10064"/>
              <a:gd name="T88" fmla="*/ 8642 w 9991"/>
              <a:gd name="T89" fmla="*/ 5888 h 10064"/>
              <a:gd name="T90" fmla="*/ 9469 w 9991"/>
              <a:gd name="T91" fmla="*/ 5749 h 10064"/>
              <a:gd name="T92" fmla="*/ 9991 w 9991"/>
              <a:gd name="T93" fmla="*/ 5129 h 10064"/>
              <a:gd name="T94" fmla="*/ 9991 w 9991"/>
              <a:gd name="T95" fmla="*/ 4936 h 10064"/>
              <a:gd name="T96" fmla="*/ 9469 w 9991"/>
              <a:gd name="T97" fmla="*/ 4316 h 10064"/>
              <a:gd name="T98" fmla="*/ 4996 w 9991"/>
              <a:gd name="T99" fmla="*/ 6919 h 10064"/>
              <a:gd name="T100" fmla="*/ 3122 w 9991"/>
              <a:gd name="T101" fmla="*/ 5032 h 10064"/>
              <a:gd name="T102" fmla="*/ 4996 w 9991"/>
              <a:gd name="T103" fmla="*/ 3145 h 10064"/>
              <a:gd name="T104" fmla="*/ 6869 w 9991"/>
              <a:gd name="T105" fmla="*/ 5032 h 10064"/>
              <a:gd name="T106" fmla="*/ 4996 w 9991"/>
              <a:gd name="T107" fmla="*/ 6919 h 100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9991" h="10064">
                <a:moveTo>
                  <a:pt x="9469" y="4316"/>
                </a:moveTo>
                <a:lnTo>
                  <a:pt x="8642" y="4177"/>
                </a:lnTo>
                <a:cubicBezTo>
                  <a:pt x="8546" y="3763"/>
                  <a:pt x="8384" y="3377"/>
                  <a:pt x="8166" y="3028"/>
                </a:cubicBezTo>
                <a:lnTo>
                  <a:pt x="8627" y="2378"/>
                </a:lnTo>
                <a:cubicBezTo>
                  <a:pt x="8803" y="2130"/>
                  <a:pt x="8775" y="1791"/>
                  <a:pt x="8561" y="1576"/>
                </a:cubicBezTo>
                <a:lnTo>
                  <a:pt x="8427" y="1441"/>
                </a:lnTo>
                <a:cubicBezTo>
                  <a:pt x="8213" y="1226"/>
                  <a:pt x="7876" y="1197"/>
                  <a:pt x="7631" y="1374"/>
                </a:cubicBezTo>
                <a:lnTo>
                  <a:pt x="6985" y="1839"/>
                </a:lnTo>
                <a:cubicBezTo>
                  <a:pt x="6639" y="1619"/>
                  <a:pt x="6255" y="1456"/>
                  <a:pt x="5845" y="1359"/>
                </a:cubicBezTo>
                <a:lnTo>
                  <a:pt x="5707" y="526"/>
                </a:lnTo>
                <a:cubicBezTo>
                  <a:pt x="5657" y="223"/>
                  <a:pt x="5396" y="0"/>
                  <a:pt x="5091" y="0"/>
                </a:cubicBezTo>
                <a:lnTo>
                  <a:pt x="4900" y="0"/>
                </a:lnTo>
                <a:cubicBezTo>
                  <a:pt x="4595" y="0"/>
                  <a:pt x="4334" y="223"/>
                  <a:pt x="4284" y="526"/>
                </a:cubicBezTo>
                <a:lnTo>
                  <a:pt x="4146" y="1359"/>
                </a:lnTo>
                <a:cubicBezTo>
                  <a:pt x="3736" y="1456"/>
                  <a:pt x="3352" y="1619"/>
                  <a:pt x="3006" y="1839"/>
                </a:cubicBezTo>
                <a:lnTo>
                  <a:pt x="2361" y="1374"/>
                </a:lnTo>
                <a:cubicBezTo>
                  <a:pt x="2115" y="1197"/>
                  <a:pt x="1778" y="1226"/>
                  <a:pt x="1564" y="1441"/>
                </a:cubicBezTo>
                <a:lnTo>
                  <a:pt x="1430" y="1576"/>
                </a:lnTo>
                <a:cubicBezTo>
                  <a:pt x="1217" y="1791"/>
                  <a:pt x="1189" y="2130"/>
                  <a:pt x="1364" y="2378"/>
                </a:cubicBezTo>
                <a:lnTo>
                  <a:pt x="1825" y="3028"/>
                </a:lnTo>
                <a:cubicBezTo>
                  <a:pt x="1607" y="3377"/>
                  <a:pt x="1445" y="3763"/>
                  <a:pt x="1350" y="4177"/>
                </a:cubicBezTo>
                <a:lnTo>
                  <a:pt x="522" y="4316"/>
                </a:lnTo>
                <a:cubicBezTo>
                  <a:pt x="221" y="4366"/>
                  <a:pt x="0" y="4629"/>
                  <a:pt x="0" y="4936"/>
                </a:cubicBezTo>
                <a:lnTo>
                  <a:pt x="0" y="5129"/>
                </a:lnTo>
                <a:cubicBezTo>
                  <a:pt x="0" y="5436"/>
                  <a:pt x="221" y="5698"/>
                  <a:pt x="522" y="5749"/>
                </a:cubicBezTo>
                <a:lnTo>
                  <a:pt x="1350" y="5888"/>
                </a:lnTo>
                <a:cubicBezTo>
                  <a:pt x="1445" y="6301"/>
                  <a:pt x="1607" y="6688"/>
                  <a:pt x="1825" y="7037"/>
                </a:cubicBezTo>
                <a:lnTo>
                  <a:pt x="1364" y="7687"/>
                </a:lnTo>
                <a:cubicBezTo>
                  <a:pt x="1189" y="7934"/>
                  <a:pt x="1217" y="8274"/>
                  <a:pt x="1430" y="8489"/>
                </a:cubicBezTo>
                <a:lnTo>
                  <a:pt x="1564" y="8624"/>
                </a:lnTo>
                <a:cubicBezTo>
                  <a:pt x="1778" y="8839"/>
                  <a:pt x="2115" y="8867"/>
                  <a:pt x="2361" y="8690"/>
                </a:cubicBezTo>
                <a:lnTo>
                  <a:pt x="3006" y="8226"/>
                </a:lnTo>
                <a:cubicBezTo>
                  <a:pt x="3352" y="8445"/>
                  <a:pt x="3736" y="8609"/>
                  <a:pt x="4146" y="8705"/>
                </a:cubicBezTo>
                <a:lnTo>
                  <a:pt x="4284" y="9539"/>
                </a:lnTo>
                <a:cubicBezTo>
                  <a:pt x="4334" y="9842"/>
                  <a:pt x="4595" y="10064"/>
                  <a:pt x="4900" y="10064"/>
                </a:cubicBezTo>
                <a:lnTo>
                  <a:pt x="5091" y="10064"/>
                </a:lnTo>
                <a:cubicBezTo>
                  <a:pt x="5396" y="10064"/>
                  <a:pt x="5657" y="9842"/>
                  <a:pt x="5707" y="9539"/>
                </a:cubicBezTo>
                <a:lnTo>
                  <a:pt x="5845" y="8705"/>
                </a:lnTo>
                <a:cubicBezTo>
                  <a:pt x="6255" y="8609"/>
                  <a:pt x="6639" y="8445"/>
                  <a:pt x="6985" y="8226"/>
                </a:cubicBezTo>
                <a:lnTo>
                  <a:pt x="7631" y="8690"/>
                </a:lnTo>
                <a:cubicBezTo>
                  <a:pt x="7876" y="8867"/>
                  <a:pt x="8213" y="8839"/>
                  <a:pt x="8427" y="8624"/>
                </a:cubicBezTo>
                <a:lnTo>
                  <a:pt x="8561" y="8489"/>
                </a:lnTo>
                <a:cubicBezTo>
                  <a:pt x="8775" y="8274"/>
                  <a:pt x="8803" y="7934"/>
                  <a:pt x="8627" y="7687"/>
                </a:cubicBezTo>
                <a:lnTo>
                  <a:pt x="8166" y="7037"/>
                </a:lnTo>
                <a:cubicBezTo>
                  <a:pt x="8384" y="6688"/>
                  <a:pt x="8546" y="6301"/>
                  <a:pt x="8642" y="5888"/>
                </a:cubicBezTo>
                <a:lnTo>
                  <a:pt x="9469" y="5749"/>
                </a:lnTo>
                <a:cubicBezTo>
                  <a:pt x="9770" y="5698"/>
                  <a:pt x="9991" y="5436"/>
                  <a:pt x="9991" y="5129"/>
                </a:cubicBezTo>
                <a:lnTo>
                  <a:pt x="9991" y="4936"/>
                </a:lnTo>
                <a:cubicBezTo>
                  <a:pt x="9991" y="4629"/>
                  <a:pt x="9770" y="4366"/>
                  <a:pt x="9469" y="4316"/>
                </a:cubicBezTo>
                <a:close/>
                <a:moveTo>
                  <a:pt x="4996" y="6919"/>
                </a:moveTo>
                <a:cubicBezTo>
                  <a:pt x="3961" y="6919"/>
                  <a:pt x="3122" y="6074"/>
                  <a:pt x="3122" y="5032"/>
                </a:cubicBezTo>
                <a:cubicBezTo>
                  <a:pt x="3122" y="3990"/>
                  <a:pt x="3961" y="3145"/>
                  <a:pt x="4996" y="3145"/>
                </a:cubicBezTo>
                <a:cubicBezTo>
                  <a:pt x="6030" y="3145"/>
                  <a:pt x="6869" y="3990"/>
                  <a:pt x="6869" y="5032"/>
                </a:cubicBezTo>
                <a:cubicBezTo>
                  <a:pt x="6869" y="6074"/>
                  <a:pt x="6030" y="6919"/>
                  <a:pt x="4996" y="691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</p:sp>
      <p:sp>
        <p:nvSpPr>
          <p:cNvPr id="16" name="iconfont-1063-809319"/>
          <p:cNvSpPr>
            <a:spLocks noChangeAspect="1"/>
          </p:cNvSpPr>
          <p:nvPr/>
        </p:nvSpPr>
        <p:spPr bwMode="auto">
          <a:xfrm>
            <a:off x="6608445" y="2390140"/>
            <a:ext cx="546735" cy="551815"/>
          </a:xfrm>
          <a:custGeom>
            <a:avLst/>
            <a:gdLst>
              <a:gd name="T0" fmla="*/ 9469 w 9991"/>
              <a:gd name="T1" fmla="*/ 4316 h 10064"/>
              <a:gd name="T2" fmla="*/ 8642 w 9991"/>
              <a:gd name="T3" fmla="*/ 4177 h 10064"/>
              <a:gd name="T4" fmla="*/ 8166 w 9991"/>
              <a:gd name="T5" fmla="*/ 3028 h 10064"/>
              <a:gd name="T6" fmla="*/ 8627 w 9991"/>
              <a:gd name="T7" fmla="*/ 2378 h 10064"/>
              <a:gd name="T8" fmla="*/ 8561 w 9991"/>
              <a:gd name="T9" fmla="*/ 1576 h 10064"/>
              <a:gd name="T10" fmla="*/ 8427 w 9991"/>
              <a:gd name="T11" fmla="*/ 1441 h 10064"/>
              <a:gd name="T12" fmla="*/ 7631 w 9991"/>
              <a:gd name="T13" fmla="*/ 1374 h 10064"/>
              <a:gd name="T14" fmla="*/ 6985 w 9991"/>
              <a:gd name="T15" fmla="*/ 1839 h 10064"/>
              <a:gd name="T16" fmla="*/ 5845 w 9991"/>
              <a:gd name="T17" fmla="*/ 1359 h 10064"/>
              <a:gd name="T18" fmla="*/ 5707 w 9991"/>
              <a:gd name="T19" fmla="*/ 526 h 10064"/>
              <a:gd name="T20" fmla="*/ 5091 w 9991"/>
              <a:gd name="T21" fmla="*/ 0 h 10064"/>
              <a:gd name="T22" fmla="*/ 4900 w 9991"/>
              <a:gd name="T23" fmla="*/ 0 h 10064"/>
              <a:gd name="T24" fmla="*/ 4284 w 9991"/>
              <a:gd name="T25" fmla="*/ 526 h 10064"/>
              <a:gd name="T26" fmla="*/ 4146 w 9991"/>
              <a:gd name="T27" fmla="*/ 1359 h 10064"/>
              <a:gd name="T28" fmla="*/ 3006 w 9991"/>
              <a:gd name="T29" fmla="*/ 1839 h 10064"/>
              <a:gd name="T30" fmla="*/ 2361 w 9991"/>
              <a:gd name="T31" fmla="*/ 1374 h 10064"/>
              <a:gd name="T32" fmla="*/ 1564 w 9991"/>
              <a:gd name="T33" fmla="*/ 1441 h 10064"/>
              <a:gd name="T34" fmla="*/ 1430 w 9991"/>
              <a:gd name="T35" fmla="*/ 1576 h 10064"/>
              <a:gd name="T36" fmla="*/ 1364 w 9991"/>
              <a:gd name="T37" fmla="*/ 2378 h 10064"/>
              <a:gd name="T38" fmla="*/ 1825 w 9991"/>
              <a:gd name="T39" fmla="*/ 3028 h 10064"/>
              <a:gd name="T40" fmla="*/ 1350 w 9991"/>
              <a:gd name="T41" fmla="*/ 4177 h 10064"/>
              <a:gd name="T42" fmla="*/ 522 w 9991"/>
              <a:gd name="T43" fmla="*/ 4316 h 10064"/>
              <a:gd name="T44" fmla="*/ 0 w 9991"/>
              <a:gd name="T45" fmla="*/ 4936 h 10064"/>
              <a:gd name="T46" fmla="*/ 0 w 9991"/>
              <a:gd name="T47" fmla="*/ 5129 h 10064"/>
              <a:gd name="T48" fmla="*/ 522 w 9991"/>
              <a:gd name="T49" fmla="*/ 5749 h 10064"/>
              <a:gd name="T50" fmla="*/ 1350 w 9991"/>
              <a:gd name="T51" fmla="*/ 5888 h 10064"/>
              <a:gd name="T52" fmla="*/ 1825 w 9991"/>
              <a:gd name="T53" fmla="*/ 7037 h 10064"/>
              <a:gd name="T54" fmla="*/ 1364 w 9991"/>
              <a:gd name="T55" fmla="*/ 7687 h 10064"/>
              <a:gd name="T56" fmla="*/ 1430 w 9991"/>
              <a:gd name="T57" fmla="*/ 8489 h 10064"/>
              <a:gd name="T58" fmla="*/ 1564 w 9991"/>
              <a:gd name="T59" fmla="*/ 8624 h 10064"/>
              <a:gd name="T60" fmla="*/ 2361 w 9991"/>
              <a:gd name="T61" fmla="*/ 8690 h 10064"/>
              <a:gd name="T62" fmla="*/ 3006 w 9991"/>
              <a:gd name="T63" fmla="*/ 8226 h 10064"/>
              <a:gd name="T64" fmla="*/ 4146 w 9991"/>
              <a:gd name="T65" fmla="*/ 8705 h 10064"/>
              <a:gd name="T66" fmla="*/ 4284 w 9991"/>
              <a:gd name="T67" fmla="*/ 9539 h 10064"/>
              <a:gd name="T68" fmla="*/ 4900 w 9991"/>
              <a:gd name="T69" fmla="*/ 10064 h 10064"/>
              <a:gd name="T70" fmla="*/ 5091 w 9991"/>
              <a:gd name="T71" fmla="*/ 10064 h 10064"/>
              <a:gd name="T72" fmla="*/ 5707 w 9991"/>
              <a:gd name="T73" fmla="*/ 9539 h 10064"/>
              <a:gd name="T74" fmla="*/ 5845 w 9991"/>
              <a:gd name="T75" fmla="*/ 8705 h 10064"/>
              <a:gd name="T76" fmla="*/ 6985 w 9991"/>
              <a:gd name="T77" fmla="*/ 8226 h 10064"/>
              <a:gd name="T78" fmla="*/ 7631 w 9991"/>
              <a:gd name="T79" fmla="*/ 8690 h 10064"/>
              <a:gd name="T80" fmla="*/ 8427 w 9991"/>
              <a:gd name="T81" fmla="*/ 8624 h 10064"/>
              <a:gd name="T82" fmla="*/ 8561 w 9991"/>
              <a:gd name="T83" fmla="*/ 8489 h 10064"/>
              <a:gd name="T84" fmla="*/ 8627 w 9991"/>
              <a:gd name="T85" fmla="*/ 7687 h 10064"/>
              <a:gd name="T86" fmla="*/ 8166 w 9991"/>
              <a:gd name="T87" fmla="*/ 7037 h 10064"/>
              <a:gd name="T88" fmla="*/ 8642 w 9991"/>
              <a:gd name="T89" fmla="*/ 5888 h 10064"/>
              <a:gd name="T90" fmla="*/ 9469 w 9991"/>
              <a:gd name="T91" fmla="*/ 5749 h 10064"/>
              <a:gd name="T92" fmla="*/ 9991 w 9991"/>
              <a:gd name="T93" fmla="*/ 5129 h 10064"/>
              <a:gd name="T94" fmla="*/ 9991 w 9991"/>
              <a:gd name="T95" fmla="*/ 4936 h 10064"/>
              <a:gd name="T96" fmla="*/ 9469 w 9991"/>
              <a:gd name="T97" fmla="*/ 4316 h 10064"/>
              <a:gd name="T98" fmla="*/ 4996 w 9991"/>
              <a:gd name="T99" fmla="*/ 6919 h 10064"/>
              <a:gd name="T100" fmla="*/ 3122 w 9991"/>
              <a:gd name="T101" fmla="*/ 5032 h 10064"/>
              <a:gd name="T102" fmla="*/ 4996 w 9991"/>
              <a:gd name="T103" fmla="*/ 3145 h 10064"/>
              <a:gd name="T104" fmla="*/ 6869 w 9991"/>
              <a:gd name="T105" fmla="*/ 5032 h 10064"/>
              <a:gd name="T106" fmla="*/ 4996 w 9991"/>
              <a:gd name="T107" fmla="*/ 6919 h 100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9991" h="10064">
                <a:moveTo>
                  <a:pt x="9469" y="4316"/>
                </a:moveTo>
                <a:lnTo>
                  <a:pt x="8642" y="4177"/>
                </a:lnTo>
                <a:cubicBezTo>
                  <a:pt x="8546" y="3763"/>
                  <a:pt x="8384" y="3377"/>
                  <a:pt x="8166" y="3028"/>
                </a:cubicBezTo>
                <a:lnTo>
                  <a:pt x="8627" y="2378"/>
                </a:lnTo>
                <a:cubicBezTo>
                  <a:pt x="8803" y="2130"/>
                  <a:pt x="8775" y="1791"/>
                  <a:pt x="8561" y="1576"/>
                </a:cubicBezTo>
                <a:lnTo>
                  <a:pt x="8427" y="1441"/>
                </a:lnTo>
                <a:cubicBezTo>
                  <a:pt x="8213" y="1226"/>
                  <a:pt x="7876" y="1197"/>
                  <a:pt x="7631" y="1374"/>
                </a:cubicBezTo>
                <a:lnTo>
                  <a:pt x="6985" y="1839"/>
                </a:lnTo>
                <a:cubicBezTo>
                  <a:pt x="6639" y="1619"/>
                  <a:pt x="6255" y="1456"/>
                  <a:pt x="5845" y="1359"/>
                </a:cubicBezTo>
                <a:lnTo>
                  <a:pt x="5707" y="526"/>
                </a:lnTo>
                <a:cubicBezTo>
                  <a:pt x="5657" y="223"/>
                  <a:pt x="5396" y="0"/>
                  <a:pt x="5091" y="0"/>
                </a:cubicBezTo>
                <a:lnTo>
                  <a:pt x="4900" y="0"/>
                </a:lnTo>
                <a:cubicBezTo>
                  <a:pt x="4595" y="0"/>
                  <a:pt x="4334" y="223"/>
                  <a:pt x="4284" y="526"/>
                </a:cubicBezTo>
                <a:lnTo>
                  <a:pt x="4146" y="1359"/>
                </a:lnTo>
                <a:cubicBezTo>
                  <a:pt x="3736" y="1456"/>
                  <a:pt x="3352" y="1619"/>
                  <a:pt x="3006" y="1839"/>
                </a:cubicBezTo>
                <a:lnTo>
                  <a:pt x="2361" y="1374"/>
                </a:lnTo>
                <a:cubicBezTo>
                  <a:pt x="2115" y="1197"/>
                  <a:pt x="1778" y="1226"/>
                  <a:pt x="1564" y="1441"/>
                </a:cubicBezTo>
                <a:lnTo>
                  <a:pt x="1430" y="1576"/>
                </a:lnTo>
                <a:cubicBezTo>
                  <a:pt x="1217" y="1791"/>
                  <a:pt x="1189" y="2130"/>
                  <a:pt x="1364" y="2378"/>
                </a:cubicBezTo>
                <a:lnTo>
                  <a:pt x="1825" y="3028"/>
                </a:lnTo>
                <a:cubicBezTo>
                  <a:pt x="1607" y="3377"/>
                  <a:pt x="1445" y="3763"/>
                  <a:pt x="1350" y="4177"/>
                </a:cubicBezTo>
                <a:lnTo>
                  <a:pt x="522" y="4316"/>
                </a:lnTo>
                <a:cubicBezTo>
                  <a:pt x="221" y="4366"/>
                  <a:pt x="0" y="4629"/>
                  <a:pt x="0" y="4936"/>
                </a:cubicBezTo>
                <a:lnTo>
                  <a:pt x="0" y="5129"/>
                </a:lnTo>
                <a:cubicBezTo>
                  <a:pt x="0" y="5436"/>
                  <a:pt x="221" y="5698"/>
                  <a:pt x="522" y="5749"/>
                </a:cubicBezTo>
                <a:lnTo>
                  <a:pt x="1350" y="5888"/>
                </a:lnTo>
                <a:cubicBezTo>
                  <a:pt x="1445" y="6301"/>
                  <a:pt x="1607" y="6688"/>
                  <a:pt x="1825" y="7037"/>
                </a:cubicBezTo>
                <a:lnTo>
                  <a:pt x="1364" y="7687"/>
                </a:lnTo>
                <a:cubicBezTo>
                  <a:pt x="1189" y="7934"/>
                  <a:pt x="1217" y="8274"/>
                  <a:pt x="1430" y="8489"/>
                </a:cubicBezTo>
                <a:lnTo>
                  <a:pt x="1564" y="8624"/>
                </a:lnTo>
                <a:cubicBezTo>
                  <a:pt x="1778" y="8839"/>
                  <a:pt x="2115" y="8867"/>
                  <a:pt x="2361" y="8690"/>
                </a:cubicBezTo>
                <a:lnTo>
                  <a:pt x="3006" y="8226"/>
                </a:lnTo>
                <a:cubicBezTo>
                  <a:pt x="3352" y="8445"/>
                  <a:pt x="3736" y="8609"/>
                  <a:pt x="4146" y="8705"/>
                </a:cubicBezTo>
                <a:lnTo>
                  <a:pt x="4284" y="9539"/>
                </a:lnTo>
                <a:cubicBezTo>
                  <a:pt x="4334" y="9842"/>
                  <a:pt x="4595" y="10064"/>
                  <a:pt x="4900" y="10064"/>
                </a:cubicBezTo>
                <a:lnTo>
                  <a:pt x="5091" y="10064"/>
                </a:lnTo>
                <a:cubicBezTo>
                  <a:pt x="5396" y="10064"/>
                  <a:pt x="5657" y="9842"/>
                  <a:pt x="5707" y="9539"/>
                </a:cubicBezTo>
                <a:lnTo>
                  <a:pt x="5845" y="8705"/>
                </a:lnTo>
                <a:cubicBezTo>
                  <a:pt x="6255" y="8609"/>
                  <a:pt x="6639" y="8445"/>
                  <a:pt x="6985" y="8226"/>
                </a:cubicBezTo>
                <a:lnTo>
                  <a:pt x="7631" y="8690"/>
                </a:lnTo>
                <a:cubicBezTo>
                  <a:pt x="7876" y="8867"/>
                  <a:pt x="8213" y="8839"/>
                  <a:pt x="8427" y="8624"/>
                </a:cubicBezTo>
                <a:lnTo>
                  <a:pt x="8561" y="8489"/>
                </a:lnTo>
                <a:cubicBezTo>
                  <a:pt x="8775" y="8274"/>
                  <a:pt x="8803" y="7934"/>
                  <a:pt x="8627" y="7687"/>
                </a:cubicBezTo>
                <a:lnTo>
                  <a:pt x="8166" y="7037"/>
                </a:lnTo>
                <a:cubicBezTo>
                  <a:pt x="8384" y="6688"/>
                  <a:pt x="8546" y="6301"/>
                  <a:pt x="8642" y="5888"/>
                </a:cubicBezTo>
                <a:lnTo>
                  <a:pt x="9469" y="5749"/>
                </a:lnTo>
                <a:cubicBezTo>
                  <a:pt x="9770" y="5698"/>
                  <a:pt x="9991" y="5436"/>
                  <a:pt x="9991" y="5129"/>
                </a:cubicBezTo>
                <a:lnTo>
                  <a:pt x="9991" y="4936"/>
                </a:lnTo>
                <a:cubicBezTo>
                  <a:pt x="9991" y="4629"/>
                  <a:pt x="9770" y="4366"/>
                  <a:pt x="9469" y="4316"/>
                </a:cubicBezTo>
                <a:close/>
                <a:moveTo>
                  <a:pt x="4996" y="6919"/>
                </a:moveTo>
                <a:cubicBezTo>
                  <a:pt x="3961" y="6919"/>
                  <a:pt x="3122" y="6074"/>
                  <a:pt x="3122" y="5032"/>
                </a:cubicBezTo>
                <a:cubicBezTo>
                  <a:pt x="3122" y="3990"/>
                  <a:pt x="3961" y="3145"/>
                  <a:pt x="4996" y="3145"/>
                </a:cubicBezTo>
                <a:cubicBezTo>
                  <a:pt x="6030" y="3145"/>
                  <a:pt x="6869" y="3990"/>
                  <a:pt x="6869" y="5032"/>
                </a:cubicBezTo>
                <a:cubicBezTo>
                  <a:pt x="6869" y="6074"/>
                  <a:pt x="6030" y="6919"/>
                  <a:pt x="4996" y="691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</p:sp>
      <p:sp>
        <p:nvSpPr>
          <p:cNvPr id="17" name="iconfont-1063-809319"/>
          <p:cNvSpPr>
            <a:spLocks noChangeAspect="1"/>
          </p:cNvSpPr>
          <p:nvPr/>
        </p:nvSpPr>
        <p:spPr bwMode="auto">
          <a:xfrm>
            <a:off x="5114290" y="3916680"/>
            <a:ext cx="546735" cy="551815"/>
          </a:xfrm>
          <a:custGeom>
            <a:avLst/>
            <a:gdLst>
              <a:gd name="T0" fmla="*/ 9469 w 9991"/>
              <a:gd name="T1" fmla="*/ 4316 h 10064"/>
              <a:gd name="T2" fmla="*/ 8642 w 9991"/>
              <a:gd name="T3" fmla="*/ 4177 h 10064"/>
              <a:gd name="T4" fmla="*/ 8166 w 9991"/>
              <a:gd name="T5" fmla="*/ 3028 h 10064"/>
              <a:gd name="T6" fmla="*/ 8627 w 9991"/>
              <a:gd name="T7" fmla="*/ 2378 h 10064"/>
              <a:gd name="T8" fmla="*/ 8561 w 9991"/>
              <a:gd name="T9" fmla="*/ 1576 h 10064"/>
              <a:gd name="T10" fmla="*/ 8427 w 9991"/>
              <a:gd name="T11" fmla="*/ 1441 h 10064"/>
              <a:gd name="T12" fmla="*/ 7631 w 9991"/>
              <a:gd name="T13" fmla="*/ 1374 h 10064"/>
              <a:gd name="T14" fmla="*/ 6985 w 9991"/>
              <a:gd name="T15" fmla="*/ 1839 h 10064"/>
              <a:gd name="T16" fmla="*/ 5845 w 9991"/>
              <a:gd name="T17" fmla="*/ 1359 h 10064"/>
              <a:gd name="T18" fmla="*/ 5707 w 9991"/>
              <a:gd name="T19" fmla="*/ 526 h 10064"/>
              <a:gd name="T20" fmla="*/ 5091 w 9991"/>
              <a:gd name="T21" fmla="*/ 0 h 10064"/>
              <a:gd name="T22" fmla="*/ 4900 w 9991"/>
              <a:gd name="T23" fmla="*/ 0 h 10064"/>
              <a:gd name="T24" fmla="*/ 4284 w 9991"/>
              <a:gd name="T25" fmla="*/ 526 h 10064"/>
              <a:gd name="T26" fmla="*/ 4146 w 9991"/>
              <a:gd name="T27" fmla="*/ 1359 h 10064"/>
              <a:gd name="T28" fmla="*/ 3006 w 9991"/>
              <a:gd name="T29" fmla="*/ 1839 h 10064"/>
              <a:gd name="T30" fmla="*/ 2361 w 9991"/>
              <a:gd name="T31" fmla="*/ 1374 h 10064"/>
              <a:gd name="T32" fmla="*/ 1564 w 9991"/>
              <a:gd name="T33" fmla="*/ 1441 h 10064"/>
              <a:gd name="T34" fmla="*/ 1430 w 9991"/>
              <a:gd name="T35" fmla="*/ 1576 h 10064"/>
              <a:gd name="T36" fmla="*/ 1364 w 9991"/>
              <a:gd name="T37" fmla="*/ 2378 h 10064"/>
              <a:gd name="T38" fmla="*/ 1825 w 9991"/>
              <a:gd name="T39" fmla="*/ 3028 h 10064"/>
              <a:gd name="T40" fmla="*/ 1350 w 9991"/>
              <a:gd name="T41" fmla="*/ 4177 h 10064"/>
              <a:gd name="T42" fmla="*/ 522 w 9991"/>
              <a:gd name="T43" fmla="*/ 4316 h 10064"/>
              <a:gd name="T44" fmla="*/ 0 w 9991"/>
              <a:gd name="T45" fmla="*/ 4936 h 10064"/>
              <a:gd name="T46" fmla="*/ 0 w 9991"/>
              <a:gd name="T47" fmla="*/ 5129 h 10064"/>
              <a:gd name="T48" fmla="*/ 522 w 9991"/>
              <a:gd name="T49" fmla="*/ 5749 h 10064"/>
              <a:gd name="T50" fmla="*/ 1350 w 9991"/>
              <a:gd name="T51" fmla="*/ 5888 h 10064"/>
              <a:gd name="T52" fmla="*/ 1825 w 9991"/>
              <a:gd name="T53" fmla="*/ 7037 h 10064"/>
              <a:gd name="T54" fmla="*/ 1364 w 9991"/>
              <a:gd name="T55" fmla="*/ 7687 h 10064"/>
              <a:gd name="T56" fmla="*/ 1430 w 9991"/>
              <a:gd name="T57" fmla="*/ 8489 h 10064"/>
              <a:gd name="T58" fmla="*/ 1564 w 9991"/>
              <a:gd name="T59" fmla="*/ 8624 h 10064"/>
              <a:gd name="T60" fmla="*/ 2361 w 9991"/>
              <a:gd name="T61" fmla="*/ 8690 h 10064"/>
              <a:gd name="T62" fmla="*/ 3006 w 9991"/>
              <a:gd name="T63" fmla="*/ 8226 h 10064"/>
              <a:gd name="T64" fmla="*/ 4146 w 9991"/>
              <a:gd name="T65" fmla="*/ 8705 h 10064"/>
              <a:gd name="T66" fmla="*/ 4284 w 9991"/>
              <a:gd name="T67" fmla="*/ 9539 h 10064"/>
              <a:gd name="T68" fmla="*/ 4900 w 9991"/>
              <a:gd name="T69" fmla="*/ 10064 h 10064"/>
              <a:gd name="T70" fmla="*/ 5091 w 9991"/>
              <a:gd name="T71" fmla="*/ 10064 h 10064"/>
              <a:gd name="T72" fmla="*/ 5707 w 9991"/>
              <a:gd name="T73" fmla="*/ 9539 h 10064"/>
              <a:gd name="T74" fmla="*/ 5845 w 9991"/>
              <a:gd name="T75" fmla="*/ 8705 h 10064"/>
              <a:gd name="T76" fmla="*/ 6985 w 9991"/>
              <a:gd name="T77" fmla="*/ 8226 h 10064"/>
              <a:gd name="T78" fmla="*/ 7631 w 9991"/>
              <a:gd name="T79" fmla="*/ 8690 h 10064"/>
              <a:gd name="T80" fmla="*/ 8427 w 9991"/>
              <a:gd name="T81" fmla="*/ 8624 h 10064"/>
              <a:gd name="T82" fmla="*/ 8561 w 9991"/>
              <a:gd name="T83" fmla="*/ 8489 h 10064"/>
              <a:gd name="T84" fmla="*/ 8627 w 9991"/>
              <a:gd name="T85" fmla="*/ 7687 h 10064"/>
              <a:gd name="T86" fmla="*/ 8166 w 9991"/>
              <a:gd name="T87" fmla="*/ 7037 h 10064"/>
              <a:gd name="T88" fmla="*/ 8642 w 9991"/>
              <a:gd name="T89" fmla="*/ 5888 h 10064"/>
              <a:gd name="T90" fmla="*/ 9469 w 9991"/>
              <a:gd name="T91" fmla="*/ 5749 h 10064"/>
              <a:gd name="T92" fmla="*/ 9991 w 9991"/>
              <a:gd name="T93" fmla="*/ 5129 h 10064"/>
              <a:gd name="T94" fmla="*/ 9991 w 9991"/>
              <a:gd name="T95" fmla="*/ 4936 h 10064"/>
              <a:gd name="T96" fmla="*/ 9469 w 9991"/>
              <a:gd name="T97" fmla="*/ 4316 h 10064"/>
              <a:gd name="T98" fmla="*/ 4996 w 9991"/>
              <a:gd name="T99" fmla="*/ 6919 h 10064"/>
              <a:gd name="T100" fmla="*/ 3122 w 9991"/>
              <a:gd name="T101" fmla="*/ 5032 h 10064"/>
              <a:gd name="T102" fmla="*/ 4996 w 9991"/>
              <a:gd name="T103" fmla="*/ 3145 h 10064"/>
              <a:gd name="T104" fmla="*/ 6869 w 9991"/>
              <a:gd name="T105" fmla="*/ 5032 h 10064"/>
              <a:gd name="T106" fmla="*/ 4996 w 9991"/>
              <a:gd name="T107" fmla="*/ 6919 h 100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9991" h="10064">
                <a:moveTo>
                  <a:pt x="9469" y="4316"/>
                </a:moveTo>
                <a:lnTo>
                  <a:pt x="8642" y="4177"/>
                </a:lnTo>
                <a:cubicBezTo>
                  <a:pt x="8546" y="3763"/>
                  <a:pt x="8384" y="3377"/>
                  <a:pt x="8166" y="3028"/>
                </a:cubicBezTo>
                <a:lnTo>
                  <a:pt x="8627" y="2378"/>
                </a:lnTo>
                <a:cubicBezTo>
                  <a:pt x="8803" y="2130"/>
                  <a:pt x="8775" y="1791"/>
                  <a:pt x="8561" y="1576"/>
                </a:cubicBezTo>
                <a:lnTo>
                  <a:pt x="8427" y="1441"/>
                </a:lnTo>
                <a:cubicBezTo>
                  <a:pt x="8213" y="1226"/>
                  <a:pt x="7876" y="1197"/>
                  <a:pt x="7631" y="1374"/>
                </a:cubicBezTo>
                <a:lnTo>
                  <a:pt x="6985" y="1839"/>
                </a:lnTo>
                <a:cubicBezTo>
                  <a:pt x="6639" y="1619"/>
                  <a:pt x="6255" y="1456"/>
                  <a:pt x="5845" y="1359"/>
                </a:cubicBezTo>
                <a:lnTo>
                  <a:pt x="5707" y="526"/>
                </a:lnTo>
                <a:cubicBezTo>
                  <a:pt x="5657" y="223"/>
                  <a:pt x="5396" y="0"/>
                  <a:pt x="5091" y="0"/>
                </a:cubicBezTo>
                <a:lnTo>
                  <a:pt x="4900" y="0"/>
                </a:lnTo>
                <a:cubicBezTo>
                  <a:pt x="4595" y="0"/>
                  <a:pt x="4334" y="223"/>
                  <a:pt x="4284" y="526"/>
                </a:cubicBezTo>
                <a:lnTo>
                  <a:pt x="4146" y="1359"/>
                </a:lnTo>
                <a:cubicBezTo>
                  <a:pt x="3736" y="1456"/>
                  <a:pt x="3352" y="1619"/>
                  <a:pt x="3006" y="1839"/>
                </a:cubicBezTo>
                <a:lnTo>
                  <a:pt x="2361" y="1374"/>
                </a:lnTo>
                <a:cubicBezTo>
                  <a:pt x="2115" y="1197"/>
                  <a:pt x="1778" y="1226"/>
                  <a:pt x="1564" y="1441"/>
                </a:cubicBezTo>
                <a:lnTo>
                  <a:pt x="1430" y="1576"/>
                </a:lnTo>
                <a:cubicBezTo>
                  <a:pt x="1217" y="1791"/>
                  <a:pt x="1189" y="2130"/>
                  <a:pt x="1364" y="2378"/>
                </a:cubicBezTo>
                <a:lnTo>
                  <a:pt x="1825" y="3028"/>
                </a:lnTo>
                <a:cubicBezTo>
                  <a:pt x="1607" y="3377"/>
                  <a:pt x="1445" y="3763"/>
                  <a:pt x="1350" y="4177"/>
                </a:cubicBezTo>
                <a:lnTo>
                  <a:pt x="522" y="4316"/>
                </a:lnTo>
                <a:cubicBezTo>
                  <a:pt x="221" y="4366"/>
                  <a:pt x="0" y="4629"/>
                  <a:pt x="0" y="4936"/>
                </a:cubicBezTo>
                <a:lnTo>
                  <a:pt x="0" y="5129"/>
                </a:lnTo>
                <a:cubicBezTo>
                  <a:pt x="0" y="5436"/>
                  <a:pt x="221" y="5698"/>
                  <a:pt x="522" y="5749"/>
                </a:cubicBezTo>
                <a:lnTo>
                  <a:pt x="1350" y="5888"/>
                </a:lnTo>
                <a:cubicBezTo>
                  <a:pt x="1445" y="6301"/>
                  <a:pt x="1607" y="6688"/>
                  <a:pt x="1825" y="7037"/>
                </a:cubicBezTo>
                <a:lnTo>
                  <a:pt x="1364" y="7687"/>
                </a:lnTo>
                <a:cubicBezTo>
                  <a:pt x="1189" y="7934"/>
                  <a:pt x="1217" y="8274"/>
                  <a:pt x="1430" y="8489"/>
                </a:cubicBezTo>
                <a:lnTo>
                  <a:pt x="1564" y="8624"/>
                </a:lnTo>
                <a:cubicBezTo>
                  <a:pt x="1778" y="8839"/>
                  <a:pt x="2115" y="8867"/>
                  <a:pt x="2361" y="8690"/>
                </a:cubicBezTo>
                <a:lnTo>
                  <a:pt x="3006" y="8226"/>
                </a:lnTo>
                <a:cubicBezTo>
                  <a:pt x="3352" y="8445"/>
                  <a:pt x="3736" y="8609"/>
                  <a:pt x="4146" y="8705"/>
                </a:cubicBezTo>
                <a:lnTo>
                  <a:pt x="4284" y="9539"/>
                </a:lnTo>
                <a:cubicBezTo>
                  <a:pt x="4334" y="9842"/>
                  <a:pt x="4595" y="10064"/>
                  <a:pt x="4900" y="10064"/>
                </a:cubicBezTo>
                <a:lnTo>
                  <a:pt x="5091" y="10064"/>
                </a:lnTo>
                <a:cubicBezTo>
                  <a:pt x="5396" y="10064"/>
                  <a:pt x="5657" y="9842"/>
                  <a:pt x="5707" y="9539"/>
                </a:cubicBezTo>
                <a:lnTo>
                  <a:pt x="5845" y="8705"/>
                </a:lnTo>
                <a:cubicBezTo>
                  <a:pt x="6255" y="8609"/>
                  <a:pt x="6639" y="8445"/>
                  <a:pt x="6985" y="8226"/>
                </a:cubicBezTo>
                <a:lnTo>
                  <a:pt x="7631" y="8690"/>
                </a:lnTo>
                <a:cubicBezTo>
                  <a:pt x="7876" y="8867"/>
                  <a:pt x="8213" y="8839"/>
                  <a:pt x="8427" y="8624"/>
                </a:cubicBezTo>
                <a:lnTo>
                  <a:pt x="8561" y="8489"/>
                </a:lnTo>
                <a:cubicBezTo>
                  <a:pt x="8775" y="8274"/>
                  <a:pt x="8803" y="7934"/>
                  <a:pt x="8627" y="7687"/>
                </a:cubicBezTo>
                <a:lnTo>
                  <a:pt x="8166" y="7037"/>
                </a:lnTo>
                <a:cubicBezTo>
                  <a:pt x="8384" y="6688"/>
                  <a:pt x="8546" y="6301"/>
                  <a:pt x="8642" y="5888"/>
                </a:cubicBezTo>
                <a:lnTo>
                  <a:pt x="9469" y="5749"/>
                </a:lnTo>
                <a:cubicBezTo>
                  <a:pt x="9770" y="5698"/>
                  <a:pt x="9991" y="5436"/>
                  <a:pt x="9991" y="5129"/>
                </a:cubicBezTo>
                <a:lnTo>
                  <a:pt x="9991" y="4936"/>
                </a:lnTo>
                <a:cubicBezTo>
                  <a:pt x="9991" y="4629"/>
                  <a:pt x="9770" y="4366"/>
                  <a:pt x="9469" y="4316"/>
                </a:cubicBezTo>
                <a:close/>
                <a:moveTo>
                  <a:pt x="4996" y="6919"/>
                </a:moveTo>
                <a:cubicBezTo>
                  <a:pt x="3961" y="6919"/>
                  <a:pt x="3122" y="6074"/>
                  <a:pt x="3122" y="5032"/>
                </a:cubicBezTo>
                <a:cubicBezTo>
                  <a:pt x="3122" y="3990"/>
                  <a:pt x="3961" y="3145"/>
                  <a:pt x="4996" y="3145"/>
                </a:cubicBezTo>
                <a:cubicBezTo>
                  <a:pt x="6030" y="3145"/>
                  <a:pt x="6869" y="3990"/>
                  <a:pt x="6869" y="5032"/>
                </a:cubicBezTo>
                <a:cubicBezTo>
                  <a:pt x="6869" y="6074"/>
                  <a:pt x="6030" y="6919"/>
                  <a:pt x="4996" y="691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</p:sp>
      <p:sp>
        <p:nvSpPr>
          <p:cNvPr id="18" name="iconfont-1063-809319"/>
          <p:cNvSpPr>
            <a:spLocks noChangeAspect="1"/>
          </p:cNvSpPr>
          <p:nvPr/>
        </p:nvSpPr>
        <p:spPr bwMode="auto">
          <a:xfrm>
            <a:off x="6608445" y="3916680"/>
            <a:ext cx="546735" cy="551815"/>
          </a:xfrm>
          <a:custGeom>
            <a:avLst/>
            <a:gdLst>
              <a:gd name="T0" fmla="*/ 9469 w 9991"/>
              <a:gd name="T1" fmla="*/ 4316 h 10064"/>
              <a:gd name="T2" fmla="*/ 8642 w 9991"/>
              <a:gd name="T3" fmla="*/ 4177 h 10064"/>
              <a:gd name="T4" fmla="*/ 8166 w 9991"/>
              <a:gd name="T5" fmla="*/ 3028 h 10064"/>
              <a:gd name="T6" fmla="*/ 8627 w 9991"/>
              <a:gd name="T7" fmla="*/ 2378 h 10064"/>
              <a:gd name="T8" fmla="*/ 8561 w 9991"/>
              <a:gd name="T9" fmla="*/ 1576 h 10064"/>
              <a:gd name="T10" fmla="*/ 8427 w 9991"/>
              <a:gd name="T11" fmla="*/ 1441 h 10064"/>
              <a:gd name="T12" fmla="*/ 7631 w 9991"/>
              <a:gd name="T13" fmla="*/ 1374 h 10064"/>
              <a:gd name="T14" fmla="*/ 6985 w 9991"/>
              <a:gd name="T15" fmla="*/ 1839 h 10064"/>
              <a:gd name="T16" fmla="*/ 5845 w 9991"/>
              <a:gd name="T17" fmla="*/ 1359 h 10064"/>
              <a:gd name="T18" fmla="*/ 5707 w 9991"/>
              <a:gd name="T19" fmla="*/ 526 h 10064"/>
              <a:gd name="T20" fmla="*/ 5091 w 9991"/>
              <a:gd name="T21" fmla="*/ 0 h 10064"/>
              <a:gd name="T22" fmla="*/ 4900 w 9991"/>
              <a:gd name="T23" fmla="*/ 0 h 10064"/>
              <a:gd name="T24" fmla="*/ 4284 w 9991"/>
              <a:gd name="T25" fmla="*/ 526 h 10064"/>
              <a:gd name="T26" fmla="*/ 4146 w 9991"/>
              <a:gd name="T27" fmla="*/ 1359 h 10064"/>
              <a:gd name="T28" fmla="*/ 3006 w 9991"/>
              <a:gd name="T29" fmla="*/ 1839 h 10064"/>
              <a:gd name="T30" fmla="*/ 2361 w 9991"/>
              <a:gd name="T31" fmla="*/ 1374 h 10064"/>
              <a:gd name="T32" fmla="*/ 1564 w 9991"/>
              <a:gd name="T33" fmla="*/ 1441 h 10064"/>
              <a:gd name="T34" fmla="*/ 1430 w 9991"/>
              <a:gd name="T35" fmla="*/ 1576 h 10064"/>
              <a:gd name="T36" fmla="*/ 1364 w 9991"/>
              <a:gd name="T37" fmla="*/ 2378 h 10064"/>
              <a:gd name="T38" fmla="*/ 1825 w 9991"/>
              <a:gd name="T39" fmla="*/ 3028 h 10064"/>
              <a:gd name="T40" fmla="*/ 1350 w 9991"/>
              <a:gd name="T41" fmla="*/ 4177 h 10064"/>
              <a:gd name="T42" fmla="*/ 522 w 9991"/>
              <a:gd name="T43" fmla="*/ 4316 h 10064"/>
              <a:gd name="T44" fmla="*/ 0 w 9991"/>
              <a:gd name="T45" fmla="*/ 4936 h 10064"/>
              <a:gd name="T46" fmla="*/ 0 w 9991"/>
              <a:gd name="T47" fmla="*/ 5129 h 10064"/>
              <a:gd name="T48" fmla="*/ 522 w 9991"/>
              <a:gd name="T49" fmla="*/ 5749 h 10064"/>
              <a:gd name="T50" fmla="*/ 1350 w 9991"/>
              <a:gd name="T51" fmla="*/ 5888 h 10064"/>
              <a:gd name="T52" fmla="*/ 1825 w 9991"/>
              <a:gd name="T53" fmla="*/ 7037 h 10064"/>
              <a:gd name="T54" fmla="*/ 1364 w 9991"/>
              <a:gd name="T55" fmla="*/ 7687 h 10064"/>
              <a:gd name="T56" fmla="*/ 1430 w 9991"/>
              <a:gd name="T57" fmla="*/ 8489 h 10064"/>
              <a:gd name="T58" fmla="*/ 1564 w 9991"/>
              <a:gd name="T59" fmla="*/ 8624 h 10064"/>
              <a:gd name="T60" fmla="*/ 2361 w 9991"/>
              <a:gd name="T61" fmla="*/ 8690 h 10064"/>
              <a:gd name="T62" fmla="*/ 3006 w 9991"/>
              <a:gd name="T63" fmla="*/ 8226 h 10064"/>
              <a:gd name="T64" fmla="*/ 4146 w 9991"/>
              <a:gd name="T65" fmla="*/ 8705 h 10064"/>
              <a:gd name="T66" fmla="*/ 4284 w 9991"/>
              <a:gd name="T67" fmla="*/ 9539 h 10064"/>
              <a:gd name="T68" fmla="*/ 4900 w 9991"/>
              <a:gd name="T69" fmla="*/ 10064 h 10064"/>
              <a:gd name="T70" fmla="*/ 5091 w 9991"/>
              <a:gd name="T71" fmla="*/ 10064 h 10064"/>
              <a:gd name="T72" fmla="*/ 5707 w 9991"/>
              <a:gd name="T73" fmla="*/ 9539 h 10064"/>
              <a:gd name="T74" fmla="*/ 5845 w 9991"/>
              <a:gd name="T75" fmla="*/ 8705 h 10064"/>
              <a:gd name="T76" fmla="*/ 6985 w 9991"/>
              <a:gd name="T77" fmla="*/ 8226 h 10064"/>
              <a:gd name="T78" fmla="*/ 7631 w 9991"/>
              <a:gd name="T79" fmla="*/ 8690 h 10064"/>
              <a:gd name="T80" fmla="*/ 8427 w 9991"/>
              <a:gd name="T81" fmla="*/ 8624 h 10064"/>
              <a:gd name="T82" fmla="*/ 8561 w 9991"/>
              <a:gd name="T83" fmla="*/ 8489 h 10064"/>
              <a:gd name="T84" fmla="*/ 8627 w 9991"/>
              <a:gd name="T85" fmla="*/ 7687 h 10064"/>
              <a:gd name="T86" fmla="*/ 8166 w 9991"/>
              <a:gd name="T87" fmla="*/ 7037 h 10064"/>
              <a:gd name="T88" fmla="*/ 8642 w 9991"/>
              <a:gd name="T89" fmla="*/ 5888 h 10064"/>
              <a:gd name="T90" fmla="*/ 9469 w 9991"/>
              <a:gd name="T91" fmla="*/ 5749 h 10064"/>
              <a:gd name="T92" fmla="*/ 9991 w 9991"/>
              <a:gd name="T93" fmla="*/ 5129 h 10064"/>
              <a:gd name="T94" fmla="*/ 9991 w 9991"/>
              <a:gd name="T95" fmla="*/ 4936 h 10064"/>
              <a:gd name="T96" fmla="*/ 9469 w 9991"/>
              <a:gd name="T97" fmla="*/ 4316 h 10064"/>
              <a:gd name="T98" fmla="*/ 4996 w 9991"/>
              <a:gd name="T99" fmla="*/ 6919 h 10064"/>
              <a:gd name="T100" fmla="*/ 3122 w 9991"/>
              <a:gd name="T101" fmla="*/ 5032 h 10064"/>
              <a:gd name="T102" fmla="*/ 4996 w 9991"/>
              <a:gd name="T103" fmla="*/ 3145 h 10064"/>
              <a:gd name="T104" fmla="*/ 6869 w 9991"/>
              <a:gd name="T105" fmla="*/ 5032 h 10064"/>
              <a:gd name="T106" fmla="*/ 4996 w 9991"/>
              <a:gd name="T107" fmla="*/ 6919 h 100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9991" h="10064">
                <a:moveTo>
                  <a:pt x="9469" y="4316"/>
                </a:moveTo>
                <a:lnTo>
                  <a:pt x="8642" y="4177"/>
                </a:lnTo>
                <a:cubicBezTo>
                  <a:pt x="8546" y="3763"/>
                  <a:pt x="8384" y="3377"/>
                  <a:pt x="8166" y="3028"/>
                </a:cubicBezTo>
                <a:lnTo>
                  <a:pt x="8627" y="2378"/>
                </a:lnTo>
                <a:cubicBezTo>
                  <a:pt x="8803" y="2130"/>
                  <a:pt x="8775" y="1791"/>
                  <a:pt x="8561" y="1576"/>
                </a:cubicBezTo>
                <a:lnTo>
                  <a:pt x="8427" y="1441"/>
                </a:lnTo>
                <a:cubicBezTo>
                  <a:pt x="8213" y="1226"/>
                  <a:pt x="7876" y="1197"/>
                  <a:pt x="7631" y="1374"/>
                </a:cubicBezTo>
                <a:lnTo>
                  <a:pt x="6985" y="1839"/>
                </a:lnTo>
                <a:cubicBezTo>
                  <a:pt x="6639" y="1619"/>
                  <a:pt x="6255" y="1456"/>
                  <a:pt x="5845" y="1359"/>
                </a:cubicBezTo>
                <a:lnTo>
                  <a:pt x="5707" y="526"/>
                </a:lnTo>
                <a:cubicBezTo>
                  <a:pt x="5657" y="223"/>
                  <a:pt x="5396" y="0"/>
                  <a:pt x="5091" y="0"/>
                </a:cubicBezTo>
                <a:lnTo>
                  <a:pt x="4900" y="0"/>
                </a:lnTo>
                <a:cubicBezTo>
                  <a:pt x="4595" y="0"/>
                  <a:pt x="4334" y="223"/>
                  <a:pt x="4284" y="526"/>
                </a:cubicBezTo>
                <a:lnTo>
                  <a:pt x="4146" y="1359"/>
                </a:lnTo>
                <a:cubicBezTo>
                  <a:pt x="3736" y="1456"/>
                  <a:pt x="3352" y="1619"/>
                  <a:pt x="3006" y="1839"/>
                </a:cubicBezTo>
                <a:lnTo>
                  <a:pt x="2361" y="1374"/>
                </a:lnTo>
                <a:cubicBezTo>
                  <a:pt x="2115" y="1197"/>
                  <a:pt x="1778" y="1226"/>
                  <a:pt x="1564" y="1441"/>
                </a:cubicBezTo>
                <a:lnTo>
                  <a:pt x="1430" y="1576"/>
                </a:lnTo>
                <a:cubicBezTo>
                  <a:pt x="1217" y="1791"/>
                  <a:pt x="1189" y="2130"/>
                  <a:pt x="1364" y="2378"/>
                </a:cubicBezTo>
                <a:lnTo>
                  <a:pt x="1825" y="3028"/>
                </a:lnTo>
                <a:cubicBezTo>
                  <a:pt x="1607" y="3377"/>
                  <a:pt x="1445" y="3763"/>
                  <a:pt x="1350" y="4177"/>
                </a:cubicBezTo>
                <a:lnTo>
                  <a:pt x="522" y="4316"/>
                </a:lnTo>
                <a:cubicBezTo>
                  <a:pt x="221" y="4366"/>
                  <a:pt x="0" y="4629"/>
                  <a:pt x="0" y="4936"/>
                </a:cubicBezTo>
                <a:lnTo>
                  <a:pt x="0" y="5129"/>
                </a:lnTo>
                <a:cubicBezTo>
                  <a:pt x="0" y="5436"/>
                  <a:pt x="221" y="5698"/>
                  <a:pt x="522" y="5749"/>
                </a:cubicBezTo>
                <a:lnTo>
                  <a:pt x="1350" y="5888"/>
                </a:lnTo>
                <a:cubicBezTo>
                  <a:pt x="1445" y="6301"/>
                  <a:pt x="1607" y="6688"/>
                  <a:pt x="1825" y="7037"/>
                </a:cubicBezTo>
                <a:lnTo>
                  <a:pt x="1364" y="7687"/>
                </a:lnTo>
                <a:cubicBezTo>
                  <a:pt x="1189" y="7934"/>
                  <a:pt x="1217" y="8274"/>
                  <a:pt x="1430" y="8489"/>
                </a:cubicBezTo>
                <a:lnTo>
                  <a:pt x="1564" y="8624"/>
                </a:lnTo>
                <a:cubicBezTo>
                  <a:pt x="1778" y="8839"/>
                  <a:pt x="2115" y="8867"/>
                  <a:pt x="2361" y="8690"/>
                </a:cubicBezTo>
                <a:lnTo>
                  <a:pt x="3006" y="8226"/>
                </a:lnTo>
                <a:cubicBezTo>
                  <a:pt x="3352" y="8445"/>
                  <a:pt x="3736" y="8609"/>
                  <a:pt x="4146" y="8705"/>
                </a:cubicBezTo>
                <a:lnTo>
                  <a:pt x="4284" y="9539"/>
                </a:lnTo>
                <a:cubicBezTo>
                  <a:pt x="4334" y="9842"/>
                  <a:pt x="4595" y="10064"/>
                  <a:pt x="4900" y="10064"/>
                </a:cubicBezTo>
                <a:lnTo>
                  <a:pt x="5091" y="10064"/>
                </a:lnTo>
                <a:cubicBezTo>
                  <a:pt x="5396" y="10064"/>
                  <a:pt x="5657" y="9842"/>
                  <a:pt x="5707" y="9539"/>
                </a:cubicBezTo>
                <a:lnTo>
                  <a:pt x="5845" y="8705"/>
                </a:lnTo>
                <a:cubicBezTo>
                  <a:pt x="6255" y="8609"/>
                  <a:pt x="6639" y="8445"/>
                  <a:pt x="6985" y="8226"/>
                </a:cubicBezTo>
                <a:lnTo>
                  <a:pt x="7631" y="8690"/>
                </a:lnTo>
                <a:cubicBezTo>
                  <a:pt x="7876" y="8867"/>
                  <a:pt x="8213" y="8839"/>
                  <a:pt x="8427" y="8624"/>
                </a:cubicBezTo>
                <a:lnTo>
                  <a:pt x="8561" y="8489"/>
                </a:lnTo>
                <a:cubicBezTo>
                  <a:pt x="8775" y="8274"/>
                  <a:pt x="8803" y="7934"/>
                  <a:pt x="8627" y="7687"/>
                </a:cubicBezTo>
                <a:lnTo>
                  <a:pt x="8166" y="7037"/>
                </a:lnTo>
                <a:cubicBezTo>
                  <a:pt x="8384" y="6688"/>
                  <a:pt x="8546" y="6301"/>
                  <a:pt x="8642" y="5888"/>
                </a:cubicBezTo>
                <a:lnTo>
                  <a:pt x="9469" y="5749"/>
                </a:lnTo>
                <a:cubicBezTo>
                  <a:pt x="9770" y="5698"/>
                  <a:pt x="9991" y="5436"/>
                  <a:pt x="9991" y="5129"/>
                </a:cubicBezTo>
                <a:lnTo>
                  <a:pt x="9991" y="4936"/>
                </a:lnTo>
                <a:cubicBezTo>
                  <a:pt x="9991" y="4629"/>
                  <a:pt x="9770" y="4366"/>
                  <a:pt x="9469" y="4316"/>
                </a:cubicBezTo>
                <a:close/>
                <a:moveTo>
                  <a:pt x="4996" y="6919"/>
                </a:moveTo>
                <a:cubicBezTo>
                  <a:pt x="3961" y="6919"/>
                  <a:pt x="3122" y="6074"/>
                  <a:pt x="3122" y="5032"/>
                </a:cubicBezTo>
                <a:cubicBezTo>
                  <a:pt x="3122" y="3990"/>
                  <a:pt x="3961" y="3145"/>
                  <a:pt x="4996" y="3145"/>
                </a:cubicBezTo>
                <a:cubicBezTo>
                  <a:pt x="6030" y="3145"/>
                  <a:pt x="6869" y="3990"/>
                  <a:pt x="6869" y="5032"/>
                </a:cubicBezTo>
                <a:cubicBezTo>
                  <a:pt x="6869" y="6074"/>
                  <a:pt x="6030" y="6919"/>
                  <a:pt x="4996" y="691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</p:sp>
      <p:grpSp>
        <p:nvGrpSpPr>
          <p:cNvPr id="19" name="组合 18"/>
          <p:cNvGrpSpPr/>
          <p:nvPr/>
        </p:nvGrpSpPr>
        <p:grpSpPr>
          <a:xfrm>
            <a:off x="297815" y="236220"/>
            <a:ext cx="615950" cy="464185"/>
            <a:chOff x="6634" y="2434"/>
            <a:chExt cx="9016" cy="6790"/>
          </a:xfrm>
        </p:grpSpPr>
        <p:sp>
          <p:nvSpPr>
            <p:cNvPr id="43" name="椭圆 42"/>
            <p:cNvSpPr/>
            <p:nvPr/>
          </p:nvSpPr>
          <p:spPr>
            <a:xfrm>
              <a:off x="6634" y="2434"/>
              <a:ext cx="5933" cy="5933"/>
            </a:xfrm>
            <a:prstGeom prst="ellipse">
              <a:avLst/>
            </a:prstGeom>
            <a:solidFill>
              <a:srgbClr val="BD51A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椭圆 20"/>
            <p:cNvSpPr/>
            <p:nvPr/>
          </p:nvSpPr>
          <p:spPr>
            <a:xfrm>
              <a:off x="9718" y="3292"/>
              <a:ext cx="5933" cy="5933"/>
            </a:xfrm>
            <a:prstGeom prst="ellipse">
              <a:avLst/>
            </a:prstGeom>
            <a:solidFill>
              <a:srgbClr val="4C65B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2" name="文本框 21"/>
          <p:cNvSpPr txBox="1"/>
          <p:nvPr/>
        </p:nvSpPr>
        <p:spPr>
          <a:xfrm>
            <a:off x="892810" y="276225"/>
            <a:ext cx="172212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400">
                <a:solidFill>
                  <a:schemeClr val="tx1"/>
                </a:solidFill>
                <a:latin typeface="阿里巴巴普惠体 M" panose="00020600040101010101" charset="-122"/>
                <a:ea typeface="阿里巴巴普惠体 M" panose="00020600040101010101" charset="-122"/>
              </a:rPr>
              <a:t>输入标题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TextBox 50"/>
          <p:cNvSpPr txBox="1"/>
          <p:nvPr/>
        </p:nvSpPr>
        <p:spPr>
          <a:xfrm>
            <a:off x="12808217" y="8272252"/>
            <a:ext cx="2147358" cy="707874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r>
              <a:rPr lang="en-US" altLang="zh-CN" sz="19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0.5 </a:t>
            </a:r>
            <a:r>
              <a:rPr lang="zh-CN" altLang="en-US" sz="19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秒延迟符，无</a:t>
            </a:r>
            <a:endParaRPr lang="en-US" altLang="zh-CN" sz="19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r>
              <a:rPr lang="zh-CN" altLang="en-US" sz="19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意义，可删除</a:t>
            </a:r>
            <a:r>
              <a:rPr lang="en-US" altLang="zh-CN" sz="19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.</a:t>
            </a:r>
            <a:endParaRPr lang="zh-CN" altLang="en-US" sz="19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0" name="组合 29"/>
          <p:cNvGrpSpPr/>
          <p:nvPr/>
        </p:nvGrpSpPr>
        <p:grpSpPr>
          <a:xfrm>
            <a:off x="297815" y="236220"/>
            <a:ext cx="615950" cy="464185"/>
            <a:chOff x="6634" y="2434"/>
            <a:chExt cx="9016" cy="6790"/>
          </a:xfrm>
        </p:grpSpPr>
        <p:sp>
          <p:nvSpPr>
            <p:cNvPr id="43" name="椭圆 42"/>
            <p:cNvSpPr/>
            <p:nvPr/>
          </p:nvSpPr>
          <p:spPr>
            <a:xfrm>
              <a:off x="6634" y="2434"/>
              <a:ext cx="5933" cy="5933"/>
            </a:xfrm>
            <a:prstGeom prst="ellipse">
              <a:avLst/>
            </a:prstGeom>
            <a:solidFill>
              <a:srgbClr val="BD51A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椭圆 30"/>
            <p:cNvSpPr/>
            <p:nvPr/>
          </p:nvSpPr>
          <p:spPr>
            <a:xfrm>
              <a:off x="9718" y="3292"/>
              <a:ext cx="5933" cy="5933"/>
            </a:xfrm>
            <a:prstGeom prst="ellipse">
              <a:avLst/>
            </a:prstGeom>
            <a:solidFill>
              <a:srgbClr val="4C65B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2" name="文本框 31"/>
          <p:cNvSpPr txBox="1"/>
          <p:nvPr/>
        </p:nvSpPr>
        <p:spPr>
          <a:xfrm>
            <a:off x="892810" y="276225"/>
            <a:ext cx="172212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400">
                <a:solidFill>
                  <a:schemeClr val="tx1"/>
                </a:solidFill>
                <a:latin typeface="阿里巴巴普惠体 M" panose="00020600040101010101" charset="-122"/>
                <a:ea typeface="阿里巴巴普惠体 M" panose="00020600040101010101" charset="-122"/>
              </a:rPr>
              <a:t>输入标题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1191895" y="1660525"/>
            <a:ext cx="980821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文字内容需概括精炼，建议与标题相关并符合整体语言风格，语言描述尽量简洁生动。文字内容需概括精炼，建议与标题相关并符合整体语言风格，语言描述尽量简洁生动。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sz="12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261745" y="2710815"/>
            <a:ext cx="2123440" cy="2773045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  <a:ln>
            <a:solidFill>
              <a:srgbClr val="4C65BF"/>
            </a:solidFill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657600" y="2710815"/>
            <a:ext cx="2123440" cy="2773045"/>
          </a:xfrm>
          <a:prstGeom prst="rect">
            <a:avLst/>
          </a:prstGeom>
          <a:noFill/>
          <a:ln>
            <a:solidFill>
              <a:srgbClr val="BD51A7"/>
            </a:solidFill>
          </a:ln>
          <a:extLst>
            <a:ext uri="{909E8E84-426E-40DD-AFC4-6F175D3DCCD1}">
              <a14:hiddenFill xmlns:a14="http://schemas.microsoft.com/office/drawing/2010/main">
                <a:blipFill rotWithShape="1">
                  <a:blip r:embed="rId4"/>
                  <a:stretch>
                    <a:fillRect/>
                  </a:stretch>
                </a:blip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3770630" y="3076575"/>
            <a:ext cx="154114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3770630" y="3568700"/>
            <a:ext cx="1897380" cy="7550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CN" altLang="en-US" sz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模板样式在母版中编辑，可以自由修改颜色填充与形状修改</a:t>
            </a:r>
            <a:r>
              <a:rPr lang="en-US" altLang="zh-CN" sz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.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3770630" y="4417060"/>
            <a:ext cx="1897380" cy="7550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CN" altLang="en-US" sz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模板样式在母版中编辑，可以自由修改颜色填充与形状修改</a:t>
            </a:r>
            <a:r>
              <a:rPr lang="en-US" altLang="zh-CN" sz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.</a:t>
            </a:r>
          </a:p>
        </p:txBody>
      </p:sp>
      <p:sp>
        <p:nvSpPr>
          <p:cNvPr id="8" name="椭圆 7"/>
          <p:cNvSpPr/>
          <p:nvPr/>
        </p:nvSpPr>
        <p:spPr>
          <a:xfrm>
            <a:off x="6189980" y="3067050"/>
            <a:ext cx="549910" cy="549910"/>
          </a:xfrm>
          <a:prstGeom prst="ellipse">
            <a:avLst/>
          </a:prstGeom>
          <a:solidFill>
            <a:srgbClr val="BD51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7007860" y="2908300"/>
            <a:ext cx="154114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7007860" y="3310890"/>
            <a:ext cx="399224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1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模板样式在母版中编辑，可以自由修改颜色填充与形状修改</a:t>
            </a:r>
          </a:p>
        </p:txBody>
      </p:sp>
      <p:sp>
        <p:nvSpPr>
          <p:cNvPr id="15" name="iconfont-1063-809319"/>
          <p:cNvSpPr>
            <a:spLocks noChangeAspect="1"/>
          </p:cNvSpPr>
          <p:nvPr/>
        </p:nvSpPr>
        <p:spPr bwMode="auto">
          <a:xfrm>
            <a:off x="6305550" y="3181033"/>
            <a:ext cx="318770" cy="321945"/>
          </a:xfrm>
          <a:custGeom>
            <a:avLst/>
            <a:gdLst>
              <a:gd name="T0" fmla="*/ 9469 w 9991"/>
              <a:gd name="T1" fmla="*/ 4316 h 10064"/>
              <a:gd name="T2" fmla="*/ 8642 w 9991"/>
              <a:gd name="T3" fmla="*/ 4177 h 10064"/>
              <a:gd name="T4" fmla="*/ 8166 w 9991"/>
              <a:gd name="T5" fmla="*/ 3028 h 10064"/>
              <a:gd name="T6" fmla="*/ 8627 w 9991"/>
              <a:gd name="T7" fmla="*/ 2378 h 10064"/>
              <a:gd name="T8" fmla="*/ 8561 w 9991"/>
              <a:gd name="T9" fmla="*/ 1576 h 10064"/>
              <a:gd name="T10" fmla="*/ 8427 w 9991"/>
              <a:gd name="T11" fmla="*/ 1441 h 10064"/>
              <a:gd name="T12" fmla="*/ 7631 w 9991"/>
              <a:gd name="T13" fmla="*/ 1374 h 10064"/>
              <a:gd name="T14" fmla="*/ 6985 w 9991"/>
              <a:gd name="T15" fmla="*/ 1839 h 10064"/>
              <a:gd name="T16" fmla="*/ 5845 w 9991"/>
              <a:gd name="T17" fmla="*/ 1359 h 10064"/>
              <a:gd name="T18" fmla="*/ 5707 w 9991"/>
              <a:gd name="T19" fmla="*/ 526 h 10064"/>
              <a:gd name="T20" fmla="*/ 5091 w 9991"/>
              <a:gd name="T21" fmla="*/ 0 h 10064"/>
              <a:gd name="T22" fmla="*/ 4900 w 9991"/>
              <a:gd name="T23" fmla="*/ 0 h 10064"/>
              <a:gd name="T24" fmla="*/ 4284 w 9991"/>
              <a:gd name="T25" fmla="*/ 526 h 10064"/>
              <a:gd name="T26" fmla="*/ 4146 w 9991"/>
              <a:gd name="T27" fmla="*/ 1359 h 10064"/>
              <a:gd name="T28" fmla="*/ 3006 w 9991"/>
              <a:gd name="T29" fmla="*/ 1839 h 10064"/>
              <a:gd name="T30" fmla="*/ 2361 w 9991"/>
              <a:gd name="T31" fmla="*/ 1374 h 10064"/>
              <a:gd name="T32" fmla="*/ 1564 w 9991"/>
              <a:gd name="T33" fmla="*/ 1441 h 10064"/>
              <a:gd name="T34" fmla="*/ 1430 w 9991"/>
              <a:gd name="T35" fmla="*/ 1576 h 10064"/>
              <a:gd name="T36" fmla="*/ 1364 w 9991"/>
              <a:gd name="T37" fmla="*/ 2378 h 10064"/>
              <a:gd name="T38" fmla="*/ 1825 w 9991"/>
              <a:gd name="T39" fmla="*/ 3028 h 10064"/>
              <a:gd name="T40" fmla="*/ 1350 w 9991"/>
              <a:gd name="T41" fmla="*/ 4177 h 10064"/>
              <a:gd name="T42" fmla="*/ 522 w 9991"/>
              <a:gd name="T43" fmla="*/ 4316 h 10064"/>
              <a:gd name="T44" fmla="*/ 0 w 9991"/>
              <a:gd name="T45" fmla="*/ 4936 h 10064"/>
              <a:gd name="T46" fmla="*/ 0 w 9991"/>
              <a:gd name="T47" fmla="*/ 5129 h 10064"/>
              <a:gd name="T48" fmla="*/ 522 w 9991"/>
              <a:gd name="T49" fmla="*/ 5749 h 10064"/>
              <a:gd name="T50" fmla="*/ 1350 w 9991"/>
              <a:gd name="T51" fmla="*/ 5888 h 10064"/>
              <a:gd name="T52" fmla="*/ 1825 w 9991"/>
              <a:gd name="T53" fmla="*/ 7037 h 10064"/>
              <a:gd name="T54" fmla="*/ 1364 w 9991"/>
              <a:gd name="T55" fmla="*/ 7687 h 10064"/>
              <a:gd name="T56" fmla="*/ 1430 w 9991"/>
              <a:gd name="T57" fmla="*/ 8489 h 10064"/>
              <a:gd name="T58" fmla="*/ 1564 w 9991"/>
              <a:gd name="T59" fmla="*/ 8624 h 10064"/>
              <a:gd name="T60" fmla="*/ 2361 w 9991"/>
              <a:gd name="T61" fmla="*/ 8690 h 10064"/>
              <a:gd name="T62" fmla="*/ 3006 w 9991"/>
              <a:gd name="T63" fmla="*/ 8226 h 10064"/>
              <a:gd name="T64" fmla="*/ 4146 w 9991"/>
              <a:gd name="T65" fmla="*/ 8705 h 10064"/>
              <a:gd name="T66" fmla="*/ 4284 w 9991"/>
              <a:gd name="T67" fmla="*/ 9539 h 10064"/>
              <a:gd name="T68" fmla="*/ 4900 w 9991"/>
              <a:gd name="T69" fmla="*/ 10064 h 10064"/>
              <a:gd name="T70" fmla="*/ 5091 w 9991"/>
              <a:gd name="T71" fmla="*/ 10064 h 10064"/>
              <a:gd name="T72" fmla="*/ 5707 w 9991"/>
              <a:gd name="T73" fmla="*/ 9539 h 10064"/>
              <a:gd name="T74" fmla="*/ 5845 w 9991"/>
              <a:gd name="T75" fmla="*/ 8705 h 10064"/>
              <a:gd name="T76" fmla="*/ 6985 w 9991"/>
              <a:gd name="T77" fmla="*/ 8226 h 10064"/>
              <a:gd name="T78" fmla="*/ 7631 w 9991"/>
              <a:gd name="T79" fmla="*/ 8690 h 10064"/>
              <a:gd name="T80" fmla="*/ 8427 w 9991"/>
              <a:gd name="T81" fmla="*/ 8624 h 10064"/>
              <a:gd name="T82" fmla="*/ 8561 w 9991"/>
              <a:gd name="T83" fmla="*/ 8489 h 10064"/>
              <a:gd name="T84" fmla="*/ 8627 w 9991"/>
              <a:gd name="T85" fmla="*/ 7687 h 10064"/>
              <a:gd name="T86" fmla="*/ 8166 w 9991"/>
              <a:gd name="T87" fmla="*/ 7037 h 10064"/>
              <a:gd name="T88" fmla="*/ 8642 w 9991"/>
              <a:gd name="T89" fmla="*/ 5888 h 10064"/>
              <a:gd name="T90" fmla="*/ 9469 w 9991"/>
              <a:gd name="T91" fmla="*/ 5749 h 10064"/>
              <a:gd name="T92" fmla="*/ 9991 w 9991"/>
              <a:gd name="T93" fmla="*/ 5129 h 10064"/>
              <a:gd name="T94" fmla="*/ 9991 w 9991"/>
              <a:gd name="T95" fmla="*/ 4936 h 10064"/>
              <a:gd name="T96" fmla="*/ 9469 w 9991"/>
              <a:gd name="T97" fmla="*/ 4316 h 10064"/>
              <a:gd name="T98" fmla="*/ 4996 w 9991"/>
              <a:gd name="T99" fmla="*/ 6919 h 10064"/>
              <a:gd name="T100" fmla="*/ 3122 w 9991"/>
              <a:gd name="T101" fmla="*/ 5032 h 10064"/>
              <a:gd name="T102" fmla="*/ 4996 w 9991"/>
              <a:gd name="T103" fmla="*/ 3145 h 10064"/>
              <a:gd name="T104" fmla="*/ 6869 w 9991"/>
              <a:gd name="T105" fmla="*/ 5032 h 10064"/>
              <a:gd name="T106" fmla="*/ 4996 w 9991"/>
              <a:gd name="T107" fmla="*/ 6919 h 100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9991" h="10064">
                <a:moveTo>
                  <a:pt x="9469" y="4316"/>
                </a:moveTo>
                <a:lnTo>
                  <a:pt x="8642" y="4177"/>
                </a:lnTo>
                <a:cubicBezTo>
                  <a:pt x="8546" y="3763"/>
                  <a:pt x="8384" y="3377"/>
                  <a:pt x="8166" y="3028"/>
                </a:cubicBezTo>
                <a:lnTo>
                  <a:pt x="8627" y="2378"/>
                </a:lnTo>
                <a:cubicBezTo>
                  <a:pt x="8803" y="2130"/>
                  <a:pt x="8775" y="1791"/>
                  <a:pt x="8561" y="1576"/>
                </a:cubicBezTo>
                <a:lnTo>
                  <a:pt x="8427" y="1441"/>
                </a:lnTo>
                <a:cubicBezTo>
                  <a:pt x="8213" y="1226"/>
                  <a:pt x="7876" y="1197"/>
                  <a:pt x="7631" y="1374"/>
                </a:cubicBezTo>
                <a:lnTo>
                  <a:pt x="6985" y="1839"/>
                </a:lnTo>
                <a:cubicBezTo>
                  <a:pt x="6639" y="1619"/>
                  <a:pt x="6255" y="1456"/>
                  <a:pt x="5845" y="1359"/>
                </a:cubicBezTo>
                <a:lnTo>
                  <a:pt x="5707" y="526"/>
                </a:lnTo>
                <a:cubicBezTo>
                  <a:pt x="5657" y="223"/>
                  <a:pt x="5396" y="0"/>
                  <a:pt x="5091" y="0"/>
                </a:cubicBezTo>
                <a:lnTo>
                  <a:pt x="4900" y="0"/>
                </a:lnTo>
                <a:cubicBezTo>
                  <a:pt x="4595" y="0"/>
                  <a:pt x="4334" y="223"/>
                  <a:pt x="4284" y="526"/>
                </a:cubicBezTo>
                <a:lnTo>
                  <a:pt x="4146" y="1359"/>
                </a:lnTo>
                <a:cubicBezTo>
                  <a:pt x="3736" y="1456"/>
                  <a:pt x="3352" y="1619"/>
                  <a:pt x="3006" y="1839"/>
                </a:cubicBezTo>
                <a:lnTo>
                  <a:pt x="2361" y="1374"/>
                </a:lnTo>
                <a:cubicBezTo>
                  <a:pt x="2115" y="1197"/>
                  <a:pt x="1778" y="1226"/>
                  <a:pt x="1564" y="1441"/>
                </a:cubicBezTo>
                <a:lnTo>
                  <a:pt x="1430" y="1576"/>
                </a:lnTo>
                <a:cubicBezTo>
                  <a:pt x="1217" y="1791"/>
                  <a:pt x="1189" y="2130"/>
                  <a:pt x="1364" y="2378"/>
                </a:cubicBezTo>
                <a:lnTo>
                  <a:pt x="1825" y="3028"/>
                </a:lnTo>
                <a:cubicBezTo>
                  <a:pt x="1607" y="3377"/>
                  <a:pt x="1445" y="3763"/>
                  <a:pt x="1350" y="4177"/>
                </a:cubicBezTo>
                <a:lnTo>
                  <a:pt x="522" y="4316"/>
                </a:lnTo>
                <a:cubicBezTo>
                  <a:pt x="221" y="4366"/>
                  <a:pt x="0" y="4629"/>
                  <a:pt x="0" y="4936"/>
                </a:cubicBezTo>
                <a:lnTo>
                  <a:pt x="0" y="5129"/>
                </a:lnTo>
                <a:cubicBezTo>
                  <a:pt x="0" y="5436"/>
                  <a:pt x="221" y="5698"/>
                  <a:pt x="522" y="5749"/>
                </a:cubicBezTo>
                <a:lnTo>
                  <a:pt x="1350" y="5888"/>
                </a:lnTo>
                <a:cubicBezTo>
                  <a:pt x="1445" y="6301"/>
                  <a:pt x="1607" y="6688"/>
                  <a:pt x="1825" y="7037"/>
                </a:cubicBezTo>
                <a:lnTo>
                  <a:pt x="1364" y="7687"/>
                </a:lnTo>
                <a:cubicBezTo>
                  <a:pt x="1189" y="7934"/>
                  <a:pt x="1217" y="8274"/>
                  <a:pt x="1430" y="8489"/>
                </a:cubicBezTo>
                <a:lnTo>
                  <a:pt x="1564" y="8624"/>
                </a:lnTo>
                <a:cubicBezTo>
                  <a:pt x="1778" y="8839"/>
                  <a:pt x="2115" y="8867"/>
                  <a:pt x="2361" y="8690"/>
                </a:cubicBezTo>
                <a:lnTo>
                  <a:pt x="3006" y="8226"/>
                </a:lnTo>
                <a:cubicBezTo>
                  <a:pt x="3352" y="8445"/>
                  <a:pt x="3736" y="8609"/>
                  <a:pt x="4146" y="8705"/>
                </a:cubicBezTo>
                <a:lnTo>
                  <a:pt x="4284" y="9539"/>
                </a:lnTo>
                <a:cubicBezTo>
                  <a:pt x="4334" y="9842"/>
                  <a:pt x="4595" y="10064"/>
                  <a:pt x="4900" y="10064"/>
                </a:cubicBezTo>
                <a:lnTo>
                  <a:pt x="5091" y="10064"/>
                </a:lnTo>
                <a:cubicBezTo>
                  <a:pt x="5396" y="10064"/>
                  <a:pt x="5657" y="9842"/>
                  <a:pt x="5707" y="9539"/>
                </a:cubicBezTo>
                <a:lnTo>
                  <a:pt x="5845" y="8705"/>
                </a:lnTo>
                <a:cubicBezTo>
                  <a:pt x="6255" y="8609"/>
                  <a:pt x="6639" y="8445"/>
                  <a:pt x="6985" y="8226"/>
                </a:cubicBezTo>
                <a:lnTo>
                  <a:pt x="7631" y="8690"/>
                </a:lnTo>
                <a:cubicBezTo>
                  <a:pt x="7876" y="8867"/>
                  <a:pt x="8213" y="8839"/>
                  <a:pt x="8427" y="8624"/>
                </a:cubicBezTo>
                <a:lnTo>
                  <a:pt x="8561" y="8489"/>
                </a:lnTo>
                <a:cubicBezTo>
                  <a:pt x="8775" y="8274"/>
                  <a:pt x="8803" y="7934"/>
                  <a:pt x="8627" y="7687"/>
                </a:cubicBezTo>
                <a:lnTo>
                  <a:pt x="8166" y="7037"/>
                </a:lnTo>
                <a:cubicBezTo>
                  <a:pt x="8384" y="6688"/>
                  <a:pt x="8546" y="6301"/>
                  <a:pt x="8642" y="5888"/>
                </a:cubicBezTo>
                <a:lnTo>
                  <a:pt x="9469" y="5749"/>
                </a:lnTo>
                <a:cubicBezTo>
                  <a:pt x="9770" y="5698"/>
                  <a:pt x="9991" y="5436"/>
                  <a:pt x="9991" y="5129"/>
                </a:cubicBezTo>
                <a:lnTo>
                  <a:pt x="9991" y="4936"/>
                </a:lnTo>
                <a:cubicBezTo>
                  <a:pt x="9991" y="4629"/>
                  <a:pt x="9770" y="4366"/>
                  <a:pt x="9469" y="4316"/>
                </a:cubicBezTo>
                <a:close/>
                <a:moveTo>
                  <a:pt x="4996" y="6919"/>
                </a:moveTo>
                <a:cubicBezTo>
                  <a:pt x="3961" y="6919"/>
                  <a:pt x="3122" y="6074"/>
                  <a:pt x="3122" y="5032"/>
                </a:cubicBezTo>
                <a:cubicBezTo>
                  <a:pt x="3122" y="3990"/>
                  <a:pt x="3961" y="3145"/>
                  <a:pt x="4996" y="3145"/>
                </a:cubicBezTo>
                <a:cubicBezTo>
                  <a:pt x="6030" y="3145"/>
                  <a:pt x="6869" y="3990"/>
                  <a:pt x="6869" y="5032"/>
                </a:cubicBezTo>
                <a:cubicBezTo>
                  <a:pt x="6869" y="6074"/>
                  <a:pt x="6030" y="6919"/>
                  <a:pt x="4996" y="691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</p:sp>
      <p:sp>
        <p:nvSpPr>
          <p:cNvPr id="11" name="椭圆 10"/>
          <p:cNvSpPr/>
          <p:nvPr/>
        </p:nvSpPr>
        <p:spPr>
          <a:xfrm>
            <a:off x="6189980" y="4538980"/>
            <a:ext cx="549910" cy="549910"/>
          </a:xfrm>
          <a:prstGeom prst="ellipse">
            <a:avLst/>
          </a:prstGeom>
          <a:solidFill>
            <a:srgbClr val="AA7F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7007860" y="4380230"/>
            <a:ext cx="154114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7007860" y="4782820"/>
            <a:ext cx="399224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1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模板样式在母版中编辑，可以自由修改颜色填充与形状修改</a:t>
            </a:r>
          </a:p>
        </p:txBody>
      </p:sp>
      <p:sp>
        <p:nvSpPr>
          <p:cNvPr id="14" name="iconfont-1063-809319"/>
          <p:cNvSpPr>
            <a:spLocks noChangeAspect="1"/>
          </p:cNvSpPr>
          <p:nvPr/>
        </p:nvSpPr>
        <p:spPr bwMode="auto">
          <a:xfrm>
            <a:off x="6305550" y="4652963"/>
            <a:ext cx="318770" cy="321945"/>
          </a:xfrm>
          <a:custGeom>
            <a:avLst/>
            <a:gdLst>
              <a:gd name="T0" fmla="*/ 9469 w 9991"/>
              <a:gd name="T1" fmla="*/ 4316 h 10064"/>
              <a:gd name="T2" fmla="*/ 8642 w 9991"/>
              <a:gd name="T3" fmla="*/ 4177 h 10064"/>
              <a:gd name="T4" fmla="*/ 8166 w 9991"/>
              <a:gd name="T5" fmla="*/ 3028 h 10064"/>
              <a:gd name="T6" fmla="*/ 8627 w 9991"/>
              <a:gd name="T7" fmla="*/ 2378 h 10064"/>
              <a:gd name="T8" fmla="*/ 8561 w 9991"/>
              <a:gd name="T9" fmla="*/ 1576 h 10064"/>
              <a:gd name="T10" fmla="*/ 8427 w 9991"/>
              <a:gd name="T11" fmla="*/ 1441 h 10064"/>
              <a:gd name="T12" fmla="*/ 7631 w 9991"/>
              <a:gd name="T13" fmla="*/ 1374 h 10064"/>
              <a:gd name="T14" fmla="*/ 6985 w 9991"/>
              <a:gd name="T15" fmla="*/ 1839 h 10064"/>
              <a:gd name="T16" fmla="*/ 5845 w 9991"/>
              <a:gd name="T17" fmla="*/ 1359 h 10064"/>
              <a:gd name="T18" fmla="*/ 5707 w 9991"/>
              <a:gd name="T19" fmla="*/ 526 h 10064"/>
              <a:gd name="T20" fmla="*/ 5091 w 9991"/>
              <a:gd name="T21" fmla="*/ 0 h 10064"/>
              <a:gd name="T22" fmla="*/ 4900 w 9991"/>
              <a:gd name="T23" fmla="*/ 0 h 10064"/>
              <a:gd name="T24" fmla="*/ 4284 w 9991"/>
              <a:gd name="T25" fmla="*/ 526 h 10064"/>
              <a:gd name="T26" fmla="*/ 4146 w 9991"/>
              <a:gd name="T27" fmla="*/ 1359 h 10064"/>
              <a:gd name="T28" fmla="*/ 3006 w 9991"/>
              <a:gd name="T29" fmla="*/ 1839 h 10064"/>
              <a:gd name="T30" fmla="*/ 2361 w 9991"/>
              <a:gd name="T31" fmla="*/ 1374 h 10064"/>
              <a:gd name="T32" fmla="*/ 1564 w 9991"/>
              <a:gd name="T33" fmla="*/ 1441 h 10064"/>
              <a:gd name="T34" fmla="*/ 1430 w 9991"/>
              <a:gd name="T35" fmla="*/ 1576 h 10064"/>
              <a:gd name="T36" fmla="*/ 1364 w 9991"/>
              <a:gd name="T37" fmla="*/ 2378 h 10064"/>
              <a:gd name="T38" fmla="*/ 1825 w 9991"/>
              <a:gd name="T39" fmla="*/ 3028 h 10064"/>
              <a:gd name="T40" fmla="*/ 1350 w 9991"/>
              <a:gd name="T41" fmla="*/ 4177 h 10064"/>
              <a:gd name="T42" fmla="*/ 522 w 9991"/>
              <a:gd name="T43" fmla="*/ 4316 h 10064"/>
              <a:gd name="T44" fmla="*/ 0 w 9991"/>
              <a:gd name="T45" fmla="*/ 4936 h 10064"/>
              <a:gd name="T46" fmla="*/ 0 w 9991"/>
              <a:gd name="T47" fmla="*/ 5129 h 10064"/>
              <a:gd name="T48" fmla="*/ 522 w 9991"/>
              <a:gd name="T49" fmla="*/ 5749 h 10064"/>
              <a:gd name="T50" fmla="*/ 1350 w 9991"/>
              <a:gd name="T51" fmla="*/ 5888 h 10064"/>
              <a:gd name="T52" fmla="*/ 1825 w 9991"/>
              <a:gd name="T53" fmla="*/ 7037 h 10064"/>
              <a:gd name="T54" fmla="*/ 1364 w 9991"/>
              <a:gd name="T55" fmla="*/ 7687 h 10064"/>
              <a:gd name="T56" fmla="*/ 1430 w 9991"/>
              <a:gd name="T57" fmla="*/ 8489 h 10064"/>
              <a:gd name="T58" fmla="*/ 1564 w 9991"/>
              <a:gd name="T59" fmla="*/ 8624 h 10064"/>
              <a:gd name="T60" fmla="*/ 2361 w 9991"/>
              <a:gd name="T61" fmla="*/ 8690 h 10064"/>
              <a:gd name="T62" fmla="*/ 3006 w 9991"/>
              <a:gd name="T63" fmla="*/ 8226 h 10064"/>
              <a:gd name="T64" fmla="*/ 4146 w 9991"/>
              <a:gd name="T65" fmla="*/ 8705 h 10064"/>
              <a:gd name="T66" fmla="*/ 4284 w 9991"/>
              <a:gd name="T67" fmla="*/ 9539 h 10064"/>
              <a:gd name="T68" fmla="*/ 4900 w 9991"/>
              <a:gd name="T69" fmla="*/ 10064 h 10064"/>
              <a:gd name="T70" fmla="*/ 5091 w 9991"/>
              <a:gd name="T71" fmla="*/ 10064 h 10064"/>
              <a:gd name="T72" fmla="*/ 5707 w 9991"/>
              <a:gd name="T73" fmla="*/ 9539 h 10064"/>
              <a:gd name="T74" fmla="*/ 5845 w 9991"/>
              <a:gd name="T75" fmla="*/ 8705 h 10064"/>
              <a:gd name="T76" fmla="*/ 6985 w 9991"/>
              <a:gd name="T77" fmla="*/ 8226 h 10064"/>
              <a:gd name="T78" fmla="*/ 7631 w 9991"/>
              <a:gd name="T79" fmla="*/ 8690 h 10064"/>
              <a:gd name="T80" fmla="*/ 8427 w 9991"/>
              <a:gd name="T81" fmla="*/ 8624 h 10064"/>
              <a:gd name="T82" fmla="*/ 8561 w 9991"/>
              <a:gd name="T83" fmla="*/ 8489 h 10064"/>
              <a:gd name="T84" fmla="*/ 8627 w 9991"/>
              <a:gd name="T85" fmla="*/ 7687 h 10064"/>
              <a:gd name="T86" fmla="*/ 8166 w 9991"/>
              <a:gd name="T87" fmla="*/ 7037 h 10064"/>
              <a:gd name="T88" fmla="*/ 8642 w 9991"/>
              <a:gd name="T89" fmla="*/ 5888 h 10064"/>
              <a:gd name="T90" fmla="*/ 9469 w 9991"/>
              <a:gd name="T91" fmla="*/ 5749 h 10064"/>
              <a:gd name="T92" fmla="*/ 9991 w 9991"/>
              <a:gd name="T93" fmla="*/ 5129 h 10064"/>
              <a:gd name="T94" fmla="*/ 9991 w 9991"/>
              <a:gd name="T95" fmla="*/ 4936 h 10064"/>
              <a:gd name="T96" fmla="*/ 9469 w 9991"/>
              <a:gd name="T97" fmla="*/ 4316 h 10064"/>
              <a:gd name="T98" fmla="*/ 4996 w 9991"/>
              <a:gd name="T99" fmla="*/ 6919 h 10064"/>
              <a:gd name="T100" fmla="*/ 3122 w 9991"/>
              <a:gd name="T101" fmla="*/ 5032 h 10064"/>
              <a:gd name="T102" fmla="*/ 4996 w 9991"/>
              <a:gd name="T103" fmla="*/ 3145 h 10064"/>
              <a:gd name="T104" fmla="*/ 6869 w 9991"/>
              <a:gd name="T105" fmla="*/ 5032 h 10064"/>
              <a:gd name="T106" fmla="*/ 4996 w 9991"/>
              <a:gd name="T107" fmla="*/ 6919 h 100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9991" h="10064">
                <a:moveTo>
                  <a:pt x="9469" y="4316"/>
                </a:moveTo>
                <a:lnTo>
                  <a:pt x="8642" y="4177"/>
                </a:lnTo>
                <a:cubicBezTo>
                  <a:pt x="8546" y="3763"/>
                  <a:pt x="8384" y="3377"/>
                  <a:pt x="8166" y="3028"/>
                </a:cubicBezTo>
                <a:lnTo>
                  <a:pt x="8627" y="2378"/>
                </a:lnTo>
                <a:cubicBezTo>
                  <a:pt x="8803" y="2130"/>
                  <a:pt x="8775" y="1791"/>
                  <a:pt x="8561" y="1576"/>
                </a:cubicBezTo>
                <a:lnTo>
                  <a:pt x="8427" y="1441"/>
                </a:lnTo>
                <a:cubicBezTo>
                  <a:pt x="8213" y="1226"/>
                  <a:pt x="7876" y="1197"/>
                  <a:pt x="7631" y="1374"/>
                </a:cubicBezTo>
                <a:lnTo>
                  <a:pt x="6985" y="1839"/>
                </a:lnTo>
                <a:cubicBezTo>
                  <a:pt x="6639" y="1619"/>
                  <a:pt x="6255" y="1456"/>
                  <a:pt x="5845" y="1359"/>
                </a:cubicBezTo>
                <a:lnTo>
                  <a:pt x="5707" y="526"/>
                </a:lnTo>
                <a:cubicBezTo>
                  <a:pt x="5657" y="223"/>
                  <a:pt x="5396" y="0"/>
                  <a:pt x="5091" y="0"/>
                </a:cubicBezTo>
                <a:lnTo>
                  <a:pt x="4900" y="0"/>
                </a:lnTo>
                <a:cubicBezTo>
                  <a:pt x="4595" y="0"/>
                  <a:pt x="4334" y="223"/>
                  <a:pt x="4284" y="526"/>
                </a:cubicBezTo>
                <a:lnTo>
                  <a:pt x="4146" y="1359"/>
                </a:lnTo>
                <a:cubicBezTo>
                  <a:pt x="3736" y="1456"/>
                  <a:pt x="3352" y="1619"/>
                  <a:pt x="3006" y="1839"/>
                </a:cubicBezTo>
                <a:lnTo>
                  <a:pt x="2361" y="1374"/>
                </a:lnTo>
                <a:cubicBezTo>
                  <a:pt x="2115" y="1197"/>
                  <a:pt x="1778" y="1226"/>
                  <a:pt x="1564" y="1441"/>
                </a:cubicBezTo>
                <a:lnTo>
                  <a:pt x="1430" y="1576"/>
                </a:lnTo>
                <a:cubicBezTo>
                  <a:pt x="1217" y="1791"/>
                  <a:pt x="1189" y="2130"/>
                  <a:pt x="1364" y="2378"/>
                </a:cubicBezTo>
                <a:lnTo>
                  <a:pt x="1825" y="3028"/>
                </a:lnTo>
                <a:cubicBezTo>
                  <a:pt x="1607" y="3377"/>
                  <a:pt x="1445" y="3763"/>
                  <a:pt x="1350" y="4177"/>
                </a:cubicBezTo>
                <a:lnTo>
                  <a:pt x="522" y="4316"/>
                </a:lnTo>
                <a:cubicBezTo>
                  <a:pt x="221" y="4366"/>
                  <a:pt x="0" y="4629"/>
                  <a:pt x="0" y="4936"/>
                </a:cubicBezTo>
                <a:lnTo>
                  <a:pt x="0" y="5129"/>
                </a:lnTo>
                <a:cubicBezTo>
                  <a:pt x="0" y="5436"/>
                  <a:pt x="221" y="5698"/>
                  <a:pt x="522" y="5749"/>
                </a:cubicBezTo>
                <a:lnTo>
                  <a:pt x="1350" y="5888"/>
                </a:lnTo>
                <a:cubicBezTo>
                  <a:pt x="1445" y="6301"/>
                  <a:pt x="1607" y="6688"/>
                  <a:pt x="1825" y="7037"/>
                </a:cubicBezTo>
                <a:lnTo>
                  <a:pt x="1364" y="7687"/>
                </a:lnTo>
                <a:cubicBezTo>
                  <a:pt x="1189" y="7934"/>
                  <a:pt x="1217" y="8274"/>
                  <a:pt x="1430" y="8489"/>
                </a:cubicBezTo>
                <a:lnTo>
                  <a:pt x="1564" y="8624"/>
                </a:lnTo>
                <a:cubicBezTo>
                  <a:pt x="1778" y="8839"/>
                  <a:pt x="2115" y="8867"/>
                  <a:pt x="2361" y="8690"/>
                </a:cubicBezTo>
                <a:lnTo>
                  <a:pt x="3006" y="8226"/>
                </a:lnTo>
                <a:cubicBezTo>
                  <a:pt x="3352" y="8445"/>
                  <a:pt x="3736" y="8609"/>
                  <a:pt x="4146" y="8705"/>
                </a:cubicBezTo>
                <a:lnTo>
                  <a:pt x="4284" y="9539"/>
                </a:lnTo>
                <a:cubicBezTo>
                  <a:pt x="4334" y="9842"/>
                  <a:pt x="4595" y="10064"/>
                  <a:pt x="4900" y="10064"/>
                </a:cubicBezTo>
                <a:lnTo>
                  <a:pt x="5091" y="10064"/>
                </a:lnTo>
                <a:cubicBezTo>
                  <a:pt x="5396" y="10064"/>
                  <a:pt x="5657" y="9842"/>
                  <a:pt x="5707" y="9539"/>
                </a:cubicBezTo>
                <a:lnTo>
                  <a:pt x="5845" y="8705"/>
                </a:lnTo>
                <a:cubicBezTo>
                  <a:pt x="6255" y="8609"/>
                  <a:pt x="6639" y="8445"/>
                  <a:pt x="6985" y="8226"/>
                </a:cubicBezTo>
                <a:lnTo>
                  <a:pt x="7631" y="8690"/>
                </a:lnTo>
                <a:cubicBezTo>
                  <a:pt x="7876" y="8867"/>
                  <a:pt x="8213" y="8839"/>
                  <a:pt x="8427" y="8624"/>
                </a:cubicBezTo>
                <a:lnTo>
                  <a:pt x="8561" y="8489"/>
                </a:lnTo>
                <a:cubicBezTo>
                  <a:pt x="8775" y="8274"/>
                  <a:pt x="8803" y="7934"/>
                  <a:pt x="8627" y="7687"/>
                </a:cubicBezTo>
                <a:lnTo>
                  <a:pt x="8166" y="7037"/>
                </a:lnTo>
                <a:cubicBezTo>
                  <a:pt x="8384" y="6688"/>
                  <a:pt x="8546" y="6301"/>
                  <a:pt x="8642" y="5888"/>
                </a:cubicBezTo>
                <a:lnTo>
                  <a:pt x="9469" y="5749"/>
                </a:lnTo>
                <a:cubicBezTo>
                  <a:pt x="9770" y="5698"/>
                  <a:pt x="9991" y="5436"/>
                  <a:pt x="9991" y="5129"/>
                </a:cubicBezTo>
                <a:lnTo>
                  <a:pt x="9991" y="4936"/>
                </a:lnTo>
                <a:cubicBezTo>
                  <a:pt x="9991" y="4629"/>
                  <a:pt x="9770" y="4366"/>
                  <a:pt x="9469" y="4316"/>
                </a:cubicBezTo>
                <a:close/>
                <a:moveTo>
                  <a:pt x="4996" y="6919"/>
                </a:moveTo>
                <a:cubicBezTo>
                  <a:pt x="3961" y="6919"/>
                  <a:pt x="3122" y="6074"/>
                  <a:pt x="3122" y="5032"/>
                </a:cubicBezTo>
                <a:cubicBezTo>
                  <a:pt x="3122" y="3990"/>
                  <a:pt x="3961" y="3145"/>
                  <a:pt x="4996" y="3145"/>
                </a:cubicBezTo>
                <a:cubicBezTo>
                  <a:pt x="6030" y="3145"/>
                  <a:pt x="6869" y="3990"/>
                  <a:pt x="6869" y="5032"/>
                </a:cubicBezTo>
                <a:cubicBezTo>
                  <a:pt x="6869" y="6074"/>
                  <a:pt x="6030" y="6919"/>
                  <a:pt x="4996" y="691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168561" y="2365848"/>
            <a:ext cx="2687950" cy="492430"/>
          </a:xfrm>
          <a:prstGeom prst="rect">
            <a:avLst/>
          </a:prstGeom>
          <a:solidFill>
            <a:srgbClr val="AA7FDC"/>
          </a:solidFill>
        </p:spPr>
        <p:txBody>
          <a:bodyPr wrap="square" lIns="121908" tIns="60954" rIns="121908" bIns="60954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添加标题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77673" y="3156645"/>
            <a:ext cx="4178305" cy="3031587"/>
          </a:xfrm>
          <a:prstGeom prst="rect">
            <a:avLst/>
          </a:prstGeom>
          <a:noFill/>
        </p:spPr>
        <p:txBody>
          <a:bodyPr wrap="square" lIns="121908" tIns="60954" rIns="121908" bIns="6095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文字内容需概括精炼，建议与标题相关并符合整体语言风格，语言描述尽量简洁生动。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文字内容需概括精炼，建议与标题相关并符合整体语言风格，语言描述尽量简洁生动。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文字内容需概括精炼，建议与标题相关并符合整体语言风格，语言描述尽量简洁生动。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文字内容需概括精炼，建议与标题相关并符合整体语言风格，语言描述尽量简洁生动。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16" name="直接连接符 15"/>
          <p:cNvCxnSpPr/>
          <p:nvPr/>
        </p:nvCxnSpPr>
        <p:spPr>
          <a:xfrm>
            <a:off x="6072648" y="5150157"/>
            <a:ext cx="4991905" cy="0"/>
          </a:xfrm>
          <a:prstGeom prst="line">
            <a:avLst/>
          </a:prstGeom>
          <a:ln w="28575">
            <a:solidFill>
              <a:srgbClr val="80008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6570580" y="5162595"/>
            <a:ext cx="4067806" cy="731342"/>
          </a:xfrm>
          <a:prstGeom prst="rect">
            <a:avLst/>
          </a:prstGeom>
          <a:noFill/>
        </p:spPr>
        <p:txBody>
          <a:bodyPr wrap="square" lIns="121908" tIns="60954" rIns="121908" bIns="60954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文字内容需概括精炼，建议与标题相关并符合整体语言风格，语言描述尽量简洁生动。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6360642" y="2132856"/>
            <a:ext cx="1373749" cy="1373928"/>
            <a:chOff x="4499992" y="1172870"/>
            <a:chExt cx="1030446" cy="1030446"/>
          </a:xfrm>
          <a:solidFill>
            <a:srgbClr val="AA7FDC"/>
          </a:solidFill>
        </p:grpSpPr>
        <p:sp>
          <p:nvSpPr>
            <p:cNvPr id="9" name="矩形 8"/>
            <p:cNvSpPr/>
            <p:nvPr/>
          </p:nvSpPr>
          <p:spPr>
            <a:xfrm>
              <a:off x="4499992" y="1172870"/>
              <a:ext cx="1030446" cy="1030446"/>
            </a:xfrm>
            <a:prstGeom prst="rect">
              <a:avLst/>
            </a:prstGeom>
            <a:grpFill/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4753572" y="1388894"/>
              <a:ext cx="523288" cy="530915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添加</a:t>
              </a:r>
              <a:endParaRPr lang="en-US" altLang="zh-CN" sz="20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  <a:p>
              <a:pPr algn="ctr"/>
              <a:r>
                <a:rPr lang="zh-CN" altLang="en-US" sz="20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</a:t>
              </a: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9453580" y="2132856"/>
            <a:ext cx="1373749" cy="1373928"/>
            <a:chOff x="6819997" y="1172870"/>
            <a:chExt cx="1030446" cy="1030446"/>
          </a:xfrm>
          <a:solidFill>
            <a:srgbClr val="AA7FDC"/>
          </a:solidFill>
        </p:grpSpPr>
        <p:sp>
          <p:nvSpPr>
            <p:cNvPr id="11" name="矩形 10"/>
            <p:cNvSpPr/>
            <p:nvPr/>
          </p:nvSpPr>
          <p:spPr>
            <a:xfrm>
              <a:off x="6819997" y="1172870"/>
              <a:ext cx="1030446" cy="1030446"/>
            </a:xfrm>
            <a:prstGeom prst="rect">
              <a:avLst/>
            </a:prstGeom>
            <a:grpFill/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7073574" y="1334150"/>
              <a:ext cx="523288" cy="530915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添加</a:t>
              </a:r>
              <a:endParaRPr lang="en-US" altLang="zh-CN" sz="20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  <a:p>
              <a:pPr algn="ctr"/>
              <a:r>
                <a:rPr lang="zh-CN" altLang="en-US" sz="20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</a:t>
              </a: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7917609" y="3608453"/>
            <a:ext cx="1373749" cy="1373928"/>
            <a:chOff x="5667869" y="2279568"/>
            <a:chExt cx="1030446" cy="1030446"/>
          </a:xfrm>
        </p:grpSpPr>
        <p:sp>
          <p:nvSpPr>
            <p:cNvPr id="13" name="矩形 12"/>
            <p:cNvSpPr/>
            <p:nvPr/>
          </p:nvSpPr>
          <p:spPr>
            <a:xfrm>
              <a:off x="5667869" y="2279568"/>
              <a:ext cx="1030446" cy="1030446"/>
            </a:xfrm>
            <a:prstGeom prst="rect">
              <a:avLst/>
            </a:prstGeom>
            <a:solidFill>
              <a:schemeClr val="accent4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5921446" y="2440848"/>
              <a:ext cx="523288" cy="53091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添加</a:t>
              </a:r>
              <a:endParaRPr lang="en-US" altLang="zh-CN" sz="20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  <a:p>
              <a:pPr algn="ctr"/>
              <a:r>
                <a:rPr lang="zh-CN" altLang="en-US" sz="20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</a:t>
              </a: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6360642" y="3608453"/>
            <a:ext cx="1373749" cy="1373928"/>
            <a:chOff x="4499992" y="2279568"/>
            <a:chExt cx="1030446" cy="1030446"/>
          </a:xfrm>
        </p:grpSpPr>
        <p:sp>
          <p:nvSpPr>
            <p:cNvPr id="12" name="矩形 11"/>
            <p:cNvSpPr/>
            <p:nvPr/>
          </p:nvSpPr>
          <p:spPr>
            <a:xfrm>
              <a:off x="4499992" y="2279568"/>
              <a:ext cx="1030446" cy="1030446"/>
            </a:xfrm>
            <a:prstGeom prst="rect">
              <a:avLst/>
            </a:prstGeom>
            <a:solidFill>
              <a:srgbClr val="BD51A7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22" name="组合 21"/>
            <p:cNvGrpSpPr/>
            <p:nvPr/>
          </p:nvGrpSpPr>
          <p:grpSpPr>
            <a:xfrm>
              <a:off x="4745340" y="2608983"/>
              <a:ext cx="539750" cy="539751"/>
              <a:chOff x="568325" y="5842000"/>
              <a:chExt cx="539750" cy="539751"/>
            </a:xfrm>
          </p:grpSpPr>
          <p:sp>
            <p:nvSpPr>
              <p:cNvPr id="23" name="Freeform 7"/>
              <p:cNvSpPr/>
              <p:nvPr/>
            </p:nvSpPr>
            <p:spPr bwMode="auto">
              <a:xfrm>
                <a:off x="568325" y="6180138"/>
                <a:ext cx="539750" cy="66675"/>
              </a:xfrm>
              <a:custGeom>
                <a:avLst/>
                <a:gdLst>
                  <a:gd name="T0" fmla="*/ 0 w 192"/>
                  <a:gd name="T1" fmla="*/ 12 h 24"/>
                  <a:gd name="T2" fmla="*/ 13 w 192"/>
                  <a:gd name="T3" fmla="*/ 24 h 24"/>
                  <a:gd name="T4" fmla="*/ 80 w 192"/>
                  <a:gd name="T5" fmla="*/ 24 h 24"/>
                  <a:gd name="T6" fmla="*/ 88 w 192"/>
                  <a:gd name="T7" fmla="*/ 24 h 24"/>
                  <a:gd name="T8" fmla="*/ 104 w 192"/>
                  <a:gd name="T9" fmla="*/ 24 h 24"/>
                  <a:gd name="T10" fmla="*/ 112 w 192"/>
                  <a:gd name="T11" fmla="*/ 24 h 24"/>
                  <a:gd name="T12" fmla="*/ 181 w 192"/>
                  <a:gd name="T13" fmla="*/ 24 h 24"/>
                  <a:gd name="T14" fmla="*/ 192 w 192"/>
                  <a:gd name="T15" fmla="*/ 12 h 24"/>
                  <a:gd name="T16" fmla="*/ 192 w 192"/>
                  <a:gd name="T17" fmla="*/ 0 h 24"/>
                  <a:gd name="T18" fmla="*/ 0 w 192"/>
                  <a:gd name="T19" fmla="*/ 0 h 24"/>
                  <a:gd name="T20" fmla="*/ 0 w 192"/>
                  <a:gd name="T21" fmla="*/ 1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92" h="24">
                    <a:moveTo>
                      <a:pt x="0" y="12"/>
                    </a:moveTo>
                    <a:cubicBezTo>
                      <a:pt x="0" y="19"/>
                      <a:pt x="6" y="24"/>
                      <a:pt x="13" y="24"/>
                    </a:cubicBezTo>
                    <a:cubicBezTo>
                      <a:pt x="80" y="24"/>
                      <a:pt x="80" y="24"/>
                      <a:pt x="80" y="24"/>
                    </a:cubicBezTo>
                    <a:cubicBezTo>
                      <a:pt x="88" y="24"/>
                      <a:pt x="88" y="24"/>
                      <a:pt x="88" y="24"/>
                    </a:cubicBezTo>
                    <a:cubicBezTo>
                      <a:pt x="104" y="24"/>
                      <a:pt x="104" y="24"/>
                      <a:pt x="104" y="24"/>
                    </a:cubicBezTo>
                    <a:cubicBezTo>
                      <a:pt x="112" y="24"/>
                      <a:pt x="112" y="24"/>
                      <a:pt x="112" y="24"/>
                    </a:cubicBezTo>
                    <a:cubicBezTo>
                      <a:pt x="181" y="24"/>
                      <a:pt x="181" y="24"/>
                      <a:pt x="181" y="24"/>
                    </a:cubicBezTo>
                    <a:cubicBezTo>
                      <a:pt x="187" y="24"/>
                      <a:pt x="192" y="18"/>
                      <a:pt x="192" y="12"/>
                    </a:cubicBezTo>
                    <a:cubicBezTo>
                      <a:pt x="192" y="0"/>
                      <a:pt x="192" y="0"/>
                      <a:pt x="192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4" name="Freeform 8"/>
              <p:cNvSpPr/>
              <p:nvPr/>
            </p:nvSpPr>
            <p:spPr bwMode="auto">
              <a:xfrm>
                <a:off x="568325" y="5842000"/>
                <a:ext cx="539750" cy="315913"/>
              </a:xfrm>
              <a:custGeom>
                <a:avLst/>
                <a:gdLst>
                  <a:gd name="T0" fmla="*/ 180 w 192"/>
                  <a:gd name="T1" fmla="*/ 0 h 112"/>
                  <a:gd name="T2" fmla="*/ 12 w 192"/>
                  <a:gd name="T3" fmla="*/ 0 h 112"/>
                  <a:gd name="T4" fmla="*/ 0 w 192"/>
                  <a:gd name="T5" fmla="*/ 12 h 112"/>
                  <a:gd name="T6" fmla="*/ 0 w 192"/>
                  <a:gd name="T7" fmla="*/ 112 h 112"/>
                  <a:gd name="T8" fmla="*/ 192 w 192"/>
                  <a:gd name="T9" fmla="*/ 112 h 112"/>
                  <a:gd name="T10" fmla="*/ 192 w 192"/>
                  <a:gd name="T11" fmla="*/ 12 h 112"/>
                  <a:gd name="T12" fmla="*/ 180 w 192"/>
                  <a:gd name="T13" fmla="*/ 0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2" h="112">
                    <a:moveTo>
                      <a:pt x="180" y="0"/>
                    </a:moveTo>
                    <a:cubicBezTo>
                      <a:pt x="12" y="0"/>
                      <a:pt x="12" y="0"/>
                      <a:pt x="12" y="0"/>
                    </a:cubicBezTo>
                    <a:cubicBezTo>
                      <a:pt x="6" y="0"/>
                      <a:pt x="0" y="5"/>
                      <a:pt x="0" y="12"/>
                    </a:cubicBezTo>
                    <a:cubicBezTo>
                      <a:pt x="0" y="112"/>
                      <a:pt x="0" y="112"/>
                      <a:pt x="0" y="112"/>
                    </a:cubicBezTo>
                    <a:cubicBezTo>
                      <a:pt x="192" y="112"/>
                      <a:pt x="192" y="112"/>
                      <a:pt x="192" y="112"/>
                    </a:cubicBezTo>
                    <a:cubicBezTo>
                      <a:pt x="192" y="12"/>
                      <a:pt x="192" y="12"/>
                      <a:pt x="192" y="12"/>
                    </a:cubicBezTo>
                    <a:cubicBezTo>
                      <a:pt x="192" y="5"/>
                      <a:pt x="187" y="0"/>
                      <a:pt x="18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5" name="Freeform 9"/>
              <p:cNvSpPr/>
              <p:nvPr/>
            </p:nvSpPr>
            <p:spPr bwMode="auto">
              <a:xfrm>
                <a:off x="725488" y="6269038"/>
                <a:ext cx="225425" cy="112713"/>
              </a:xfrm>
              <a:custGeom>
                <a:avLst/>
                <a:gdLst>
                  <a:gd name="T0" fmla="*/ 56 w 80"/>
                  <a:gd name="T1" fmla="*/ 2 h 40"/>
                  <a:gd name="T2" fmla="*/ 56 w 80"/>
                  <a:gd name="T3" fmla="*/ 2 h 40"/>
                  <a:gd name="T4" fmla="*/ 56 w 80"/>
                  <a:gd name="T5" fmla="*/ 0 h 40"/>
                  <a:gd name="T6" fmla="*/ 48 w 80"/>
                  <a:gd name="T7" fmla="*/ 0 h 40"/>
                  <a:gd name="T8" fmla="*/ 32 w 80"/>
                  <a:gd name="T9" fmla="*/ 0 h 40"/>
                  <a:gd name="T10" fmla="*/ 24 w 80"/>
                  <a:gd name="T11" fmla="*/ 0 h 40"/>
                  <a:gd name="T12" fmla="*/ 24 w 80"/>
                  <a:gd name="T13" fmla="*/ 1 h 40"/>
                  <a:gd name="T14" fmla="*/ 24 w 80"/>
                  <a:gd name="T15" fmla="*/ 1 h 40"/>
                  <a:gd name="T16" fmla="*/ 0 w 80"/>
                  <a:gd name="T17" fmla="*/ 20 h 40"/>
                  <a:gd name="T18" fmla="*/ 13 w 80"/>
                  <a:gd name="T19" fmla="*/ 35 h 40"/>
                  <a:gd name="T20" fmla="*/ 40 w 80"/>
                  <a:gd name="T21" fmla="*/ 40 h 40"/>
                  <a:gd name="T22" fmla="*/ 80 w 80"/>
                  <a:gd name="T23" fmla="*/ 20 h 40"/>
                  <a:gd name="T24" fmla="*/ 80 w 80"/>
                  <a:gd name="T25" fmla="*/ 20 h 40"/>
                  <a:gd name="T26" fmla="*/ 80 w 80"/>
                  <a:gd name="T27" fmla="*/ 20 h 40"/>
                  <a:gd name="T28" fmla="*/ 80 w 80"/>
                  <a:gd name="T29" fmla="*/ 20 h 40"/>
                  <a:gd name="T30" fmla="*/ 80 w 80"/>
                  <a:gd name="T31" fmla="*/ 20 h 40"/>
                  <a:gd name="T32" fmla="*/ 56 w 80"/>
                  <a:gd name="T33" fmla="*/ 2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80" h="40">
                    <a:moveTo>
                      <a:pt x="56" y="2"/>
                    </a:moveTo>
                    <a:cubicBezTo>
                      <a:pt x="56" y="2"/>
                      <a:pt x="56" y="2"/>
                      <a:pt x="56" y="2"/>
                    </a:cubicBezTo>
                    <a:cubicBezTo>
                      <a:pt x="56" y="0"/>
                      <a:pt x="56" y="0"/>
                      <a:pt x="56" y="0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9" y="5"/>
                      <a:pt x="0" y="11"/>
                      <a:pt x="0" y="20"/>
                    </a:cubicBezTo>
                    <a:cubicBezTo>
                      <a:pt x="0" y="26"/>
                      <a:pt x="5" y="31"/>
                      <a:pt x="13" y="35"/>
                    </a:cubicBezTo>
                    <a:cubicBezTo>
                      <a:pt x="20" y="38"/>
                      <a:pt x="30" y="40"/>
                      <a:pt x="40" y="40"/>
                    </a:cubicBezTo>
                    <a:cubicBezTo>
                      <a:pt x="63" y="40"/>
                      <a:pt x="80" y="31"/>
                      <a:pt x="80" y="20"/>
                    </a:cubicBezTo>
                    <a:cubicBezTo>
                      <a:pt x="80" y="20"/>
                      <a:pt x="80" y="20"/>
                      <a:pt x="80" y="20"/>
                    </a:cubicBezTo>
                    <a:cubicBezTo>
                      <a:pt x="80" y="20"/>
                      <a:pt x="80" y="20"/>
                      <a:pt x="80" y="20"/>
                    </a:cubicBezTo>
                    <a:cubicBezTo>
                      <a:pt x="80" y="20"/>
                      <a:pt x="80" y="20"/>
                      <a:pt x="80" y="20"/>
                    </a:cubicBezTo>
                    <a:cubicBezTo>
                      <a:pt x="80" y="20"/>
                      <a:pt x="80" y="20"/>
                      <a:pt x="80" y="20"/>
                    </a:cubicBezTo>
                    <a:cubicBezTo>
                      <a:pt x="80" y="11"/>
                      <a:pt x="71" y="5"/>
                      <a:pt x="56" y="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6" name="组合 5"/>
          <p:cNvGrpSpPr/>
          <p:nvPr/>
        </p:nvGrpSpPr>
        <p:grpSpPr>
          <a:xfrm>
            <a:off x="9453580" y="3608453"/>
            <a:ext cx="1373749" cy="1373928"/>
            <a:chOff x="6819997" y="2279568"/>
            <a:chExt cx="1030446" cy="1030446"/>
          </a:xfrm>
        </p:grpSpPr>
        <p:sp>
          <p:nvSpPr>
            <p:cNvPr id="14" name="矩形 13"/>
            <p:cNvSpPr/>
            <p:nvPr/>
          </p:nvSpPr>
          <p:spPr>
            <a:xfrm>
              <a:off x="6819997" y="2279568"/>
              <a:ext cx="1030446" cy="1030446"/>
            </a:xfrm>
            <a:prstGeom prst="rect">
              <a:avLst/>
            </a:prstGeom>
            <a:solidFill>
              <a:srgbClr val="BD51A7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Freeform 11"/>
            <p:cNvSpPr>
              <a:spLocks noEditPoints="1"/>
            </p:cNvSpPr>
            <p:nvPr/>
          </p:nvSpPr>
          <p:spPr bwMode="auto">
            <a:xfrm>
              <a:off x="7065345" y="2664659"/>
              <a:ext cx="539750" cy="404813"/>
            </a:xfrm>
            <a:custGeom>
              <a:avLst/>
              <a:gdLst>
                <a:gd name="T0" fmla="*/ 180 w 192"/>
                <a:gd name="T1" fmla="*/ 0 h 144"/>
                <a:gd name="T2" fmla="*/ 12 w 192"/>
                <a:gd name="T3" fmla="*/ 0 h 144"/>
                <a:gd name="T4" fmla="*/ 0 w 192"/>
                <a:gd name="T5" fmla="*/ 12 h 144"/>
                <a:gd name="T6" fmla="*/ 0 w 192"/>
                <a:gd name="T7" fmla="*/ 116 h 144"/>
                <a:gd name="T8" fmla="*/ 13 w 192"/>
                <a:gd name="T9" fmla="*/ 128 h 144"/>
                <a:gd name="T10" fmla="*/ 78 w 192"/>
                <a:gd name="T11" fmla="*/ 128 h 144"/>
                <a:gd name="T12" fmla="*/ 73 w 192"/>
                <a:gd name="T13" fmla="*/ 138 h 144"/>
                <a:gd name="T14" fmla="*/ 74 w 192"/>
                <a:gd name="T15" fmla="*/ 143 h 144"/>
                <a:gd name="T16" fmla="*/ 76 w 192"/>
                <a:gd name="T17" fmla="*/ 144 h 144"/>
                <a:gd name="T18" fmla="*/ 80 w 192"/>
                <a:gd name="T19" fmla="*/ 142 h 144"/>
                <a:gd name="T20" fmla="*/ 87 w 192"/>
                <a:gd name="T21" fmla="*/ 128 h 144"/>
                <a:gd name="T22" fmla="*/ 106 w 192"/>
                <a:gd name="T23" fmla="*/ 128 h 144"/>
                <a:gd name="T24" fmla="*/ 113 w 192"/>
                <a:gd name="T25" fmla="*/ 142 h 144"/>
                <a:gd name="T26" fmla="*/ 116 w 192"/>
                <a:gd name="T27" fmla="*/ 144 h 144"/>
                <a:gd name="T28" fmla="*/ 118 w 192"/>
                <a:gd name="T29" fmla="*/ 143 h 144"/>
                <a:gd name="T30" fmla="*/ 120 w 192"/>
                <a:gd name="T31" fmla="*/ 138 h 144"/>
                <a:gd name="T32" fmla="*/ 115 w 192"/>
                <a:gd name="T33" fmla="*/ 128 h 144"/>
                <a:gd name="T34" fmla="*/ 181 w 192"/>
                <a:gd name="T35" fmla="*/ 128 h 144"/>
                <a:gd name="T36" fmla="*/ 192 w 192"/>
                <a:gd name="T37" fmla="*/ 116 h 144"/>
                <a:gd name="T38" fmla="*/ 192 w 192"/>
                <a:gd name="T39" fmla="*/ 12 h 144"/>
                <a:gd name="T40" fmla="*/ 180 w 192"/>
                <a:gd name="T41" fmla="*/ 0 h 144"/>
                <a:gd name="T42" fmla="*/ 176 w 192"/>
                <a:gd name="T43" fmla="*/ 108 h 144"/>
                <a:gd name="T44" fmla="*/ 172 w 192"/>
                <a:gd name="T45" fmla="*/ 112 h 144"/>
                <a:gd name="T46" fmla="*/ 20 w 192"/>
                <a:gd name="T47" fmla="*/ 112 h 144"/>
                <a:gd name="T48" fmla="*/ 16 w 192"/>
                <a:gd name="T49" fmla="*/ 108 h 144"/>
                <a:gd name="T50" fmla="*/ 16 w 192"/>
                <a:gd name="T51" fmla="*/ 20 h 144"/>
                <a:gd name="T52" fmla="*/ 20 w 192"/>
                <a:gd name="T53" fmla="*/ 16 h 144"/>
                <a:gd name="T54" fmla="*/ 172 w 192"/>
                <a:gd name="T55" fmla="*/ 16 h 144"/>
                <a:gd name="T56" fmla="*/ 176 w 192"/>
                <a:gd name="T57" fmla="*/ 20 h 144"/>
                <a:gd name="T58" fmla="*/ 176 w 192"/>
                <a:gd name="T59" fmla="*/ 108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92" h="144">
                  <a:moveTo>
                    <a:pt x="180" y="0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6" y="0"/>
                    <a:pt x="0" y="5"/>
                    <a:pt x="0" y="12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123"/>
                    <a:pt x="6" y="128"/>
                    <a:pt x="13" y="128"/>
                  </a:cubicBezTo>
                  <a:cubicBezTo>
                    <a:pt x="78" y="128"/>
                    <a:pt x="78" y="128"/>
                    <a:pt x="78" y="128"/>
                  </a:cubicBezTo>
                  <a:cubicBezTo>
                    <a:pt x="73" y="138"/>
                    <a:pt x="73" y="138"/>
                    <a:pt x="73" y="138"/>
                  </a:cubicBezTo>
                  <a:cubicBezTo>
                    <a:pt x="72" y="140"/>
                    <a:pt x="72" y="142"/>
                    <a:pt x="74" y="143"/>
                  </a:cubicBezTo>
                  <a:cubicBezTo>
                    <a:pt x="75" y="144"/>
                    <a:pt x="76" y="144"/>
                    <a:pt x="76" y="144"/>
                  </a:cubicBezTo>
                  <a:cubicBezTo>
                    <a:pt x="78" y="144"/>
                    <a:pt x="79" y="143"/>
                    <a:pt x="80" y="142"/>
                  </a:cubicBezTo>
                  <a:cubicBezTo>
                    <a:pt x="87" y="128"/>
                    <a:pt x="87" y="128"/>
                    <a:pt x="87" y="128"/>
                  </a:cubicBezTo>
                  <a:cubicBezTo>
                    <a:pt x="106" y="128"/>
                    <a:pt x="106" y="128"/>
                    <a:pt x="106" y="128"/>
                  </a:cubicBezTo>
                  <a:cubicBezTo>
                    <a:pt x="113" y="142"/>
                    <a:pt x="113" y="142"/>
                    <a:pt x="113" y="142"/>
                  </a:cubicBezTo>
                  <a:cubicBezTo>
                    <a:pt x="113" y="143"/>
                    <a:pt x="115" y="144"/>
                    <a:pt x="116" y="144"/>
                  </a:cubicBezTo>
                  <a:cubicBezTo>
                    <a:pt x="117" y="144"/>
                    <a:pt x="117" y="144"/>
                    <a:pt x="118" y="143"/>
                  </a:cubicBezTo>
                  <a:cubicBezTo>
                    <a:pt x="120" y="142"/>
                    <a:pt x="121" y="140"/>
                    <a:pt x="120" y="138"/>
                  </a:cubicBezTo>
                  <a:cubicBezTo>
                    <a:pt x="115" y="128"/>
                    <a:pt x="115" y="128"/>
                    <a:pt x="115" y="128"/>
                  </a:cubicBezTo>
                  <a:cubicBezTo>
                    <a:pt x="181" y="128"/>
                    <a:pt x="181" y="128"/>
                    <a:pt x="181" y="128"/>
                  </a:cubicBezTo>
                  <a:cubicBezTo>
                    <a:pt x="187" y="128"/>
                    <a:pt x="192" y="122"/>
                    <a:pt x="192" y="116"/>
                  </a:cubicBezTo>
                  <a:cubicBezTo>
                    <a:pt x="192" y="12"/>
                    <a:pt x="192" y="12"/>
                    <a:pt x="192" y="12"/>
                  </a:cubicBezTo>
                  <a:cubicBezTo>
                    <a:pt x="192" y="5"/>
                    <a:pt x="187" y="0"/>
                    <a:pt x="180" y="0"/>
                  </a:cubicBezTo>
                  <a:close/>
                  <a:moveTo>
                    <a:pt x="176" y="108"/>
                  </a:moveTo>
                  <a:cubicBezTo>
                    <a:pt x="176" y="110"/>
                    <a:pt x="174" y="112"/>
                    <a:pt x="172" y="112"/>
                  </a:cubicBezTo>
                  <a:cubicBezTo>
                    <a:pt x="20" y="112"/>
                    <a:pt x="20" y="112"/>
                    <a:pt x="20" y="112"/>
                  </a:cubicBezTo>
                  <a:cubicBezTo>
                    <a:pt x="18" y="112"/>
                    <a:pt x="16" y="110"/>
                    <a:pt x="16" y="108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8"/>
                    <a:pt x="18" y="16"/>
                    <a:pt x="20" y="16"/>
                  </a:cubicBezTo>
                  <a:cubicBezTo>
                    <a:pt x="172" y="16"/>
                    <a:pt x="172" y="16"/>
                    <a:pt x="172" y="16"/>
                  </a:cubicBezTo>
                  <a:cubicBezTo>
                    <a:pt x="174" y="16"/>
                    <a:pt x="176" y="18"/>
                    <a:pt x="176" y="20"/>
                  </a:cubicBezTo>
                  <a:lnTo>
                    <a:pt x="176" y="10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7917609" y="2132856"/>
            <a:ext cx="1373749" cy="1373928"/>
            <a:chOff x="5667869" y="1172870"/>
            <a:chExt cx="1030446" cy="1030446"/>
          </a:xfrm>
        </p:grpSpPr>
        <p:sp>
          <p:nvSpPr>
            <p:cNvPr id="10" name="矩形 9"/>
            <p:cNvSpPr/>
            <p:nvPr/>
          </p:nvSpPr>
          <p:spPr>
            <a:xfrm>
              <a:off x="5667869" y="1172870"/>
              <a:ext cx="1030446" cy="1030446"/>
            </a:xfrm>
            <a:prstGeom prst="rect">
              <a:avLst/>
            </a:prstGeom>
            <a:solidFill>
              <a:srgbClr val="AA7FDC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27" name="组合 26"/>
            <p:cNvGrpSpPr/>
            <p:nvPr/>
          </p:nvGrpSpPr>
          <p:grpSpPr>
            <a:xfrm>
              <a:off x="5907732" y="1400960"/>
              <a:ext cx="496888" cy="539751"/>
              <a:chOff x="5843588" y="533400"/>
              <a:chExt cx="496888" cy="539751"/>
            </a:xfrm>
          </p:grpSpPr>
          <p:sp>
            <p:nvSpPr>
              <p:cNvPr id="28" name="Freeform 70"/>
              <p:cNvSpPr>
                <a:spLocks noEditPoints="1"/>
              </p:cNvSpPr>
              <p:nvPr/>
            </p:nvSpPr>
            <p:spPr bwMode="auto">
              <a:xfrm>
                <a:off x="5843588" y="533400"/>
                <a:ext cx="384175" cy="517525"/>
              </a:xfrm>
              <a:custGeom>
                <a:avLst/>
                <a:gdLst>
                  <a:gd name="T0" fmla="*/ 80 w 136"/>
                  <a:gd name="T1" fmla="*/ 156 h 184"/>
                  <a:gd name="T2" fmla="*/ 68 w 136"/>
                  <a:gd name="T3" fmla="*/ 168 h 184"/>
                  <a:gd name="T4" fmla="*/ 56 w 136"/>
                  <a:gd name="T5" fmla="*/ 156 h 184"/>
                  <a:gd name="T6" fmla="*/ 68 w 136"/>
                  <a:gd name="T7" fmla="*/ 144 h 184"/>
                  <a:gd name="T8" fmla="*/ 80 w 136"/>
                  <a:gd name="T9" fmla="*/ 156 h 184"/>
                  <a:gd name="T10" fmla="*/ 80 w 136"/>
                  <a:gd name="T11" fmla="*/ 136 h 184"/>
                  <a:gd name="T12" fmla="*/ 20 w 136"/>
                  <a:gd name="T13" fmla="*/ 136 h 184"/>
                  <a:gd name="T14" fmla="*/ 16 w 136"/>
                  <a:gd name="T15" fmla="*/ 132 h 184"/>
                  <a:gd name="T16" fmla="*/ 16 w 136"/>
                  <a:gd name="T17" fmla="*/ 36 h 184"/>
                  <a:gd name="T18" fmla="*/ 20 w 136"/>
                  <a:gd name="T19" fmla="*/ 32 h 184"/>
                  <a:gd name="T20" fmla="*/ 116 w 136"/>
                  <a:gd name="T21" fmla="*/ 32 h 184"/>
                  <a:gd name="T22" fmla="*/ 120 w 136"/>
                  <a:gd name="T23" fmla="*/ 36 h 184"/>
                  <a:gd name="T24" fmla="*/ 120 w 136"/>
                  <a:gd name="T25" fmla="*/ 40 h 184"/>
                  <a:gd name="T26" fmla="*/ 136 w 136"/>
                  <a:gd name="T27" fmla="*/ 40 h 184"/>
                  <a:gd name="T28" fmla="*/ 136 w 136"/>
                  <a:gd name="T29" fmla="*/ 12 h 184"/>
                  <a:gd name="T30" fmla="*/ 124 w 136"/>
                  <a:gd name="T31" fmla="*/ 0 h 184"/>
                  <a:gd name="T32" fmla="*/ 12 w 136"/>
                  <a:gd name="T33" fmla="*/ 0 h 184"/>
                  <a:gd name="T34" fmla="*/ 0 w 136"/>
                  <a:gd name="T35" fmla="*/ 12 h 184"/>
                  <a:gd name="T36" fmla="*/ 0 w 136"/>
                  <a:gd name="T37" fmla="*/ 172 h 184"/>
                  <a:gd name="T38" fmla="*/ 12 w 136"/>
                  <a:gd name="T39" fmla="*/ 184 h 184"/>
                  <a:gd name="T40" fmla="*/ 81 w 136"/>
                  <a:gd name="T41" fmla="*/ 184 h 184"/>
                  <a:gd name="T42" fmla="*/ 80 w 136"/>
                  <a:gd name="T43" fmla="*/ 180 h 184"/>
                  <a:gd name="T44" fmla="*/ 80 w 136"/>
                  <a:gd name="T45" fmla="*/ 156 h 184"/>
                  <a:gd name="T46" fmla="*/ 65 w 136"/>
                  <a:gd name="T47" fmla="*/ 17 h 184"/>
                  <a:gd name="T48" fmla="*/ 71 w 136"/>
                  <a:gd name="T49" fmla="*/ 17 h 184"/>
                  <a:gd name="T50" fmla="*/ 72 w 136"/>
                  <a:gd name="T51" fmla="*/ 20 h 184"/>
                  <a:gd name="T52" fmla="*/ 71 w 136"/>
                  <a:gd name="T53" fmla="*/ 23 h 184"/>
                  <a:gd name="T54" fmla="*/ 68 w 136"/>
                  <a:gd name="T55" fmla="*/ 24 h 184"/>
                  <a:gd name="T56" fmla="*/ 65 w 136"/>
                  <a:gd name="T57" fmla="*/ 23 h 184"/>
                  <a:gd name="T58" fmla="*/ 64 w 136"/>
                  <a:gd name="T59" fmla="*/ 20 h 184"/>
                  <a:gd name="T60" fmla="*/ 65 w 136"/>
                  <a:gd name="T61" fmla="*/ 17 h 1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136" h="184">
                    <a:moveTo>
                      <a:pt x="80" y="156"/>
                    </a:moveTo>
                    <a:cubicBezTo>
                      <a:pt x="80" y="162"/>
                      <a:pt x="75" y="168"/>
                      <a:pt x="68" y="168"/>
                    </a:cubicBezTo>
                    <a:cubicBezTo>
                      <a:pt x="62" y="168"/>
                      <a:pt x="56" y="162"/>
                      <a:pt x="56" y="156"/>
                    </a:cubicBezTo>
                    <a:cubicBezTo>
                      <a:pt x="56" y="149"/>
                      <a:pt x="62" y="144"/>
                      <a:pt x="68" y="144"/>
                    </a:cubicBezTo>
                    <a:cubicBezTo>
                      <a:pt x="75" y="144"/>
                      <a:pt x="80" y="149"/>
                      <a:pt x="80" y="156"/>
                    </a:cubicBezTo>
                    <a:cubicBezTo>
                      <a:pt x="80" y="136"/>
                      <a:pt x="80" y="136"/>
                      <a:pt x="80" y="136"/>
                    </a:cubicBezTo>
                    <a:cubicBezTo>
                      <a:pt x="20" y="136"/>
                      <a:pt x="20" y="136"/>
                      <a:pt x="20" y="136"/>
                    </a:cubicBezTo>
                    <a:cubicBezTo>
                      <a:pt x="18" y="136"/>
                      <a:pt x="16" y="134"/>
                      <a:pt x="16" y="132"/>
                    </a:cubicBezTo>
                    <a:cubicBezTo>
                      <a:pt x="16" y="36"/>
                      <a:pt x="16" y="36"/>
                      <a:pt x="16" y="36"/>
                    </a:cubicBezTo>
                    <a:cubicBezTo>
                      <a:pt x="16" y="34"/>
                      <a:pt x="18" y="32"/>
                      <a:pt x="20" y="32"/>
                    </a:cubicBezTo>
                    <a:cubicBezTo>
                      <a:pt x="116" y="32"/>
                      <a:pt x="116" y="32"/>
                      <a:pt x="116" y="32"/>
                    </a:cubicBezTo>
                    <a:cubicBezTo>
                      <a:pt x="118" y="32"/>
                      <a:pt x="120" y="34"/>
                      <a:pt x="120" y="36"/>
                    </a:cubicBezTo>
                    <a:cubicBezTo>
                      <a:pt x="120" y="40"/>
                      <a:pt x="120" y="40"/>
                      <a:pt x="120" y="40"/>
                    </a:cubicBezTo>
                    <a:cubicBezTo>
                      <a:pt x="136" y="40"/>
                      <a:pt x="136" y="40"/>
                      <a:pt x="136" y="40"/>
                    </a:cubicBezTo>
                    <a:cubicBezTo>
                      <a:pt x="136" y="12"/>
                      <a:pt x="136" y="12"/>
                      <a:pt x="136" y="12"/>
                    </a:cubicBezTo>
                    <a:cubicBezTo>
                      <a:pt x="136" y="5"/>
                      <a:pt x="131" y="0"/>
                      <a:pt x="124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6" y="0"/>
                      <a:pt x="0" y="5"/>
                      <a:pt x="0" y="12"/>
                    </a:cubicBezTo>
                    <a:cubicBezTo>
                      <a:pt x="0" y="172"/>
                      <a:pt x="0" y="172"/>
                      <a:pt x="0" y="172"/>
                    </a:cubicBezTo>
                    <a:cubicBezTo>
                      <a:pt x="0" y="178"/>
                      <a:pt x="6" y="184"/>
                      <a:pt x="12" y="184"/>
                    </a:cubicBezTo>
                    <a:cubicBezTo>
                      <a:pt x="81" y="184"/>
                      <a:pt x="81" y="184"/>
                      <a:pt x="81" y="184"/>
                    </a:cubicBezTo>
                    <a:cubicBezTo>
                      <a:pt x="80" y="183"/>
                      <a:pt x="80" y="181"/>
                      <a:pt x="80" y="180"/>
                    </a:cubicBezTo>
                    <a:lnTo>
                      <a:pt x="80" y="156"/>
                    </a:lnTo>
                    <a:close/>
                    <a:moveTo>
                      <a:pt x="65" y="17"/>
                    </a:moveTo>
                    <a:cubicBezTo>
                      <a:pt x="67" y="16"/>
                      <a:pt x="70" y="16"/>
                      <a:pt x="71" y="17"/>
                    </a:cubicBezTo>
                    <a:cubicBezTo>
                      <a:pt x="72" y="18"/>
                      <a:pt x="72" y="19"/>
                      <a:pt x="72" y="20"/>
                    </a:cubicBezTo>
                    <a:cubicBezTo>
                      <a:pt x="72" y="21"/>
                      <a:pt x="72" y="22"/>
                      <a:pt x="71" y="23"/>
                    </a:cubicBezTo>
                    <a:cubicBezTo>
                      <a:pt x="70" y="23"/>
                      <a:pt x="69" y="24"/>
                      <a:pt x="68" y="24"/>
                    </a:cubicBezTo>
                    <a:cubicBezTo>
                      <a:pt x="67" y="24"/>
                      <a:pt x="66" y="23"/>
                      <a:pt x="65" y="23"/>
                    </a:cubicBezTo>
                    <a:cubicBezTo>
                      <a:pt x="65" y="22"/>
                      <a:pt x="64" y="21"/>
                      <a:pt x="64" y="20"/>
                    </a:cubicBezTo>
                    <a:cubicBezTo>
                      <a:pt x="64" y="19"/>
                      <a:pt x="65" y="18"/>
                      <a:pt x="65" y="1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9" name="Freeform 71"/>
              <p:cNvSpPr>
                <a:spLocks noEditPoints="1"/>
              </p:cNvSpPr>
              <p:nvPr/>
            </p:nvSpPr>
            <p:spPr bwMode="auto">
              <a:xfrm>
                <a:off x="6091238" y="668338"/>
                <a:ext cx="249238" cy="404813"/>
              </a:xfrm>
              <a:custGeom>
                <a:avLst/>
                <a:gdLst>
                  <a:gd name="T0" fmla="*/ 76 w 88"/>
                  <a:gd name="T1" fmla="*/ 0 h 144"/>
                  <a:gd name="T2" fmla="*/ 12 w 88"/>
                  <a:gd name="T3" fmla="*/ 0 h 144"/>
                  <a:gd name="T4" fmla="*/ 0 w 88"/>
                  <a:gd name="T5" fmla="*/ 12 h 144"/>
                  <a:gd name="T6" fmla="*/ 0 w 88"/>
                  <a:gd name="T7" fmla="*/ 132 h 144"/>
                  <a:gd name="T8" fmla="*/ 12 w 88"/>
                  <a:gd name="T9" fmla="*/ 144 h 144"/>
                  <a:gd name="T10" fmla="*/ 76 w 88"/>
                  <a:gd name="T11" fmla="*/ 144 h 144"/>
                  <a:gd name="T12" fmla="*/ 88 w 88"/>
                  <a:gd name="T13" fmla="*/ 132 h 144"/>
                  <a:gd name="T14" fmla="*/ 88 w 88"/>
                  <a:gd name="T15" fmla="*/ 12 h 144"/>
                  <a:gd name="T16" fmla="*/ 76 w 88"/>
                  <a:gd name="T17" fmla="*/ 0 h 144"/>
                  <a:gd name="T18" fmla="*/ 41 w 88"/>
                  <a:gd name="T19" fmla="*/ 17 h 144"/>
                  <a:gd name="T20" fmla="*/ 47 w 88"/>
                  <a:gd name="T21" fmla="*/ 17 h 144"/>
                  <a:gd name="T22" fmla="*/ 48 w 88"/>
                  <a:gd name="T23" fmla="*/ 20 h 144"/>
                  <a:gd name="T24" fmla="*/ 47 w 88"/>
                  <a:gd name="T25" fmla="*/ 23 h 144"/>
                  <a:gd name="T26" fmla="*/ 44 w 88"/>
                  <a:gd name="T27" fmla="*/ 24 h 144"/>
                  <a:gd name="T28" fmla="*/ 41 w 88"/>
                  <a:gd name="T29" fmla="*/ 23 h 144"/>
                  <a:gd name="T30" fmla="*/ 40 w 88"/>
                  <a:gd name="T31" fmla="*/ 20 h 144"/>
                  <a:gd name="T32" fmla="*/ 41 w 88"/>
                  <a:gd name="T33" fmla="*/ 17 h 144"/>
                  <a:gd name="T34" fmla="*/ 25 w 88"/>
                  <a:gd name="T35" fmla="*/ 17 h 144"/>
                  <a:gd name="T36" fmla="*/ 31 w 88"/>
                  <a:gd name="T37" fmla="*/ 17 h 144"/>
                  <a:gd name="T38" fmla="*/ 32 w 88"/>
                  <a:gd name="T39" fmla="*/ 20 h 144"/>
                  <a:gd name="T40" fmla="*/ 31 w 88"/>
                  <a:gd name="T41" fmla="*/ 23 h 144"/>
                  <a:gd name="T42" fmla="*/ 28 w 88"/>
                  <a:gd name="T43" fmla="*/ 24 h 144"/>
                  <a:gd name="T44" fmla="*/ 25 w 88"/>
                  <a:gd name="T45" fmla="*/ 23 h 144"/>
                  <a:gd name="T46" fmla="*/ 24 w 88"/>
                  <a:gd name="T47" fmla="*/ 20 h 144"/>
                  <a:gd name="T48" fmla="*/ 25 w 88"/>
                  <a:gd name="T49" fmla="*/ 17 h 144"/>
                  <a:gd name="T50" fmla="*/ 47 w 88"/>
                  <a:gd name="T51" fmla="*/ 127 h 144"/>
                  <a:gd name="T52" fmla="*/ 44 w 88"/>
                  <a:gd name="T53" fmla="*/ 128 h 144"/>
                  <a:gd name="T54" fmla="*/ 41 w 88"/>
                  <a:gd name="T55" fmla="*/ 127 h 144"/>
                  <a:gd name="T56" fmla="*/ 40 w 88"/>
                  <a:gd name="T57" fmla="*/ 124 h 144"/>
                  <a:gd name="T58" fmla="*/ 41 w 88"/>
                  <a:gd name="T59" fmla="*/ 121 h 144"/>
                  <a:gd name="T60" fmla="*/ 47 w 88"/>
                  <a:gd name="T61" fmla="*/ 121 h 144"/>
                  <a:gd name="T62" fmla="*/ 48 w 88"/>
                  <a:gd name="T63" fmla="*/ 124 h 144"/>
                  <a:gd name="T64" fmla="*/ 47 w 88"/>
                  <a:gd name="T65" fmla="*/ 127 h 144"/>
                  <a:gd name="T66" fmla="*/ 72 w 88"/>
                  <a:gd name="T67" fmla="*/ 108 h 144"/>
                  <a:gd name="T68" fmla="*/ 68 w 88"/>
                  <a:gd name="T69" fmla="*/ 112 h 144"/>
                  <a:gd name="T70" fmla="*/ 20 w 88"/>
                  <a:gd name="T71" fmla="*/ 112 h 144"/>
                  <a:gd name="T72" fmla="*/ 16 w 88"/>
                  <a:gd name="T73" fmla="*/ 108 h 144"/>
                  <a:gd name="T74" fmla="*/ 16 w 88"/>
                  <a:gd name="T75" fmla="*/ 36 h 144"/>
                  <a:gd name="T76" fmla="*/ 20 w 88"/>
                  <a:gd name="T77" fmla="*/ 32 h 144"/>
                  <a:gd name="T78" fmla="*/ 68 w 88"/>
                  <a:gd name="T79" fmla="*/ 32 h 144"/>
                  <a:gd name="T80" fmla="*/ 72 w 88"/>
                  <a:gd name="T81" fmla="*/ 36 h 144"/>
                  <a:gd name="T82" fmla="*/ 72 w 88"/>
                  <a:gd name="T83" fmla="*/ 108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88" h="144">
                    <a:moveTo>
                      <a:pt x="76" y="0"/>
                    </a:moveTo>
                    <a:cubicBezTo>
                      <a:pt x="12" y="0"/>
                      <a:pt x="12" y="0"/>
                      <a:pt x="12" y="0"/>
                    </a:cubicBezTo>
                    <a:cubicBezTo>
                      <a:pt x="6" y="0"/>
                      <a:pt x="0" y="5"/>
                      <a:pt x="0" y="12"/>
                    </a:cubicBezTo>
                    <a:cubicBezTo>
                      <a:pt x="0" y="132"/>
                      <a:pt x="0" y="132"/>
                      <a:pt x="0" y="132"/>
                    </a:cubicBezTo>
                    <a:cubicBezTo>
                      <a:pt x="0" y="138"/>
                      <a:pt x="6" y="144"/>
                      <a:pt x="12" y="144"/>
                    </a:cubicBezTo>
                    <a:cubicBezTo>
                      <a:pt x="76" y="144"/>
                      <a:pt x="76" y="144"/>
                      <a:pt x="76" y="144"/>
                    </a:cubicBezTo>
                    <a:cubicBezTo>
                      <a:pt x="83" y="144"/>
                      <a:pt x="88" y="138"/>
                      <a:pt x="88" y="132"/>
                    </a:cubicBezTo>
                    <a:cubicBezTo>
                      <a:pt x="88" y="12"/>
                      <a:pt x="88" y="12"/>
                      <a:pt x="88" y="12"/>
                    </a:cubicBezTo>
                    <a:cubicBezTo>
                      <a:pt x="88" y="5"/>
                      <a:pt x="83" y="0"/>
                      <a:pt x="76" y="0"/>
                    </a:cubicBezTo>
                    <a:close/>
                    <a:moveTo>
                      <a:pt x="41" y="17"/>
                    </a:moveTo>
                    <a:cubicBezTo>
                      <a:pt x="43" y="16"/>
                      <a:pt x="45" y="16"/>
                      <a:pt x="47" y="17"/>
                    </a:cubicBezTo>
                    <a:cubicBezTo>
                      <a:pt x="48" y="18"/>
                      <a:pt x="48" y="19"/>
                      <a:pt x="48" y="20"/>
                    </a:cubicBezTo>
                    <a:cubicBezTo>
                      <a:pt x="48" y="21"/>
                      <a:pt x="48" y="22"/>
                      <a:pt x="47" y="23"/>
                    </a:cubicBezTo>
                    <a:cubicBezTo>
                      <a:pt x="46" y="23"/>
                      <a:pt x="45" y="24"/>
                      <a:pt x="44" y="24"/>
                    </a:cubicBezTo>
                    <a:cubicBezTo>
                      <a:pt x="43" y="24"/>
                      <a:pt x="42" y="23"/>
                      <a:pt x="41" y="23"/>
                    </a:cubicBezTo>
                    <a:cubicBezTo>
                      <a:pt x="41" y="22"/>
                      <a:pt x="40" y="21"/>
                      <a:pt x="40" y="20"/>
                    </a:cubicBezTo>
                    <a:cubicBezTo>
                      <a:pt x="40" y="19"/>
                      <a:pt x="41" y="18"/>
                      <a:pt x="41" y="17"/>
                    </a:cubicBezTo>
                    <a:close/>
                    <a:moveTo>
                      <a:pt x="25" y="17"/>
                    </a:moveTo>
                    <a:cubicBezTo>
                      <a:pt x="27" y="16"/>
                      <a:pt x="30" y="16"/>
                      <a:pt x="31" y="17"/>
                    </a:cubicBezTo>
                    <a:cubicBezTo>
                      <a:pt x="32" y="18"/>
                      <a:pt x="32" y="19"/>
                      <a:pt x="32" y="20"/>
                    </a:cubicBezTo>
                    <a:cubicBezTo>
                      <a:pt x="32" y="21"/>
                      <a:pt x="32" y="22"/>
                      <a:pt x="31" y="23"/>
                    </a:cubicBezTo>
                    <a:cubicBezTo>
                      <a:pt x="30" y="23"/>
                      <a:pt x="29" y="24"/>
                      <a:pt x="28" y="24"/>
                    </a:cubicBezTo>
                    <a:cubicBezTo>
                      <a:pt x="27" y="24"/>
                      <a:pt x="26" y="23"/>
                      <a:pt x="25" y="23"/>
                    </a:cubicBezTo>
                    <a:cubicBezTo>
                      <a:pt x="25" y="22"/>
                      <a:pt x="24" y="21"/>
                      <a:pt x="24" y="20"/>
                    </a:cubicBezTo>
                    <a:cubicBezTo>
                      <a:pt x="24" y="19"/>
                      <a:pt x="25" y="18"/>
                      <a:pt x="25" y="17"/>
                    </a:cubicBezTo>
                    <a:close/>
                    <a:moveTo>
                      <a:pt x="47" y="127"/>
                    </a:moveTo>
                    <a:cubicBezTo>
                      <a:pt x="46" y="127"/>
                      <a:pt x="45" y="128"/>
                      <a:pt x="44" y="128"/>
                    </a:cubicBezTo>
                    <a:cubicBezTo>
                      <a:pt x="43" y="128"/>
                      <a:pt x="42" y="127"/>
                      <a:pt x="41" y="127"/>
                    </a:cubicBezTo>
                    <a:cubicBezTo>
                      <a:pt x="41" y="126"/>
                      <a:pt x="40" y="125"/>
                      <a:pt x="40" y="124"/>
                    </a:cubicBezTo>
                    <a:cubicBezTo>
                      <a:pt x="40" y="123"/>
                      <a:pt x="41" y="122"/>
                      <a:pt x="41" y="121"/>
                    </a:cubicBezTo>
                    <a:cubicBezTo>
                      <a:pt x="43" y="120"/>
                      <a:pt x="46" y="120"/>
                      <a:pt x="47" y="121"/>
                    </a:cubicBezTo>
                    <a:cubicBezTo>
                      <a:pt x="48" y="122"/>
                      <a:pt x="48" y="123"/>
                      <a:pt x="48" y="124"/>
                    </a:cubicBezTo>
                    <a:cubicBezTo>
                      <a:pt x="48" y="125"/>
                      <a:pt x="48" y="126"/>
                      <a:pt x="47" y="127"/>
                    </a:cubicBezTo>
                    <a:close/>
                    <a:moveTo>
                      <a:pt x="72" y="108"/>
                    </a:moveTo>
                    <a:cubicBezTo>
                      <a:pt x="72" y="110"/>
                      <a:pt x="70" y="112"/>
                      <a:pt x="68" y="112"/>
                    </a:cubicBezTo>
                    <a:cubicBezTo>
                      <a:pt x="20" y="112"/>
                      <a:pt x="20" y="112"/>
                      <a:pt x="20" y="112"/>
                    </a:cubicBezTo>
                    <a:cubicBezTo>
                      <a:pt x="18" y="112"/>
                      <a:pt x="16" y="110"/>
                      <a:pt x="16" y="108"/>
                    </a:cubicBezTo>
                    <a:cubicBezTo>
                      <a:pt x="16" y="36"/>
                      <a:pt x="16" y="36"/>
                      <a:pt x="16" y="36"/>
                    </a:cubicBezTo>
                    <a:cubicBezTo>
                      <a:pt x="16" y="34"/>
                      <a:pt x="18" y="32"/>
                      <a:pt x="20" y="32"/>
                    </a:cubicBezTo>
                    <a:cubicBezTo>
                      <a:pt x="68" y="32"/>
                      <a:pt x="68" y="32"/>
                      <a:pt x="68" y="32"/>
                    </a:cubicBezTo>
                    <a:cubicBezTo>
                      <a:pt x="70" y="32"/>
                      <a:pt x="72" y="34"/>
                      <a:pt x="72" y="36"/>
                    </a:cubicBezTo>
                    <a:lnTo>
                      <a:pt x="72" y="10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31" name="组合 30"/>
          <p:cNvGrpSpPr/>
          <p:nvPr/>
        </p:nvGrpSpPr>
        <p:grpSpPr>
          <a:xfrm>
            <a:off x="297815" y="236220"/>
            <a:ext cx="615950" cy="464185"/>
            <a:chOff x="6634" y="2434"/>
            <a:chExt cx="9016" cy="6790"/>
          </a:xfrm>
        </p:grpSpPr>
        <p:sp>
          <p:nvSpPr>
            <p:cNvPr id="43" name="椭圆 42"/>
            <p:cNvSpPr/>
            <p:nvPr/>
          </p:nvSpPr>
          <p:spPr>
            <a:xfrm>
              <a:off x="6634" y="2434"/>
              <a:ext cx="5933" cy="5933"/>
            </a:xfrm>
            <a:prstGeom prst="ellipse">
              <a:avLst/>
            </a:prstGeom>
            <a:solidFill>
              <a:srgbClr val="BD51A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椭圆 31"/>
            <p:cNvSpPr/>
            <p:nvPr/>
          </p:nvSpPr>
          <p:spPr>
            <a:xfrm>
              <a:off x="9718" y="3292"/>
              <a:ext cx="5933" cy="5933"/>
            </a:xfrm>
            <a:prstGeom prst="ellipse">
              <a:avLst/>
            </a:prstGeom>
            <a:solidFill>
              <a:srgbClr val="4C65B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3" name="文本框 32"/>
          <p:cNvSpPr txBox="1"/>
          <p:nvPr/>
        </p:nvSpPr>
        <p:spPr>
          <a:xfrm>
            <a:off x="892810" y="276225"/>
            <a:ext cx="172212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400">
                <a:solidFill>
                  <a:schemeClr val="tx1"/>
                </a:solidFill>
                <a:latin typeface="阿里巴巴普惠体 M" panose="00020600040101010101" charset="-122"/>
                <a:ea typeface="阿里巴巴普惠体 M" panose="00020600040101010101" charset="-122"/>
              </a:rPr>
              <a:t>输入标题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000"/>
                            </p:stCondLst>
                            <p:childTnLst>
                              <p:par>
                                <p:cTn id="4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500"/>
                            </p:stCondLst>
                            <p:childTnLst>
                              <p:par>
                                <p:cTn id="5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  <p:bldP spid="4" grpId="0"/>
      <p:bldP spid="1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56.jpg1"/>
          <p:cNvPicPr>
            <a:picLocks noChangeAspect="1"/>
          </p:cNvPicPr>
          <p:nvPr/>
        </p:nvPicPr>
        <p:blipFill>
          <a:blip r:embed="rId3"/>
          <a:srcRect t="24836"/>
          <a:stretch>
            <a:fillRect/>
          </a:stretch>
        </p:blipFill>
        <p:spPr>
          <a:xfrm>
            <a:off x="-635" y="0"/>
            <a:ext cx="12193270" cy="6858000"/>
          </a:xfrm>
          <a:prstGeom prst="rect">
            <a:avLst/>
          </a:prstGeom>
        </p:spPr>
      </p:pic>
      <p:sp>
        <p:nvSpPr>
          <p:cNvPr id="17" name="TextBox 4"/>
          <p:cNvSpPr txBox="1"/>
          <p:nvPr/>
        </p:nvSpPr>
        <p:spPr>
          <a:xfrm>
            <a:off x="6198870" y="3208655"/>
            <a:ext cx="3479800" cy="711835"/>
          </a:xfrm>
          <a:prstGeom prst="rect">
            <a:avLst/>
          </a:prstGeom>
          <a:noFill/>
        </p:spPr>
        <p:txBody>
          <a:bodyPr wrap="square" lIns="96595" tIns="48297" rIns="96595" bIns="48297" rtlCol="0">
            <a:spAutoFit/>
          </a:bodyPr>
          <a:lstStyle/>
          <a:p>
            <a:pPr algn="dist" defTabSz="965835">
              <a:defRPr/>
            </a:pPr>
            <a:r>
              <a:rPr lang="zh-CN" altLang="en-US" sz="40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思源黑体 CN Normal" panose="020B0400000000000000" charset="-122"/>
                <a:sym typeface="微软雅黑" panose="020B0503020204020204" pitchFamily="34" charset="-122"/>
              </a:rPr>
              <a:t>输入标题内容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5146675" y="4079875"/>
            <a:ext cx="5777865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lnSpc>
                <a:spcPct val="150000"/>
              </a:lnSpc>
            </a:pP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 ipsum dolor sit amet, consectetuer </a:t>
            </a:r>
            <a:r>
              <a: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adipiscing elit.</a:t>
            </a:r>
          </a:p>
          <a:p>
            <a:pPr algn="dist">
              <a:lnSpc>
                <a:spcPct val="150000"/>
              </a:lnSpc>
            </a:pPr>
            <a:endParaRPr lang="en-US" altLang="zh-CN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椭圆 19"/>
          <p:cNvSpPr/>
          <p:nvPr/>
        </p:nvSpPr>
        <p:spPr>
          <a:xfrm>
            <a:off x="7314565" y="1819910"/>
            <a:ext cx="1181100" cy="1181100"/>
          </a:xfrm>
          <a:prstGeom prst="ellipse">
            <a:avLst/>
          </a:prstGeom>
          <a:solidFill>
            <a:schemeClr val="bg1"/>
          </a:solidFill>
          <a:ln w="698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矩形 34"/>
          <p:cNvSpPr/>
          <p:nvPr/>
        </p:nvSpPr>
        <p:spPr>
          <a:xfrm>
            <a:off x="6434795" y="3732924"/>
            <a:ext cx="2008229" cy="1920213"/>
          </a:xfrm>
          <a:prstGeom prst="rect">
            <a:avLst/>
          </a:prstGeom>
          <a:solidFill>
            <a:schemeClr val="bg1">
              <a:alpha val="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6434795" y="3732923"/>
            <a:ext cx="2008229" cy="576887"/>
          </a:xfrm>
          <a:prstGeom prst="rect">
            <a:avLst/>
          </a:prstGeom>
          <a:solidFill>
            <a:srgbClr val="AA7F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1009201" y="3732925"/>
            <a:ext cx="2008229" cy="1920213"/>
          </a:xfrm>
          <a:prstGeom prst="rect">
            <a:avLst/>
          </a:prstGeom>
          <a:solidFill>
            <a:schemeClr val="bg1">
              <a:alpha val="5000"/>
            </a:schemeClr>
          </a:solidFill>
          <a:ln w="190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1009201" y="3732924"/>
            <a:ext cx="2008229" cy="576887"/>
          </a:xfrm>
          <a:prstGeom prst="rect">
            <a:avLst/>
          </a:prstGeom>
          <a:solidFill>
            <a:srgbClr val="BD51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9156970" y="2292676"/>
            <a:ext cx="2008229" cy="1920213"/>
          </a:xfrm>
          <a:prstGeom prst="rect">
            <a:avLst/>
          </a:prstGeom>
          <a:solidFill>
            <a:schemeClr val="bg1">
              <a:alpha val="5000"/>
            </a:schemeClr>
          </a:solidFill>
          <a:ln w="190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9156970" y="2292675"/>
            <a:ext cx="2008229" cy="576887"/>
          </a:xfrm>
          <a:prstGeom prst="rect">
            <a:avLst/>
          </a:prstGeom>
          <a:solidFill>
            <a:srgbClr val="BD51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3731376" y="2292677"/>
            <a:ext cx="2008229" cy="1920213"/>
          </a:xfrm>
          <a:prstGeom prst="rect">
            <a:avLst/>
          </a:prstGeom>
          <a:solidFill>
            <a:schemeClr val="bg1">
              <a:alpha val="5000"/>
            </a:schemeClr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3731376" y="2292676"/>
            <a:ext cx="2008229" cy="576887"/>
          </a:xfrm>
          <a:prstGeom prst="rect">
            <a:avLst/>
          </a:prstGeom>
          <a:solidFill>
            <a:srgbClr val="AA7F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48" name="肘形连接符 47"/>
          <p:cNvCxnSpPr>
            <a:stCxn id="37" idx="3"/>
            <a:endCxn id="46" idx="1"/>
          </p:cNvCxnSpPr>
          <p:nvPr/>
        </p:nvCxnSpPr>
        <p:spPr>
          <a:xfrm flipV="1">
            <a:off x="3017430" y="3252783"/>
            <a:ext cx="713946" cy="1440248"/>
          </a:xfrm>
          <a:prstGeom prst="bentConnector3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肘形连接符 48"/>
          <p:cNvCxnSpPr>
            <a:stCxn id="46" idx="3"/>
            <a:endCxn id="35" idx="1"/>
          </p:cNvCxnSpPr>
          <p:nvPr/>
        </p:nvCxnSpPr>
        <p:spPr>
          <a:xfrm>
            <a:off x="5739605" y="3252784"/>
            <a:ext cx="695189" cy="1440247"/>
          </a:xfrm>
          <a:prstGeom prst="bentConnector3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肘形连接符 49"/>
          <p:cNvCxnSpPr>
            <a:stCxn id="35" idx="3"/>
            <a:endCxn id="39" idx="1"/>
          </p:cNvCxnSpPr>
          <p:nvPr/>
        </p:nvCxnSpPr>
        <p:spPr>
          <a:xfrm flipV="1">
            <a:off x="8443023" y="3252781"/>
            <a:ext cx="713946" cy="1440248"/>
          </a:xfrm>
          <a:prstGeom prst="bentConnector3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TextBox 67"/>
          <p:cNvSpPr txBox="1"/>
          <p:nvPr/>
        </p:nvSpPr>
        <p:spPr>
          <a:xfrm>
            <a:off x="1640478" y="3817459"/>
            <a:ext cx="778510" cy="397510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2020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4363350" y="2382258"/>
            <a:ext cx="778510" cy="397510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2020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7049838" y="3817459"/>
            <a:ext cx="778510" cy="397510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2020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9772013" y="2382258"/>
            <a:ext cx="778510" cy="397510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2020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1063676" y="4418411"/>
            <a:ext cx="2041560" cy="1200316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点击添加文字内容，内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容简要详尽，言简意赅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叙述内容概要。点击添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加文字内容，内容简要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详尽。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6486319" y="4431111"/>
            <a:ext cx="2041560" cy="1200316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点击添加文字内容，内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容简要详尽，言简意赅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叙述内容概要。点击添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加文字内容，内容简要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详尽。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3774680" y="2987357"/>
            <a:ext cx="2041560" cy="1200316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点击添加文字内容，内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容简要详尽，言简意赅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叙述内容概要。点击添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加文字内容，内容简要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详尽。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9201779" y="3000057"/>
            <a:ext cx="2041560" cy="1200316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点击添加文字内容，内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容简要详尽，言简意赅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叙述内容概要。点击添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加文字内容，内容简要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详尽。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76" name="直接连接符 75"/>
          <p:cNvCxnSpPr/>
          <p:nvPr/>
        </p:nvCxnSpPr>
        <p:spPr>
          <a:xfrm>
            <a:off x="-37301" y="4698433"/>
            <a:ext cx="1048093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直接连接符 76"/>
          <p:cNvCxnSpPr/>
          <p:nvPr/>
        </p:nvCxnSpPr>
        <p:spPr>
          <a:xfrm>
            <a:off x="11165199" y="3257435"/>
            <a:ext cx="1048093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0" name="组合 29"/>
          <p:cNvGrpSpPr/>
          <p:nvPr/>
        </p:nvGrpSpPr>
        <p:grpSpPr>
          <a:xfrm>
            <a:off x="297815" y="236220"/>
            <a:ext cx="615950" cy="464185"/>
            <a:chOff x="6634" y="2434"/>
            <a:chExt cx="9016" cy="6790"/>
          </a:xfrm>
        </p:grpSpPr>
        <p:sp>
          <p:nvSpPr>
            <p:cNvPr id="43" name="椭圆 42"/>
            <p:cNvSpPr/>
            <p:nvPr/>
          </p:nvSpPr>
          <p:spPr>
            <a:xfrm>
              <a:off x="6634" y="2434"/>
              <a:ext cx="5933" cy="5933"/>
            </a:xfrm>
            <a:prstGeom prst="ellipse">
              <a:avLst/>
            </a:prstGeom>
            <a:solidFill>
              <a:srgbClr val="BD51A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椭圆 30"/>
            <p:cNvSpPr/>
            <p:nvPr/>
          </p:nvSpPr>
          <p:spPr>
            <a:xfrm>
              <a:off x="9718" y="3292"/>
              <a:ext cx="5933" cy="5933"/>
            </a:xfrm>
            <a:prstGeom prst="ellipse">
              <a:avLst/>
            </a:prstGeom>
            <a:solidFill>
              <a:srgbClr val="4C65B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2" name="文本框 31"/>
          <p:cNvSpPr txBox="1"/>
          <p:nvPr/>
        </p:nvSpPr>
        <p:spPr>
          <a:xfrm>
            <a:off x="892810" y="276225"/>
            <a:ext cx="172212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400">
                <a:solidFill>
                  <a:schemeClr val="tx1"/>
                </a:solidFill>
                <a:latin typeface="阿里巴巴普惠体 M" panose="00020600040101010101" charset="-122"/>
                <a:ea typeface="阿里巴巴普惠体 M" panose="00020600040101010101" charset="-122"/>
              </a:rPr>
              <a:t>输入标题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Freeform 37"/>
          <p:cNvSpPr/>
          <p:nvPr/>
        </p:nvSpPr>
        <p:spPr bwMode="auto">
          <a:xfrm>
            <a:off x="3100691" y="1311385"/>
            <a:ext cx="2501457" cy="2136433"/>
          </a:xfrm>
          <a:custGeom>
            <a:avLst/>
            <a:gdLst>
              <a:gd name="T0" fmla="*/ 1992 w 2157"/>
              <a:gd name="T1" fmla="*/ 165 h 1842"/>
              <a:gd name="T2" fmla="*/ 1909 w 2157"/>
              <a:gd name="T3" fmla="*/ 177 h 1842"/>
              <a:gd name="T4" fmla="*/ 1839 w 2157"/>
              <a:gd name="T5" fmla="*/ 87 h 1842"/>
              <a:gd name="T6" fmla="*/ 1766 w 2157"/>
              <a:gd name="T7" fmla="*/ 90 h 1842"/>
              <a:gd name="T8" fmla="*/ 1763 w 2157"/>
              <a:gd name="T9" fmla="*/ 24 h 1842"/>
              <a:gd name="T10" fmla="*/ 1704 w 2157"/>
              <a:gd name="T11" fmla="*/ 33 h 1842"/>
              <a:gd name="T12" fmla="*/ 1729 w 2157"/>
              <a:gd name="T13" fmla="*/ 98 h 1842"/>
              <a:gd name="T14" fmla="*/ 1683 w 2157"/>
              <a:gd name="T15" fmla="*/ 292 h 1842"/>
              <a:gd name="T16" fmla="*/ 1660 w 2157"/>
              <a:gd name="T17" fmla="*/ 378 h 1842"/>
              <a:gd name="T18" fmla="*/ 1533 w 2157"/>
              <a:gd name="T19" fmla="*/ 424 h 1842"/>
              <a:gd name="T20" fmla="*/ 1463 w 2157"/>
              <a:gd name="T21" fmla="*/ 666 h 1842"/>
              <a:gd name="T22" fmla="*/ 1672 w 2157"/>
              <a:gd name="T23" fmla="*/ 606 h 1842"/>
              <a:gd name="T24" fmla="*/ 1782 w 2157"/>
              <a:gd name="T25" fmla="*/ 692 h 1842"/>
              <a:gd name="T26" fmla="*/ 1782 w 2157"/>
              <a:gd name="T27" fmla="*/ 753 h 1842"/>
              <a:gd name="T28" fmla="*/ 1584 w 2157"/>
              <a:gd name="T29" fmla="*/ 809 h 1842"/>
              <a:gd name="T30" fmla="*/ 1497 w 2157"/>
              <a:gd name="T31" fmla="*/ 924 h 1842"/>
              <a:gd name="T32" fmla="*/ 1376 w 2157"/>
              <a:gd name="T33" fmla="*/ 1005 h 1842"/>
              <a:gd name="T34" fmla="*/ 1206 w 2157"/>
              <a:gd name="T35" fmla="*/ 998 h 1842"/>
              <a:gd name="T36" fmla="*/ 1174 w 2157"/>
              <a:gd name="T37" fmla="*/ 1085 h 1842"/>
              <a:gd name="T38" fmla="*/ 1186 w 2157"/>
              <a:gd name="T39" fmla="*/ 1163 h 1842"/>
              <a:gd name="T40" fmla="*/ 1069 w 2157"/>
              <a:gd name="T41" fmla="*/ 1278 h 1842"/>
              <a:gd name="T42" fmla="*/ 1026 w 2157"/>
              <a:gd name="T43" fmla="*/ 1314 h 1842"/>
              <a:gd name="T44" fmla="*/ 737 w 2157"/>
              <a:gd name="T45" fmla="*/ 1345 h 1842"/>
              <a:gd name="T46" fmla="*/ 603 w 2157"/>
              <a:gd name="T47" fmla="*/ 1413 h 1842"/>
              <a:gd name="T48" fmla="*/ 460 w 2157"/>
              <a:gd name="T49" fmla="*/ 1374 h 1842"/>
              <a:gd name="T50" fmla="*/ 223 w 2157"/>
              <a:gd name="T51" fmla="*/ 1294 h 1842"/>
              <a:gd name="T52" fmla="*/ 2 w 2157"/>
              <a:gd name="T53" fmla="*/ 1275 h 1842"/>
              <a:gd name="T54" fmla="*/ 38 w 2157"/>
              <a:gd name="T55" fmla="*/ 1407 h 1842"/>
              <a:gd name="T56" fmla="*/ 90 w 2157"/>
              <a:gd name="T57" fmla="*/ 1497 h 1842"/>
              <a:gd name="T58" fmla="*/ 229 w 2157"/>
              <a:gd name="T59" fmla="*/ 1488 h 1842"/>
              <a:gd name="T60" fmla="*/ 230 w 2157"/>
              <a:gd name="T61" fmla="*/ 1596 h 1842"/>
              <a:gd name="T62" fmla="*/ 287 w 2157"/>
              <a:gd name="T63" fmla="*/ 1638 h 1842"/>
              <a:gd name="T64" fmla="*/ 382 w 2157"/>
              <a:gd name="T65" fmla="*/ 1710 h 1842"/>
              <a:gd name="T66" fmla="*/ 506 w 2157"/>
              <a:gd name="T67" fmla="*/ 1634 h 1842"/>
              <a:gd name="T68" fmla="*/ 567 w 2157"/>
              <a:gd name="T69" fmla="*/ 1628 h 1842"/>
              <a:gd name="T70" fmla="*/ 576 w 2157"/>
              <a:gd name="T71" fmla="*/ 1702 h 1842"/>
              <a:gd name="T72" fmla="*/ 626 w 2157"/>
              <a:gd name="T73" fmla="*/ 1836 h 1842"/>
              <a:gd name="T74" fmla="*/ 679 w 2157"/>
              <a:gd name="T75" fmla="*/ 1803 h 1842"/>
              <a:gd name="T76" fmla="*/ 790 w 2157"/>
              <a:gd name="T77" fmla="*/ 1651 h 1842"/>
              <a:gd name="T78" fmla="*/ 813 w 2157"/>
              <a:gd name="T79" fmla="*/ 1784 h 1842"/>
              <a:gd name="T80" fmla="*/ 909 w 2157"/>
              <a:gd name="T81" fmla="*/ 1834 h 1842"/>
              <a:gd name="T82" fmla="*/ 1044 w 2157"/>
              <a:gd name="T83" fmla="*/ 1675 h 1842"/>
              <a:gd name="T84" fmla="*/ 1136 w 2157"/>
              <a:gd name="T85" fmla="*/ 1610 h 1842"/>
              <a:gd name="T86" fmla="*/ 1248 w 2157"/>
              <a:gd name="T87" fmla="*/ 1536 h 1842"/>
              <a:gd name="T88" fmla="*/ 1324 w 2157"/>
              <a:gd name="T89" fmla="*/ 1492 h 1842"/>
              <a:gd name="T90" fmla="*/ 1382 w 2157"/>
              <a:gd name="T91" fmla="*/ 1421 h 1842"/>
              <a:gd name="T92" fmla="*/ 1429 w 2157"/>
              <a:gd name="T93" fmla="*/ 1308 h 1842"/>
              <a:gd name="T94" fmla="*/ 1498 w 2157"/>
              <a:gd name="T95" fmla="*/ 1357 h 1842"/>
              <a:gd name="T96" fmla="*/ 1613 w 2157"/>
              <a:gd name="T97" fmla="*/ 1258 h 1842"/>
              <a:gd name="T98" fmla="*/ 1713 w 2157"/>
              <a:gd name="T99" fmla="*/ 1223 h 1842"/>
              <a:gd name="T100" fmla="*/ 1758 w 2157"/>
              <a:gd name="T101" fmla="*/ 1271 h 1842"/>
              <a:gd name="T102" fmla="*/ 1840 w 2157"/>
              <a:gd name="T103" fmla="*/ 1330 h 1842"/>
              <a:gd name="T104" fmla="*/ 1964 w 2157"/>
              <a:gd name="T105" fmla="*/ 1203 h 1842"/>
              <a:gd name="T106" fmla="*/ 2099 w 2157"/>
              <a:gd name="T107" fmla="*/ 1123 h 1842"/>
              <a:gd name="T108" fmla="*/ 2114 w 2157"/>
              <a:gd name="T109" fmla="*/ 980 h 1842"/>
              <a:gd name="T110" fmla="*/ 2007 w 2157"/>
              <a:gd name="T111" fmla="*/ 952 h 1842"/>
              <a:gd name="T112" fmla="*/ 1925 w 2157"/>
              <a:gd name="T113" fmla="*/ 795 h 1842"/>
              <a:gd name="T114" fmla="*/ 1983 w 2157"/>
              <a:gd name="T115" fmla="*/ 773 h 1842"/>
              <a:gd name="T116" fmla="*/ 1963 w 2157"/>
              <a:gd name="T117" fmla="*/ 614 h 1842"/>
              <a:gd name="T118" fmla="*/ 2031 w 2157"/>
              <a:gd name="T119" fmla="*/ 510 h 1842"/>
              <a:gd name="T120" fmla="*/ 2093 w 2157"/>
              <a:gd name="T121" fmla="*/ 430 h 1842"/>
              <a:gd name="T122" fmla="*/ 2112 w 2157"/>
              <a:gd name="T123" fmla="*/ 310 h 18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2157" h="1842">
                <a:moveTo>
                  <a:pt x="2114" y="196"/>
                </a:moveTo>
                <a:lnTo>
                  <a:pt x="2106" y="168"/>
                </a:lnTo>
                <a:lnTo>
                  <a:pt x="2084" y="132"/>
                </a:lnTo>
                <a:lnTo>
                  <a:pt x="2066" y="121"/>
                </a:lnTo>
                <a:lnTo>
                  <a:pt x="2047" y="132"/>
                </a:lnTo>
                <a:lnTo>
                  <a:pt x="2036" y="153"/>
                </a:lnTo>
                <a:lnTo>
                  <a:pt x="2035" y="156"/>
                </a:lnTo>
                <a:lnTo>
                  <a:pt x="2032" y="156"/>
                </a:lnTo>
                <a:lnTo>
                  <a:pt x="2031" y="156"/>
                </a:lnTo>
                <a:lnTo>
                  <a:pt x="1998" y="161"/>
                </a:lnTo>
                <a:lnTo>
                  <a:pt x="1998" y="161"/>
                </a:lnTo>
                <a:lnTo>
                  <a:pt x="1992" y="165"/>
                </a:lnTo>
                <a:lnTo>
                  <a:pt x="1990" y="166"/>
                </a:lnTo>
                <a:lnTo>
                  <a:pt x="1988" y="168"/>
                </a:lnTo>
                <a:lnTo>
                  <a:pt x="1981" y="177"/>
                </a:lnTo>
                <a:lnTo>
                  <a:pt x="1963" y="191"/>
                </a:lnTo>
                <a:lnTo>
                  <a:pt x="1958" y="195"/>
                </a:lnTo>
                <a:lnTo>
                  <a:pt x="1942" y="197"/>
                </a:lnTo>
                <a:lnTo>
                  <a:pt x="1942" y="197"/>
                </a:lnTo>
                <a:lnTo>
                  <a:pt x="1936" y="195"/>
                </a:lnTo>
                <a:lnTo>
                  <a:pt x="1928" y="191"/>
                </a:lnTo>
                <a:lnTo>
                  <a:pt x="1919" y="186"/>
                </a:lnTo>
                <a:lnTo>
                  <a:pt x="1910" y="179"/>
                </a:lnTo>
                <a:lnTo>
                  <a:pt x="1909" y="177"/>
                </a:lnTo>
                <a:lnTo>
                  <a:pt x="1909" y="177"/>
                </a:lnTo>
                <a:lnTo>
                  <a:pt x="1893" y="160"/>
                </a:lnTo>
                <a:lnTo>
                  <a:pt x="1881" y="147"/>
                </a:lnTo>
                <a:lnTo>
                  <a:pt x="1874" y="135"/>
                </a:lnTo>
                <a:lnTo>
                  <a:pt x="1872" y="131"/>
                </a:lnTo>
                <a:lnTo>
                  <a:pt x="1872" y="126"/>
                </a:lnTo>
                <a:lnTo>
                  <a:pt x="1872" y="95"/>
                </a:lnTo>
                <a:lnTo>
                  <a:pt x="1872" y="94"/>
                </a:lnTo>
                <a:lnTo>
                  <a:pt x="1872" y="93"/>
                </a:lnTo>
                <a:lnTo>
                  <a:pt x="1876" y="87"/>
                </a:lnTo>
                <a:lnTo>
                  <a:pt x="1840" y="74"/>
                </a:lnTo>
                <a:lnTo>
                  <a:pt x="1839" y="87"/>
                </a:lnTo>
                <a:lnTo>
                  <a:pt x="1839" y="87"/>
                </a:lnTo>
                <a:lnTo>
                  <a:pt x="1839" y="89"/>
                </a:lnTo>
                <a:lnTo>
                  <a:pt x="1837" y="93"/>
                </a:lnTo>
                <a:lnTo>
                  <a:pt x="1833" y="96"/>
                </a:lnTo>
                <a:lnTo>
                  <a:pt x="1830" y="98"/>
                </a:lnTo>
                <a:lnTo>
                  <a:pt x="1817" y="103"/>
                </a:lnTo>
                <a:lnTo>
                  <a:pt x="1813" y="102"/>
                </a:lnTo>
                <a:lnTo>
                  <a:pt x="1813" y="101"/>
                </a:lnTo>
                <a:lnTo>
                  <a:pt x="1794" y="97"/>
                </a:lnTo>
                <a:lnTo>
                  <a:pt x="1798" y="111"/>
                </a:lnTo>
                <a:lnTo>
                  <a:pt x="1767" y="90"/>
                </a:lnTo>
                <a:lnTo>
                  <a:pt x="1766" y="90"/>
                </a:lnTo>
                <a:lnTo>
                  <a:pt x="1765" y="89"/>
                </a:lnTo>
                <a:lnTo>
                  <a:pt x="1765" y="89"/>
                </a:lnTo>
                <a:lnTo>
                  <a:pt x="1765" y="89"/>
                </a:lnTo>
                <a:lnTo>
                  <a:pt x="1761" y="79"/>
                </a:lnTo>
                <a:lnTo>
                  <a:pt x="1759" y="69"/>
                </a:lnTo>
                <a:lnTo>
                  <a:pt x="1758" y="58"/>
                </a:lnTo>
                <a:lnTo>
                  <a:pt x="1758" y="48"/>
                </a:lnTo>
                <a:lnTo>
                  <a:pt x="1758" y="48"/>
                </a:lnTo>
                <a:lnTo>
                  <a:pt x="1758" y="40"/>
                </a:lnTo>
                <a:lnTo>
                  <a:pt x="1759" y="33"/>
                </a:lnTo>
                <a:lnTo>
                  <a:pt x="1760" y="27"/>
                </a:lnTo>
                <a:lnTo>
                  <a:pt x="1763" y="24"/>
                </a:lnTo>
                <a:lnTo>
                  <a:pt x="1770" y="10"/>
                </a:lnTo>
                <a:lnTo>
                  <a:pt x="1768" y="0"/>
                </a:lnTo>
                <a:lnTo>
                  <a:pt x="1737" y="4"/>
                </a:lnTo>
                <a:lnTo>
                  <a:pt x="1737" y="4"/>
                </a:lnTo>
                <a:lnTo>
                  <a:pt x="1731" y="6"/>
                </a:lnTo>
                <a:lnTo>
                  <a:pt x="1726" y="7"/>
                </a:lnTo>
                <a:lnTo>
                  <a:pt x="1721" y="9"/>
                </a:lnTo>
                <a:lnTo>
                  <a:pt x="1716" y="12"/>
                </a:lnTo>
                <a:lnTo>
                  <a:pt x="1713" y="17"/>
                </a:lnTo>
                <a:lnTo>
                  <a:pt x="1710" y="22"/>
                </a:lnTo>
                <a:lnTo>
                  <a:pt x="1706" y="27"/>
                </a:lnTo>
                <a:lnTo>
                  <a:pt x="1704" y="33"/>
                </a:lnTo>
                <a:lnTo>
                  <a:pt x="1704" y="34"/>
                </a:lnTo>
                <a:lnTo>
                  <a:pt x="1704" y="34"/>
                </a:lnTo>
                <a:lnTo>
                  <a:pt x="1686" y="63"/>
                </a:lnTo>
                <a:lnTo>
                  <a:pt x="1704" y="61"/>
                </a:lnTo>
                <a:lnTo>
                  <a:pt x="1705" y="61"/>
                </a:lnTo>
                <a:lnTo>
                  <a:pt x="1706" y="59"/>
                </a:lnTo>
                <a:lnTo>
                  <a:pt x="1707" y="63"/>
                </a:lnTo>
                <a:lnTo>
                  <a:pt x="1722" y="69"/>
                </a:lnTo>
                <a:lnTo>
                  <a:pt x="1724" y="69"/>
                </a:lnTo>
                <a:lnTo>
                  <a:pt x="1727" y="70"/>
                </a:lnTo>
                <a:lnTo>
                  <a:pt x="1727" y="73"/>
                </a:lnTo>
                <a:lnTo>
                  <a:pt x="1729" y="98"/>
                </a:lnTo>
                <a:lnTo>
                  <a:pt x="1737" y="122"/>
                </a:lnTo>
                <a:lnTo>
                  <a:pt x="1737" y="124"/>
                </a:lnTo>
                <a:lnTo>
                  <a:pt x="1737" y="125"/>
                </a:lnTo>
                <a:lnTo>
                  <a:pt x="1737" y="126"/>
                </a:lnTo>
                <a:lnTo>
                  <a:pt x="1697" y="205"/>
                </a:lnTo>
                <a:lnTo>
                  <a:pt x="1697" y="205"/>
                </a:lnTo>
                <a:lnTo>
                  <a:pt x="1695" y="210"/>
                </a:lnTo>
                <a:lnTo>
                  <a:pt x="1692" y="216"/>
                </a:lnTo>
                <a:lnTo>
                  <a:pt x="1688" y="235"/>
                </a:lnTo>
                <a:lnTo>
                  <a:pt x="1686" y="259"/>
                </a:lnTo>
                <a:lnTo>
                  <a:pt x="1683" y="289"/>
                </a:lnTo>
                <a:lnTo>
                  <a:pt x="1683" y="292"/>
                </a:lnTo>
                <a:lnTo>
                  <a:pt x="1668" y="322"/>
                </a:lnTo>
                <a:lnTo>
                  <a:pt x="1679" y="335"/>
                </a:lnTo>
                <a:lnTo>
                  <a:pt x="1679" y="337"/>
                </a:lnTo>
                <a:lnTo>
                  <a:pt x="1679" y="337"/>
                </a:lnTo>
                <a:lnTo>
                  <a:pt x="1679" y="349"/>
                </a:lnTo>
                <a:lnTo>
                  <a:pt x="1679" y="359"/>
                </a:lnTo>
                <a:lnTo>
                  <a:pt x="1676" y="365"/>
                </a:lnTo>
                <a:lnTo>
                  <a:pt x="1675" y="367"/>
                </a:lnTo>
                <a:lnTo>
                  <a:pt x="1674" y="369"/>
                </a:lnTo>
                <a:lnTo>
                  <a:pt x="1671" y="370"/>
                </a:lnTo>
                <a:lnTo>
                  <a:pt x="1671" y="370"/>
                </a:lnTo>
                <a:lnTo>
                  <a:pt x="1660" y="378"/>
                </a:lnTo>
                <a:lnTo>
                  <a:pt x="1643" y="395"/>
                </a:lnTo>
                <a:lnTo>
                  <a:pt x="1619" y="422"/>
                </a:lnTo>
                <a:lnTo>
                  <a:pt x="1589" y="458"/>
                </a:lnTo>
                <a:lnTo>
                  <a:pt x="1586" y="462"/>
                </a:lnTo>
                <a:lnTo>
                  <a:pt x="1584" y="461"/>
                </a:lnTo>
                <a:lnTo>
                  <a:pt x="1579" y="458"/>
                </a:lnTo>
                <a:lnTo>
                  <a:pt x="1579" y="458"/>
                </a:lnTo>
                <a:lnTo>
                  <a:pt x="1557" y="442"/>
                </a:lnTo>
                <a:lnTo>
                  <a:pt x="1548" y="435"/>
                </a:lnTo>
                <a:lnTo>
                  <a:pt x="1541" y="427"/>
                </a:lnTo>
                <a:lnTo>
                  <a:pt x="1541" y="427"/>
                </a:lnTo>
                <a:lnTo>
                  <a:pt x="1533" y="424"/>
                </a:lnTo>
                <a:lnTo>
                  <a:pt x="1522" y="422"/>
                </a:lnTo>
                <a:lnTo>
                  <a:pt x="1506" y="419"/>
                </a:lnTo>
                <a:lnTo>
                  <a:pt x="1485" y="419"/>
                </a:lnTo>
                <a:lnTo>
                  <a:pt x="1484" y="474"/>
                </a:lnTo>
                <a:lnTo>
                  <a:pt x="1483" y="475"/>
                </a:lnTo>
                <a:lnTo>
                  <a:pt x="1461" y="581"/>
                </a:lnTo>
                <a:lnTo>
                  <a:pt x="1461" y="581"/>
                </a:lnTo>
                <a:lnTo>
                  <a:pt x="1458" y="594"/>
                </a:lnTo>
                <a:lnTo>
                  <a:pt x="1456" y="610"/>
                </a:lnTo>
                <a:lnTo>
                  <a:pt x="1455" y="630"/>
                </a:lnTo>
                <a:lnTo>
                  <a:pt x="1455" y="655"/>
                </a:lnTo>
                <a:lnTo>
                  <a:pt x="1463" y="666"/>
                </a:lnTo>
                <a:lnTo>
                  <a:pt x="1470" y="652"/>
                </a:lnTo>
                <a:lnTo>
                  <a:pt x="1473" y="652"/>
                </a:lnTo>
                <a:lnTo>
                  <a:pt x="1474" y="649"/>
                </a:lnTo>
                <a:lnTo>
                  <a:pt x="1501" y="635"/>
                </a:lnTo>
                <a:lnTo>
                  <a:pt x="1578" y="646"/>
                </a:lnTo>
                <a:lnTo>
                  <a:pt x="1587" y="637"/>
                </a:lnTo>
                <a:lnTo>
                  <a:pt x="1597" y="618"/>
                </a:lnTo>
                <a:lnTo>
                  <a:pt x="1600" y="616"/>
                </a:lnTo>
                <a:lnTo>
                  <a:pt x="1600" y="616"/>
                </a:lnTo>
                <a:lnTo>
                  <a:pt x="1601" y="615"/>
                </a:lnTo>
                <a:lnTo>
                  <a:pt x="1632" y="610"/>
                </a:lnTo>
                <a:lnTo>
                  <a:pt x="1672" y="606"/>
                </a:lnTo>
                <a:lnTo>
                  <a:pt x="1672" y="606"/>
                </a:lnTo>
                <a:lnTo>
                  <a:pt x="1676" y="608"/>
                </a:lnTo>
                <a:lnTo>
                  <a:pt x="1681" y="611"/>
                </a:lnTo>
                <a:lnTo>
                  <a:pt x="1691" y="620"/>
                </a:lnTo>
                <a:lnTo>
                  <a:pt x="1703" y="633"/>
                </a:lnTo>
                <a:lnTo>
                  <a:pt x="1716" y="649"/>
                </a:lnTo>
                <a:lnTo>
                  <a:pt x="1716" y="649"/>
                </a:lnTo>
                <a:lnTo>
                  <a:pt x="1734" y="658"/>
                </a:lnTo>
                <a:lnTo>
                  <a:pt x="1748" y="667"/>
                </a:lnTo>
                <a:lnTo>
                  <a:pt x="1761" y="675"/>
                </a:lnTo>
                <a:lnTo>
                  <a:pt x="1773" y="683"/>
                </a:lnTo>
                <a:lnTo>
                  <a:pt x="1782" y="692"/>
                </a:lnTo>
                <a:lnTo>
                  <a:pt x="1789" y="699"/>
                </a:lnTo>
                <a:lnTo>
                  <a:pt x="1794" y="707"/>
                </a:lnTo>
                <a:lnTo>
                  <a:pt x="1797" y="714"/>
                </a:lnTo>
                <a:lnTo>
                  <a:pt x="1797" y="714"/>
                </a:lnTo>
                <a:lnTo>
                  <a:pt x="1799" y="721"/>
                </a:lnTo>
                <a:lnTo>
                  <a:pt x="1800" y="728"/>
                </a:lnTo>
                <a:lnTo>
                  <a:pt x="1799" y="733"/>
                </a:lnTo>
                <a:lnTo>
                  <a:pt x="1797" y="740"/>
                </a:lnTo>
                <a:lnTo>
                  <a:pt x="1797" y="740"/>
                </a:lnTo>
                <a:lnTo>
                  <a:pt x="1793" y="746"/>
                </a:lnTo>
                <a:lnTo>
                  <a:pt x="1789" y="749"/>
                </a:lnTo>
                <a:lnTo>
                  <a:pt x="1782" y="753"/>
                </a:lnTo>
                <a:lnTo>
                  <a:pt x="1773" y="754"/>
                </a:lnTo>
                <a:lnTo>
                  <a:pt x="1771" y="754"/>
                </a:lnTo>
                <a:lnTo>
                  <a:pt x="1771" y="754"/>
                </a:lnTo>
                <a:lnTo>
                  <a:pt x="1732" y="753"/>
                </a:lnTo>
                <a:lnTo>
                  <a:pt x="1702" y="753"/>
                </a:lnTo>
                <a:lnTo>
                  <a:pt x="1680" y="753"/>
                </a:lnTo>
                <a:lnTo>
                  <a:pt x="1666" y="755"/>
                </a:lnTo>
                <a:lnTo>
                  <a:pt x="1637" y="775"/>
                </a:lnTo>
                <a:lnTo>
                  <a:pt x="1637" y="775"/>
                </a:lnTo>
                <a:lnTo>
                  <a:pt x="1612" y="792"/>
                </a:lnTo>
                <a:lnTo>
                  <a:pt x="1592" y="804"/>
                </a:lnTo>
                <a:lnTo>
                  <a:pt x="1584" y="809"/>
                </a:lnTo>
                <a:lnTo>
                  <a:pt x="1576" y="812"/>
                </a:lnTo>
                <a:lnTo>
                  <a:pt x="1570" y="814"/>
                </a:lnTo>
                <a:lnTo>
                  <a:pt x="1564" y="815"/>
                </a:lnTo>
                <a:lnTo>
                  <a:pt x="1540" y="818"/>
                </a:lnTo>
                <a:lnTo>
                  <a:pt x="1525" y="879"/>
                </a:lnTo>
                <a:lnTo>
                  <a:pt x="1525" y="879"/>
                </a:lnTo>
                <a:lnTo>
                  <a:pt x="1522" y="892"/>
                </a:lnTo>
                <a:lnTo>
                  <a:pt x="1517" y="902"/>
                </a:lnTo>
                <a:lnTo>
                  <a:pt x="1511" y="911"/>
                </a:lnTo>
                <a:lnTo>
                  <a:pt x="1505" y="918"/>
                </a:lnTo>
                <a:lnTo>
                  <a:pt x="1505" y="918"/>
                </a:lnTo>
                <a:lnTo>
                  <a:pt x="1497" y="924"/>
                </a:lnTo>
                <a:lnTo>
                  <a:pt x="1486" y="929"/>
                </a:lnTo>
                <a:lnTo>
                  <a:pt x="1475" y="934"/>
                </a:lnTo>
                <a:lnTo>
                  <a:pt x="1461" y="937"/>
                </a:lnTo>
                <a:lnTo>
                  <a:pt x="1461" y="937"/>
                </a:lnTo>
                <a:lnTo>
                  <a:pt x="1445" y="941"/>
                </a:lnTo>
                <a:lnTo>
                  <a:pt x="1429" y="945"/>
                </a:lnTo>
                <a:lnTo>
                  <a:pt x="1414" y="952"/>
                </a:lnTo>
                <a:lnTo>
                  <a:pt x="1400" y="960"/>
                </a:lnTo>
                <a:lnTo>
                  <a:pt x="1380" y="1004"/>
                </a:lnTo>
                <a:lnTo>
                  <a:pt x="1379" y="1005"/>
                </a:lnTo>
                <a:lnTo>
                  <a:pt x="1377" y="1005"/>
                </a:lnTo>
                <a:lnTo>
                  <a:pt x="1376" y="1005"/>
                </a:lnTo>
                <a:lnTo>
                  <a:pt x="1321" y="1028"/>
                </a:lnTo>
                <a:lnTo>
                  <a:pt x="1317" y="1028"/>
                </a:lnTo>
                <a:lnTo>
                  <a:pt x="1289" y="1021"/>
                </a:lnTo>
                <a:lnTo>
                  <a:pt x="1289" y="1021"/>
                </a:lnTo>
                <a:lnTo>
                  <a:pt x="1274" y="1019"/>
                </a:lnTo>
                <a:lnTo>
                  <a:pt x="1261" y="1014"/>
                </a:lnTo>
                <a:lnTo>
                  <a:pt x="1249" y="1010"/>
                </a:lnTo>
                <a:lnTo>
                  <a:pt x="1240" y="1005"/>
                </a:lnTo>
                <a:lnTo>
                  <a:pt x="1240" y="1005"/>
                </a:lnTo>
                <a:lnTo>
                  <a:pt x="1229" y="1000"/>
                </a:lnTo>
                <a:lnTo>
                  <a:pt x="1217" y="998"/>
                </a:lnTo>
                <a:lnTo>
                  <a:pt x="1206" y="998"/>
                </a:lnTo>
                <a:lnTo>
                  <a:pt x="1193" y="1002"/>
                </a:lnTo>
                <a:lnTo>
                  <a:pt x="1193" y="1002"/>
                </a:lnTo>
                <a:lnTo>
                  <a:pt x="1187" y="1008"/>
                </a:lnTo>
                <a:lnTo>
                  <a:pt x="1183" y="1018"/>
                </a:lnTo>
                <a:lnTo>
                  <a:pt x="1179" y="1026"/>
                </a:lnTo>
                <a:lnTo>
                  <a:pt x="1177" y="1035"/>
                </a:lnTo>
                <a:lnTo>
                  <a:pt x="1175" y="1045"/>
                </a:lnTo>
                <a:lnTo>
                  <a:pt x="1172" y="1054"/>
                </a:lnTo>
                <a:lnTo>
                  <a:pt x="1172" y="1065"/>
                </a:lnTo>
                <a:lnTo>
                  <a:pt x="1172" y="1075"/>
                </a:lnTo>
                <a:lnTo>
                  <a:pt x="1172" y="1075"/>
                </a:lnTo>
                <a:lnTo>
                  <a:pt x="1174" y="1085"/>
                </a:lnTo>
                <a:lnTo>
                  <a:pt x="1176" y="1092"/>
                </a:lnTo>
                <a:lnTo>
                  <a:pt x="1178" y="1098"/>
                </a:lnTo>
                <a:lnTo>
                  <a:pt x="1181" y="1101"/>
                </a:lnTo>
                <a:lnTo>
                  <a:pt x="1190" y="1100"/>
                </a:lnTo>
                <a:lnTo>
                  <a:pt x="1199" y="1094"/>
                </a:lnTo>
                <a:lnTo>
                  <a:pt x="1201" y="1133"/>
                </a:lnTo>
                <a:lnTo>
                  <a:pt x="1201" y="1133"/>
                </a:lnTo>
                <a:lnTo>
                  <a:pt x="1200" y="1143"/>
                </a:lnTo>
                <a:lnTo>
                  <a:pt x="1198" y="1151"/>
                </a:lnTo>
                <a:lnTo>
                  <a:pt x="1193" y="1157"/>
                </a:lnTo>
                <a:lnTo>
                  <a:pt x="1186" y="1163"/>
                </a:lnTo>
                <a:lnTo>
                  <a:pt x="1186" y="1163"/>
                </a:lnTo>
                <a:lnTo>
                  <a:pt x="1182" y="1167"/>
                </a:lnTo>
                <a:lnTo>
                  <a:pt x="1174" y="1170"/>
                </a:lnTo>
                <a:lnTo>
                  <a:pt x="1154" y="1178"/>
                </a:lnTo>
                <a:lnTo>
                  <a:pt x="1145" y="1180"/>
                </a:lnTo>
                <a:lnTo>
                  <a:pt x="1145" y="1180"/>
                </a:lnTo>
                <a:lnTo>
                  <a:pt x="1139" y="1183"/>
                </a:lnTo>
                <a:lnTo>
                  <a:pt x="1132" y="1188"/>
                </a:lnTo>
                <a:lnTo>
                  <a:pt x="1126" y="1198"/>
                </a:lnTo>
                <a:lnTo>
                  <a:pt x="1116" y="1208"/>
                </a:lnTo>
                <a:lnTo>
                  <a:pt x="1096" y="1238"/>
                </a:lnTo>
                <a:lnTo>
                  <a:pt x="1069" y="1277"/>
                </a:lnTo>
                <a:lnTo>
                  <a:pt x="1069" y="1278"/>
                </a:lnTo>
                <a:lnTo>
                  <a:pt x="1068" y="1278"/>
                </a:lnTo>
                <a:lnTo>
                  <a:pt x="1032" y="1300"/>
                </a:lnTo>
                <a:lnTo>
                  <a:pt x="1032" y="1300"/>
                </a:lnTo>
                <a:lnTo>
                  <a:pt x="1036" y="1301"/>
                </a:lnTo>
                <a:lnTo>
                  <a:pt x="1039" y="1302"/>
                </a:lnTo>
                <a:lnTo>
                  <a:pt x="1041" y="1304"/>
                </a:lnTo>
                <a:lnTo>
                  <a:pt x="1041" y="1308"/>
                </a:lnTo>
                <a:lnTo>
                  <a:pt x="1041" y="1308"/>
                </a:lnTo>
                <a:lnTo>
                  <a:pt x="1040" y="1310"/>
                </a:lnTo>
                <a:lnTo>
                  <a:pt x="1036" y="1312"/>
                </a:lnTo>
                <a:lnTo>
                  <a:pt x="1032" y="1313"/>
                </a:lnTo>
                <a:lnTo>
                  <a:pt x="1026" y="1314"/>
                </a:lnTo>
                <a:lnTo>
                  <a:pt x="923" y="1312"/>
                </a:lnTo>
                <a:lnTo>
                  <a:pt x="923" y="1312"/>
                </a:lnTo>
                <a:lnTo>
                  <a:pt x="902" y="1312"/>
                </a:lnTo>
                <a:lnTo>
                  <a:pt x="882" y="1312"/>
                </a:lnTo>
                <a:lnTo>
                  <a:pt x="861" y="1313"/>
                </a:lnTo>
                <a:lnTo>
                  <a:pt x="842" y="1316"/>
                </a:lnTo>
                <a:lnTo>
                  <a:pt x="823" y="1319"/>
                </a:lnTo>
                <a:lnTo>
                  <a:pt x="805" y="1322"/>
                </a:lnTo>
                <a:lnTo>
                  <a:pt x="788" y="1327"/>
                </a:lnTo>
                <a:lnTo>
                  <a:pt x="771" y="1333"/>
                </a:lnTo>
                <a:lnTo>
                  <a:pt x="753" y="1339"/>
                </a:lnTo>
                <a:lnTo>
                  <a:pt x="737" y="1345"/>
                </a:lnTo>
                <a:lnTo>
                  <a:pt x="722" y="1353"/>
                </a:lnTo>
                <a:lnTo>
                  <a:pt x="708" y="1363"/>
                </a:lnTo>
                <a:lnTo>
                  <a:pt x="694" y="1372"/>
                </a:lnTo>
                <a:lnTo>
                  <a:pt x="680" y="1382"/>
                </a:lnTo>
                <a:lnTo>
                  <a:pt x="667" y="1394"/>
                </a:lnTo>
                <a:lnTo>
                  <a:pt x="655" y="1405"/>
                </a:lnTo>
                <a:lnTo>
                  <a:pt x="654" y="1406"/>
                </a:lnTo>
                <a:lnTo>
                  <a:pt x="651" y="1407"/>
                </a:lnTo>
                <a:lnTo>
                  <a:pt x="650" y="1407"/>
                </a:lnTo>
                <a:lnTo>
                  <a:pt x="608" y="1412"/>
                </a:lnTo>
                <a:lnTo>
                  <a:pt x="606" y="1413"/>
                </a:lnTo>
                <a:lnTo>
                  <a:pt x="603" y="1413"/>
                </a:lnTo>
                <a:lnTo>
                  <a:pt x="591" y="1384"/>
                </a:lnTo>
                <a:lnTo>
                  <a:pt x="547" y="1396"/>
                </a:lnTo>
                <a:lnTo>
                  <a:pt x="547" y="1396"/>
                </a:lnTo>
                <a:lnTo>
                  <a:pt x="538" y="1396"/>
                </a:lnTo>
                <a:lnTo>
                  <a:pt x="529" y="1395"/>
                </a:lnTo>
                <a:lnTo>
                  <a:pt x="519" y="1394"/>
                </a:lnTo>
                <a:lnTo>
                  <a:pt x="508" y="1391"/>
                </a:lnTo>
                <a:lnTo>
                  <a:pt x="497" y="1388"/>
                </a:lnTo>
                <a:lnTo>
                  <a:pt x="485" y="1384"/>
                </a:lnTo>
                <a:lnTo>
                  <a:pt x="473" y="1380"/>
                </a:lnTo>
                <a:lnTo>
                  <a:pt x="460" y="1374"/>
                </a:lnTo>
                <a:lnTo>
                  <a:pt x="460" y="1374"/>
                </a:lnTo>
                <a:lnTo>
                  <a:pt x="437" y="1363"/>
                </a:lnTo>
                <a:lnTo>
                  <a:pt x="416" y="1350"/>
                </a:lnTo>
                <a:lnTo>
                  <a:pt x="394" y="1336"/>
                </a:lnTo>
                <a:lnTo>
                  <a:pt x="373" y="1320"/>
                </a:lnTo>
                <a:lnTo>
                  <a:pt x="373" y="1320"/>
                </a:lnTo>
                <a:lnTo>
                  <a:pt x="359" y="1310"/>
                </a:lnTo>
                <a:lnTo>
                  <a:pt x="342" y="1302"/>
                </a:lnTo>
                <a:lnTo>
                  <a:pt x="325" y="1296"/>
                </a:lnTo>
                <a:lnTo>
                  <a:pt x="306" y="1292"/>
                </a:lnTo>
                <a:lnTo>
                  <a:pt x="267" y="1288"/>
                </a:lnTo>
                <a:lnTo>
                  <a:pt x="223" y="1294"/>
                </a:lnTo>
                <a:lnTo>
                  <a:pt x="223" y="1294"/>
                </a:lnTo>
                <a:lnTo>
                  <a:pt x="200" y="1296"/>
                </a:lnTo>
                <a:lnTo>
                  <a:pt x="176" y="1297"/>
                </a:lnTo>
                <a:lnTo>
                  <a:pt x="153" y="1297"/>
                </a:lnTo>
                <a:lnTo>
                  <a:pt x="132" y="1296"/>
                </a:lnTo>
                <a:lnTo>
                  <a:pt x="132" y="1296"/>
                </a:lnTo>
                <a:lnTo>
                  <a:pt x="104" y="1293"/>
                </a:lnTo>
                <a:lnTo>
                  <a:pt x="73" y="1287"/>
                </a:lnTo>
                <a:lnTo>
                  <a:pt x="40" y="1279"/>
                </a:lnTo>
                <a:lnTo>
                  <a:pt x="3" y="1269"/>
                </a:lnTo>
                <a:lnTo>
                  <a:pt x="0" y="1275"/>
                </a:lnTo>
                <a:lnTo>
                  <a:pt x="1" y="1275"/>
                </a:lnTo>
                <a:lnTo>
                  <a:pt x="2" y="1275"/>
                </a:lnTo>
                <a:lnTo>
                  <a:pt x="3" y="1277"/>
                </a:lnTo>
                <a:lnTo>
                  <a:pt x="3" y="1278"/>
                </a:lnTo>
                <a:lnTo>
                  <a:pt x="4" y="1290"/>
                </a:lnTo>
                <a:lnTo>
                  <a:pt x="16" y="1313"/>
                </a:lnTo>
                <a:lnTo>
                  <a:pt x="41" y="1344"/>
                </a:lnTo>
                <a:lnTo>
                  <a:pt x="42" y="1348"/>
                </a:lnTo>
                <a:lnTo>
                  <a:pt x="38" y="1371"/>
                </a:lnTo>
                <a:lnTo>
                  <a:pt x="38" y="1373"/>
                </a:lnTo>
                <a:lnTo>
                  <a:pt x="36" y="1373"/>
                </a:lnTo>
                <a:lnTo>
                  <a:pt x="22" y="1391"/>
                </a:lnTo>
                <a:lnTo>
                  <a:pt x="38" y="1407"/>
                </a:lnTo>
                <a:lnTo>
                  <a:pt x="38" y="1407"/>
                </a:lnTo>
                <a:lnTo>
                  <a:pt x="45" y="1415"/>
                </a:lnTo>
                <a:lnTo>
                  <a:pt x="47" y="1420"/>
                </a:lnTo>
                <a:lnTo>
                  <a:pt x="47" y="1423"/>
                </a:lnTo>
                <a:lnTo>
                  <a:pt x="50" y="1446"/>
                </a:lnTo>
                <a:lnTo>
                  <a:pt x="69" y="1465"/>
                </a:lnTo>
                <a:lnTo>
                  <a:pt x="69" y="1467"/>
                </a:lnTo>
                <a:lnTo>
                  <a:pt x="71" y="1483"/>
                </a:lnTo>
                <a:lnTo>
                  <a:pt x="71" y="1494"/>
                </a:lnTo>
                <a:lnTo>
                  <a:pt x="82" y="1504"/>
                </a:lnTo>
                <a:lnTo>
                  <a:pt x="89" y="1500"/>
                </a:lnTo>
                <a:lnTo>
                  <a:pt x="90" y="1497"/>
                </a:lnTo>
                <a:lnTo>
                  <a:pt x="90" y="1497"/>
                </a:lnTo>
                <a:lnTo>
                  <a:pt x="94" y="1491"/>
                </a:lnTo>
                <a:lnTo>
                  <a:pt x="98" y="1486"/>
                </a:lnTo>
                <a:lnTo>
                  <a:pt x="103" y="1483"/>
                </a:lnTo>
                <a:lnTo>
                  <a:pt x="109" y="1482"/>
                </a:lnTo>
                <a:lnTo>
                  <a:pt x="118" y="1477"/>
                </a:lnTo>
                <a:lnTo>
                  <a:pt x="182" y="1471"/>
                </a:lnTo>
                <a:lnTo>
                  <a:pt x="208" y="1462"/>
                </a:lnTo>
                <a:lnTo>
                  <a:pt x="211" y="1461"/>
                </a:lnTo>
                <a:lnTo>
                  <a:pt x="214" y="1458"/>
                </a:lnTo>
                <a:lnTo>
                  <a:pt x="227" y="1488"/>
                </a:lnTo>
                <a:lnTo>
                  <a:pt x="229" y="1488"/>
                </a:lnTo>
                <a:lnTo>
                  <a:pt x="229" y="1488"/>
                </a:lnTo>
                <a:lnTo>
                  <a:pt x="229" y="1488"/>
                </a:lnTo>
                <a:lnTo>
                  <a:pt x="229" y="1492"/>
                </a:lnTo>
                <a:lnTo>
                  <a:pt x="229" y="1498"/>
                </a:lnTo>
                <a:lnTo>
                  <a:pt x="227" y="1502"/>
                </a:lnTo>
                <a:lnTo>
                  <a:pt x="224" y="1507"/>
                </a:lnTo>
                <a:lnTo>
                  <a:pt x="190" y="1556"/>
                </a:lnTo>
                <a:lnTo>
                  <a:pt x="192" y="1564"/>
                </a:lnTo>
                <a:lnTo>
                  <a:pt x="208" y="1580"/>
                </a:lnTo>
                <a:lnTo>
                  <a:pt x="223" y="1591"/>
                </a:lnTo>
                <a:lnTo>
                  <a:pt x="224" y="1591"/>
                </a:lnTo>
                <a:lnTo>
                  <a:pt x="224" y="1591"/>
                </a:lnTo>
                <a:lnTo>
                  <a:pt x="230" y="1596"/>
                </a:lnTo>
                <a:lnTo>
                  <a:pt x="235" y="1602"/>
                </a:lnTo>
                <a:lnTo>
                  <a:pt x="240" y="1606"/>
                </a:lnTo>
                <a:lnTo>
                  <a:pt x="245" y="1608"/>
                </a:lnTo>
                <a:lnTo>
                  <a:pt x="245" y="1608"/>
                </a:lnTo>
                <a:lnTo>
                  <a:pt x="252" y="1611"/>
                </a:lnTo>
                <a:lnTo>
                  <a:pt x="258" y="1615"/>
                </a:lnTo>
                <a:lnTo>
                  <a:pt x="263" y="1620"/>
                </a:lnTo>
                <a:lnTo>
                  <a:pt x="269" y="1627"/>
                </a:lnTo>
                <a:lnTo>
                  <a:pt x="270" y="1631"/>
                </a:lnTo>
                <a:lnTo>
                  <a:pt x="283" y="1636"/>
                </a:lnTo>
                <a:lnTo>
                  <a:pt x="286" y="1638"/>
                </a:lnTo>
                <a:lnTo>
                  <a:pt x="287" y="1638"/>
                </a:lnTo>
                <a:lnTo>
                  <a:pt x="291" y="1650"/>
                </a:lnTo>
                <a:lnTo>
                  <a:pt x="291" y="1650"/>
                </a:lnTo>
                <a:lnTo>
                  <a:pt x="292" y="1664"/>
                </a:lnTo>
                <a:lnTo>
                  <a:pt x="298" y="1683"/>
                </a:lnTo>
                <a:lnTo>
                  <a:pt x="327" y="1688"/>
                </a:lnTo>
                <a:lnTo>
                  <a:pt x="330" y="1688"/>
                </a:lnTo>
                <a:lnTo>
                  <a:pt x="331" y="1689"/>
                </a:lnTo>
                <a:lnTo>
                  <a:pt x="331" y="1690"/>
                </a:lnTo>
                <a:lnTo>
                  <a:pt x="332" y="1693"/>
                </a:lnTo>
                <a:lnTo>
                  <a:pt x="341" y="1710"/>
                </a:lnTo>
                <a:lnTo>
                  <a:pt x="365" y="1718"/>
                </a:lnTo>
                <a:lnTo>
                  <a:pt x="382" y="1710"/>
                </a:lnTo>
                <a:lnTo>
                  <a:pt x="379" y="1701"/>
                </a:lnTo>
                <a:lnTo>
                  <a:pt x="364" y="1686"/>
                </a:lnTo>
                <a:lnTo>
                  <a:pt x="366" y="1683"/>
                </a:lnTo>
                <a:lnTo>
                  <a:pt x="366" y="1681"/>
                </a:lnTo>
                <a:lnTo>
                  <a:pt x="379" y="1656"/>
                </a:lnTo>
                <a:lnTo>
                  <a:pt x="409" y="1656"/>
                </a:lnTo>
                <a:lnTo>
                  <a:pt x="410" y="1657"/>
                </a:lnTo>
                <a:lnTo>
                  <a:pt x="451" y="1671"/>
                </a:lnTo>
                <a:lnTo>
                  <a:pt x="474" y="1667"/>
                </a:lnTo>
                <a:lnTo>
                  <a:pt x="492" y="1650"/>
                </a:lnTo>
                <a:lnTo>
                  <a:pt x="492" y="1650"/>
                </a:lnTo>
                <a:lnTo>
                  <a:pt x="506" y="1634"/>
                </a:lnTo>
                <a:lnTo>
                  <a:pt x="517" y="1624"/>
                </a:lnTo>
                <a:lnTo>
                  <a:pt x="522" y="1620"/>
                </a:lnTo>
                <a:lnTo>
                  <a:pt x="527" y="1619"/>
                </a:lnTo>
                <a:lnTo>
                  <a:pt x="531" y="1619"/>
                </a:lnTo>
                <a:lnTo>
                  <a:pt x="535" y="1620"/>
                </a:lnTo>
                <a:lnTo>
                  <a:pt x="544" y="1619"/>
                </a:lnTo>
                <a:lnTo>
                  <a:pt x="544" y="1619"/>
                </a:lnTo>
                <a:lnTo>
                  <a:pt x="556" y="1620"/>
                </a:lnTo>
                <a:lnTo>
                  <a:pt x="564" y="1622"/>
                </a:lnTo>
                <a:lnTo>
                  <a:pt x="564" y="1622"/>
                </a:lnTo>
                <a:lnTo>
                  <a:pt x="566" y="1625"/>
                </a:lnTo>
                <a:lnTo>
                  <a:pt x="567" y="1628"/>
                </a:lnTo>
                <a:lnTo>
                  <a:pt x="567" y="1628"/>
                </a:lnTo>
                <a:lnTo>
                  <a:pt x="568" y="1633"/>
                </a:lnTo>
                <a:lnTo>
                  <a:pt x="570" y="1640"/>
                </a:lnTo>
                <a:lnTo>
                  <a:pt x="579" y="1657"/>
                </a:lnTo>
                <a:lnTo>
                  <a:pt x="579" y="1658"/>
                </a:lnTo>
                <a:lnTo>
                  <a:pt x="579" y="1659"/>
                </a:lnTo>
                <a:lnTo>
                  <a:pt x="583" y="1675"/>
                </a:lnTo>
                <a:lnTo>
                  <a:pt x="583" y="1680"/>
                </a:lnTo>
                <a:lnTo>
                  <a:pt x="578" y="1700"/>
                </a:lnTo>
                <a:lnTo>
                  <a:pt x="578" y="1700"/>
                </a:lnTo>
                <a:lnTo>
                  <a:pt x="578" y="1701"/>
                </a:lnTo>
                <a:lnTo>
                  <a:pt x="576" y="1702"/>
                </a:lnTo>
                <a:lnTo>
                  <a:pt x="556" y="1726"/>
                </a:lnTo>
                <a:lnTo>
                  <a:pt x="554" y="1727"/>
                </a:lnTo>
                <a:lnTo>
                  <a:pt x="554" y="1727"/>
                </a:lnTo>
                <a:lnTo>
                  <a:pt x="511" y="1747"/>
                </a:lnTo>
                <a:lnTo>
                  <a:pt x="505" y="1758"/>
                </a:lnTo>
                <a:lnTo>
                  <a:pt x="499" y="1794"/>
                </a:lnTo>
                <a:lnTo>
                  <a:pt x="503" y="1811"/>
                </a:lnTo>
                <a:lnTo>
                  <a:pt x="514" y="1828"/>
                </a:lnTo>
                <a:lnTo>
                  <a:pt x="519" y="1832"/>
                </a:lnTo>
                <a:lnTo>
                  <a:pt x="532" y="1842"/>
                </a:lnTo>
                <a:lnTo>
                  <a:pt x="584" y="1842"/>
                </a:lnTo>
                <a:lnTo>
                  <a:pt x="626" y="1836"/>
                </a:lnTo>
                <a:lnTo>
                  <a:pt x="632" y="1829"/>
                </a:lnTo>
                <a:lnTo>
                  <a:pt x="632" y="1829"/>
                </a:lnTo>
                <a:lnTo>
                  <a:pt x="637" y="1826"/>
                </a:lnTo>
                <a:lnTo>
                  <a:pt x="641" y="1822"/>
                </a:lnTo>
                <a:lnTo>
                  <a:pt x="645" y="1820"/>
                </a:lnTo>
                <a:lnTo>
                  <a:pt x="648" y="1820"/>
                </a:lnTo>
                <a:lnTo>
                  <a:pt x="677" y="1824"/>
                </a:lnTo>
                <a:lnTo>
                  <a:pt x="679" y="1820"/>
                </a:lnTo>
                <a:lnTo>
                  <a:pt x="679" y="1820"/>
                </a:lnTo>
                <a:lnTo>
                  <a:pt x="678" y="1814"/>
                </a:lnTo>
                <a:lnTo>
                  <a:pt x="678" y="1808"/>
                </a:lnTo>
                <a:lnTo>
                  <a:pt x="679" y="1803"/>
                </a:lnTo>
                <a:lnTo>
                  <a:pt x="681" y="1797"/>
                </a:lnTo>
                <a:lnTo>
                  <a:pt x="694" y="1776"/>
                </a:lnTo>
                <a:lnTo>
                  <a:pt x="694" y="1737"/>
                </a:lnTo>
                <a:lnTo>
                  <a:pt x="694" y="1736"/>
                </a:lnTo>
                <a:lnTo>
                  <a:pt x="716" y="1673"/>
                </a:lnTo>
                <a:lnTo>
                  <a:pt x="717" y="1672"/>
                </a:lnTo>
                <a:lnTo>
                  <a:pt x="717" y="1671"/>
                </a:lnTo>
                <a:lnTo>
                  <a:pt x="718" y="1671"/>
                </a:lnTo>
                <a:lnTo>
                  <a:pt x="718" y="1670"/>
                </a:lnTo>
                <a:lnTo>
                  <a:pt x="756" y="1640"/>
                </a:lnTo>
                <a:lnTo>
                  <a:pt x="758" y="1638"/>
                </a:lnTo>
                <a:lnTo>
                  <a:pt x="790" y="1651"/>
                </a:lnTo>
                <a:lnTo>
                  <a:pt x="790" y="1651"/>
                </a:lnTo>
                <a:lnTo>
                  <a:pt x="790" y="1651"/>
                </a:lnTo>
                <a:lnTo>
                  <a:pt x="801" y="1661"/>
                </a:lnTo>
                <a:lnTo>
                  <a:pt x="809" y="1667"/>
                </a:lnTo>
                <a:lnTo>
                  <a:pt x="814" y="1674"/>
                </a:lnTo>
                <a:lnTo>
                  <a:pt x="815" y="1680"/>
                </a:lnTo>
                <a:lnTo>
                  <a:pt x="813" y="1706"/>
                </a:lnTo>
                <a:lnTo>
                  <a:pt x="803" y="1724"/>
                </a:lnTo>
                <a:lnTo>
                  <a:pt x="793" y="1748"/>
                </a:lnTo>
                <a:lnTo>
                  <a:pt x="793" y="1774"/>
                </a:lnTo>
                <a:lnTo>
                  <a:pt x="803" y="1787"/>
                </a:lnTo>
                <a:lnTo>
                  <a:pt x="813" y="1784"/>
                </a:lnTo>
                <a:lnTo>
                  <a:pt x="815" y="1783"/>
                </a:lnTo>
                <a:lnTo>
                  <a:pt x="834" y="1784"/>
                </a:lnTo>
                <a:lnTo>
                  <a:pt x="834" y="1784"/>
                </a:lnTo>
                <a:lnTo>
                  <a:pt x="840" y="1789"/>
                </a:lnTo>
                <a:lnTo>
                  <a:pt x="846" y="1795"/>
                </a:lnTo>
                <a:lnTo>
                  <a:pt x="851" y="1802"/>
                </a:lnTo>
                <a:lnTo>
                  <a:pt x="854" y="1811"/>
                </a:lnTo>
                <a:lnTo>
                  <a:pt x="866" y="1814"/>
                </a:lnTo>
                <a:lnTo>
                  <a:pt x="867" y="1814"/>
                </a:lnTo>
                <a:lnTo>
                  <a:pt x="867" y="1814"/>
                </a:lnTo>
                <a:lnTo>
                  <a:pt x="868" y="1814"/>
                </a:lnTo>
                <a:lnTo>
                  <a:pt x="909" y="1834"/>
                </a:lnTo>
                <a:lnTo>
                  <a:pt x="927" y="1839"/>
                </a:lnTo>
                <a:lnTo>
                  <a:pt x="953" y="1836"/>
                </a:lnTo>
                <a:lnTo>
                  <a:pt x="963" y="1821"/>
                </a:lnTo>
                <a:lnTo>
                  <a:pt x="978" y="1761"/>
                </a:lnTo>
                <a:lnTo>
                  <a:pt x="979" y="1729"/>
                </a:lnTo>
                <a:lnTo>
                  <a:pt x="979" y="1727"/>
                </a:lnTo>
                <a:lnTo>
                  <a:pt x="981" y="1726"/>
                </a:lnTo>
                <a:lnTo>
                  <a:pt x="982" y="1725"/>
                </a:lnTo>
                <a:lnTo>
                  <a:pt x="1005" y="1705"/>
                </a:lnTo>
                <a:lnTo>
                  <a:pt x="1019" y="1688"/>
                </a:lnTo>
                <a:lnTo>
                  <a:pt x="1020" y="1687"/>
                </a:lnTo>
                <a:lnTo>
                  <a:pt x="1044" y="1675"/>
                </a:lnTo>
                <a:lnTo>
                  <a:pt x="1059" y="1667"/>
                </a:lnTo>
                <a:lnTo>
                  <a:pt x="1076" y="1661"/>
                </a:lnTo>
                <a:lnTo>
                  <a:pt x="1067" y="1624"/>
                </a:lnTo>
                <a:lnTo>
                  <a:pt x="1108" y="1628"/>
                </a:lnTo>
                <a:lnTo>
                  <a:pt x="1108" y="1628"/>
                </a:lnTo>
                <a:lnTo>
                  <a:pt x="1108" y="1630"/>
                </a:lnTo>
                <a:lnTo>
                  <a:pt x="1108" y="1630"/>
                </a:lnTo>
                <a:lnTo>
                  <a:pt x="1130" y="1639"/>
                </a:lnTo>
                <a:lnTo>
                  <a:pt x="1130" y="1639"/>
                </a:lnTo>
                <a:lnTo>
                  <a:pt x="1130" y="1638"/>
                </a:lnTo>
                <a:lnTo>
                  <a:pt x="1136" y="1615"/>
                </a:lnTo>
                <a:lnTo>
                  <a:pt x="1136" y="1610"/>
                </a:lnTo>
                <a:lnTo>
                  <a:pt x="1139" y="1612"/>
                </a:lnTo>
                <a:lnTo>
                  <a:pt x="1142" y="1612"/>
                </a:lnTo>
                <a:lnTo>
                  <a:pt x="1161" y="1617"/>
                </a:lnTo>
                <a:lnTo>
                  <a:pt x="1171" y="1617"/>
                </a:lnTo>
                <a:lnTo>
                  <a:pt x="1190" y="1596"/>
                </a:lnTo>
                <a:lnTo>
                  <a:pt x="1191" y="1596"/>
                </a:lnTo>
                <a:lnTo>
                  <a:pt x="1192" y="1595"/>
                </a:lnTo>
                <a:lnTo>
                  <a:pt x="1193" y="1595"/>
                </a:lnTo>
                <a:lnTo>
                  <a:pt x="1217" y="1591"/>
                </a:lnTo>
                <a:lnTo>
                  <a:pt x="1238" y="1571"/>
                </a:lnTo>
                <a:lnTo>
                  <a:pt x="1248" y="1555"/>
                </a:lnTo>
                <a:lnTo>
                  <a:pt x="1248" y="1536"/>
                </a:lnTo>
                <a:lnTo>
                  <a:pt x="1248" y="1536"/>
                </a:lnTo>
                <a:lnTo>
                  <a:pt x="1249" y="1531"/>
                </a:lnTo>
                <a:lnTo>
                  <a:pt x="1251" y="1526"/>
                </a:lnTo>
                <a:lnTo>
                  <a:pt x="1255" y="1523"/>
                </a:lnTo>
                <a:lnTo>
                  <a:pt x="1260" y="1520"/>
                </a:lnTo>
                <a:lnTo>
                  <a:pt x="1260" y="1520"/>
                </a:lnTo>
                <a:lnTo>
                  <a:pt x="1262" y="1520"/>
                </a:lnTo>
                <a:lnTo>
                  <a:pt x="1263" y="1520"/>
                </a:lnTo>
                <a:lnTo>
                  <a:pt x="1286" y="1522"/>
                </a:lnTo>
                <a:lnTo>
                  <a:pt x="1295" y="1516"/>
                </a:lnTo>
                <a:lnTo>
                  <a:pt x="1300" y="1499"/>
                </a:lnTo>
                <a:lnTo>
                  <a:pt x="1324" y="1492"/>
                </a:lnTo>
                <a:lnTo>
                  <a:pt x="1325" y="1492"/>
                </a:lnTo>
                <a:lnTo>
                  <a:pt x="1326" y="1492"/>
                </a:lnTo>
                <a:lnTo>
                  <a:pt x="1326" y="1492"/>
                </a:lnTo>
                <a:lnTo>
                  <a:pt x="1356" y="1496"/>
                </a:lnTo>
                <a:lnTo>
                  <a:pt x="1380" y="1490"/>
                </a:lnTo>
                <a:lnTo>
                  <a:pt x="1395" y="1475"/>
                </a:lnTo>
                <a:lnTo>
                  <a:pt x="1404" y="1455"/>
                </a:lnTo>
                <a:lnTo>
                  <a:pt x="1387" y="1436"/>
                </a:lnTo>
                <a:lnTo>
                  <a:pt x="1387" y="1435"/>
                </a:lnTo>
                <a:lnTo>
                  <a:pt x="1387" y="1435"/>
                </a:lnTo>
                <a:lnTo>
                  <a:pt x="1382" y="1421"/>
                </a:lnTo>
                <a:lnTo>
                  <a:pt x="1382" y="1421"/>
                </a:lnTo>
                <a:lnTo>
                  <a:pt x="1377" y="1399"/>
                </a:lnTo>
                <a:lnTo>
                  <a:pt x="1377" y="1398"/>
                </a:lnTo>
                <a:lnTo>
                  <a:pt x="1389" y="1379"/>
                </a:lnTo>
                <a:lnTo>
                  <a:pt x="1389" y="1379"/>
                </a:lnTo>
                <a:lnTo>
                  <a:pt x="1389" y="1373"/>
                </a:lnTo>
                <a:lnTo>
                  <a:pt x="1391" y="1367"/>
                </a:lnTo>
                <a:lnTo>
                  <a:pt x="1396" y="1361"/>
                </a:lnTo>
                <a:lnTo>
                  <a:pt x="1402" y="1355"/>
                </a:lnTo>
                <a:lnTo>
                  <a:pt x="1415" y="1328"/>
                </a:lnTo>
                <a:lnTo>
                  <a:pt x="1415" y="1326"/>
                </a:lnTo>
                <a:lnTo>
                  <a:pt x="1416" y="1326"/>
                </a:lnTo>
                <a:lnTo>
                  <a:pt x="1429" y="1308"/>
                </a:lnTo>
                <a:lnTo>
                  <a:pt x="1446" y="1271"/>
                </a:lnTo>
                <a:lnTo>
                  <a:pt x="1463" y="1295"/>
                </a:lnTo>
                <a:lnTo>
                  <a:pt x="1464" y="1296"/>
                </a:lnTo>
                <a:lnTo>
                  <a:pt x="1464" y="1297"/>
                </a:lnTo>
                <a:lnTo>
                  <a:pt x="1470" y="1321"/>
                </a:lnTo>
                <a:lnTo>
                  <a:pt x="1470" y="1322"/>
                </a:lnTo>
                <a:lnTo>
                  <a:pt x="1475" y="1347"/>
                </a:lnTo>
                <a:lnTo>
                  <a:pt x="1491" y="1355"/>
                </a:lnTo>
                <a:lnTo>
                  <a:pt x="1492" y="1355"/>
                </a:lnTo>
                <a:lnTo>
                  <a:pt x="1492" y="1355"/>
                </a:lnTo>
                <a:lnTo>
                  <a:pt x="1492" y="1355"/>
                </a:lnTo>
                <a:lnTo>
                  <a:pt x="1498" y="1357"/>
                </a:lnTo>
                <a:lnTo>
                  <a:pt x="1499" y="1356"/>
                </a:lnTo>
                <a:lnTo>
                  <a:pt x="1513" y="1330"/>
                </a:lnTo>
                <a:lnTo>
                  <a:pt x="1522" y="1306"/>
                </a:lnTo>
                <a:lnTo>
                  <a:pt x="1525" y="1308"/>
                </a:lnTo>
                <a:lnTo>
                  <a:pt x="1529" y="1309"/>
                </a:lnTo>
                <a:lnTo>
                  <a:pt x="1564" y="1320"/>
                </a:lnTo>
                <a:lnTo>
                  <a:pt x="1581" y="1308"/>
                </a:lnTo>
                <a:lnTo>
                  <a:pt x="1582" y="1306"/>
                </a:lnTo>
                <a:lnTo>
                  <a:pt x="1585" y="1306"/>
                </a:lnTo>
                <a:lnTo>
                  <a:pt x="1601" y="1304"/>
                </a:lnTo>
                <a:lnTo>
                  <a:pt x="1613" y="1285"/>
                </a:lnTo>
                <a:lnTo>
                  <a:pt x="1613" y="1258"/>
                </a:lnTo>
                <a:lnTo>
                  <a:pt x="1621" y="1220"/>
                </a:lnTo>
                <a:lnTo>
                  <a:pt x="1625" y="1222"/>
                </a:lnTo>
                <a:lnTo>
                  <a:pt x="1628" y="1222"/>
                </a:lnTo>
                <a:lnTo>
                  <a:pt x="1655" y="1227"/>
                </a:lnTo>
                <a:lnTo>
                  <a:pt x="1666" y="1206"/>
                </a:lnTo>
                <a:lnTo>
                  <a:pt x="1668" y="1206"/>
                </a:lnTo>
                <a:lnTo>
                  <a:pt x="1671" y="1206"/>
                </a:lnTo>
                <a:lnTo>
                  <a:pt x="1695" y="1203"/>
                </a:lnTo>
                <a:lnTo>
                  <a:pt x="1698" y="1203"/>
                </a:lnTo>
                <a:lnTo>
                  <a:pt x="1698" y="1204"/>
                </a:lnTo>
                <a:lnTo>
                  <a:pt x="1700" y="1206"/>
                </a:lnTo>
                <a:lnTo>
                  <a:pt x="1713" y="1223"/>
                </a:lnTo>
                <a:lnTo>
                  <a:pt x="1713" y="1224"/>
                </a:lnTo>
                <a:lnTo>
                  <a:pt x="1714" y="1225"/>
                </a:lnTo>
                <a:lnTo>
                  <a:pt x="1714" y="1227"/>
                </a:lnTo>
                <a:lnTo>
                  <a:pt x="1716" y="1251"/>
                </a:lnTo>
                <a:lnTo>
                  <a:pt x="1728" y="1263"/>
                </a:lnTo>
                <a:lnTo>
                  <a:pt x="1745" y="1247"/>
                </a:lnTo>
                <a:lnTo>
                  <a:pt x="1748" y="1251"/>
                </a:lnTo>
                <a:lnTo>
                  <a:pt x="1748" y="1251"/>
                </a:lnTo>
                <a:lnTo>
                  <a:pt x="1753" y="1256"/>
                </a:lnTo>
                <a:lnTo>
                  <a:pt x="1755" y="1261"/>
                </a:lnTo>
                <a:lnTo>
                  <a:pt x="1757" y="1265"/>
                </a:lnTo>
                <a:lnTo>
                  <a:pt x="1758" y="1271"/>
                </a:lnTo>
                <a:lnTo>
                  <a:pt x="1758" y="1293"/>
                </a:lnTo>
                <a:lnTo>
                  <a:pt x="1748" y="1314"/>
                </a:lnTo>
                <a:lnTo>
                  <a:pt x="1755" y="1324"/>
                </a:lnTo>
                <a:lnTo>
                  <a:pt x="1767" y="1337"/>
                </a:lnTo>
                <a:lnTo>
                  <a:pt x="1817" y="1344"/>
                </a:lnTo>
                <a:lnTo>
                  <a:pt x="1818" y="1345"/>
                </a:lnTo>
                <a:lnTo>
                  <a:pt x="1818" y="1345"/>
                </a:lnTo>
                <a:lnTo>
                  <a:pt x="1822" y="1347"/>
                </a:lnTo>
                <a:lnTo>
                  <a:pt x="1822" y="1347"/>
                </a:lnTo>
                <a:lnTo>
                  <a:pt x="1825" y="1351"/>
                </a:lnTo>
                <a:lnTo>
                  <a:pt x="1839" y="1330"/>
                </a:lnTo>
                <a:lnTo>
                  <a:pt x="1840" y="1330"/>
                </a:lnTo>
                <a:lnTo>
                  <a:pt x="1853" y="1318"/>
                </a:lnTo>
                <a:lnTo>
                  <a:pt x="1848" y="1300"/>
                </a:lnTo>
                <a:lnTo>
                  <a:pt x="1834" y="1223"/>
                </a:lnTo>
                <a:lnTo>
                  <a:pt x="1870" y="1239"/>
                </a:lnTo>
                <a:lnTo>
                  <a:pt x="1871" y="1239"/>
                </a:lnTo>
                <a:lnTo>
                  <a:pt x="1872" y="1239"/>
                </a:lnTo>
                <a:lnTo>
                  <a:pt x="1888" y="1258"/>
                </a:lnTo>
                <a:lnTo>
                  <a:pt x="1897" y="1269"/>
                </a:lnTo>
                <a:lnTo>
                  <a:pt x="1912" y="1258"/>
                </a:lnTo>
                <a:lnTo>
                  <a:pt x="1963" y="1203"/>
                </a:lnTo>
                <a:lnTo>
                  <a:pt x="1963" y="1203"/>
                </a:lnTo>
                <a:lnTo>
                  <a:pt x="1964" y="1203"/>
                </a:lnTo>
                <a:lnTo>
                  <a:pt x="1982" y="1190"/>
                </a:lnTo>
                <a:lnTo>
                  <a:pt x="2003" y="1161"/>
                </a:lnTo>
                <a:lnTo>
                  <a:pt x="2004" y="1159"/>
                </a:lnTo>
                <a:lnTo>
                  <a:pt x="2031" y="1165"/>
                </a:lnTo>
                <a:lnTo>
                  <a:pt x="2045" y="1165"/>
                </a:lnTo>
                <a:lnTo>
                  <a:pt x="2045" y="1165"/>
                </a:lnTo>
                <a:lnTo>
                  <a:pt x="2045" y="1159"/>
                </a:lnTo>
                <a:lnTo>
                  <a:pt x="2046" y="1152"/>
                </a:lnTo>
                <a:lnTo>
                  <a:pt x="2049" y="1143"/>
                </a:lnTo>
                <a:lnTo>
                  <a:pt x="2069" y="1118"/>
                </a:lnTo>
                <a:lnTo>
                  <a:pt x="2075" y="1115"/>
                </a:lnTo>
                <a:lnTo>
                  <a:pt x="2099" y="1123"/>
                </a:lnTo>
                <a:lnTo>
                  <a:pt x="2129" y="1120"/>
                </a:lnTo>
                <a:lnTo>
                  <a:pt x="2148" y="1099"/>
                </a:lnTo>
                <a:lnTo>
                  <a:pt x="2157" y="1081"/>
                </a:lnTo>
                <a:lnTo>
                  <a:pt x="2152" y="1071"/>
                </a:lnTo>
                <a:lnTo>
                  <a:pt x="2134" y="1079"/>
                </a:lnTo>
                <a:lnTo>
                  <a:pt x="2133" y="1078"/>
                </a:lnTo>
                <a:lnTo>
                  <a:pt x="2132" y="1077"/>
                </a:lnTo>
                <a:lnTo>
                  <a:pt x="2110" y="1058"/>
                </a:lnTo>
                <a:lnTo>
                  <a:pt x="2109" y="1057"/>
                </a:lnTo>
                <a:lnTo>
                  <a:pt x="2117" y="1024"/>
                </a:lnTo>
                <a:lnTo>
                  <a:pt x="2120" y="999"/>
                </a:lnTo>
                <a:lnTo>
                  <a:pt x="2114" y="980"/>
                </a:lnTo>
                <a:lnTo>
                  <a:pt x="2097" y="973"/>
                </a:lnTo>
                <a:lnTo>
                  <a:pt x="2097" y="972"/>
                </a:lnTo>
                <a:lnTo>
                  <a:pt x="2095" y="971"/>
                </a:lnTo>
                <a:lnTo>
                  <a:pt x="2094" y="969"/>
                </a:lnTo>
                <a:lnTo>
                  <a:pt x="2079" y="941"/>
                </a:lnTo>
                <a:lnTo>
                  <a:pt x="2077" y="937"/>
                </a:lnTo>
                <a:lnTo>
                  <a:pt x="2057" y="961"/>
                </a:lnTo>
                <a:lnTo>
                  <a:pt x="2036" y="974"/>
                </a:lnTo>
                <a:lnTo>
                  <a:pt x="2031" y="976"/>
                </a:lnTo>
                <a:lnTo>
                  <a:pt x="2030" y="975"/>
                </a:lnTo>
                <a:lnTo>
                  <a:pt x="2029" y="973"/>
                </a:lnTo>
                <a:lnTo>
                  <a:pt x="2007" y="952"/>
                </a:lnTo>
                <a:lnTo>
                  <a:pt x="2007" y="951"/>
                </a:lnTo>
                <a:lnTo>
                  <a:pt x="1991" y="918"/>
                </a:lnTo>
                <a:lnTo>
                  <a:pt x="1991" y="917"/>
                </a:lnTo>
                <a:lnTo>
                  <a:pt x="1984" y="893"/>
                </a:lnTo>
                <a:lnTo>
                  <a:pt x="1984" y="892"/>
                </a:lnTo>
                <a:lnTo>
                  <a:pt x="1984" y="892"/>
                </a:lnTo>
                <a:lnTo>
                  <a:pt x="1984" y="855"/>
                </a:lnTo>
                <a:lnTo>
                  <a:pt x="1982" y="833"/>
                </a:lnTo>
                <a:lnTo>
                  <a:pt x="1965" y="827"/>
                </a:lnTo>
                <a:lnTo>
                  <a:pt x="1964" y="827"/>
                </a:lnTo>
                <a:lnTo>
                  <a:pt x="1964" y="826"/>
                </a:lnTo>
                <a:lnTo>
                  <a:pt x="1925" y="795"/>
                </a:lnTo>
                <a:lnTo>
                  <a:pt x="1927" y="792"/>
                </a:lnTo>
                <a:lnTo>
                  <a:pt x="1945" y="772"/>
                </a:lnTo>
                <a:lnTo>
                  <a:pt x="1945" y="771"/>
                </a:lnTo>
                <a:lnTo>
                  <a:pt x="1945" y="770"/>
                </a:lnTo>
                <a:lnTo>
                  <a:pt x="1948" y="770"/>
                </a:lnTo>
                <a:lnTo>
                  <a:pt x="1948" y="770"/>
                </a:lnTo>
                <a:lnTo>
                  <a:pt x="1968" y="768"/>
                </a:lnTo>
                <a:lnTo>
                  <a:pt x="1970" y="768"/>
                </a:lnTo>
                <a:lnTo>
                  <a:pt x="1970" y="768"/>
                </a:lnTo>
                <a:lnTo>
                  <a:pt x="1974" y="768"/>
                </a:lnTo>
                <a:lnTo>
                  <a:pt x="1979" y="770"/>
                </a:lnTo>
                <a:lnTo>
                  <a:pt x="1983" y="773"/>
                </a:lnTo>
                <a:lnTo>
                  <a:pt x="1987" y="777"/>
                </a:lnTo>
                <a:lnTo>
                  <a:pt x="2004" y="791"/>
                </a:lnTo>
                <a:lnTo>
                  <a:pt x="2022" y="776"/>
                </a:lnTo>
                <a:lnTo>
                  <a:pt x="2035" y="757"/>
                </a:lnTo>
                <a:lnTo>
                  <a:pt x="2035" y="743"/>
                </a:lnTo>
                <a:lnTo>
                  <a:pt x="2030" y="704"/>
                </a:lnTo>
                <a:lnTo>
                  <a:pt x="2027" y="688"/>
                </a:lnTo>
                <a:lnTo>
                  <a:pt x="2000" y="683"/>
                </a:lnTo>
                <a:lnTo>
                  <a:pt x="2000" y="667"/>
                </a:lnTo>
                <a:lnTo>
                  <a:pt x="1976" y="637"/>
                </a:lnTo>
                <a:lnTo>
                  <a:pt x="1975" y="636"/>
                </a:lnTo>
                <a:lnTo>
                  <a:pt x="1963" y="614"/>
                </a:lnTo>
                <a:lnTo>
                  <a:pt x="1960" y="612"/>
                </a:lnTo>
                <a:lnTo>
                  <a:pt x="1960" y="610"/>
                </a:lnTo>
                <a:lnTo>
                  <a:pt x="1960" y="610"/>
                </a:lnTo>
                <a:lnTo>
                  <a:pt x="1987" y="574"/>
                </a:lnTo>
                <a:lnTo>
                  <a:pt x="1987" y="573"/>
                </a:lnTo>
                <a:lnTo>
                  <a:pt x="1988" y="572"/>
                </a:lnTo>
                <a:lnTo>
                  <a:pt x="1988" y="571"/>
                </a:lnTo>
                <a:lnTo>
                  <a:pt x="1990" y="571"/>
                </a:lnTo>
                <a:lnTo>
                  <a:pt x="2002" y="569"/>
                </a:lnTo>
                <a:lnTo>
                  <a:pt x="2014" y="558"/>
                </a:lnTo>
                <a:lnTo>
                  <a:pt x="2030" y="510"/>
                </a:lnTo>
                <a:lnTo>
                  <a:pt x="2031" y="510"/>
                </a:lnTo>
                <a:lnTo>
                  <a:pt x="2031" y="509"/>
                </a:lnTo>
                <a:lnTo>
                  <a:pt x="2051" y="487"/>
                </a:lnTo>
                <a:lnTo>
                  <a:pt x="2051" y="486"/>
                </a:lnTo>
                <a:lnTo>
                  <a:pt x="2052" y="486"/>
                </a:lnTo>
                <a:lnTo>
                  <a:pt x="2053" y="486"/>
                </a:lnTo>
                <a:lnTo>
                  <a:pt x="2075" y="480"/>
                </a:lnTo>
                <a:lnTo>
                  <a:pt x="2075" y="482"/>
                </a:lnTo>
                <a:lnTo>
                  <a:pt x="2090" y="494"/>
                </a:lnTo>
                <a:lnTo>
                  <a:pt x="2094" y="495"/>
                </a:lnTo>
                <a:lnTo>
                  <a:pt x="2102" y="458"/>
                </a:lnTo>
                <a:lnTo>
                  <a:pt x="2094" y="431"/>
                </a:lnTo>
                <a:lnTo>
                  <a:pt x="2093" y="430"/>
                </a:lnTo>
                <a:lnTo>
                  <a:pt x="2093" y="427"/>
                </a:lnTo>
                <a:lnTo>
                  <a:pt x="2097" y="398"/>
                </a:lnTo>
                <a:lnTo>
                  <a:pt x="2097" y="395"/>
                </a:lnTo>
                <a:lnTo>
                  <a:pt x="2112" y="379"/>
                </a:lnTo>
                <a:lnTo>
                  <a:pt x="2121" y="362"/>
                </a:lnTo>
                <a:lnTo>
                  <a:pt x="2122" y="348"/>
                </a:lnTo>
                <a:lnTo>
                  <a:pt x="2122" y="348"/>
                </a:lnTo>
                <a:lnTo>
                  <a:pt x="2122" y="341"/>
                </a:lnTo>
                <a:lnTo>
                  <a:pt x="2120" y="333"/>
                </a:lnTo>
                <a:lnTo>
                  <a:pt x="2112" y="310"/>
                </a:lnTo>
                <a:lnTo>
                  <a:pt x="2112" y="310"/>
                </a:lnTo>
                <a:lnTo>
                  <a:pt x="2112" y="310"/>
                </a:lnTo>
                <a:lnTo>
                  <a:pt x="2112" y="282"/>
                </a:lnTo>
                <a:lnTo>
                  <a:pt x="2112" y="281"/>
                </a:lnTo>
                <a:lnTo>
                  <a:pt x="2117" y="254"/>
                </a:lnTo>
                <a:lnTo>
                  <a:pt x="2117" y="254"/>
                </a:lnTo>
                <a:lnTo>
                  <a:pt x="2112" y="241"/>
                </a:lnTo>
                <a:lnTo>
                  <a:pt x="2109" y="235"/>
                </a:lnTo>
                <a:lnTo>
                  <a:pt x="2109" y="229"/>
                </a:lnTo>
                <a:lnTo>
                  <a:pt x="2114" y="196"/>
                </a:lnTo>
                <a:close/>
              </a:path>
            </a:pathLst>
          </a:custGeom>
          <a:solidFill>
            <a:srgbClr val="AA7FDC"/>
          </a:solidFill>
          <a:ln>
            <a:noFill/>
          </a:ln>
        </p:spPr>
        <p:txBody>
          <a:bodyPr vert="horz" wrap="square" lIns="121908" tIns="60954" rIns="121908" bIns="60954" numCol="1" anchor="t" anchorCtr="0" compatLnSpc="1"/>
          <a:lstStyle/>
          <a:p>
            <a:endParaRPr lang="zh-CN" altLang="en-US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Freeform 38"/>
          <p:cNvSpPr/>
          <p:nvPr/>
        </p:nvSpPr>
        <p:spPr bwMode="auto">
          <a:xfrm>
            <a:off x="2620577" y="2758870"/>
            <a:ext cx="1596896" cy="1353537"/>
          </a:xfrm>
          <a:custGeom>
            <a:avLst/>
            <a:gdLst>
              <a:gd name="T0" fmla="*/ 809 w 1377"/>
              <a:gd name="T1" fmla="*/ 465 h 1167"/>
              <a:gd name="T2" fmla="*/ 777 w 1377"/>
              <a:gd name="T3" fmla="*/ 485 h 1167"/>
              <a:gd name="T4" fmla="*/ 689 w 1377"/>
              <a:gd name="T5" fmla="*/ 400 h 1167"/>
              <a:gd name="T6" fmla="*/ 666 w 1377"/>
              <a:gd name="T7" fmla="*/ 383 h 1167"/>
              <a:gd name="T8" fmla="*/ 627 w 1377"/>
              <a:gd name="T9" fmla="*/ 352 h 1167"/>
              <a:gd name="T10" fmla="*/ 587 w 1377"/>
              <a:gd name="T11" fmla="*/ 306 h 1167"/>
              <a:gd name="T12" fmla="*/ 599 w 1377"/>
              <a:gd name="T13" fmla="*/ 237 h 1167"/>
              <a:gd name="T14" fmla="*/ 508 w 1377"/>
              <a:gd name="T15" fmla="*/ 265 h 1167"/>
              <a:gd name="T16" fmla="*/ 469 w 1377"/>
              <a:gd name="T17" fmla="*/ 223 h 1167"/>
              <a:gd name="T18" fmla="*/ 414 w 1377"/>
              <a:gd name="T19" fmla="*/ 148 h 1167"/>
              <a:gd name="T20" fmla="*/ 405 w 1377"/>
              <a:gd name="T21" fmla="*/ 47 h 1167"/>
              <a:gd name="T22" fmla="*/ 324 w 1377"/>
              <a:gd name="T23" fmla="*/ 7 h 1167"/>
              <a:gd name="T24" fmla="*/ 289 w 1377"/>
              <a:gd name="T25" fmla="*/ 94 h 1167"/>
              <a:gd name="T26" fmla="*/ 187 w 1377"/>
              <a:gd name="T27" fmla="*/ 104 h 1167"/>
              <a:gd name="T28" fmla="*/ 108 w 1377"/>
              <a:gd name="T29" fmla="*/ 175 h 1167"/>
              <a:gd name="T30" fmla="*/ 75 w 1377"/>
              <a:gd name="T31" fmla="*/ 220 h 1167"/>
              <a:gd name="T32" fmla="*/ 0 w 1377"/>
              <a:gd name="T33" fmla="*/ 259 h 1167"/>
              <a:gd name="T34" fmla="*/ 98 w 1377"/>
              <a:gd name="T35" fmla="*/ 360 h 1167"/>
              <a:gd name="T36" fmla="*/ 206 w 1377"/>
              <a:gd name="T37" fmla="*/ 396 h 1167"/>
              <a:gd name="T38" fmla="*/ 332 w 1377"/>
              <a:gd name="T39" fmla="*/ 419 h 1167"/>
              <a:gd name="T40" fmla="*/ 438 w 1377"/>
              <a:gd name="T41" fmla="*/ 438 h 1167"/>
              <a:gd name="T42" fmla="*/ 533 w 1377"/>
              <a:gd name="T43" fmla="*/ 449 h 1167"/>
              <a:gd name="T44" fmla="*/ 610 w 1377"/>
              <a:gd name="T45" fmla="*/ 511 h 1167"/>
              <a:gd name="T46" fmla="*/ 724 w 1377"/>
              <a:gd name="T47" fmla="*/ 573 h 1167"/>
              <a:gd name="T48" fmla="*/ 828 w 1377"/>
              <a:gd name="T49" fmla="*/ 661 h 1167"/>
              <a:gd name="T50" fmla="*/ 820 w 1377"/>
              <a:gd name="T51" fmla="*/ 870 h 1167"/>
              <a:gd name="T52" fmla="*/ 754 w 1377"/>
              <a:gd name="T53" fmla="*/ 941 h 1167"/>
              <a:gd name="T54" fmla="*/ 761 w 1377"/>
              <a:gd name="T55" fmla="*/ 971 h 1167"/>
              <a:gd name="T56" fmla="*/ 676 w 1377"/>
              <a:gd name="T57" fmla="*/ 1007 h 1167"/>
              <a:gd name="T58" fmla="*/ 754 w 1377"/>
              <a:gd name="T59" fmla="*/ 1068 h 1167"/>
              <a:gd name="T60" fmla="*/ 784 w 1377"/>
              <a:gd name="T61" fmla="*/ 1027 h 1167"/>
              <a:gd name="T62" fmla="*/ 797 w 1377"/>
              <a:gd name="T63" fmla="*/ 1008 h 1167"/>
              <a:gd name="T64" fmla="*/ 862 w 1377"/>
              <a:gd name="T65" fmla="*/ 967 h 1167"/>
              <a:gd name="T66" fmla="*/ 966 w 1377"/>
              <a:gd name="T67" fmla="*/ 1038 h 1167"/>
              <a:gd name="T68" fmla="*/ 1006 w 1377"/>
              <a:gd name="T69" fmla="*/ 1094 h 1167"/>
              <a:gd name="T70" fmla="*/ 1018 w 1377"/>
              <a:gd name="T71" fmla="*/ 1148 h 1167"/>
              <a:gd name="T72" fmla="*/ 1102 w 1377"/>
              <a:gd name="T73" fmla="*/ 1123 h 1167"/>
              <a:gd name="T74" fmla="*/ 1100 w 1377"/>
              <a:gd name="T75" fmla="*/ 1075 h 1167"/>
              <a:gd name="T76" fmla="*/ 1177 w 1377"/>
              <a:gd name="T77" fmla="*/ 1040 h 1167"/>
              <a:gd name="T78" fmla="*/ 1155 w 1377"/>
              <a:gd name="T79" fmla="*/ 947 h 1167"/>
              <a:gd name="T80" fmla="*/ 1201 w 1377"/>
              <a:gd name="T81" fmla="*/ 878 h 1167"/>
              <a:gd name="T82" fmla="*/ 1265 w 1377"/>
              <a:gd name="T83" fmla="*/ 885 h 1167"/>
              <a:gd name="T84" fmla="*/ 1299 w 1377"/>
              <a:gd name="T85" fmla="*/ 848 h 1167"/>
              <a:gd name="T86" fmla="*/ 1366 w 1377"/>
              <a:gd name="T87" fmla="*/ 811 h 1167"/>
              <a:gd name="T88" fmla="*/ 1352 w 1377"/>
              <a:gd name="T89" fmla="*/ 726 h 1167"/>
              <a:gd name="T90" fmla="*/ 1267 w 1377"/>
              <a:gd name="T91" fmla="*/ 687 h 1167"/>
              <a:gd name="T92" fmla="*/ 1191 w 1377"/>
              <a:gd name="T93" fmla="*/ 721 h 1167"/>
              <a:gd name="T94" fmla="*/ 1231 w 1377"/>
              <a:gd name="T95" fmla="*/ 771 h 1167"/>
              <a:gd name="T96" fmla="*/ 1224 w 1377"/>
              <a:gd name="T97" fmla="*/ 816 h 1167"/>
              <a:gd name="T98" fmla="*/ 1175 w 1377"/>
              <a:gd name="T99" fmla="*/ 834 h 1167"/>
              <a:gd name="T100" fmla="*/ 1157 w 1377"/>
              <a:gd name="T101" fmla="*/ 877 h 1167"/>
              <a:gd name="T102" fmla="*/ 1126 w 1377"/>
              <a:gd name="T103" fmla="*/ 856 h 1167"/>
              <a:gd name="T104" fmla="*/ 1075 w 1377"/>
              <a:gd name="T105" fmla="*/ 814 h 1167"/>
              <a:gd name="T106" fmla="*/ 1082 w 1377"/>
              <a:gd name="T107" fmla="*/ 765 h 1167"/>
              <a:gd name="T108" fmla="*/ 1038 w 1377"/>
              <a:gd name="T109" fmla="*/ 657 h 1167"/>
              <a:gd name="T110" fmla="*/ 962 w 1377"/>
              <a:gd name="T111" fmla="*/ 608 h 1167"/>
              <a:gd name="T112" fmla="*/ 917 w 1377"/>
              <a:gd name="T113" fmla="*/ 590 h 1167"/>
              <a:gd name="T114" fmla="*/ 897 w 1377"/>
              <a:gd name="T115" fmla="*/ 545 h 1167"/>
              <a:gd name="T116" fmla="*/ 959 w 1377"/>
              <a:gd name="T117" fmla="*/ 469 h 1167"/>
              <a:gd name="T118" fmla="*/ 957 w 1377"/>
              <a:gd name="T119" fmla="*/ 385 h 1167"/>
              <a:gd name="T120" fmla="*/ 891 w 1377"/>
              <a:gd name="T121" fmla="*/ 433 h 11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377" h="1167">
                <a:moveTo>
                  <a:pt x="818" y="422"/>
                </a:moveTo>
                <a:lnTo>
                  <a:pt x="799" y="422"/>
                </a:lnTo>
                <a:lnTo>
                  <a:pt x="792" y="435"/>
                </a:lnTo>
                <a:lnTo>
                  <a:pt x="803" y="446"/>
                </a:lnTo>
                <a:lnTo>
                  <a:pt x="803" y="447"/>
                </a:lnTo>
                <a:lnTo>
                  <a:pt x="803" y="448"/>
                </a:lnTo>
                <a:lnTo>
                  <a:pt x="808" y="464"/>
                </a:lnTo>
                <a:lnTo>
                  <a:pt x="809" y="465"/>
                </a:lnTo>
                <a:lnTo>
                  <a:pt x="809" y="469"/>
                </a:lnTo>
                <a:lnTo>
                  <a:pt x="807" y="470"/>
                </a:lnTo>
                <a:lnTo>
                  <a:pt x="781" y="483"/>
                </a:lnTo>
                <a:lnTo>
                  <a:pt x="779" y="485"/>
                </a:lnTo>
                <a:lnTo>
                  <a:pt x="779" y="485"/>
                </a:lnTo>
                <a:lnTo>
                  <a:pt x="778" y="485"/>
                </a:lnTo>
                <a:lnTo>
                  <a:pt x="777" y="485"/>
                </a:lnTo>
                <a:lnTo>
                  <a:pt x="777" y="485"/>
                </a:lnTo>
                <a:lnTo>
                  <a:pt x="763" y="482"/>
                </a:lnTo>
                <a:lnTo>
                  <a:pt x="753" y="479"/>
                </a:lnTo>
                <a:lnTo>
                  <a:pt x="746" y="473"/>
                </a:lnTo>
                <a:lnTo>
                  <a:pt x="744" y="471"/>
                </a:lnTo>
                <a:lnTo>
                  <a:pt x="742" y="467"/>
                </a:lnTo>
                <a:lnTo>
                  <a:pt x="735" y="454"/>
                </a:lnTo>
                <a:lnTo>
                  <a:pt x="698" y="446"/>
                </a:lnTo>
                <a:lnTo>
                  <a:pt x="689" y="400"/>
                </a:lnTo>
                <a:lnTo>
                  <a:pt x="689" y="400"/>
                </a:lnTo>
                <a:lnTo>
                  <a:pt x="683" y="399"/>
                </a:lnTo>
                <a:lnTo>
                  <a:pt x="679" y="396"/>
                </a:lnTo>
                <a:lnTo>
                  <a:pt x="675" y="394"/>
                </a:lnTo>
                <a:lnTo>
                  <a:pt x="672" y="391"/>
                </a:lnTo>
                <a:lnTo>
                  <a:pt x="671" y="388"/>
                </a:lnTo>
                <a:lnTo>
                  <a:pt x="671" y="388"/>
                </a:lnTo>
                <a:lnTo>
                  <a:pt x="666" y="383"/>
                </a:lnTo>
                <a:lnTo>
                  <a:pt x="661" y="378"/>
                </a:lnTo>
                <a:lnTo>
                  <a:pt x="657" y="375"/>
                </a:lnTo>
                <a:lnTo>
                  <a:pt x="652" y="373"/>
                </a:lnTo>
                <a:lnTo>
                  <a:pt x="652" y="373"/>
                </a:lnTo>
                <a:lnTo>
                  <a:pt x="645" y="370"/>
                </a:lnTo>
                <a:lnTo>
                  <a:pt x="639" y="365"/>
                </a:lnTo>
                <a:lnTo>
                  <a:pt x="633" y="359"/>
                </a:lnTo>
                <a:lnTo>
                  <a:pt x="627" y="352"/>
                </a:lnTo>
                <a:lnTo>
                  <a:pt x="612" y="344"/>
                </a:lnTo>
                <a:lnTo>
                  <a:pt x="611" y="344"/>
                </a:lnTo>
                <a:lnTo>
                  <a:pt x="611" y="344"/>
                </a:lnTo>
                <a:lnTo>
                  <a:pt x="611" y="344"/>
                </a:lnTo>
                <a:lnTo>
                  <a:pt x="592" y="324"/>
                </a:lnTo>
                <a:lnTo>
                  <a:pt x="592" y="324"/>
                </a:lnTo>
                <a:lnTo>
                  <a:pt x="587" y="307"/>
                </a:lnTo>
                <a:lnTo>
                  <a:pt x="587" y="306"/>
                </a:lnTo>
                <a:lnTo>
                  <a:pt x="626" y="252"/>
                </a:lnTo>
                <a:lnTo>
                  <a:pt x="626" y="252"/>
                </a:lnTo>
                <a:lnTo>
                  <a:pt x="627" y="247"/>
                </a:lnTo>
                <a:lnTo>
                  <a:pt x="627" y="246"/>
                </a:lnTo>
                <a:lnTo>
                  <a:pt x="627" y="245"/>
                </a:lnTo>
                <a:lnTo>
                  <a:pt x="620" y="228"/>
                </a:lnTo>
                <a:lnTo>
                  <a:pt x="600" y="237"/>
                </a:lnTo>
                <a:lnTo>
                  <a:pt x="599" y="237"/>
                </a:lnTo>
                <a:lnTo>
                  <a:pt x="599" y="238"/>
                </a:lnTo>
                <a:lnTo>
                  <a:pt x="597" y="238"/>
                </a:lnTo>
                <a:lnTo>
                  <a:pt x="544" y="242"/>
                </a:lnTo>
                <a:lnTo>
                  <a:pt x="523" y="246"/>
                </a:lnTo>
                <a:lnTo>
                  <a:pt x="516" y="253"/>
                </a:lnTo>
                <a:lnTo>
                  <a:pt x="513" y="261"/>
                </a:lnTo>
                <a:lnTo>
                  <a:pt x="513" y="261"/>
                </a:lnTo>
                <a:lnTo>
                  <a:pt x="508" y="265"/>
                </a:lnTo>
                <a:lnTo>
                  <a:pt x="503" y="268"/>
                </a:lnTo>
                <a:lnTo>
                  <a:pt x="497" y="269"/>
                </a:lnTo>
                <a:lnTo>
                  <a:pt x="490" y="268"/>
                </a:lnTo>
                <a:lnTo>
                  <a:pt x="490" y="268"/>
                </a:lnTo>
                <a:lnTo>
                  <a:pt x="489" y="267"/>
                </a:lnTo>
                <a:lnTo>
                  <a:pt x="470" y="253"/>
                </a:lnTo>
                <a:lnTo>
                  <a:pt x="469" y="223"/>
                </a:lnTo>
                <a:lnTo>
                  <a:pt x="469" y="223"/>
                </a:lnTo>
                <a:lnTo>
                  <a:pt x="462" y="218"/>
                </a:lnTo>
                <a:lnTo>
                  <a:pt x="457" y="213"/>
                </a:lnTo>
                <a:lnTo>
                  <a:pt x="453" y="207"/>
                </a:lnTo>
                <a:lnTo>
                  <a:pt x="451" y="203"/>
                </a:lnTo>
                <a:lnTo>
                  <a:pt x="446" y="176"/>
                </a:lnTo>
                <a:lnTo>
                  <a:pt x="434" y="161"/>
                </a:lnTo>
                <a:lnTo>
                  <a:pt x="420" y="151"/>
                </a:lnTo>
                <a:lnTo>
                  <a:pt x="414" y="148"/>
                </a:lnTo>
                <a:lnTo>
                  <a:pt x="436" y="119"/>
                </a:lnTo>
                <a:lnTo>
                  <a:pt x="440" y="104"/>
                </a:lnTo>
                <a:lnTo>
                  <a:pt x="416" y="73"/>
                </a:lnTo>
                <a:lnTo>
                  <a:pt x="415" y="73"/>
                </a:lnTo>
                <a:lnTo>
                  <a:pt x="415" y="72"/>
                </a:lnTo>
                <a:lnTo>
                  <a:pt x="405" y="48"/>
                </a:lnTo>
                <a:lnTo>
                  <a:pt x="405" y="47"/>
                </a:lnTo>
                <a:lnTo>
                  <a:pt x="405" y="47"/>
                </a:lnTo>
                <a:lnTo>
                  <a:pt x="403" y="34"/>
                </a:lnTo>
                <a:lnTo>
                  <a:pt x="387" y="23"/>
                </a:lnTo>
                <a:lnTo>
                  <a:pt x="387" y="22"/>
                </a:lnTo>
                <a:lnTo>
                  <a:pt x="387" y="22"/>
                </a:lnTo>
                <a:lnTo>
                  <a:pt x="387" y="22"/>
                </a:lnTo>
                <a:lnTo>
                  <a:pt x="369" y="3"/>
                </a:lnTo>
                <a:lnTo>
                  <a:pt x="348" y="0"/>
                </a:lnTo>
                <a:lnTo>
                  <a:pt x="324" y="7"/>
                </a:lnTo>
                <a:lnTo>
                  <a:pt x="320" y="11"/>
                </a:lnTo>
                <a:lnTo>
                  <a:pt x="317" y="46"/>
                </a:lnTo>
                <a:lnTo>
                  <a:pt x="317" y="83"/>
                </a:lnTo>
                <a:lnTo>
                  <a:pt x="312" y="85"/>
                </a:lnTo>
                <a:lnTo>
                  <a:pt x="289" y="93"/>
                </a:lnTo>
                <a:lnTo>
                  <a:pt x="289" y="93"/>
                </a:lnTo>
                <a:lnTo>
                  <a:pt x="289" y="94"/>
                </a:lnTo>
                <a:lnTo>
                  <a:pt x="289" y="94"/>
                </a:lnTo>
                <a:lnTo>
                  <a:pt x="268" y="95"/>
                </a:lnTo>
                <a:lnTo>
                  <a:pt x="268" y="95"/>
                </a:lnTo>
                <a:lnTo>
                  <a:pt x="250" y="104"/>
                </a:lnTo>
                <a:lnTo>
                  <a:pt x="232" y="112"/>
                </a:lnTo>
                <a:lnTo>
                  <a:pt x="230" y="113"/>
                </a:lnTo>
                <a:lnTo>
                  <a:pt x="230" y="113"/>
                </a:lnTo>
                <a:lnTo>
                  <a:pt x="229" y="113"/>
                </a:lnTo>
                <a:lnTo>
                  <a:pt x="187" y="104"/>
                </a:lnTo>
                <a:lnTo>
                  <a:pt x="170" y="121"/>
                </a:lnTo>
                <a:lnTo>
                  <a:pt x="170" y="121"/>
                </a:lnTo>
                <a:lnTo>
                  <a:pt x="167" y="126"/>
                </a:lnTo>
                <a:lnTo>
                  <a:pt x="161" y="128"/>
                </a:lnTo>
                <a:lnTo>
                  <a:pt x="155" y="132"/>
                </a:lnTo>
                <a:lnTo>
                  <a:pt x="147" y="134"/>
                </a:lnTo>
                <a:lnTo>
                  <a:pt x="122" y="155"/>
                </a:lnTo>
                <a:lnTo>
                  <a:pt x="108" y="175"/>
                </a:lnTo>
                <a:lnTo>
                  <a:pt x="108" y="176"/>
                </a:lnTo>
                <a:lnTo>
                  <a:pt x="107" y="177"/>
                </a:lnTo>
                <a:lnTo>
                  <a:pt x="107" y="177"/>
                </a:lnTo>
                <a:lnTo>
                  <a:pt x="97" y="191"/>
                </a:lnTo>
                <a:lnTo>
                  <a:pt x="93" y="197"/>
                </a:lnTo>
                <a:lnTo>
                  <a:pt x="89" y="200"/>
                </a:lnTo>
                <a:lnTo>
                  <a:pt x="75" y="219"/>
                </a:lnTo>
                <a:lnTo>
                  <a:pt x="75" y="220"/>
                </a:lnTo>
                <a:lnTo>
                  <a:pt x="74" y="221"/>
                </a:lnTo>
                <a:lnTo>
                  <a:pt x="65" y="227"/>
                </a:lnTo>
                <a:lnTo>
                  <a:pt x="65" y="227"/>
                </a:lnTo>
                <a:lnTo>
                  <a:pt x="56" y="230"/>
                </a:lnTo>
                <a:lnTo>
                  <a:pt x="48" y="230"/>
                </a:lnTo>
                <a:lnTo>
                  <a:pt x="18" y="228"/>
                </a:lnTo>
                <a:lnTo>
                  <a:pt x="11" y="239"/>
                </a:lnTo>
                <a:lnTo>
                  <a:pt x="0" y="259"/>
                </a:lnTo>
                <a:lnTo>
                  <a:pt x="4" y="278"/>
                </a:lnTo>
                <a:lnTo>
                  <a:pt x="2" y="325"/>
                </a:lnTo>
                <a:lnTo>
                  <a:pt x="11" y="339"/>
                </a:lnTo>
                <a:lnTo>
                  <a:pt x="11" y="340"/>
                </a:lnTo>
                <a:lnTo>
                  <a:pt x="14" y="352"/>
                </a:lnTo>
                <a:lnTo>
                  <a:pt x="32" y="352"/>
                </a:lnTo>
                <a:lnTo>
                  <a:pt x="60" y="357"/>
                </a:lnTo>
                <a:lnTo>
                  <a:pt x="98" y="360"/>
                </a:lnTo>
                <a:lnTo>
                  <a:pt x="114" y="357"/>
                </a:lnTo>
                <a:lnTo>
                  <a:pt x="118" y="357"/>
                </a:lnTo>
                <a:lnTo>
                  <a:pt x="119" y="357"/>
                </a:lnTo>
                <a:lnTo>
                  <a:pt x="151" y="370"/>
                </a:lnTo>
                <a:lnTo>
                  <a:pt x="151" y="370"/>
                </a:lnTo>
                <a:lnTo>
                  <a:pt x="152" y="370"/>
                </a:lnTo>
                <a:lnTo>
                  <a:pt x="169" y="383"/>
                </a:lnTo>
                <a:lnTo>
                  <a:pt x="206" y="396"/>
                </a:lnTo>
                <a:lnTo>
                  <a:pt x="207" y="396"/>
                </a:lnTo>
                <a:lnTo>
                  <a:pt x="231" y="411"/>
                </a:lnTo>
                <a:lnTo>
                  <a:pt x="289" y="465"/>
                </a:lnTo>
                <a:lnTo>
                  <a:pt x="317" y="478"/>
                </a:lnTo>
                <a:lnTo>
                  <a:pt x="327" y="472"/>
                </a:lnTo>
                <a:lnTo>
                  <a:pt x="339" y="453"/>
                </a:lnTo>
                <a:lnTo>
                  <a:pt x="332" y="419"/>
                </a:lnTo>
                <a:lnTo>
                  <a:pt x="332" y="419"/>
                </a:lnTo>
                <a:lnTo>
                  <a:pt x="333" y="416"/>
                </a:lnTo>
                <a:lnTo>
                  <a:pt x="334" y="412"/>
                </a:lnTo>
                <a:lnTo>
                  <a:pt x="337" y="407"/>
                </a:lnTo>
                <a:lnTo>
                  <a:pt x="344" y="402"/>
                </a:lnTo>
                <a:lnTo>
                  <a:pt x="353" y="398"/>
                </a:lnTo>
                <a:lnTo>
                  <a:pt x="356" y="396"/>
                </a:lnTo>
                <a:lnTo>
                  <a:pt x="430" y="440"/>
                </a:lnTo>
                <a:lnTo>
                  <a:pt x="438" y="438"/>
                </a:lnTo>
                <a:lnTo>
                  <a:pt x="455" y="427"/>
                </a:lnTo>
                <a:lnTo>
                  <a:pt x="458" y="427"/>
                </a:lnTo>
                <a:lnTo>
                  <a:pt x="468" y="428"/>
                </a:lnTo>
                <a:lnTo>
                  <a:pt x="482" y="417"/>
                </a:lnTo>
                <a:lnTo>
                  <a:pt x="484" y="416"/>
                </a:lnTo>
                <a:lnTo>
                  <a:pt x="489" y="418"/>
                </a:lnTo>
                <a:lnTo>
                  <a:pt x="532" y="448"/>
                </a:lnTo>
                <a:lnTo>
                  <a:pt x="533" y="449"/>
                </a:lnTo>
                <a:lnTo>
                  <a:pt x="561" y="472"/>
                </a:lnTo>
                <a:lnTo>
                  <a:pt x="561" y="472"/>
                </a:lnTo>
                <a:lnTo>
                  <a:pt x="566" y="477"/>
                </a:lnTo>
                <a:lnTo>
                  <a:pt x="573" y="482"/>
                </a:lnTo>
                <a:lnTo>
                  <a:pt x="579" y="489"/>
                </a:lnTo>
                <a:lnTo>
                  <a:pt x="586" y="498"/>
                </a:lnTo>
                <a:lnTo>
                  <a:pt x="600" y="512"/>
                </a:lnTo>
                <a:lnTo>
                  <a:pt x="610" y="511"/>
                </a:lnTo>
                <a:lnTo>
                  <a:pt x="623" y="488"/>
                </a:lnTo>
                <a:lnTo>
                  <a:pt x="648" y="506"/>
                </a:lnTo>
                <a:lnTo>
                  <a:pt x="649" y="506"/>
                </a:lnTo>
                <a:lnTo>
                  <a:pt x="650" y="506"/>
                </a:lnTo>
                <a:lnTo>
                  <a:pt x="650" y="506"/>
                </a:lnTo>
                <a:lnTo>
                  <a:pt x="671" y="532"/>
                </a:lnTo>
                <a:lnTo>
                  <a:pt x="724" y="573"/>
                </a:lnTo>
                <a:lnTo>
                  <a:pt x="724" y="573"/>
                </a:lnTo>
                <a:lnTo>
                  <a:pt x="741" y="591"/>
                </a:lnTo>
                <a:lnTo>
                  <a:pt x="787" y="577"/>
                </a:lnTo>
                <a:lnTo>
                  <a:pt x="790" y="613"/>
                </a:lnTo>
                <a:lnTo>
                  <a:pt x="810" y="634"/>
                </a:lnTo>
                <a:lnTo>
                  <a:pt x="810" y="634"/>
                </a:lnTo>
                <a:lnTo>
                  <a:pt x="810" y="635"/>
                </a:lnTo>
                <a:lnTo>
                  <a:pt x="828" y="660"/>
                </a:lnTo>
                <a:lnTo>
                  <a:pt x="828" y="661"/>
                </a:lnTo>
                <a:lnTo>
                  <a:pt x="828" y="662"/>
                </a:lnTo>
                <a:lnTo>
                  <a:pt x="828" y="663"/>
                </a:lnTo>
                <a:lnTo>
                  <a:pt x="846" y="747"/>
                </a:lnTo>
                <a:lnTo>
                  <a:pt x="864" y="781"/>
                </a:lnTo>
                <a:lnTo>
                  <a:pt x="840" y="842"/>
                </a:lnTo>
                <a:lnTo>
                  <a:pt x="840" y="847"/>
                </a:lnTo>
                <a:lnTo>
                  <a:pt x="820" y="851"/>
                </a:lnTo>
                <a:lnTo>
                  <a:pt x="820" y="870"/>
                </a:lnTo>
                <a:lnTo>
                  <a:pt x="818" y="871"/>
                </a:lnTo>
                <a:lnTo>
                  <a:pt x="798" y="904"/>
                </a:lnTo>
                <a:lnTo>
                  <a:pt x="795" y="904"/>
                </a:lnTo>
                <a:lnTo>
                  <a:pt x="766" y="906"/>
                </a:lnTo>
                <a:lnTo>
                  <a:pt x="737" y="930"/>
                </a:lnTo>
                <a:lnTo>
                  <a:pt x="737" y="930"/>
                </a:lnTo>
                <a:lnTo>
                  <a:pt x="744" y="936"/>
                </a:lnTo>
                <a:lnTo>
                  <a:pt x="754" y="941"/>
                </a:lnTo>
                <a:lnTo>
                  <a:pt x="754" y="941"/>
                </a:lnTo>
                <a:lnTo>
                  <a:pt x="758" y="942"/>
                </a:lnTo>
                <a:lnTo>
                  <a:pt x="761" y="944"/>
                </a:lnTo>
                <a:lnTo>
                  <a:pt x="763" y="948"/>
                </a:lnTo>
                <a:lnTo>
                  <a:pt x="765" y="951"/>
                </a:lnTo>
                <a:lnTo>
                  <a:pt x="765" y="955"/>
                </a:lnTo>
                <a:lnTo>
                  <a:pt x="765" y="959"/>
                </a:lnTo>
                <a:lnTo>
                  <a:pt x="761" y="971"/>
                </a:lnTo>
                <a:lnTo>
                  <a:pt x="761" y="972"/>
                </a:lnTo>
                <a:lnTo>
                  <a:pt x="741" y="992"/>
                </a:lnTo>
                <a:lnTo>
                  <a:pt x="739" y="992"/>
                </a:lnTo>
                <a:lnTo>
                  <a:pt x="738" y="995"/>
                </a:lnTo>
                <a:lnTo>
                  <a:pt x="737" y="995"/>
                </a:lnTo>
                <a:lnTo>
                  <a:pt x="736" y="995"/>
                </a:lnTo>
                <a:lnTo>
                  <a:pt x="678" y="987"/>
                </a:lnTo>
                <a:lnTo>
                  <a:pt x="676" y="1007"/>
                </a:lnTo>
                <a:lnTo>
                  <a:pt x="682" y="1051"/>
                </a:lnTo>
                <a:lnTo>
                  <a:pt x="731" y="1071"/>
                </a:lnTo>
                <a:lnTo>
                  <a:pt x="731" y="1074"/>
                </a:lnTo>
                <a:lnTo>
                  <a:pt x="731" y="1074"/>
                </a:lnTo>
                <a:lnTo>
                  <a:pt x="749" y="1068"/>
                </a:lnTo>
                <a:lnTo>
                  <a:pt x="751" y="1067"/>
                </a:lnTo>
                <a:lnTo>
                  <a:pt x="753" y="1066"/>
                </a:lnTo>
                <a:lnTo>
                  <a:pt x="754" y="1068"/>
                </a:lnTo>
                <a:lnTo>
                  <a:pt x="755" y="1068"/>
                </a:lnTo>
                <a:lnTo>
                  <a:pt x="768" y="1075"/>
                </a:lnTo>
                <a:lnTo>
                  <a:pt x="789" y="1075"/>
                </a:lnTo>
                <a:lnTo>
                  <a:pt x="797" y="1074"/>
                </a:lnTo>
                <a:lnTo>
                  <a:pt x="789" y="1051"/>
                </a:lnTo>
                <a:lnTo>
                  <a:pt x="789" y="1051"/>
                </a:lnTo>
                <a:lnTo>
                  <a:pt x="789" y="1051"/>
                </a:lnTo>
                <a:lnTo>
                  <a:pt x="784" y="1027"/>
                </a:lnTo>
                <a:lnTo>
                  <a:pt x="784" y="1026"/>
                </a:lnTo>
                <a:lnTo>
                  <a:pt x="784" y="1023"/>
                </a:lnTo>
                <a:lnTo>
                  <a:pt x="785" y="1022"/>
                </a:lnTo>
                <a:lnTo>
                  <a:pt x="785" y="1021"/>
                </a:lnTo>
                <a:lnTo>
                  <a:pt x="792" y="1012"/>
                </a:lnTo>
                <a:lnTo>
                  <a:pt x="795" y="1010"/>
                </a:lnTo>
                <a:lnTo>
                  <a:pt x="795" y="1010"/>
                </a:lnTo>
                <a:lnTo>
                  <a:pt x="797" y="1008"/>
                </a:lnTo>
                <a:lnTo>
                  <a:pt x="809" y="990"/>
                </a:lnTo>
                <a:lnTo>
                  <a:pt x="810" y="989"/>
                </a:lnTo>
                <a:lnTo>
                  <a:pt x="832" y="972"/>
                </a:lnTo>
                <a:lnTo>
                  <a:pt x="833" y="972"/>
                </a:lnTo>
                <a:lnTo>
                  <a:pt x="833" y="971"/>
                </a:lnTo>
                <a:lnTo>
                  <a:pt x="834" y="971"/>
                </a:lnTo>
                <a:lnTo>
                  <a:pt x="834" y="971"/>
                </a:lnTo>
                <a:lnTo>
                  <a:pt x="862" y="967"/>
                </a:lnTo>
                <a:lnTo>
                  <a:pt x="862" y="974"/>
                </a:lnTo>
                <a:lnTo>
                  <a:pt x="862" y="974"/>
                </a:lnTo>
                <a:lnTo>
                  <a:pt x="862" y="985"/>
                </a:lnTo>
                <a:lnTo>
                  <a:pt x="864" y="992"/>
                </a:lnTo>
                <a:lnTo>
                  <a:pt x="869" y="1004"/>
                </a:lnTo>
                <a:lnTo>
                  <a:pt x="876" y="1019"/>
                </a:lnTo>
                <a:lnTo>
                  <a:pt x="900" y="1032"/>
                </a:lnTo>
                <a:lnTo>
                  <a:pt x="966" y="1038"/>
                </a:lnTo>
                <a:lnTo>
                  <a:pt x="970" y="1038"/>
                </a:lnTo>
                <a:lnTo>
                  <a:pt x="973" y="1038"/>
                </a:lnTo>
                <a:lnTo>
                  <a:pt x="973" y="1043"/>
                </a:lnTo>
                <a:lnTo>
                  <a:pt x="973" y="1045"/>
                </a:lnTo>
                <a:lnTo>
                  <a:pt x="971" y="1067"/>
                </a:lnTo>
                <a:lnTo>
                  <a:pt x="990" y="1087"/>
                </a:lnTo>
                <a:lnTo>
                  <a:pt x="1004" y="1093"/>
                </a:lnTo>
                <a:lnTo>
                  <a:pt x="1006" y="1094"/>
                </a:lnTo>
                <a:lnTo>
                  <a:pt x="1006" y="1096"/>
                </a:lnTo>
                <a:lnTo>
                  <a:pt x="1007" y="1098"/>
                </a:lnTo>
                <a:lnTo>
                  <a:pt x="1007" y="1106"/>
                </a:lnTo>
                <a:lnTo>
                  <a:pt x="1007" y="1118"/>
                </a:lnTo>
                <a:lnTo>
                  <a:pt x="1002" y="1142"/>
                </a:lnTo>
                <a:lnTo>
                  <a:pt x="1010" y="1148"/>
                </a:lnTo>
                <a:lnTo>
                  <a:pt x="1010" y="1148"/>
                </a:lnTo>
                <a:lnTo>
                  <a:pt x="1018" y="1148"/>
                </a:lnTo>
                <a:lnTo>
                  <a:pt x="1023" y="1148"/>
                </a:lnTo>
                <a:lnTo>
                  <a:pt x="1030" y="1151"/>
                </a:lnTo>
                <a:lnTo>
                  <a:pt x="1037" y="1154"/>
                </a:lnTo>
                <a:lnTo>
                  <a:pt x="1065" y="1167"/>
                </a:lnTo>
                <a:lnTo>
                  <a:pt x="1082" y="1154"/>
                </a:lnTo>
                <a:lnTo>
                  <a:pt x="1100" y="1134"/>
                </a:lnTo>
                <a:lnTo>
                  <a:pt x="1101" y="1125"/>
                </a:lnTo>
                <a:lnTo>
                  <a:pt x="1102" y="1123"/>
                </a:lnTo>
                <a:lnTo>
                  <a:pt x="1105" y="1122"/>
                </a:lnTo>
                <a:lnTo>
                  <a:pt x="1107" y="1120"/>
                </a:lnTo>
                <a:lnTo>
                  <a:pt x="1107" y="1117"/>
                </a:lnTo>
                <a:lnTo>
                  <a:pt x="1101" y="1092"/>
                </a:lnTo>
                <a:lnTo>
                  <a:pt x="1100" y="1078"/>
                </a:lnTo>
                <a:lnTo>
                  <a:pt x="1099" y="1077"/>
                </a:lnTo>
                <a:lnTo>
                  <a:pt x="1099" y="1076"/>
                </a:lnTo>
                <a:lnTo>
                  <a:pt x="1100" y="1075"/>
                </a:lnTo>
                <a:lnTo>
                  <a:pt x="1100" y="1074"/>
                </a:lnTo>
                <a:lnTo>
                  <a:pt x="1109" y="1058"/>
                </a:lnTo>
                <a:lnTo>
                  <a:pt x="1110" y="1057"/>
                </a:lnTo>
                <a:lnTo>
                  <a:pt x="1110" y="1057"/>
                </a:lnTo>
                <a:lnTo>
                  <a:pt x="1130" y="1044"/>
                </a:lnTo>
                <a:lnTo>
                  <a:pt x="1131" y="1044"/>
                </a:lnTo>
                <a:lnTo>
                  <a:pt x="1171" y="1044"/>
                </a:lnTo>
                <a:lnTo>
                  <a:pt x="1177" y="1040"/>
                </a:lnTo>
                <a:lnTo>
                  <a:pt x="1176" y="1021"/>
                </a:lnTo>
                <a:lnTo>
                  <a:pt x="1170" y="1003"/>
                </a:lnTo>
                <a:lnTo>
                  <a:pt x="1156" y="981"/>
                </a:lnTo>
                <a:lnTo>
                  <a:pt x="1155" y="980"/>
                </a:lnTo>
                <a:lnTo>
                  <a:pt x="1155" y="979"/>
                </a:lnTo>
                <a:lnTo>
                  <a:pt x="1155" y="948"/>
                </a:lnTo>
                <a:lnTo>
                  <a:pt x="1155" y="947"/>
                </a:lnTo>
                <a:lnTo>
                  <a:pt x="1155" y="947"/>
                </a:lnTo>
                <a:lnTo>
                  <a:pt x="1162" y="928"/>
                </a:lnTo>
                <a:lnTo>
                  <a:pt x="1162" y="928"/>
                </a:lnTo>
                <a:lnTo>
                  <a:pt x="1164" y="927"/>
                </a:lnTo>
                <a:lnTo>
                  <a:pt x="1164" y="927"/>
                </a:lnTo>
                <a:lnTo>
                  <a:pt x="1196" y="880"/>
                </a:lnTo>
                <a:lnTo>
                  <a:pt x="1197" y="879"/>
                </a:lnTo>
                <a:lnTo>
                  <a:pt x="1199" y="879"/>
                </a:lnTo>
                <a:lnTo>
                  <a:pt x="1201" y="878"/>
                </a:lnTo>
                <a:lnTo>
                  <a:pt x="1209" y="878"/>
                </a:lnTo>
                <a:lnTo>
                  <a:pt x="1220" y="879"/>
                </a:lnTo>
                <a:lnTo>
                  <a:pt x="1248" y="895"/>
                </a:lnTo>
                <a:lnTo>
                  <a:pt x="1266" y="900"/>
                </a:lnTo>
                <a:lnTo>
                  <a:pt x="1268" y="891"/>
                </a:lnTo>
                <a:lnTo>
                  <a:pt x="1265" y="889"/>
                </a:lnTo>
                <a:lnTo>
                  <a:pt x="1265" y="885"/>
                </a:lnTo>
                <a:lnTo>
                  <a:pt x="1265" y="885"/>
                </a:lnTo>
                <a:lnTo>
                  <a:pt x="1266" y="880"/>
                </a:lnTo>
                <a:lnTo>
                  <a:pt x="1268" y="875"/>
                </a:lnTo>
                <a:lnTo>
                  <a:pt x="1272" y="870"/>
                </a:lnTo>
                <a:lnTo>
                  <a:pt x="1276" y="865"/>
                </a:lnTo>
                <a:lnTo>
                  <a:pt x="1298" y="850"/>
                </a:lnTo>
                <a:lnTo>
                  <a:pt x="1299" y="849"/>
                </a:lnTo>
                <a:lnTo>
                  <a:pt x="1299" y="849"/>
                </a:lnTo>
                <a:lnTo>
                  <a:pt x="1299" y="848"/>
                </a:lnTo>
                <a:lnTo>
                  <a:pt x="1299" y="848"/>
                </a:lnTo>
                <a:lnTo>
                  <a:pt x="1314" y="843"/>
                </a:lnTo>
                <a:lnTo>
                  <a:pt x="1323" y="841"/>
                </a:lnTo>
                <a:lnTo>
                  <a:pt x="1343" y="839"/>
                </a:lnTo>
                <a:lnTo>
                  <a:pt x="1345" y="839"/>
                </a:lnTo>
                <a:lnTo>
                  <a:pt x="1345" y="839"/>
                </a:lnTo>
                <a:lnTo>
                  <a:pt x="1357" y="841"/>
                </a:lnTo>
                <a:lnTo>
                  <a:pt x="1366" y="811"/>
                </a:lnTo>
                <a:lnTo>
                  <a:pt x="1366" y="791"/>
                </a:lnTo>
                <a:lnTo>
                  <a:pt x="1366" y="791"/>
                </a:lnTo>
                <a:lnTo>
                  <a:pt x="1366" y="775"/>
                </a:lnTo>
                <a:lnTo>
                  <a:pt x="1367" y="769"/>
                </a:lnTo>
                <a:lnTo>
                  <a:pt x="1369" y="767"/>
                </a:lnTo>
                <a:lnTo>
                  <a:pt x="1377" y="751"/>
                </a:lnTo>
                <a:lnTo>
                  <a:pt x="1367" y="737"/>
                </a:lnTo>
                <a:lnTo>
                  <a:pt x="1352" y="726"/>
                </a:lnTo>
                <a:lnTo>
                  <a:pt x="1322" y="718"/>
                </a:lnTo>
                <a:lnTo>
                  <a:pt x="1322" y="718"/>
                </a:lnTo>
                <a:lnTo>
                  <a:pt x="1317" y="717"/>
                </a:lnTo>
                <a:lnTo>
                  <a:pt x="1309" y="713"/>
                </a:lnTo>
                <a:lnTo>
                  <a:pt x="1299" y="706"/>
                </a:lnTo>
                <a:lnTo>
                  <a:pt x="1287" y="697"/>
                </a:lnTo>
                <a:lnTo>
                  <a:pt x="1268" y="687"/>
                </a:lnTo>
                <a:lnTo>
                  <a:pt x="1267" y="687"/>
                </a:lnTo>
                <a:lnTo>
                  <a:pt x="1266" y="686"/>
                </a:lnTo>
                <a:lnTo>
                  <a:pt x="1244" y="660"/>
                </a:lnTo>
                <a:lnTo>
                  <a:pt x="1224" y="660"/>
                </a:lnTo>
                <a:lnTo>
                  <a:pt x="1223" y="659"/>
                </a:lnTo>
                <a:lnTo>
                  <a:pt x="1221" y="659"/>
                </a:lnTo>
                <a:lnTo>
                  <a:pt x="1203" y="650"/>
                </a:lnTo>
                <a:lnTo>
                  <a:pt x="1193" y="663"/>
                </a:lnTo>
                <a:lnTo>
                  <a:pt x="1191" y="721"/>
                </a:lnTo>
                <a:lnTo>
                  <a:pt x="1194" y="743"/>
                </a:lnTo>
                <a:lnTo>
                  <a:pt x="1202" y="743"/>
                </a:lnTo>
                <a:lnTo>
                  <a:pt x="1203" y="744"/>
                </a:lnTo>
                <a:lnTo>
                  <a:pt x="1220" y="748"/>
                </a:lnTo>
                <a:lnTo>
                  <a:pt x="1220" y="749"/>
                </a:lnTo>
                <a:lnTo>
                  <a:pt x="1220" y="751"/>
                </a:lnTo>
                <a:lnTo>
                  <a:pt x="1228" y="771"/>
                </a:lnTo>
                <a:lnTo>
                  <a:pt x="1231" y="771"/>
                </a:lnTo>
                <a:lnTo>
                  <a:pt x="1231" y="772"/>
                </a:lnTo>
                <a:lnTo>
                  <a:pt x="1231" y="772"/>
                </a:lnTo>
                <a:lnTo>
                  <a:pt x="1231" y="773"/>
                </a:lnTo>
                <a:lnTo>
                  <a:pt x="1225" y="811"/>
                </a:lnTo>
                <a:lnTo>
                  <a:pt x="1225" y="814"/>
                </a:lnTo>
                <a:lnTo>
                  <a:pt x="1225" y="815"/>
                </a:lnTo>
                <a:lnTo>
                  <a:pt x="1224" y="816"/>
                </a:lnTo>
                <a:lnTo>
                  <a:pt x="1224" y="816"/>
                </a:lnTo>
                <a:lnTo>
                  <a:pt x="1208" y="826"/>
                </a:lnTo>
                <a:lnTo>
                  <a:pt x="1204" y="827"/>
                </a:lnTo>
                <a:lnTo>
                  <a:pt x="1203" y="826"/>
                </a:lnTo>
                <a:lnTo>
                  <a:pt x="1202" y="826"/>
                </a:lnTo>
                <a:lnTo>
                  <a:pt x="1194" y="824"/>
                </a:lnTo>
                <a:lnTo>
                  <a:pt x="1175" y="831"/>
                </a:lnTo>
                <a:lnTo>
                  <a:pt x="1173" y="831"/>
                </a:lnTo>
                <a:lnTo>
                  <a:pt x="1175" y="834"/>
                </a:lnTo>
                <a:lnTo>
                  <a:pt x="1176" y="835"/>
                </a:lnTo>
                <a:lnTo>
                  <a:pt x="1179" y="869"/>
                </a:lnTo>
                <a:lnTo>
                  <a:pt x="1179" y="869"/>
                </a:lnTo>
                <a:lnTo>
                  <a:pt x="1179" y="871"/>
                </a:lnTo>
                <a:lnTo>
                  <a:pt x="1178" y="873"/>
                </a:lnTo>
                <a:lnTo>
                  <a:pt x="1176" y="875"/>
                </a:lnTo>
                <a:lnTo>
                  <a:pt x="1172" y="877"/>
                </a:lnTo>
                <a:lnTo>
                  <a:pt x="1157" y="877"/>
                </a:lnTo>
                <a:lnTo>
                  <a:pt x="1157" y="877"/>
                </a:lnTo>
                <a:lnTo>
                  <a:pt x="1153" y="875"/>
                </a:lnTo>
                <a:lnTo>
                  <a:pt x="1149" y="874"/>
                </a:lnTo>
                <a:lnTo>
                  <a:pt x="1144" y="870"/>
                </a:lnTo>
                <a:lnTo>
                  <a:pt x="1129" y="858"/>
                </a:lnTo>
                <a:lnTo>
                  <a:pt x="1128" y="857"/>
                </a:lnTo>
                <a:lnTo>
                  <a:pt x="1126" y="857"/>
                </a:lnTo>
                <a:lnTo>
                  <a:pt x="1126" y="856"/>
                </a:lnTo>
                <a:lnTo>
                  <a:pt x="1117" y="835"/>
                </a:lnTo>
                <a:lnTo>
                  <a:pt x="1117" y="835"/>
                </a:lnTo>
                <a:lnTo>
                  <a:pt x="1112" y="831"/>
                </a:lnTo>
                <a:lnTo>
                  <a:pt x="1097" y="826"/>
                </a:lnTo>
                <a:lnTo>
                  <a:pt x="1096" y="826"/>
                </a:lnTo>
                <a:lnTo>
                  <a:pt x="1094" y="826"/>
                </a:lnTo>
                <a:lnTo>
                  <a:pt x="1078" y="814"/>
                </a:lnTo>
                <a:lnTo>
                  <a:pt x="1075" y="814"/>
                </a:lnTo>
                <a:lnTo>
                  <a:pt x="1075" y="811"/>
                </a:lnTo>
                <a:lnTo>
                  <a:pt x="1075" y="811"/>
                </a:lnTo>
                <a:lnTo>
                  <a:pt x="1070" y="791"/>
                </a:lnTo>
                <a:lnTo>
                  <a:pt x="1073" y="775"/>
                </a:lnTo>
                <a:lnTo>
                  <a:pt x="1074" y="775"/>
                </a:lnTo>
                <a:lnTo>
                  <a:pt x="1074" y="773"/>
                </a:lnTo>
                <a:lnTo>
                  <a:pt x="1074" y="773"/>
                </a:lnTo>
                <a:lnTo>
                  <a:pt x="1082" y="765"/>
                </a:lnTo>
                <a:lnTo>
                  <a:pt x="1082" y="760"/>
                </a:lnTo>
                <a:lnTo>
                  <a:pt x="1074" y="738"/>
                </a:lnTo>
                <a:lnTo>
                  <a:pt x="1058" y="722"/>
                </a:lnTo>
                <a:lnTo>
                  <a:pt x="1058" y="720"/>
                </a:lnTo>
                <a:lnTo>
                  <a:pt x="1052" y="669"/>
                </a:lnTo>
                <a:lnTo>
                  <a:pt x="1041" y="658"/>
                </a:lnTo>
                <a:lnTo>
                  <a:pt x="1039" y="658"/>
                </a:lnTo>
                <a:lnTo>
                  <a:pt x="1038" y="657"/>
                </a:lnTo>
                <a:lnTo>
                  <a:pt x="1038" y="657"/>
                </a:lnTo>
                <a:lnTo>
                  <a:pt x="1028" y="634"/>
                </a:lnTo>
                <a:lnTo>
                  <a:pt x="984" y="629"/>
                </a:lnTo>
                <a:lnTo>
                  <a:pt x="984" y="629"/>
                </a:lnTo>
                <a:lnTo>
                  <a:pt x="978" y="626"/>
                </a:lnTo>
                <a:lnTo>
                  <a:pt x="971" y="621"/>
                </a:lnTo>
                <a:lnTo>
                  <a:pt x="966" y="615"/>
                </a:lnTo>
                <a:lnTo>
                  <a:pt x="962" y="608"/>
                </a:lnTo>
                <a:lnTo>
                  <a:pt x="942" y="608"/>
                </a:lnTo>
                <a:lnTo>
                  <a:pt x="942" y="608"/>
                </a:lnTo>
                <a:lnTo>
                  <a:pt x="937" y="606"/>
                </a:lnTo>
                <a:lnTo>
                  <a:pt x="932" y="603"/>
                </a:lnTo>
                <a:lnTo>
                  <a:pt x="926" y="598"/>
                </a:lnTo>
                <a:lnTo>
                  <a:pt x="919" y="592"/>
                </a:lnTo>
                <a:lnTo>
                  <a:pt x="917" y="590"/>
                </a:lnTo>
                <a:lnTo>
                  <a:pt x="917" y="590"/>
                </a:lnTo>
                <a:lnTo>
                  <a:pt x="910" y="581"/>
                </a:lnTo>
                <a:lnTo>
                  <a:pt x="903" y="568"/>
                </a:lnTo>
                <a:lnTo>
                  <a:pt x="903" y="568"/>
                </a:lnTo>
                <a:lnTo>
                  <a:pt x="901" y="567"/>
                </a:lnTo>
                <a:lnTo>
                  <a:pt x="897" y="548"/>
                </a:lnTo>
                <a:lnTo>
                  <a:pt x="897" y="548"/>
                </a:lnTo>
                <a:lnTo>
                  <a:pt x="897" y="547"/>
                </a:lnTo>
                <a:lnTo>
                  <a:pt x="897" y="545"/>
                </a:lnTo>
                <a:lnTo>
                  <a:pt x="897" y="545"/>
                </a:lnTo>
                <a:lnTo>
                  <a:pt x="905" y="508"/>
                </a:lnTo>
                <a:lnTo>
                  <a:pt x="905" y="506"/>
                </a:lnTo>
                <a:lnTo>
                  <a:pt x="912" y="490"/>
                </a:lnTo>
                <a:lnTo>
                  <a:pt x="912" y="489"/>
                </a:lnTo>
                <a:lnTo>
                  <a:pt x="912" y="488"/>
                </a:lnTo>
                <a:lnTo>
                  <a:pt x="913" y="488"/>
                </a:lnTo>
                <a:lnTo>
                  <a:pt x="959" y="469"/>
                </a:lnTo>
                <a:lnTo>
                  <a:pt x="978" y="447"/>
                </a:lnTo>
                <a:lnTo>
                  <a:pt x="981" y="428"/>
                </a:lnTo>
                <a:lnTo>
                  <a:pt x="979" y="416"/>
                </a:lnTo>
                <a:lnTo>
                  <a:pt x="979" y="416"/>
                </a:lnTo>
                <a:lnTo>
                  <a:pt x="970" y="396"/>
                </a:lnTo>
                <a:lnTo>
                  <a:pt x="967" y="389"/>
                </a:lnTo>
                <a:lnTo>
                  <a:pt x="966" y="384"/>
                </a:lnTo>
                <a:lnTo>
                  <a:pt x="957" y="385"/>
                </a:lnTo>
                <a:lnTo>
                  <a:pt x="940" y="384"/>
                </a:lnTo>
                <a:lnTo>
                  <a:pt x="940" y="384"/>
                </a:lnTo>
                <a:lnTo>
                  <a:pt x="936" y="387"/>
                </a:lnTo>
                <a:lnTo>
                  <a:pt x="931" y="393"/>
                </a:lnTo>
                <a:lnTo>
                  <a:pt x="913" y="412"/>
                </a:lnTo>
                <a:lnTo>
                  <a:pt x="893" y="432"/>
                </a:lnTo>
                <a:lnTo>
                  <a:pt x="892" y="432"/>
                </a:lnTo>
                <a:lnTo>
                  <a:pt x="891" y="433"/>
                </a:lnTo>
                <a:lnTo>
                  <a:pt x="891" y="433"/>
                </a:lnTo>
                <a:lnTo>
                  <a:pt x="871" y="436"/>
                </a:lnTo>
                <a:lnTo>
                  <a:pt x="863" y="438"/>
                </a:lnTo>
                <a:lnTo>
                  <a:pt x="857" y="436"/>
                </a:lnTo>
                <a:lnTo>
                  <a:pt x="818" y="422"/>
                </a:lnTo>
                <a:close/>
              </a:path>
            </a:pathLst>
          </a:custGeom>
          <a:solidFill>
            <a:srgbClr val="AA7FDC"/>
          </a:solidFill>
          <a:ln>
            <a:noFill/>
          </a:ln>
        </p:spPr>
        <p:txBody>
          <a:bodyPr vert="horz" wrap="square" lIns="121908" tIns="60954" rIns="121908" bIns="60954" numCol="1" anchor="t" anchorCtr="0" compatLnSpc="1"/>
          <a:lstStyle/>
          <a:p>
            <a:endParaRPr lang="zh-CN" altLang="en-US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Freeform 39"/>
          <p:cNvSpPr/>
          <p:nvPr/>
        </p:nvSpPr>
        <p:spPr bwMode="auto">
          <a:xfrm>
            <a:off x="3754758" y="3228605"/>
            <a:ext cx="323554" cy="532368"/>
          </a:xfrm>
          <a:custGeom>
            <a:avLst/>
            <a:gdLst>
              <a:gd name="T0" fmla="*/ 139 w 277"/>
              <a:gd name="T1" fmla="*/ 89 h 461"/>
              <a:gd name="T2" fmla="*/ 139 w 277"/>
              <a:gd name="T3" fmla="*/ 130 h 461"/>
              <a:gd name="T4" fmla="*/ 126 w 277"/>
              <a:gd name="T5" fmla="*/ 165 h 461"/>
              <a:gd name="T6" fmla="*/ 126 w 277"/>
              <a:gd name="T7" fmla="*/ 171 h 461"/>
              <a:gd name="T8" fmla="*/ 121 w 277"/>
              <a:gd name="T9" fmla="*/ 181 h 461"/>
              <a:gd name="T10" fmla="*/ 113 w 277"/>
              <a:gd name="T11" fmla="*/ 187 h 461"/>
              <a:gd name="T12" fmla="*/ 111 w 277"/>
              <a:gd name="T13" fmla="*/ 186 h 461"/>
              <a:gd name="T14" fmla="*/ 65 w 277"/>
              <a:gd name="T15" fmla="*/ 196 h 461"/>
              <a:gd name="T16" fmla="*/ 19 w 277"/>
              <a:gd name="T17" fmla="*/ 204 h 461"/>
              <a:gd name="T18" fmla="*/ 12 w 277"/>
              <a:gd name="T19" fmla="*/ 212 h 461"/>
              <a:gd name="T20" fmla="*/ 58 w 277"/>
              <a:gd name="T21" fmla="*/ 217 h 461"/>
              <a:gd name="T22" fmla="*/ 61 w 277"/>
              <a:gd name="T23" fmla="*/ 218 h 461"/>
              <a:gd name="T24" fmla="*/ 72 w 277"/>
              <a:gd name="T25" fmla="*/ 247 h 461"/>
              <a:gd name="T26" fmla="*/ 84 w 277"/>
              <a:gd name="T27" fmla="*/ 255 h 461"/>
              <a:gd name="T28" fmla="*/ 89 w 277"/>
              <a:gd name="T29" fmla="*/ 264 h 461"/>
              <a:gd name="T30" fmla="*/ 90 w 277"/>
              <a:gd name="T31" fmla="*/ 280 h 461"/>
              <a:gd name="T32" fmla="*/ 106 w 277"/>
              <a:gd name="T33" fmla="*/ 326 h 461"/>
              <a:gd name="T34" fmla="*/ 107 w 277"/>
              <a:gd name="T35" fmla="*/ 327 h 461"/>
              <a:gd name="T36" fmla="*/ 115 w 277"/>
              <a:gd name="T37" fmla="*/ 351 h 461"/>
              <a:gd name="T38" fmla="*/ 107 w 277"/>
              <a:gd name="T39" fmla="*/ 377 h 461"/>
              <a:gd name="T40" fmla="*/ 108 w 277"/>
              <a:gd name="T41" fmla="*/ 400 h 461"/>
              <a:gd name="T42" fmla="*/ 123 w 277"/>
              <a:gd name="T43" fmla="*/ 410 h 461"/>
              <a:gd name="T44" fmla="*/ 147 w 277"/>
              <a:gd name="T45" fmla="*/ 421 h 461"/>
              <a:gd name="T46" fmla="*/ 159 w 277"/>
              <a:gd name="T47" fmla="*/ 444 h 461"/>
              <a:gd name="T48" fmla="*/ 166 w 277"/>
              <a:gd name="T49" fmla="*/ 447 h 461"/>
              <a:gd name="T50" fmla="*/ 174 w 277"/>
              <a:gd name="T51" fmla="*/ 454 h 461"/>
              <a:gd name="T52" fmla="*/ 187 w 277"/>
              <a:gd name="T53" fmla="*/ 461 h 461"/>
              <a:gd name="T54" fmla="*/ 183 w 277"/>
              <a:gd name="T55" fmla="*/ 435 h 461"/>
              <a:gd name="T56" fmla="*/ 183 w 277"/>
              <a:gd name="T57" fmla="*/ 427 h 461"/>
              <a:gd name="T58" fmla="*/ 184 w 277"/>
              <a:gd name="T59" fmla="*/ 421 h 461"/>
              <a:gd name="T60" fmla="*/ 189 w 277"/>
              <a:gd name="T61" fmla="*/ 416 h 461"/>
              <a:gd name="T62" fmla="*/ 194 w 277"/>
              <a:gd name="T63" fmla="*/ 413 h 461"/>
              <a:gd name="T64" fmla="*/ 213 w 277"/>
              <a:gd name="T65" fmla="*/ 407 h 461"/>
              <a:gd name="T66" fmla="*/ 215 w 277"/>
              <a:gd name="T67" fmla="*/ 406 h 461"/>
              <a:gd name="T68" fmla="*/ 224 w 277"/>
              <a:gd name="T69" fmla="*/ 410 h 461"/>
              <a:gd name="T70" fmla="*/ 235 w 277"/>
              <a:gd name="T71" fmla="*/ 402 h 461"/>
              <a:gd name="T72" fmla="*/ 232 w 277"/>
              <a:gd name="T73" fmla="*/ 357 h 461"/>
              <a:gd name="T74" fmla="*/ 210 w 277"/>
              <a:gd name="T75" fmla="*/ 350 h 461"/>
              <a:gd name="T76" fmla="*/ 205 w 277"/>
              <a:gd name="T77" fmla="*/ 349 h 461"/>
              <a:gd name="T78" fmla="*/ 201 w 277"/>
              <a:gd name="T79" fmla="*/ 256 h 461"/>
              <a:gd name="T80" fmla="*/ 222 w 277"/>
              <a:gd name="T81" fmla="*/ 228 h 461"/>
              <a:gd name="T82" fmla="*/ 264 w 277"/>
              <a:gd name="T83" fmla="*/ 242 h 461"/>
              <a:gd name="T84" fmla="*/ 277 w 277"/>
              <a:gd name="T85" fmla="*/ 164 h 461"/>
              <a:gd name="T86" fmla="*/ 271 w 277"/>
              <a:gd name="T87" fmla="*/ 153 h 461"/>
              <a:gd name="T88" fmla="*/ 262 w 277"/>
              <a:gd name="T89" fmla="*/ 146 h 461"/>
              <a:gd name="T90" fmla="*/ 255 w 277"/>
              <a:gd name="T91" fmla="*/ 146 h 461"/>
              <a:gd name="T92" fmla="*/ 232 w 277"/>
              <a:gd name="T93" fmla="*/ 149 h 461"/>
              <a:gd name="T94" fmla="*/ 230 w 277"/>
              <a:gd name="T95" fmla="*/ 146 h 461"/>
              <a:gd name="T96" fmla="*/ 216 w 277"/>
              <a:gd name="T97" fmla="*/ 128 h 461"/>
              <a:gd name="T98" fmla="*/ 215 w 277"/>
              <a:gd name="T99" fmla="*/ 97 h 461"/>
              <a:gd name="T100" fmla="*/ 224 w 277"/>
              <a:gd name="T101" fmla="*/ 73 h 461"/>
              <a:gd name="T102" fmla="*/ 225 w 277"/>
              <a:gd name="T103" fmla="*/ 68 h 461"/>
              <a:gd name="T104" fmla="*/ 227 w 277"/>
              <a:gd name="T105" fmla="*/ 61 h 461"/>
              <a:gd name="T106" fmla="*/ 235 w 277"/>
              <a:gd name="T107" fmla="*/ 51 h 461"/>
              <a:gd name="T108" fmla="*/ 218 w 277"/>
              <a:gd name="T109" fmla="*/ 13 h 461"/>
              <a:gd name="T110" fmla="*/ 161 w 277"/>
              <a:gd name="T111" fmla="*/ 29 h 4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277" h="461">
                <a:moveTo>
                  <a:pt x="161" y="29"/>
                </a:moveTo>
                <a:lnTo>
                  <a:pt x="139" y="89"/>
                </a:lnTo>
                <a:lnTo>
                  <a:pt x="139" y="129"/>
                </a:lnTo>
                <a:lnTo>
                  <a:pt x="139" y="130"/>
                </a:lnTo>
                <a:lnTo>
                  <a:pt x="128" y="151"/>
                </a:lnTo>
                <a:lnTo>
                  <a:pt x="126" y="165"/>
                </a:lnTo>
                <a:lnTo>
                  <a:pt x="126" y="165"/>
                </a:lnTo>
                <a:lnTo>
                  <a:pt x="126" y="171"/>
                </a:lnTo>
                <a:lnTo>
                  <a:pt x="124" y="177"/>
                </a:lnTo>
                <a:lnTo>
                  <a:pt x="121" y="181"/>
                </a:lnTo>
                <a:lnTo>
                  <a:pt x="115" y="186"/>
                </a:lnTo>
                <a:lnTo>
                  <a:pt x="113" y="187"/>
                </a:lnTo>
                <a:lnTo>
                  <a:pt x="112" y="187"/>
                </a:lnTo>
                <a:lnTo>
                  <a:pt x="111" y="186"/>
                </a:lnTo>
                <a:lnTo>
                  <a:pt x="81" y="183"/>
                </a:lnTo>
                <a:lnTo>
                  <a:pt x="65" y="196"/>
                </a:lnTo>
                <a:lnTo>
                  <a:pt x="19" y="204"/>
                </a:lnTo>
                <a:lnTo>
                  <a:pt x="19" y="204"/>
                </a:lnTo>
                <a:lnTo>
                  <a:pt x="0" y="204"/>
                </a:lnTo>
                <a:lnTo>
                  <a:pt x="12" y="212"/>
                </a:lnTo>
                <a:lnTo>
                  <a:pt x="56" y="217"/>
                </a:lnTo>
                <a:lnTo>
                  <a:pt x="58" y="217"/>
                </a:lnTo>
                <a:lnTo>
                  <a:pt x="60" y="217"/>
                </a:lnTo>
                <a:lnTo>
                  <a:pt x="61" y="218"/>
                </a:lnTo>
                <a:lnTo>
                  <a:pt x="61" y="219"/>
                </a:lnTo>
                <a:lnTo>
                  <a:pt x="72" y="247"/>
                </a:lnTo>
                <a:lnTo>
                  <a:pt x="84" y="255"/>
                </a:lnTo>
                <a:lnTo>
                  <a:pt x="84" y="255"/>
                </a:lnTo>
                <a:lnTo>
                  <a:pt x="87" y="259"/>
                </a:lnTo>
                <a:lnTo>
                  <a:pt x="89" y="264"/>
                </a:lnTo>
                <a:lnTo>
                  <a:pt x="90" y="271"/>
                </a:lnTo>
                <a:lnTo>
                  <a:pt x="90" y="280"/>
                </a:lnTo>
                <a:lnTo>
                  <a:pt x="91" y="313"/>
                </a:lnTo>
                <a:lnTo>
                  <a:pt x="106" y="326"/>
                </a:lnTo>
                <a:lnTo>
                  <a:pt x="107" y="326"/>
                </a:lnTo>
                <a:lnTo>
                  <a:pt x="107" y="327"/>
                </a:lnTo>
                <a:lnTo>
                  <a:pt x="108" y="327"/>
                </a:lnTo>
                <a:lnTo>
                  <a:pt x="115" y="351"/>
                </a:lnTo>
                <a:lnTo>
                  <a:pt x="115" y="365"/>
                </a:lnTo>
                <a:lnTo>
                  <a:pt x="107" y="377"/>
                </a:lnTo>
                <a:lnTo>
                  <a:pt x="105" y="388"/>
                </a:lnTo>
                <a:lnTo>
                  <a:pt x="108" y="400"/>
                </a:lnTo>
                <a:lnTo>
                  <a:pt x="123" y="410"/>
                </a:lnTo>
                <a:lnTo>
                  <a:pt x="123" y="410"/>
                </a:lnTo>
                <a:lnTo>
                  <a:pt x="142" y="418"/>
                </a:lnTo>
                <a:lnTo>
                  <a:pt x="147" y="421"/>
                </a:lnTo>
                <a:lnTo>
                  <a:pt x="151" y="426"/>
                </a:lnTo>
                <a:lnTo>
                  <a:pt x="159" y="444"/>
                </a:lnTo>
                <a:lnTo>
                  <a:pt x="159" y="444"/>
                </a:lnTo>
                <a:lnTo>
                  <a:pt x="166" y="447"/>
                </a:lnTo>
                <a:lnTo>
                  <a:pt x="170" y="451"/>
                </a:lnTo>
                <a:lnTo>
                  <a:pt x="174" y="454"/>
                </a:lnTo>
                <a:lnTo>
                  <a:pt x="176" y="458"/>
                </a:lnTo>
                <a:lnTo>
                  <a:pt x="187" y="461"/>
                </a:lnTo>
                <a:lnTo>
                  <a:pt x="189" y="461"/>
                </a:lnTo>
                <a:lnTo>
                  <a:pt x="183" y="435"/>
                </a:lnTo>
                <a:lnTo>
                  <a:pt x="183" y="435"/>
                </a:lnTo>
                <a:lnTo>
                  <a:pt x="183" y="427"/>
                </a:lnTo>
                <a:lnTo>
                  <a:pt x="183" y="423"/>
                </a:lnTo>
                <a:lnTo>
                  <a:pt x="184" y="421"/>
                </a:lnTo>
                <a:lnTo>
                  <a:pt x="184" y="421"/>
                </a:lnTo>
                <a:lnTo>
                  <a:pt x="189" y="416"/>
                </a:lnTo>
                <a:lnTo>
                  <a:pt x="191" y="414"/>
                </a:lnTo>
                <a:lnTo>
                  <a:pt x="194" y="413"/>
                </a:lnTo>
                <a:lnTo>
                  <a:pt x="213" y="407"/>
                </a:lnTo>
                <a:lnTo>
                  <a:pt x="213" y="407"/>
                </a:lnTo>
                <a:lnTo>
                  <a:pt x="214" y="406"/>
                </a:lnTo>
                <a:lnTo>
                  <a:pt x="215" y="406"/>
                </a:lnTo>
                <a:lnTo>
                  <a:pt x="216" y="407"/>
                </a:lnTo>
                <a:lnTo>
                  <a:pt x="224" y="410"/>
                </a:lnTo>
                <a:lnTo>
                  <a:pt x="235" y="404"/>
                </a:lnTo>
                <a:lnTo>
                  <a:pt x="235" y="402"/>
                </a:lnTo>
                <a:lnTo>
                  <a:pt x="239" y="371"/>
                </a:lnTo>
                <a:lnTo>
                  <a:pt x="232" y="357"/>
                </a:lnTo>
                <a:lnTo>
                  <a:pt x="222" y="351"/>
                </a:lnTo>
                <a:lnTo>
                  <a:pt x="210" y="350"/>
                </a:lnTo>
                <a:lnTo>
                  <a:pt x="208" y="350"/>
                </a:lnTo>
                <a:lnTo>
                  <a:pt x="205" y="349"/>
                </a:lnTo>
                <a:lnTo>
                  <a:pt x="200" y="318"/>
                </a:lnTo>
                <a:lnTo>
                  <a:pt x="201" y="256"/>
                </a:lnTo>
                <a:lnTo>
                  <a:pt x="203" y="254"/>
                </a:lnTo>
                <a:lnTo>
                  <a:pt x="222" y="228"/>
                </a:lnTo>
                <a:lnTo>
                  <a:pt x="248" y="242"/>
                </a:lnTo>
                <a:lnTo>
                  <a:pt x="264" y="242"/>
                </a:lnTo>
                <a:lnTo>
                  <a:pt x="277" y="164"/>
                </a:lnTo>
                <a:lnTo>
                  <a:pt x="277" y="164"/>
                </a:lnTo>
                <a:lnTo>
                  <a:pt x="273" y="159"/>
                </a:lnTo>
                <a:lnTo>
                  <a:pt x="271" y="153"/>
                </a:lnTo>
                <a:lnTo>
                  <a:pt x="266" y="149"/>
                </a:lnTo>
                <a:lnTo>
                  <a:pt x="262" y="146"/>
                </a:lnTo>
                <a:lnTo>
                  <a:pt x="255" y="145"/>
                </a:lnTo>
                <a:lnTo>
                  <a:pt x="255" y="146"/>
                </a:lnTo>
                <a:lnTo>
                  <a:pt x="250" y="146"/>
                </a:lnTo>
                <a:lnTo>
                  <a:pt x="232" y="149"/>
                </a:lnTo>
                <a:lnTo>
                  <a:pt x="231" y="147"/>
                </a:lnTo>
                <a:lnTo>
                  <a:pt x="230" y="146"/>
                </a:lnTo>
                <a:lnTo>
                  <a:pt x="216" y="129"/>
                </a:lnTo>
                <a:lnTo>
                  <a:pt x="216" y="128"/>
                </a:lnTo>
                <a:lnTo>
                  <a:pt x="215" y="126"/>
                </a:lnTo>
                <a:lnTo>
                  <a:pt x="215" y="97"/>
                </a:lnTo>
                <a:lnTo>
                  <a:pt x="219" y="79"/>
                </a:lnTo>
                <a:lnTo>
                  <a:pt x="224" y="73"/>
                </a:lnTo>
                <a:lnTo>
                  <a:pt x="224" y="73"/>
                </a:lnTo>
                <a:lnTo>
                  <a:pt x="225" y="68"/>
                </a:lnTo>
                <a:lnTo>
                  <a:pt x="225" y="65"/>
                </a:lnTo>
                <a:lnTo>
                  <a:pt x="227" y="61"/>
                </a:lnTo>
                <a:lnTo>
                  <a:pt x="231" y="57"/>
                </a:lnTo>
                <a:lnTo>
                  <a:pt x="235" y="51"/>
                </a:lnTo>
                <a:lnTo>
                  <a:pt x="237" y="30"/>
                </a:lnTo>
                <a:lnTo>
                  <a:pt x="218" y="13"/>
                </a:lnTo>
                <a:lnTo>
                  <a:pt x="194" y="0"/>
                </a:lnTo>
                <a:lnTo>
                  <a:pt x="161" y="29"/>
                </a:lnTo>
                <a:close/>
              </a:path>
            </a:pathLst>
          </a:custGeom>
          <a:solidFill>
            <a:srgbClr val="AA7FDC"/>
          </a:solidFill>
          <a:ln>
            <a:noFill/>
          </a:ln>
        </p:spPr>
        <p:txBody>
          <a:bodyPr vert="horz" wrap="square" lIns="121908" tIns="60954" rIns="121908" bIns="60954" numCol="1" anchor="t" anchorCtr="0" compatLnSpc="1"/>
          <a:lstStyle/>
          <a:p>
            <a:endParaRPr lang="zh-CN" altLang="en-US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9" name="Freeform 40"/>
          <p:cNvSpPr/>
          <p:nvPr/>
        </p:nvSpPr>
        <p:spPr bwMode="auto">
          <a:xfrm>
            <a:off x="703606" y="1822875"/>
            <a:ext cx="2285754" cy="1732807"/>
          </a:xfrm>
          <a:custGeom>
            <a:avLst/>
            <a:gdLst>
              <a:gd name="T0" fmla="*/ 1901 w 1971"/>
              <a:gd name="T1" fmla="*/ 624 h 1492"/>
              <a:gd name="T2" fmla="*/ 1844 w 1971"/>
              <a:gd name="T3" fmla="*/ 605 h 1492"/>
              <a:gd name="T4" fmla="*/ 1772 w 1971"/>
              <a:gd name="T5" fmla="*/ 540 h 1492"/>
              <a:gd name="T6" fmla="*/ 1705 w 1971"/>
              <a:gd name="T7" fmla="*/ 512 h 1492"/>
              <a:gd name="T8" fmla="*/ 1560 w 1971"/>
              <a:gd name="T9" fmla="*/ 485 h 1492"/>
              <a:gd name="T10" fmla="*/ 1562 w 1971"/>
              <a:gd name="T11" fmla="*/ 412 h 1492"/>
              <a:gd name="T12" fmla="*/ 1560 w 1971"/>
              <a:gd name="T13" fmla="*/ 179 h 1492"/>
              <a:gd name="T14" fmla="*/ 1483 w 1971"/>
              <a:gd name="T15" fmla="*/ 143 h 1492"/>
              <a:gd name="T16" fmla="*/ 1441 w 1971"/>
              <a:gd name="T17" fmla="*/ 92 h 1492"/>
              <a:gd name="T18" fmla="*/ 1339 w 1971"/>
              <a:gd name="T19" fmla="*/ 22 h 1492"/>
              <a:gd name="T20" fmla="*/ 1278 w 1971"/>
              <a:gd name="T21" fmla="*/ 71 h 1492"/>
              <a:gd name="T22" fmla="*/ 1228 w 1971"/>
              <a:gd name="T23" fmla="*/ 115 h 1492"/>
              <a:gd name="T24" fmla="*/ 1205 w 1971"/>
              <a:gd name="T25" fmla="*/ 197 h 1492"/>
              <a:gd name="T26" fmla="*/ 1163 w 1971"/>
              <a:gd name="T27" fmla="*/ 224 h 1492"/>
              <a:gd name="T28" fmla="*/ 1018 w 1971"/>
              <a:gd name="T29" fmla="*/ 159 h 1492"/>
              <a:gd name="T30" fmla="*/ 926 w 1971"/>
              <a:gd name="T31" fmla="*/ 349 h 1492"/>
              <a:gd name="T32" fmla="*/ 881 w 1971"/>
              <a:gd name="T33" fmla="*/ 349 h 1492"/>
              <a:gd name="T34" fmla="*/ 778 w 1971"/>
              <a:gd name="T35" fmla="*/ 331 h 1492"/>
              <a:gd name="T36" fmla="*/ 744 w 1971"/>
              <a:gd name="T37" fmla="*/ 387 h 1492"/>
              <a:gd name="T38" fmla="*/ 713 w 1971"/>
              <a:gd name="T39" fmla="*/ 589 h 1492"/>
              <a:gd name="T40" fmla="*/ 701 w 1971"/>
              <a:gd name="T41" fmla="*/ 590 h 1492"/>
              <a:gd name="T42" fmla="*/ 684 w 1971"/>
              <a:gd name="T43" fmla="*/ 595 h 1492"/>
              <a:gd name="T44" fmla="*/ 623 w 1971"/>
              <a:gd name="T45" fmla="*/ 672 h 1492"/>
              <a:gd name="T46" fmla="*/ 497 w 1971"/>
              <a:gd name="T47" fmla="*/ 707 h 1492"/>
              <a:gd name="T48" fmla="*/ 379 w 1971"/>
              <a:gd name="T49" fmla="*/ 713 h 1492"/>
              <a:gd name="T50" fmla="*/ 278 w 1971"/>
              <a:gd name="T51" fmla="*/ 765 h 1492"/>
              <a:gd name="T52" fmla="*/ 156 w 1971"/>
              <a:gd name="T53" fmla="*/ 749 h 1492"/>
              <a:gd name="T54" fmla="*/ 100 w 1971"/>
              <a:gd name="T55" fmla="*/ 728 h 1492"/>
              <a:gd name="T56" fmla="*/ 30 w 1971"/>
              <a:gd name="T57" fmla="*/ 776 h 1492"/>
              <a:gd name="T58" fmla="*/ 19 w 1971"/>
              <a:gd name="T59" fmla="*/ 813 h 1492"/>
              <a:gd name="T60" fmla="*/ 14 w 1971"/>
              <a:gd name="T61" fmla="*/ 859 h 1492"/>
              <a:gd name="T62" fmla="*/ 80 w 1971"/>
              <a:gd name="T63" fmla="*/ 918 h 1492"/>
              <a:gd name="T64" fmla="*/ 27 w 1971"/>
              <a:gd name="T65" fmla="*/ 1079 h 1492"/>
              <a:gd name="T66" fmla="*/ 42 w 1971"/>
              <a:gd name="T67" fmla="*/ 1113 h 1492"/>
              <a:gd name="T68" fmla="*/ 115 w 1971"/>
              <a:gd name="T69" fmla="*/ 1169 h 1492"/>
              <a:gd name="T70" fmla="*/ 182 w 1971"/>
              <a:gd name="T71" fmla="*/ 1262 h 1492"/>
              <a:gd name="T72" fmla="*/ 268 w 1971"/>
              <a:gd name="T73" fmla="*/ 1442 h 1492"/>
              <a:gd name="T74" fmla="*/ 302 w 1971"/>
              <a:gd name="T75" fmla="*/ 1482 h 1492"/>
              <a:gd name="T76" fmla="*/ 393 w 1971"/>
              <a:gd name="T77" fmla="*/ 1489 h 1492"/>
              <a:gd name="T78" fmla="*/ 412 w 1971"/>
              <a:gd name="T79" fmla="*/ 1440 h 1492"/>
              <a:gd name="T80" fmla="*/ 439 w 1971"/>
              <a:gd name="T81" fmla="*/ 1409 h 1492"/>
              <a:gd name="T82" fmla="*/ 476 w 1971"/>
              <a:gd name="T83" fmla="*/ 1403 h 1492"/>
              <a:gd name="T84" fmla="*/ 665 w 1971"/>
              <a:gd name="T85" fmla="*/ 1403 h 1492"/>
              <a:gd name="T86" fmla="*/ 700 w 1971"/>
              <a:gd name="T87" fmla="*/ 1410 h 1492"/>
              <a:gd name="T88" fmla="*/ 760 w 1971"/>
              <a:gd name="T89" fmla="*/ 1452 h 1492"/>
              <a:gd name="T90" fmla="*/ 1005 w 1971"/>
              <a:gd name="T91" fmla="*/ 1428 h 1492"/>
              <a:gd name="T92" fmla="*/ 1137 w 1971"/>
              <a:gd name="T93" fmla="*/ 1404 h 1492"/>
              <a:gd name="T94" fmla="*/ 1273 w 1971"/>
              <a:gd name="T95" fmla="*/ 1445 h 1492"/>
              <a:gd name="T96" fmla="*/ 1403 w 1971"/>
              <a:gd name="T97" fmla="*/ 1482 h 1492"/>
              <a:gd name="T98" fmla="*/ 1438 w 1971"/>
              <a:gd name="T99" fmla="*/ 1395 h 1492"/>
              <a:gd name="T100" fmla="*/ 1446 w 1971"/>
              <a:gd name="T101" fmla="*/ 1349 h 1492"/>
              <a:gd name="T102" fmla="*/ 1393 w 1971"/>
              <a:gd name="T103" fmla="*/ 1296 h 1492"/>
              <a:gd name="T104" fmla="*/ 1426 w 1971"/>
              <a:gd name="T105" fmla="*/ 1204 h 1492"/>
              <a:gd name="T106" fmla="*/ 1594 w 1971"/>
              <a:gd name="T107" fmla="*/ 1179 h 1492"/>
              <a:gd name="T108" fmla="*/ 1644 w 1971"/>
              <a:gd name="T109" fmla="*/ 1113 h 1492"/>
              <a:gd name="T110" fmla="*/ 1656 w 1971"/>
              <a:gd name="T111" fmla="*/ 1032 h 1492"/>
              <a:gd name="T112" fmla="*/ 1714 w 1971"/>
              <a:gd name="T113" fmla="*/ 1020 h 1492"/>
              <a:gd name="T114" fmla="*/ 1801 w 1971"/>
              <a:gd name="T115" fmla="*/ 926 h 1492"/>
              <a:gd name="T116" fmla="*/ 1841 w 1971"/>
              <a:gd name="T117" fmla="*/ 898 h 1492"/>
              <a:gd name="T118" fmla="*/ 1957 w 1971"/>
              <a:gd name="T119" fmla="*/ 879 h 14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971" h="1492">
                <a:moveTo>
                  <a:pt x="1969" y="804"/>
                </a:moveTo>
                <a:lnTo>
                  <a:pt x="1970" y="802"/>
                </a:lnTo>
                <a:lnTo>
                  <a:pt x="1971" y="802"/>
                </a:lnTo>
                <a:lnTo>
                  <a:pt x="1971" y="801"/>
                </a:lnTo>
                <a:lnTo>
                  <a:pt x="1932" y="691"/>
                </a:lnTo>
                <a:lnTo>
                  <a:pt x="1908" y="672"/>
                </a:lnTo>
                <a:lnTo>
                  <a:pt x="1908" y="669"/>
                </a:lnTo>
                <a:lnTo>
                  <a:pt x="1901" y="624"/>
                </a:lnTo>
                <a:lnTo>
                  <a:pt x="1851" y="617"/>
                </a:lnTo>
                <a:lnTo>
                  <a:pt x="1849" y="617"/>
                </a:lnTo>
                <a:lnTo>
                  <a:pt x="1847" y="617"/>
                </a:lnTo>
                <a:lnTo>
                  <a:pt x="1847" y="616"/>
                </a:lnTo>
                <a:lnTo>
                  <a:pt x="1846" y="613"/>
                </a:lnTo>
                <a:lnTo>
                  <a:pt x="1846" y="612"/>
                </a:lnTo>
                <a:lnTo>
                  <a:pt x="1846" y="612"/>
                </a:lnTo>
                <a:lnTo>
                  <a:pt x="1844" y="605"/>
                </a:lnTo>
                <a:lnTo>
                  <a:pt x="1839" y="600"/>
                </a:lnTo>
                <a:lnTo>
                  <a:pt x="1830" y="586"/>
                </a:lnTo>
                <a:lnTo>
                  <a:pt x="1816" y="572"/>
                </a:lnTo>
                <a:lnTo>
                  <a:pt x="1800" y="557"/>
                </a:lnTo>
                <a:lnTo>
                  <a:pt x="1800" y="557"/>
                </a:lnTo>
                <a:lnTo>
                  <a:pt x="1790" y="550"/>
                </a:lnTo>
                <a:lnTo>
                  <a:pt x="1781" y="545"/>
                </a:lnTo>
                <a:lnTo>
                  <a:pt x="1772" y="540"/>
                </a:lnTo>
                <a:lnTo>
                  <a:pt x="1762" y="536"/>
                </a:lnTo>
                <a:lnTo>
                  <a:pt x="1762" y="536"/>
                </a:lnTo>
                <a:lnTo>
                  <a:pt x="1750" y="531"/>
                </a:lnTo>
                <a:lnTo>
                  <a:pt x="1739" y="524"/>
                </a:lnTo>
                <a:lnTo>
                  <a:pt x="1739" y="524"/>
                </a:lnTo>
                <a:lnTo>
                  <a:pt x="1731" y="519"/>
                </a:lnTo>
                <a:lnTo>
                  <a:pt x="1720" y="516"/>
                </a:lnTo>
                <a:lnTo>
                  <a:pt x="1705" y="512"/>
                </a:lnTo>
                <a:lnTo>
                  <a:pt x="1687" y="510"/>
                </a:lnTo>
                <a:lnTo>
                  <a:pt x="1664" y="507"/>
                </a:lnTo>
                <a:lnTo>
                  <a:pt x="1638" y="504"/>
                </a:lnTo>
                <a:lnTo>
                  <a:pt x="1608" y="503"/>
                </a:lnTo>
                <a:lnTo>
                  <a:pt x="1573" y="502"/>
                </a:lnTo>
                <a:lnTo>
                  <a:pt x="1570" y="502"/>
                </a:lnTo>
                <a:lnTo>
                  <a:pt x="1570" y="502"/>
                </a:lnTo>
                <a:lnTo>
                  <a:pt x="1560" y="485"/>
                </a:lnTo>
                <a:lnTo>
                  <a:pt x="1560" y="485"/>
                </a:lnTo>
                <a:lnTo>
                  <a:pt x="1553" y="469"/>
                </a:lnTo>
                <a:lnTo>
                  <a:pt x="1552" y="462"/>
                </a:lnTo>
                <a:lnTo>
                  <a:pt x="1549" y="454"/>
                </a:lnTo>
                <a:lnTo>
                  <a:pt x="1549" y="454"/>
                </a:lnTo>
                <a:lnTo>
                  <a:pt x="1551" y="447"/>
                </a:lnTo>
                <a:lnTo>
                  <a:pt x="1553" y="438"/>
                </a:lnTo>
                <a:lnTo>
                  <a:pt x="1562" y="412"/>
                </a:lnTo>
                <a:lnTo>
                  <a:pt x="1577" y="374"/>
                </a:lnTo>
                <a:lnTo>
                  <a:pt x="1600" y="326"/>
                </a:lnTo>
                <a:lnTo>
                  <a:pt x="1583" y="272"/>
                </a:lnTo>
                <a:lnTo>
                  <a:pt x="1583" y="272"/>
                </a:lnTo>
                <a:lnTo>
                  <a:pt x="1564" y="187"/>
                </a:lnTo>
                <a:lnTo>
                  <a:pt x="1564" y="187"/>
                </a:lnTo>
                <a:lnTo>
                  <a:pt x="1563" y="183"/>
                </a:lnTo>
                <a:lnTo>
                  <a:pt x="1560" y="179"/>
                </a:lnTo>
                <a:lnTo>
                  <a:pt x="1554" y="174"/>
                </a:lnTo>
                <a:lnTo>
                  <a:pt x="1547" y="170"/>
                </a:lnTo>
                <a:lnTo>
                  <a:pt x="1539" y="166"/>
                </a:lnTo>
                <a:lnTo>
                  <a:pt x="1529" y="162"/>
                </a:lnTo>
                <a:lnTo>
                  <a:pt x="1505" y="154"/>
                </a:lnTo>
                <a:lnTo>
                  <a:pt x="1505" y="154"/>
                </a:lnTo>
                <a:lnTo>
                  <a:pt x="1494" y="149"/>
                </a:lnTo>
                <a:lnTo>
                  <a:pt x="1483" y="143"/>
                </a:lnTo>
                <a:lnTo>
                  <a:pt x="1483" y="143"/>
                </a:lnTo>
                <a:lnTo>
                  <a:pt x="1474" y="139"/>
                </a:lnTo>
                <a:lnTo>
                  <a:pt x="1466" y="132"/>
                </a:lnTo>
                <a:lnTo>
                  <a:pt x="1460" y="123"/>
                </a:lnTo>
                <a:lnTo>
                  <a:pt x="1455" y="114"/>
                </a:lnTo>
                <a:lnTo>
                  <a:pt x="1455" y="114"/>
                </a:lnTo>
                <a:lnTo>
                  <a:pt x="1450" y="102"/>
                </a:lnTo>
                <a:lnTo>
                  <a:pt x="1441" y="92"/>
                </a:lnTo>
                <a:lnTo>
                  <a:pt x="1431" y="84"/>
                </a:lnTo>
                <a:lnTo>
                  <a:pt x="1426" y="80"/>
                </a:lnTo>
                <a:lnTo>
                  <a:pt x="1419" y="77"/>
                </a:lnTo>
                <a:lnTo>
                  <a:pt x="1418" y="76"/>
                </a:lnTo>
                <a:lnTo>
                  <a:pt x="1417" y="75"/>
                </a:lnTo>
                <a:lnTo>
                  <a:pt x="1403" y="0"/>
                </a:lnTo>
                <a:lnTo>
                  <a:pt x="1344" y="6"/>
                </a:lnTo>
                <a:lnTo>
                  <a:pt x="1339" y="22"/>
                </a:lnTo>
                <a:lnTo>
                  <a:pt x="1339" y="22"/>
                </a:lnTo>
                <a:lnTo>
                  <a:pt x="1333" y="38"/>
                </a:lnTo>
                <a:lnTo>
                  <a:pt x="1327" y="51"/>
                </a:lnTo>
                <a:lnTo>
                  <a:pt x="1325" y="54"/>
                </a:lnTo>
                <a:lnTo>
                  <a:pt x="1322" y="57"/>
                </a:lnTo>
                <a:lnTo>
                  <a:pt x="1318" y="59"/>
                </a:lnTo>
                <a:lnTo>
                  <a:pt x="1316" y="60"/>
                </a:lnTo>
                <a:lnTo>
                  <a:pt x="1278" y="71"/>
                </a:lnTo>
                <a:lnTo>
                  <a:pt x="1278" y="71"/>
                </a:lnTo>
                <a:lnTo>
                  <a:pt x="1262" y="78"/>
                </a:lnTo>
                <a:lnTo>
                  <a:pt x="1249" y="85"/>
                </a:lnTo>
                <a:lnTo>
                  <a:pt x="1240" y="93"/>
                </a:lnTo>
                <a:lnTo>
                  <a:pt x="1233" y="100"/>
                </a:lnTo>
                <a:lnTo>
                  <a:pt x="1233" y="100"/>
                </a:lnTo>
                <a:lnTo>
                  <a:pt x="1231" y="106"/>
                </a:lnTo>
                <a:lnTo>
                  <a:pt x="1228" y="115"/>
                </a:lnTo>
                <a:lnTo>
                  <a:pt x="1225" y="125"/>
                </a:lnTo>
                <a:lnTo>
                  <a:pt x="1223" y="139"/>
                </a:lnTo>
                <a:lnTo>
                  <a:pt x="1223" y="139"/>
                </a:lnTo>
                <a:lnTo>
                  <a:pt x="1218" y="167"/>
                </a:lnTo>
                <a:lnTo>
                  <a:pt x="1215" y="178"/>
                </a:lnTo>
                <a:lnTo>
                  <a:pt x="1212" y="186"/>
                </a:lnTo>
                <a:lnTo>
                  <a:pt x="1212" y="186"/>
                </a:lnTo>
                <a:lnTo>
                  <a:pt x="1205" y="197"/>
                </a:lnTo>
                <a:lnTo>
                  <a:pt x="1198" y="206"/>
                </a:lnTo>
                <a:lnTo>
                  <a:pt x="1193" y="211"/>
                </a:lnTo>
                <a:lnTo>
                  <a:pt x="1188" y="214"/>
                </a:lnTo>
                <a:lnTo>
                  <a:pt x="1183" y="218"/>
                </a:lnTo>
                <a:lnTo>
                  <a:pt x="1176" y="220"/>
                </a:lnTo>
                <a:lnTo>
                  <a:pt x="1176" y="220"/>
                </a:lnTo>
                <a:lnTo>
                  <a:pt x="1170" y="222"/>
                </a:lnTo>
                <a:lnTo>
                  <a:pt x="1163" y="224"/>
                </a:lnTo>
                <a:lnTo>
                  <a:pt x="1157" y="224"/>
                </a:lnTo>
                <a:lnTo>
                  <a:pt x="1149" y="224"/>
                </a:lnTo>
                <a:lnTo>
                  <a:pt x="1131" y="220"/>
                </a:lnTo>
                <a:lnTo>
                  <a:pt x="1113" y="214"/>
                </a:lnTo>
                <a:lnTo>
                  <a:pt x="1092" y="205"/>
                </a:lnTo>
                <a:lnTo>
                  <a:pt x="1070" y="193"/>
                </a:lnTo>
                <a:lnTo>
                  <a:pt x="1044" y="178"/>
                </a:lnTo>
                <a:lnTo>
                  <a:pt x="1018" y="159"/>
                </a:lnTo>
                <a:lnTo>
                  <a:pt x="918" y="287"/>
                </a:lnTo>
                <a:lnTo>
                  <a:pt x="931" y="338"/>
                </a:lnTo>
                <a:lnTo>
                  <a:pt x="932" y="338"/>
                </a:lnTo>
                <a:lnTo>
                  <a:pt x="933" y="342"/>
                </a:lnTo>
                <a:lnTo>
                  <a:pt x="931" y="343"/>
                </a:lnTo>
                <a:lnTo>
                  <a:pt x="931" y="344"/>
                </a:lnTo>
                <a:lnTo>
                  <a:pt x="931" y="344"/>
                </a:lnTo>
                <a:lnTo>
                  <a:pt x="926" y="349"/>
                </a:lnTo>
                <a:lnTo>
                  <a:pt x="922" y="352"/>
                </a:lnTo>
                <a:lnTo>
                  <a:pt x="916" y="355"/>
                </a:lnTo>
                <a:lnTo>
                  <a:pt x="910" y="357"/>
                </a:lnTo>
                <a:lnTo>
                  <a:pt x="910" y="357"/>
                </a:lnTo>
                <a:lnTo>
                  <a:pt x="904" y="358"/>
                </a:lnTo>
                <a:lnTo>
                  <a:pt x="896" y="357"/>
                </a:lnTo>
                <a:lnTo>
                  <a:pt x="889" y="353"/>
                </a:lnTo>
                <a:lnTo>
                  <a:pt x="881" y="349"/>
                </a:lnTo>
                <a:lnTo>
                  <a:pt x="881" y="349"/>
                </a:lnTo>
                <a:lnTo>
                  <a:pt x="876" y="346"/>
                </a:lnTo>
                <a:lnTo>
                  <a:pt x="869" y="343"/>
                </a:lnTo>
                <a:lnTo>
                  <a:pt x="852" y="338"/>
                </a:lnTo>
                <a:lnTo>
                  <a:pt x="828" y="335"/>
                </a:lnTo>
                <a:lnTo>
                  <a:pt x="798" y="332"/>
                </a:lnTo>
                <a:lnTo>
                  <a:pt x="778" y="331"/>
                </a:lnTo>
                <a:lnTo>
                  <a:pt x="778" y="331"/>
                </a:lnTo>
                <a:lnTo>
                  <a:pt x="748" y="329"/>
                </a:lnTo>
                <a:lnTo>
                  <a:pt x="715" y="335"/>
                </a:lnTo>
                <a:lnTo>
                  <a:pt x="729" y="355"/>
                </a:lnTo>
                <a:lnTo>
                  <a:pt x="729" y="355"/>
                </a:lnTo>
                <a:lnTo>
                  <a:pt x="737" y="367"/>
                </a:lnTo>
                <a:lnTo>
                  <a:pt x="742" y="375"/>
                </a:lnTo>
                <a:lnTo>
                  <a:pt x="744" y="382"/>
                </a:lnTo>
                <a:lnTo>
                  <a:pt x="744" y="387"/>
                </a:lnTo>
                <a:lnTo>
                  <a:pt x="732" y="465"/>
                </a:lnTo>
                <a:lnTo>
                  <a:pt x="737" y="508"/>
                </a:lnTo>
                <a:lnTo>
                  <a:pt x="739" y="508"/>
                </a:lnTo>
                <a:lnTo>
                  <a:pt x="739" y="509"/>
                </a:lnTo>
                <a:lnTo>
                  <a:pt x="737" y="510"/>
                </a:lnTo>
                <a:lnTo>
                  <a:pt x="737" y="510"/>
                </a:lnTo>
                <a:lnTo>
                  <a:pt x="713" y="589"/>
                </a:lnTo>
                <a:lnTo>
                  <a:pt x="713" y="589"/>
                </a:lnTo>
                <a:lnTo>
                  <a:pt x="712" y="594"/>
                </a:lnTo>
                <a:lnTo>
                  <a:pt x="711" y="597"/>
                </a:lnTo>
                <a:lnTo>
                  <a:pt x="709" y="598"/>
                </a:lnTo>
                <a:lnTo>
                  <a:pt x="708" y="598"/>
                </a:lnTo>
                <a:lnTo>
                  <a:pt x="705" y="598"/>
                </a:lnTo>
                <a:lnTo>
                  <a:pt x="705" y="597"/>
                </a:lnTo>
                <a:lnTo>
                  <a:pt x="701" y="590"/>
                </a:lnTo>
                <a:lnTo>
                  <a:pt x="701" y="590"/>
                </a:lnTo>
                <a:lnTo>
                  <a:pt x="695" y="580"/>
                </a:lnTo>
                <a:lnTo>
                  <a:pt x="693" y="578"/>
                </a:lnTo>
                <a:lnTo>
                  <a:pt x="691" y="578"/>
                </a:lnTo>
                <a:lnTo>
                  <a:pt x="691" y="578"/>
                </a:lnTo>
                <a:lnTo>
                  <a:pt x="688" y="580"/>
                </a:lnTo>
                <a:lnTo>
                  <a:pt x="686" y="583"/>
                </a:lnTo>
                <a:lnTo>
                  <a:pt x="685" y="588"/>
                </a:lnTo>
                <a:lnTo>
                  <a:pt x="684" y="595"/>
                </a:lnTo>
                <a:lnTo>
                  <a:pt x="684" y="595"/>
                </a:lnTo>
                <a:lnTo>
                  <a:pt x="681" y="603"/>
                </a:lnTo>
                <a:lnTo>
                  <a:pt x="678" y="611"/>
                </a:lnTo>
                <a:lnTo>
                  <a:pt x="674" y="618"/>
                </a:lnTo>
                <a:lnTo>
                  <a:pt x="670" y="626"/>
                </a:lnTo>
                <a:lnTo>
                  <a:pt x="658" y="640"/>
                </a:lnTo>
                <a:lnTo>
                  <a:pt x="645" y="655"/>
                </a:lnTo>
                <a:lnTo>
                  <a:pt x="623" y="672"/>
                </a:lnTo>
                <a:lnTo>
                  <a:pt x="612" y="677"/>
                </a:lnTo>
                <a:lnTo>
                  <a:pt x="612" y="677"/>
                </a:lnTo>
                <a:lnTo>
                  <a:pt x="610" y="677"/>
                </a:lnTo>
                <a:lnTo>
                  <a:pt x="532" y="679"/>
                </a:lnTo>
                <a:lnTo>
                  <a:pt x="502" y="707"/>
                </a:lnTo>
                <a:lnTo>
                  <a:pt x="500" y="707"/>
                </a:lnTo>
                <a:lnTo>
                  <a:pt x="498" y="707"/>
                </a:lnTo>
                <a:lnTo>
                  <a:pt x="497" y="707"/>
                </a:lnTo>
                <a:lnTo>
                  <a:pt x="413" y="696"/>
                </a:lnTo>
                <a:lnTo>
                  <a:pt x="413" y="696"/>
                </a:lnTo>
                <a:lnTo>
                  <a:pt x="404" y="705"/>
                </a:lnTo>
                <a:lnTo>
                  <a:pt x="399" y="708"/>
                </a:lnTo>
                <a:lnTo>
                  <a:pt x="394" y="711"/>
                </a:lnTo>
                <a:lnTo>
                  <a:pt x="389" y="712"/>
                </a:lnTo>
                <a:lnTo>
                  <a:pt x="384" y="713"/>
                </a:lnTo>
                <a:lnTo>
                  <a:pt x="379" y="713"/>
                </a:lnTo>
                <a:lnTo>
                  <a:pt x="373" y="713"/>
                </a:lnTo>
                <a:lnTo>
                  <a:pt x="373" y="713"/>
                </a:lnTo>
                <a:lnTo>
                  <a:pt x="369" y="712"/>
                </a:lnTo>
                <a:lnTo>
                  <a:pt x="363" y="711"/>
                </a:lnTo>
                <a:lnTo>
                  <a:pt x="349" y="713"/>
                </a:lnTo>
                <a:lnTo>
                  <a:pt x="332" y="718"/>
                </a:lnTo>
                <a:lnTo>
                  <a:pt x="313" y="724"/>
                </a:lnTo>
                <a:lnTo>
                  <a:pt x="278" y="765"/>
                </a:lnTo>
                <a:lnTo>
                  <a:pt x="277" y="767"/>
                </a:lnTo>
                <a:lnTo>
                  <a:pt x="224" y="768"/>
                </a:lnTo>
                <a:lnTo>
                  <a:pt x="224" y="723"/>
                </a:lnTo>
                <a:lnTo>
                  <a:pt x="190" y="723"/>
                </a:lnTo>
                <a:lnTo>
                  <a:pt x="184" y="743"/>
                </a:lnTo>
                <a:lnTo>
                  <a:pt x="159" y="749"/>
                </a:lnTo>
                <a:lnTo>
                  <a:pt x="156" y="749"/>
                </a:lnTo>
                <a:lnTo>
                  <a:pt x="156" y="749"/>
                </a:lnTo>
                <a:lnTo>
                  <a:pt x="155" y="747"/>
                </a:lnTo>
                <a:lnTo>
                  <a:pt x="153" y="747"/>
                </a:lnTo>
                <a:lnTo>
                  <a:pt x="153" y="747"/>
                </a:lnTo>
                <a:lnTo>
                  <a:pt x="142" y="740"/>
                </a:lnTo>
                <a:lnTo>
                  <a:pt x="128" y="735"/>
                </a:lnTo>
                <a:lnTo>
                  <a:pt x="115" y="731"/>
                </a:lnTo>
                <a:lnTo>
                  <a:pt x="100" y="728"/>
                </a:lnTo>
                <a:lnTo>
                  <a:pt x="100" y="728"/>
                </a:lnTo>
                <a:lnTo>
                  <a:pt x="95" y="728"/>
                </a:lnTo>
                <a:lnTo>
                  <a:pt x="90" y="729"/>
                </a:lnTo>
                <a:lnTo>
                  <a:pt x="81" y="732"/>
                </a:lnTo>
                <a:lnTo>
                  <a:pt x="70" y="740"/>
                </a:lnTo>
                <a:lnTo>
                  <a:pt x="56" y="751"/>
                </a:lnTo>
                <a:lnTo>
                  <a:pt x="56" y="751"/>
                </a:lnTo>
                <a:lnTo>
                  <a:pt x="41" y="763"/>
                </a:lnTo>
                <a:lnTo>
                  <a:pt x="30" y="776"/>
                </a:lnTo>
                <a:lnTo>
                  <a:pt x="21" y="787"/>
                </a:lnTo>
                <a:lnTo>
                  <a:pt x="14" y="798"/>
                </a:lnTo>
                <a:lnTo>
                  <a:pt x="14" y="798"/>
                </a:lnTo>
                <a:lnTo>
                  <a:pt x="16" y="800"/>
                </a:lnTo>
                <a:lnTo>
                  <a:pt x="18" y="804"/>
                </a:lnTo>
                <a:lnTo>
                  <a:pt x="19" y="808"/>
                </a:lnTo>
                <a:lnTo>
                  <a:pt x="19" y="813"/>
                </a:lnTo>
                <a:lnTo>
                  <a:pt x="19" y="813"/>
                </a:lnTo>
                <a:lnTo>
                  <a:pt x="23" y="825"/>
                </a:lnTo>
                <a:lnTo>
                  <a:pt x="23" y="838"/>
                </a:lnTo>
                <a:lnTo>
                  <a:pt x="23" y="838"/>
                </a:lnTo>
                <a:lnTo>
                  <a:pt x="22" y="845"/>
                </a:lnTo>
                <a:lnTo>
                  <a:pt x="19" y="851"/>
                </a:lnTo>
                <a:lnTo>
                  <a:pt x="17" y="855"/>
                </a:lnTo>
                <a:lnTo>
                  <a:pt x="14" y="859"/>
                </a:lnTo>
                <a:lnTo>
                  <a:pt x="14" y="859"/>
                </a:lnTo>
                <a:lnTo>
                  <a:pt x="9" y="863"/>
                </a:lnTo>
                <a:lnTo>
                  <a:pt x="6" y="870"/>
                </a:lnTo>
                <a:lnTo>
                  <a:pt x="3" y="879"/>
                </a:lnTo>
                <a:lnTo>
                  <a:pt x="0" y="893"/>
                </a:lnTo>
                <a:lnTo>
                  <a:pt x="19" y="906"/>
                </a:lnTo>
                <a:lnTo>
                  <a:pt x="46" y="878"/>
                </a:lnTo>
                <a:lnTo>
                  <a:pt x="80" y="916"/>
                </a:lnTo>
                <a:lnTo>
                  <a:pt x="80" y="918"/>
                </a:lnTo>
                <a:lnTo>
                  <a:pt x="87" y="985"/>
                </a:lnTo>
                <a:lnTo>
                  <a:pt x="87" y="986"/>
                </a:lnTo>
                <a:lnTo>
                  <a:pt x="86" y="986"/>
                </a:lnTo>
                <a:lnTo>
                  <a:pt x="66" y="1077"/>
                </a:lnTo>
                <a:lnTo>
                  <a:pt x="62" y="1077"/>
                </a:lnTo>
                <a:lnTo>
                  <a:pt x="62" y="1077"/>
                </a:lnTo>
                <a:lnTo>
                  <a:pt x="44" y="1077"/>
                </a:lnTo>
                <a:lnTo>
                  <a:pt x="27" y="1079"/>
                </a:lnTo>
                <a:lnTo>
                  <a:pt x="16" y="1081"/>
                </a:lnTo>
                <a:lnTo>
                  <a:pt x="9" y="1084"/>
                </a:lnTo>
                <a:lnTo>
                  <a:pt x="9" y="1084"/>
                </a:lnTo>
                <a:lnTo>
                  <a:pt x="10" y="1087"/>
                </a:lnTo>
                <a:lnTo>
                  <a:pt x="11" y="1089"/>
                </a:lnTo>
                <a:lnTo>
                  <a:pt x="18" y="1096"/>
                </a:lnTo>
                <a:lnTo>
                  <a:pt x="29" y="1104"/>
                </a:lnTo>
                <a:lnTo>
                  <a:pt x="42" y="1113"/>
                </a:lnTo>
                <a:lnTo>
                  <a:pt x="60" y="1111"/>
                </a:lnTo>
                <a:lnTo>
                  <a:pt x="63" y="1111"/>
                </a:lnTo>
                <a:lnTo>
                  <a:pt x="64" y="1112"/>
                </a:lnTo>
                <a:lnTo>
                  <a:pt x="104" y="1151"/>
                </a:lnTo>
                <a:lnTo>
                  <a:pt x="104" y="1151"/>
                </a:lnTo>
                <a:lnTo>
                  <a:pt x="110" y="1155"/>
                </a:lnTo>
                <a:lnTo>
                  <a:pt x="113" y="1162"/>
                </a:lnTo>
                <a:lnTo>
                  <a:pt x="115" y="1169"/>
                </a:lnTo>
                <a:lnTo>
                  <a:pt x="115" y="1177"/>
                </a:lnTo>
                <a:lnTo>
                  <a:pt x="113" y="1187"/>
                </a:lnTo>
                <a:lnTo>
                  <a:pt x="110" y="1197"/>
                </a:lnTo>
                <a:lnTo>
                  <a:pt x="105" y="1208"/>
                </a:lnTo>
                <a:lnTo>
                  <a:pt x="98" y="1221"/>
                </a:lnTo>
                <a:lnTo>
                  <a:pt x="104" y="1259"/>
                </a:lnTo>
                <a:lnTo>
                  <a:pt x="120" y="1262"/>
                </a:lnTo>
                <a:lnTo>
                  <a:pt x="182" y="1262"/>
                </a:lnTo>
                <a:lnTo>
                  <a:pt x="150" y="1291"/>
                </a:lnTo>
                <a:lnTo>
                  <a:pt x="168" y="1300"/>
                </a:lnTo>
                <a:lnTo>
                  <a:pt x="168" y="1300"/>
                </a:lnTo>
                <a:lnTo>
                  <a:pt x="192" y="1314"/>
                </a:lnTo>
                <a:lnTo>
                  <a:pt x="258" y="1341"/>
                </a:lnTo>
                <a:lnTo>
                  <a:pt x="259" y="1342"/>
                </a:lnTo>
                <a:lnTo>
                  <a:pt x="261" y="1342"/>
                </a:lnTo>
                <a:lnTo>
                  <a:pt x="268" y="1442"/>
                </a:lnTo>
                <a:lnTo>
                  <a:pt x="268" y="1442"/>
                </a:lnTo>
                <a:lnTo>
                  <a:pt x="269" y="1449"/>
                </a:lnTo>
                <a:lnTo>
                  <a:pt x="271" y="1456"/>
                </a:lnTo>
                <a:lnTo>
                  <a:pt x="275" y="1461"/>
                </a:lnTo>
                <a:lnTo>
                  <a:pt x="279" y="1467"/>
                </a:lnTo>
                <a:lnTo>
                  <a:pt x="285" y="1473"/>
                </a:lnTo>
                <a:lnTo>
                  <a:pt x="293" y="1477"/>
                </a:lnTo>
                <a:lnTo>
                  <a:pt x="302" y="1482"/>
                </a:lnTo>
                <a:lnTo>
                  <a:pt x="313" y="1485"/>
                </a:lnTo>
                <a:lnTo>
                  <a:pt x="317" y="1483"/>
                </a:lnTo>
                <a:lnTo>
                  <a:pt x="318" y="1483"/>
                </a:lnTo>
                <a:lnTo>
                  <a:pt x="319" y="1483"/>
                </a:lnTo>
                <a:lnTo>
                  <a:pt x="387" y="1492"/>
                </a:lnTo>
                <a:lnTo>
                  <a:pt x="392" y="1492"/>
                </a:lnTo>
                <a:lnTo>
                  <a:pt x="392" y="1491"/>
                </a:lnTo>
                <a:lnTo>
                  <a:pt x="393" y="1489"/>
                </a:lnTo>
                <a:lnTo>
                  <a:pt x="393" y="1489"/>
                </a:lnTo>
                <a:lnTo>
                  <a:pt x="402" y="1472"/>
                </a:lnTo>
                <a:lnTo>
                  <a:pt x="405" y="1464"/>
                </a:lnTo>
                <a:lnTo>
                  <a:pt x="405" y="1461"/>
                </a:lnTo>
                <a:lnTo>
                  <a:pt x="405" y="1461"/>
                </a:lnTo>
                <a:lnTo>
                  <a:pt x="405" y="1453"/>
                </a:lnTo>
                <a:lnTo>
                  <a:pt x="408" y="1445"/>
                </a:lnTo>
                <a:lnTo>
                  <a:pt x="412" y="1440"/>
                </a:lnTo>
                <a:lnTo>
                  <a:pt x="419" y="1434"/>
                </a:lnTo>
                <a:lnTo>
                  <a:pt x="419" y="1434"/>
                </a:lnTo>
                <a:lnTo>
                  <a:pt x="425" y="1428"/>
                </a:lnTo>
                <a:lnTo>
                  <a:pt x="431" y="1422"/>
                </a:lnTo>
                <a:lnTo>
                  <a:pt x="435" y="1417"/>
                </a:lnTo>
                <a:lnTo>
                  <a:pt x="437" y="1410"/>
                </a:lnTo>
                <a:lnTo>
                  <a:pt x="439" y="1409"/>
                </a:lnTo>
                <a:lnTo>
                  <a:pt x="439" y="1409"/>
                </a:lnTo>
                <a:lnTo>
                  <a:pt x="441" y="1406"/>
                </a:lnTo>
                <a:lnTo>
                  <a:pt x="443" y="1403"/>
                </a:lnTo>
                <a:lnTo>
                  <a:pt x="447" y="1402"/>
                </a:lnTo>
                <a:lnTo>
                  <a:pt x="451" y="1401"/>
                </a:lnTo>
                <a:lnTo>
                  <a:pt x="456" y="1400"/>
                </a:lnTo>
                <a:lnTo>
                  <a:pt x="461" y="1401"/>
                </a:lnTo>
                <a:lnTo>
                  <a:pt x="475" y="1403"/>
                </a:lnTo>
                <a:lnTo>
                  <a:pt x="476" y="1403"/>
                </a:lnTo>
                <a:lnTo>
                  <a:pt x="476" y="1403"/>
                </a:lnTo>
                <a:lnTo>
                  <a:pt x="499" y="1417"/>
                </a:lnTo>
                <a:lnTo>
                  <a:pt x="576" y="1430"/>
                </a:lnTo>
                <a:lnTo>
                  <a:pt x="623" y="1427"/>
                </a:lnTo>
                <a:lnTo>
                  <a:pt x="656" y="1413"/>
                </a:lnTo>
                <a:lnTo>
                  <a:pt x="656" y="1413"/>
                </a:lnTo>
                <a:lnTo>
                  <a:pt x="661" y="1408"/>
                </a:lnTo>
                <a:lnTo>
                  <a:pt x="665" y="1403"/>
                </a:lnTo>
                <a:lnTo>
                  <a:pt x="671" y="1398"/>
                </a:lnTo>
                <a:lnTo>
                  <a:pt x="671" y="1398"/>
                </a:lnTo>
                <a:lnTo>
                  <a:pt x="676" y="1398"/>
                </a:lnTo>
                <a:lnTo>
                  <a:pt x="681" y="1400"/>
                </a:lnTo>
                <a:lnTo>
                  <a:pt x="688" y="1403"/>
                </a:lnTo>
                <a:lnTo>
                  <a:pt x="695" y="1408"/>
                </a:lnTo>
                <a:lnTo>
                  <a:pt x="700" y="1410"/>
                </a:lnTo>
                <a:lnTo>
                  <a:pt x="700" y="1410"/>
                </a:lnTo>
                <a:lnTo>
                  <a:pt x="703" y="1413"/>
                </a:lnTo>
                <a:lnTo>
                  <a:pt x="707" y="1419"/>
                </a:lnTo>
                <a:lnTo>
                  <a:pt x="713" y="1435"/>
                </a:lnTo>
                <a:lnTo>
                  <a:pt x="737" y="1452"/>
                </a:lnTo>
                <a:lnTo>
                  <a:pt x="756" y="1452"/>
                </a:lnTo>
                <a:lnTo>
                  <a:pt x="757" y="1452"/>
                </a:lnTo>
                <a:lnTo>
                  <a:pt x="759" y="1452"/>
                </a:lnTo>
                <a:lnTo>
                  <a:pt x="760" y="1452"/>
                </a:lnTo>
                <a:lnTo>
                  <a:pt x="786" y="1464"/>
                </a:lnTo>
                <a:lnTo>
                  <a:pt x="834" y="1460"/>
                </a:lnTo>
                <a:lnTo>
                  <a:pt x="860" y="1451"/>
                </a:lnTo>
                <a:lnTo>
                  <a:pt x="929" y="1458"/>
                </a:lnTo>
                <a:lnTo>
                  <a:pt x="958" y="1449"/>
                </a:lnTo>
                <a:lnTo>
                  <a:pt x="994" y="1435"/>
                </a:lnTo>
                <a:lnTo>
                  <a:pt x="994" y="1435"/>
                </a:lnTo>
                <a:lnTo>
                  <a:pt x="1005" y="1428"/>
                </a:lnTo>
                <a:lnTo>
                  <a:pt x="1021" y="1422"/>
                </a:lnTo>
                <a:lnTo>
                  <a:pt x="1088" y="1422"/>
                </a:lnTo>
                <a:lnTo>
                  <a:pt x="1112" y="1414"/>
                </a:lnTo>
                <a:lnTo>
                  <a:pt x="1112" y="1414"/>
                </a:lnTo>
                <a:lnTo>
                  <a:pt x="1119" y="1410"/>
                </a:lnTo>
                <a:lnTo>
                  <a:pt x="1126" y="1406"/>
                </a:lnTo>
                <a:lnTo>
                  <a:pt x="1133" y="1405"/>
                </a:lnTo>
                <a:lnTo>
                  <a:pt x="1137" y="1404"/>
                </a:lnTo>
                <a:lnTo>
                  <a:pt x="1176" y="1404"/>
                </a:lnTo>
                <a:lnTo>
                  <a:pt x="1194" y="1418"/>
                </a:lnTo>
                <a:lnTo>
                  <a:pt x="1246" y="1428"/>
                </a:lnTo>
                <a:lnTo>
                  <a:pt x="1246" y="1428"/>
                </a:lnTo>
                <a:lnTo>
                  <a:pt x="1252" y="1429"/>
                </a:lnTo>
                <a:lnTo>
                  <a:pt x="1257" y="1433"/>
                </a:lnTo>
                <a:lnTo>
                  <a:pt x="1264" y="1438"/>
                </a:lnTo>
                <a:lnTo>
                  <a:pt x="1273" y="1445"/>
                </a:lnTo>
                <a:lnTo>
                  <a:pt x="1295" y="1460"/>
                </a:lnTo>
                <a:lnTo>
                  <a:pt x="1297" y="1463"/>
                </a:lnTo>
                <a:lnTo>
                  <a:pt x="1347" y="1464"/>
                </a:lnTo>
                <a:lnTo>
                  <a:pt x="1347" y="1464"/>
                </a:lnTo>
                <a:lnTo>
                  <a:pt x="1348" y="1464"/>
                </a:lnTo>
                <a:lnTo>
                  <a:pt x="1371" y="1475"/>
                </a:lnTo>
                <a:lnTo>
                  <a:pt x="1402" y="1482"/>
                </a:lnTo>
                <a:lnTo>
                  <a:pt x="1403" y="1482"/>
                </a:lnTo>
                <a:lnTo>
                  <a:pt x="1428" y="1485"/>
                </a:lnTo>
                <a:lnTo>
                  <a:pt x="1435" y="1471"/>
                </a:lnTo>
                <a:lnTo>
                  <a:pt x="1425" y="1446"/>
                </a:lnTo>
                <a:lnTo>
                  <a:pt x="1419" y="1422"/>
                </a:lnTo>
                <a:lnTo>
                  <a:pt x="1419" y="1421"/>
                </a:lnTo>
                <a:lnTo>
                  <a:pt x="1418" y="1421"/>
                </a:lnTo>
                <a:lnTo>
                  <a:pt x="1422" y="1418"/>
                </a:lnTo>
                <a:lnTo>
                  <a:pt x="1438" y="1395"/>
                </a:lnTo>
                <a:lnTo>
                  <a:pt x="1438" y="1394"/>
                </a:lnTo>
                <a:lnTo>
                  <a:pt x="1438" y="1394"/>
                </a:lnTo>
                <a:lnTo>
                  <a:pt x="1439" y="1394"/>
                </a:lnTo>
                <a:lnTo>
                  <a:pt x="1439" y="1393"/>
                </a:lnTo>
                <a:lnTo>
                  <a:pt x="1457" y="1380"/>
                </a:lnTo>
                <a:lnTo>
                  <a:pt x="1457" y="1380"/>
                </a:lnTo>
                <a:lnTo>
                  <a:pt x="1453" y="1373"/>
                </a:lnTo>
                <a:lnTo>
                  <a:pt x="1446" y="1349"/>
                </a:lnTo>
                <a:lnTo>
                  <a:pt x="1446" y="1349"/>
                </a:lnTo>
                <a:lnTo>
                  <a:pt x="1445" y="1346"/>
                </a:lnTo>
                <a:lnTo>
                  <a:pt x="1443" y="1343"/>
                </a:lnTo>
                <a:lnTo>
                  <a:pt x="1435" y="1338"/>
                </a:lnTo>
                <a:lnTo>
                  <a:pt x="1435" y="1338"/>
                </a:lnTo>
                <a:lnTo>
                  <a:pt x="1417" y="1318"/>
                </a:lnTo>
                <a:lnTo>
                  <a:pt x="1394" y="1299"/>
                </a:lnTo>
                <a:lnTo>
                  <a:pt x="1393" y="1296"/>
                </a:lnTo>
                <a:lnTo>
                  <a:pt x="1390" y="1295"/>
                </a:lnTo>
                <a:lnTo>
                  <a:pt x="1391" y="1294"/>
                </a:lnTo>
                <a:lnTo>
                  <a:pt x="1391" y="1292"/>
                </a:lnTo>
                <a:lnTo>
                  <a:pt x="1395" y="1269"/>
                </a:lnTo>
                <a:lnTo>
                  <a:pt x="1395" y="1252"/>
                </a:lnTo>
                <a:lnTo>
                  <a:pt x="1384" y="1223"/>
                </a:lnTo>
                <a:lnTo>
                  <a:pt x="1412" y="1217"/>
                </a:lnTo>
                <a:lnTo>
                  <a:pt x="1426" y="1204"/>
                </a:lnTo>
                <a:lnTo>
                  <a:pt x="1459" y="1204"/>
                </a:lnTo>
                <a:lnTo>
                  <a:pt x="1493" y="1199"/>
                </a:lnTo>
                <a:lnTo>
                  <a:pt x="1494" y="1199"/>
                </a:lnTo>
                <a:lnTo>
                  <a:pt x="1517" y="1201"/>
                </a:lnTo>
                <a:lnTo>
                  <a:pt x="1544" y="1191"/>
                </a:lnTo>
                <a:lnTo>
                  <a:pt x="1573" y="1187"/>
                </a:lnTo>
                <a:lnTo>
                  <a:pt x="1593" y="1179"/>
                </a:lnTo>
                <a:lnTo>
                  <a:pt x="1594" y="1179"/>
                </a:lnTo>
                <a:lnTo>
                  <a:pt x="1647" y="1169"/>
                </a:lnTo>
                <a:lnTo>
                  <a:pt x="1655" y="1161"/>
                </a:lnTo>
                <a:lnTo>
                  <a:pt x="1652" y="1152"/>
                </a:lnTo>
                <a:lnTo>
                  <a:pt x="1643" y="1135"/>
                </a:lnTo>
                <a:lnTo>
                  <a:pt x="1643" y="1134"/>
                </a:lnTo>
                <a:lnTo>
                  <a:pt x="1642" y="1132"/>
                </a:lnTo>
                <a:lnTo>
                  <a:pt x="1642" y="1131"/>
                </a:lnTo>
                <a:lnTo>
                  <a:pt x="1644" y="1113"/>
                </a:lnTo>
                <a:lnTo>
                  <a:pt x="1646" y="1112"/>
                </a:lnTo>
                <a:lnTo>
                  <a:pt x="1646" y="1087"/>
                </a:lnTo>
                <a:lnTo>
                  <a:pt x="1641" y="1065"/>
                </a:lnTo>
                <a:lnTo>
                  <a:pt x="1641" y="1065"/>
                </a:lnTo>
                <a:lnTo>
                  <a:pt x="1641" y="1064"/>
                </a:lnTo>
                <a:lnTo>
                  <a:pt x="1652" y="1038"/>
                </a:lnTo>
                <a:lnTo>
                  <a:pt x="1652" y="1038"/>
                </a:lnTo>
                <a:lnTo>
                  <a:pt x="1656" y="1032"/>
                </a:lnTo>
                <a:lnTo>
                  <a:pt x="1660" y="1027"/>
                </a:lnTo>
                <a:lnTo>
                  <a:pt x="1665" y="1024"/>
                </a:lnTo>
                <a:lnTo>
                  <a:pt x="1671" y="1022"/>
                </a:lnTo>
                <a:lnTo>
                  <a:pt x="1702" y="1025"/>
                </a:lnTo>
                <a:lnTo>
                  <a:pt x="1702" y="1025"/>
                </a:lnTo>
                <a:lnTo>
                  <a:pt x="1706" y="1024"/>
                </a:lnTo>
                <a:lnTo>
                  <a:pt x="1710" y="1022"/>
                </a:lnTo>
                <a:lnTo>
                  <a:pt x="1714" y="1020"/>
                </a:lnTo>
                <a:lnTo>
                  <a:pt x="1719" y="1017"/>
                </a:lnTo>
                <a:lnTo>
                  <a:pt x="1766" y="954"/>
                </a:lnTo>
                <a:lnTo>
                  <a:pt x="1766" y="953"/>
                </a:lnTo>
                <a:lnTo>
                  <a:pt x="1767" y="950"/>
                </a:lnTo>
                <a:lnTo>
                  <a:pt x="1793" y="930"/>
                </a:lnTo>
                <a:lnTo>
                  <a:pt x="1796" y="927"/>
                </a:lnTo>
                <a:lnTo>
                  <a:pt x="1796" y="927"/>
                </a:lnTo>
                <a:lnTo>
                  <a:pt x="1801" y="926"/>
                </a:lnTo>
                <a:lnTo>
                  <a:pt x="1807" y="924"/>
                </a:lnTo>
                <a:lnTo>
                  <a:pt x="1815" y="919"/>
                </a:lnTo>
                <a:lnTo>
                  <a:pt x="1821" y="914"/>
                </a:lnTo>
                <a:lnTo>
                  <a:pt x="1821" y="914"/>
                </a:lnTo>
                <a:lnTo>
                  <a:pt x="1827" y="907"/>
                </a:lnTo>
                <a:lnTo>
                  <a:pt x="1832" y="901"/>
                </a:lnTo>
                <a:lnTo>
                  <a:pt x="1837" y="899"/>
                </a:lnTo>
                <a:lnTo>
                  <a:pt x="1841" y="898"/>
                </a:lnTo>
                <a:lnTo>
                  <a:pt x="1883" y="906"/>
                </a:lnTo>
                <a:lnTo>
                  <a:pt x="1917" y="889"/>
                </a:lnTo>
                <a:lnTo>
                  <a:pt x="1917" y="889"/>
                </a:lnTo>
                <a:lnTo>
                  <a:pt x="1918" y="889"/>
                </a:lnTo>
                <a:lnTo>
                  <a:pt x="1918" y="889"/>
                </a:lnTo>
                <a:lnTo>
                  <a:pt x="1919" y="889"/>
                </a:lnTo>
                <a:lnTo>
                  <a:pt x="1940" y="887"/>
                </a:lnTo>
                <a:lnTo>
                  <a:pt x="1957" y="879"/>
                </a:lnTo>
                <a:lnTo>
                  <a:pt x="1957" y="852"/>
                </a:lnTo>
                <a:lnTo>
                  <a:pt x="1962" y="816"/>
                </a:lnTo>
                <a:lnTo>
                  <a:pt x="1962" y="815"/>
                </a:lnTo>
                <a:lnTo>
                  <a:pt x="1962" y="815"/>
                </a:lnTo>
                <a:lnTo>
                  <a:pt x="1962" y="814"/>
                </a:lnTo>
                <a:lnTo>
                  <a:pt x="1969" y="805"/>
                </a:lnTo>
                <a:lnTo>
                  <a:pt x="1969" y="804"/>
                </a:lnTo>
                <a:close/>
              </a:path>
            </a:pathLst>
          </a:custGeom>
          <a:solidFill>
            <a:srgbClr val="AA7FDC"/>
          </a:solidFill>
          <a:ln>
            <a:noFill/>
          </a:ln>
        </p:spPr>
        <p:txBody>
          <a:bodyPr vert="horz" wrap="square" lIns="121908" tIns="60954" rIns="121908" bIns="60954" numCol="1" anchor="t" anchorCtr="0" compatLnSpc="1"/>
          <a:lstStyle/>
          <a:p>
            <a:endParaRPr lang="zh-CN" altLang="en-US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0" name="Freeform 41"/>
          <p:cNvSpPr/>
          <p:nvPr/>
        </p:nvSpPr>
        <p:spPr bwMode="auto">
          <a:xfrm>
            <a:off x="2185694" y="3183374"/>
            <a:ext cx="1419465" cy="1022983"/>
          </a:xfrm>
          <a:custGeom>
            <a:avLst/>
            <a:gdLst>
              <a:gd name="T0" fmla="*/ 727 w 1226"/>
              <a:gd name="T1" fmla="*/ 88 h 882"/>
              <a:gd name="T2" fmla="*/ 692 w 1226"/>
              <a:gd name="T3" fmla="*/ 127 h 882"/>
              <a:gd name="T4" fmla="*/ 540 w 1226"/>
              <a:gd name="T5" fmla="*/ 30 h 882"/>
              <a:gd name="T6" fmla="*/ 491 w 1226"/>
              <a:gd name="T7" fmla="*/ 7 h 882"/>
              <a:gd name="T8" fmla="*/ 389 w 1226"/>
              <a:gd name="T9" fmla="*/ 0 h 882"/>
              <a:gd name="T10" fmla="*/ 322 w 1226"/>
              <a:gd name="T11" fmla="*/ 22 h 882"/>
              <a:gd name="T12" fmla="*/ 244 w 1226"/>
              <a:gd name="T13" fmla="*/ 44 h 882"/>
              <a:gd name="T14" fmla="*/ 141 w 1226"/>
              <a:gd name="T15" fmla="*/ 58 h 882"/>
              <a:gd name="T16" fmla="*/ 149 w 1226"/>
              <a:gd name="T17" fmla="*/ 137 h 882"/>
              <a:gd name="T18" fmla="*/ 174 w 1226"/>
              <a:gd name="T19" fmla="*/ 162 h 882"/>
              <a:gd name="T20" fmla="*/ 197 w 1226"/>
              <a:gd name="T21" fmla="*/ 214 h 882"/>
              <a:gd name="T22" fmla="*/ 170 w 1226"/>
              <a:gd name="T23" fmla="*/ 296 h 882"/>
              <a:gd name="T24" fmla="*/ 165 w 1226"/>
              <a:gd name="T25" fmla="*/ 318 h 882"/>
              <a:gd name="T26" fmla="*/ 145 w 1226"/>
              <a:gd name="T27" fmla="*/ 327 h 882"/>
              <a:gd name="T28" fmla="*/ 89 w 1226"/>
              <a:gd name="T29" fmla="*/ 317 h 882"/>
              <a:gd name="T30" fmla="*/ 28 w 1226"/>
              <a:gd name="T31" fmla="*/ 372 h 882"/>
              <a:gd name="T32" fmla="*/ 10 w 1226"/>
              <a:gd name="T33" fmla="*/ 384 h 882"/>
              <a:gd name="T34" fmla="*/ 6 w 1226"/>
              <a:gd name="T35" fmla="*/ 412 h 882"/>
              <a:gd name="T36" fmla="*/ 28 w 1226"/>
              <a:gd name="T37" fmla="*/ 470 h 882"/>
              <a:gd name="T38" fmla="*/ 2 w 1226"/>
              <a:gd name="T39" fmla="*/ 561 h 882"/>
              <a:gd name="T40" fmla="*/ 63 w 1226"/>
              <a:gd name="T41" fmla="*/ 640 h 882"/>
              <a:gd name="T42" fmla="*/ 103 w 1226"/>
              <a:gd name="T43" fmla="*/ 638 h 882"/>
              <a:gd name="T44" fmla="*/ 126 w 1226"/>
              <a:gd name="T45" fmla="*/ 634 h 882"/>
              <a:gd name="T46" fmla="*/ 159 w 1226"/>
              <a:gd name="T47" fmla="*/ 672 h 882"/>
              <a:gd name="T48" fmla="*/ 196 w 1226"/>
              <a:gd name="T49" fmla="*/ 694 h 882"/>
              <a:gd name="T50" fmla="*/ 244 w 1226"/>
              <a:gd name="T51" fmla="*/ 717 h 882"/>
              <a:gd name="T52" fmla="*/ 353 w 1226"/>
              <a:gd name="T53" fmla="*/ 753 h 882"/>
              <a:gd name="T54" fmla="*/ 460 w 1226"/>
              <a:gd name="T55" fmla="*/ 750 h 882"/>
              <a:gd name="T56" fmla="*/ 514 w 1226"/>
              <a:gd name="T57" fmla="*/ 812 h 882"/>
              <a:gd name="T58" fmla="*/ 529 w 1226"/>
              <a:gd name="T59" fmla="*/ 839 h 882"/>
              <a:gd name="T60" fmla="*/ 554 w 1226"/>
              <a:gd name="T61" fmla="*/ 874 h 882"/>
              <a:gd name="T62" fmla="*/ 612 w 1226"/>
              <a:gd name="T63" fmla="*/ 837 h 882"/>
              <a:gd name="T64" fmla="*/ 672 w 1226"/>
              <a:gd name="T65" fmla="*/ 837 h 882"/>
              <a:gd name="T66" fmla="*/ 685 w 1226"/>
              <a:gd name="T67" fmla="*/ 789 h 882"/>
              <a:gd name="T68" fmla="*/ 730 w 1226"/>
              <a:gd name="T69" fmla="*/ 694 h 882"/>
              <a:gd name="T70" fmla="*/ 726 w 1226"/>
              <a:gd name="T71" fmla="*/ 631 h 882"/>
              <a:gd name="T72" fmla="*/ 805 w 1226"/>
              <a:gd name="T73" fmla="*/ 626 h 882"/>
              <a:gd name="T74" fmla="*/ 846 w 1226"/>
              <a:gd name="T75" fmla="*/ 685 h 882"/>
              <a:gd name="T76" fmla="*/ 860 w 1226"/>
              <a:gd name="T77" fmla="*/ 698 h 882"/>
              <a:gd name="T78" fmla="*/ 880 w 1226"/>
              <a:gd name="T79" fmla="*/ 718 h 882"/>
              <a:gd name="T80" fmla="*/ 903 w 1226"/>
              <a:gd name="T81" fmla="*/ 753 h 882"/>
              <a:gd name="T82" fmla="*/ 984 w 1226"/>
              <a:gd name="T83" fmla="*/ 783 h 882"/>
              <a:gd name="T84" fmla="*/ 1005 w 1226"/>
              <a:gd name="T85" fmla="*/ 784 h 882"/>
              <a:gd name="T86" fmla="*/ 1058 w 1226"/>
              <a:gd name="T87" fmla="*/ 768 h 882"/>
              <a:gd name="T88" fmla="*/ 1052 w 1226"/>
              <a:gd name="T89" fmla="*/ 734 h 882"/>
              <a:gd name="T90" fmla="*/ 1063 w 1226"/>
              <a:gd name="T91" fmla="*/ 722 h 882"/>
              <a:gd name="T92" fmla="*/ 1048 w 1226"/>
              <a:gd name="T93" fmla="*/ 694 h 882"/>
              <a:gd name="T94" fmla="*/ 1043 w 1226"/>
              <a:gd name="T95" fmla="*/ 607 h 882"/>
              <a:gd name="T96" fmla="*/ 1128 w 1226"/>
              <a:gd name="T97" fmla="*/ 590 h 882"/>
              <a:gd name="T98" fmla="*/ 1101 w 1226"/>
              <a:gd name="T99" fmla="*/ 570 h 882"/>
              <a:gd name="T100" fmla="*/ 1108 w 1226"/>
              <a:gd name="T101" fmla="*/ 556 h 882"/>
              <a:gd name="T102" fmla="*/ 1205 w 1226"/>
              <a:gd name="T103" fmla="*/ 470 h 882"/>
              <a:gd name="T104" fmla="*/ 1209 w 1226"/>
              <a:gd name="T105" fmla="*/ 387 h 882"/>
              <a:gd name="T106" fmla="*/ 1155 w 1226"/>
              <a:gd name="T107" fmla="*/ 255 h 882"/>
              <a:gd name="T108" fmla="*/ 1112 w 1226"/>
              <a:gd name="T109" fmla="*/ 239 h 882"/>
              <a:gd name="T110" fmla="*/ 996 w 1226"/>
              <a:gd name="T111" fmla="*/ 156 h 882"/>
              <a:gd name="T112" fmla="*/ 971 w 1226"/>
              <a:gd name="T113" fmla="*/ 162 h 882"/>
              <a:gd name="T114" fmla="*/ 901 w 1226"/>
              <a:gd name="T115" fmla="*/ 94 h 882"/>
              <a:gd name="T116" fmla="*/ 847 w 1226"/>
              <a:gd name="T117" fmla="*/ 78 h 882"/>
              <a:gd name="T118" fmla="*/ 819 w 1226"/>
              <a:gd name="T119" fmla="*/ 84 h 8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226" h="882">
                <a:moveTo>
                  <a:pt x="732" y="46"/>
                </a:moveTo>
                <a:lnTo>
                  <a:pt x="721" y="54"/>
                </a:lnTo>
                <a:lnTo>
                  <a:pt x="721" y="54"/>
                </a:lnTo>
                <a:lnTo>
                  <a:pt x="722" y="66"/>
                </a:lnTo>
                <a:lnTo>
                  <a:pt x="727" y="85"/>
                </a:lnTo>
                <a:lnTo>
                  <a:pt x="727" y="88"/>
                </a:lnTo>
                <a:lnTo>
                  <a:pt x="728" y="89"/>
                </a:lnTo>
                <a:lnTo>
                  <a:pt x="727" y="89"/>
                </a:lnTo>
                <a:lnTo>
                  <a:pt x="714" y="118"/>
                </a:lnTo>
                <a:lnTo>
                  <a:pt x="696" y="125"/>
                </a:lnTo>
                <a:lnTo>
                  <a:pt x="693" y="127"/>
                </a:lnTo>
                <a:lnTo>
                  <a:pt x="692" y="127"/>
                </a:lnTo>
                <a:lnTo>
                  <a:pt x="659" y="113"/>
                </a:lnTo>
                <a:lnTo>
                  <a:pt x="658" y="113"/>
                </a:lnTo>
                <a:lnTo>
                  <a:pt x="658" y="112"/>
                </a:lnTo>
                <a:lnTo>
                  <a:pt x="599" y="57"/>
                </a:lnTo>
                <a:lnTo>
                  <a:pt x="576" y="44"/>
                </a:lnTo>
                <a:lnTo>
                  <a:pt x="540" y="30"/>
                </a:lnTo>
                <a:lnTo>
                  <a:pt x="540" y="29"/>
                </a:lnTo>
                <a:lnTo>
                  <a:pt x="540" y="29"/>
                </a:lnTo>
                <a:lnTo>
                  <a:pt x="539" y="29"/>
                </a:lnTo>
                <a:lnTo>
                  <a:pt x="539" y="29"/>
                </a:lnTo>
                <a:lnTo>
                  <a:pt x="522" y="16"/>
                </a:lnTo>
                <a:lnTo>
                  <a:pt x="491" y="7"/>
                </a:lnTo>
                <a:lnTo>
                  <a:pt x="475" y="8"/>
                </a:lnTo>
                <a:lnTo>
                  <a:pt x="474" y="8"/>
                </a:lnTo>
                <a:lnTo>
                  <a:pt x="435" y="6"/>
                </a:lnTo>
                <a:lnTo>
                  <a:pt x="434" y="6"/>
                </a:lnTo>
                <a:lnTo>
                  <a:pt x="405" y="0"/>
                </a:lnTo>
                <a:lnTo>
                  <a:pt x="389" y="0"/>
                </a:lnTo>
                <a:lnTo>
                  <a:pt x="375" y="10"/>
                </a:lnTo>
                <a:lnTo>
                  <a:pt x="375" y="10"/>
                </a:lnTo>
                <a:lnTo>
                  <a:pt x="370" y="12"/>
                </a:lnTo>
                <a:lnTo>
                  <a:pt x="363" y="14"/>
                </a:lnTo>
                <a:lnTo>
                  <a:pt x="347" y="16"/>
                </a:lnTo>
                <a:lnTo>
                  <a:pt x="322" y="22"/>
                </a:lnTo>
                <a:lnTo>
                  <a:pt x="300" y="29"/>
                </a:lnTo>
                <a:lnTo>
                  <a:pt x="299" y="30"/>
                </a:lnTo>
                <a:lnTo>
                  <a:pt x="299" y="31"/>
                </a:lnTo>
                <a:lnTo>
                  <a:pt x="299" y="30"/>
                </a:lnTo>
                <a:lnTo>
                  <a:pt x="271" y="33"/>
                </a:lnTo>
                <a:lnTo>
                  <a:pt x="244" y="44"/>
                </a:lnTo>
                <a:lnTo>
                  <a:pt x="244" y="44"/>
                </a:lnTo>
                <a:lnTo>
                  <a:pt x="240" y="44"/>
                </a:lnTo>
                <a:lnTo>
                  <a:pt x="217" y="41"/>
                </a:lnTo>
                <a:lnTo>
                  <a:pt x="182" y="46"/>
                </a:lnTo>
                <a:lnTo>
                  <a:pt x="153" y="46"/>
                </a:lnTo>
                <a:lnTo>
                  <a:pt x="141" y="58"/>
                </a:lnTo>
                <a:lnTo>
                  <a:pt x="140" y="58"/>
                </a:lnTo>
                <a:lnTo>
                  <a:pt x="126" y="61"/>
                </a:lnTo>
                <a:lnTo>
                  <a:pt x="132" y="76"/>
                </a:lnTo>
                <a:lnTo>
                  <a:pt x="132" y="99"/>
                </a:lnTo>
                <a:lnTo>
                  <a:pt x="128" y="120"/>
                </a:lnTo>
                <a:lnTo>
                  <a:pt x="149" y="137"/>
                </a:lnTo>
                <a:lnTo>
                  <a:pt x="150" y="137"/>
                </a:lnTo>
                <a:lnTo>
                  <a:pt x="150" y="137"/>
                </a:lnTo>
                <a:lnTo>
                  <a:pt x="150" y="137"/>
                </a:lnTo>
                <a:lnTo>
                  <a:pt x="167" y="156"/>
                </a:lnTo>
                <a:lnTo>
                  <a:pt x="167" y="156"/>
                </a:lnTo>
                <a:lnTo>
                  <a:pt x="174" y="162"/>
                </a:lnTo>
                <a:lnTo>
                  <a:pt x="178" y="168"/>
                </a:lnTo>
                <a:lnTo>
                  <a:pt x="181" y="172"/>
                </a:lnTo>
                <a:lnTo>
                  <a:pt x="182" y="178"/>
                </a:lnTo>
                <a:lnTo>
                  <a:pt x="188" y="196"/>
                </a:lnTo>
                <a:lnTo>
                  <a:pt x="197" y="214"/>
                </a:lnTo>
                <a:lnTo>
                  <a:pt x="197" y="214"/>
                </a:lnTo>
                <a:lnTo>
                  <a:pt x="196" y="215"/>
                </a:lnTo>
                <a:lnTo>
                  <a:pt x="195" y="215"/>
                </a:lnTo>
                <a:lnTo>
                  <a:pt x="172" y="232"/>
                </a:lnTo>
                <a:lnTo>
                  <a:pt x="156" y="253"/>
                </a:lnTo>
                <a:lnTo>
                  <a:pt x="159" y="271"/>
                </a:lnTo>
                <a:lnTo>
                  <a:pt x="170" y="296"/>
                </a:lnTo>
                <a:lnTo>
                  <a:pt x="172" y="298"/>
                </a:lnTo>
                <a:lnTo>
                  <a:pt x="172" y="298"/>
                </a:lnTo>
                <a:lnTo>
                  <a:pt x="172" y="300"/>
                </a:lnTo>
                <a:lnTo>
                  <a:pt x="169" y="310"/>
                </a:lnTo>
                <a:lnTo>
                  <a:pt x="169" y="310"/>
                </a:lnTo>
                <a:lnTo>
                  <a:pt x="165" y="318"/>
                </a:lnTo>
                <a:lnTo>
                  <a:pt x="162" y="320"/>
                </a:lnTo>
                <a:lnTo>
                  <a:pt x="160" y="322"/>
                </a:lnTo>
                <a:lnTo>
                  <a:pt x="160" y="322"/>
                </a:lnTo>
                <a:lnTo>
                  <a:pt x="158" y="325"/>
                </a:lnTo>
                <a:lnTo>
                  <a:pt x="154" y="326"/>
                </a:lnTo>
                <a:lnTo>
                  <a:pt x="145" y="327"/>
                </a:lnTo>
                <a:lnTo>
                  <a:pt x="135" y="326"/>
                </a:lnTo>
                <a:lnTo>
                  <a:pt x="121" y="322"/>
                </a:lnTo>
                <a:lnTo>
                  <a:pt x="91" y="317"/>
                </a:lnTo>
                <a:lnTo>
                  <a:pt x="90" y="317"/>
                </a:lnTo>
                <a:lnTo>
                  <a:pt x="90" y="317"/>
                </a:lnTo>
                <a:lnTo>
                  <a:pt x="89" y="317"/>
                </a:lnTo>
                <a:lnTo>
                  <a:pt x="67" y="306"/>
                </a:lnTo>
                <a:lnTo>
                  <a:pt x="32" y="304"/>
                </a:lnTo>
                <a:lnTo>
                  <a:pt x="33" y="306"/>
                </a:lnTo>
                <a:lnTo>
                  <a:pt x="30" y="366"/>
                </a:lnTo>
                <a:lnTo>
                  <a:pt x="30" y="366"/>
                </a:lnTo>
                <a:lnTo>
                  <a:pt x="28" y="372"/>
                </a:lnTo>
                <a:lnTo>
                  <a:pt x="25" y="375"/>
                </a:lnTo>
                <a:lnTo>
                  <a:pt x="20" y="379"/>
                </a:lnTo>
                <a:lnTo>
                  <a:pt x="15" y="380"/>
                </a:lnTo>
                <a:lnTo>
                  <a:pt x="15" y="380"/>
                </a:lnTo>
                <a:lnTo>
                  <a:pt x="11" y="381"/>
                </a:lnTo>
                <a:lnTo>
                  <a:pt x="10" y="384"/>
                </a:lnTo>
                <a:lnTo>
                  <a:pt x="9" y="389"/>
                </a:lnTo>
                <a:lnTo>
                  <a:pt x="9" y="396"/>
                </a:lnTo>
                <a:lnTo>
                  <a:pt x="9" y="397"/>
                </a:lnTo>
                <a:lnTo>
                  <a:pt x="8" y="397"/>
                </a:lnTo>
                <a:lnTo>
                  <a:pt x="6" y="412"/>
                </a:lnTo>
                <a:lnTo>
                  <a:pt x="6" y="412"/>
                </a:lnTo>
                <a:lnTo>
                  <a:pt x="16" y="422"/>
                </a:lnTo>
                <a:lnTo>
                  <a:pt x="20" y="427"/>
                </a:lnTo>
                <a:lnTo>
                  <a:pt x="23" y="430"/>
                </a:lnTo>
                <a:lnTo>
                  <a:pt x="28" y="460"/>
                </a:lnTo>
                <a:lnTo>
                  <a:pt x="28" y="470"/>
                </a:lnTo>
                <a:lnTo>
                  <a:pt x="28" y="470"/>
                </a:lnTo>
                <a:lnTo>
                  <a:pt x="26" y="478"/>
                </a:lnTo>
                <a:lnTo>
                  <a:pt x="24" y="486"/>
                </a:lnTo>
                <a:lnTo>
                  <a:pt x="16" y="510"/>
                </a:lnTo>
                <a:lnTo>
                  <a:pt x="0" y="540"/>
                </a:lnTo>
                <a:lnTo>
                  <a:pt x="0" y="547"/>
                </a:lnTo>
                <a:lnTo>
                  <a:pt x="2" y="561"/>
                </a:lnTo>
                <a:lnTo>
                  <a:pt x="18" y="582"/>
                </a:lnTo>
                <a:lnTo>
                  <a:pt x="18" y="582"/>
                </a:lnTo>
                <a:lnTo>
                  <a:pt x="24" y="590"/>
                </a:lnTo>
                <a:lnTo>
                  <a:pt x="26" y="595"/>
                </a:lnTo>
                <a:lnTo>
                  <a:pt x="41" y="616"/>
                </a:lnTo>
                <a:lnTo>
                  <a:pt x="63" y="640"/>
                </a:lnTo>
                <a:lnTo>
                  <a:pt x="63" y="640"/>
                </a:lnTo>
                <a:lnTo>
                  <a:pt x="73" y="649"/>
                </a:lnTo>
                <a:lnTo>
                  <a:pt x="77" y="651"/>
                </a:lnTo>
                <a:lnTo>
                  <a:pt x="80" y="651"/>
                </a:lnTo>
                <a:lnTo>
                  <a:pt x="103" y="638"/>
                </a:lnTo>
                <a:lnTo>
                  <a:pt x="103" y="638"/>
                </a:lnTo>
                <a:lnTo>
                  <a:pt x="110" y="633"/>
                </a:lnTo>
                <a:lnTo>
                  <a:pt x="113" y="632"/>
                </a:lnTo>
                <a:lnTo>
                  <a:pt x="117" y="631"/>
                </a:lnTo>
                <a:lnTo>
                  <a:pt x="117" y="631"/>
                </a:lnTo>
                <a:lnTo>
                  <a:pt x="121" y="632"/>
                </a:lnTo>
                <a:lnTo>
                  <a:pt x="126" y="634"/>
                </a:lnTo>
                <a:lnTo>
                  <a:pt x="140" y="642"/>
                </a:lnTo>
                <a:lnTo>
                  <a:pt x="140" y="642"/>
                </a:lnTo>
                <a:lnTo>
                  <a:pt x="141" y="642"/>
                </a:lnTo>
                <a:lnTo>
                  <a:pt x="141" y="643"/>
                </a:lnTo>
                <a:lnTo>
                  <a:pt x="153" y="658"/>
                </a:lnTo>
                <a:lnTo>
                  <a:pt x="159" y="672"/>
                </a:lnTo>
                <a:lnTo>
                  <a:pt x="164" y="679"/>
                </a:lnTo>
                <a:lnTo>
                  <a:pt x="168" y="681"/>
                </a:lnTo>
                <a:lnTo>
                  <a:pt x="183" y="692"/>
                </a:lnTo>
                <a:lnTo>
                  <a:pt x="192" y="693"/>
                </a:lnTo>
                <a:lnTo>
                  <a:pt x="192" y="693"/>
                </a:lnTo>
                <a:lnTo>
                  <a:pt x="196" y="694"/>
                </a:lnTo>
                <a:lnTo>
                  <a:pt x="199" y="696"/>
                </a:lnTo>
                <a:lnTo>
                  <a:pt x="205" y="703"/>
                </a:lnTo>
                <a:lnTo>
                  <a:pt x="205" y="703"/>
                </a:lnTo>
                <a:lnTo>
                  <a:pt x="209" y="705"/>
                </a:lnTo>
                <a:lnTo>
                  <a:pt x="216" y="709"/>
                </a:lnTo>
                <a:lnTo>
                  <a:pt x="244" y="717"/>
                </a:lnTo>
                <a:lnTo>
                  <a:pt x="245" y="717"/>
                </a:lnTo>
                <a:lnTo>
                  <a:pt x="282" y="731"/>
                </a:lnTo>
                <a:lnTo>
                  <a:pt x="283" y="731"/>
                </a:lnTo>
                <a:lnTo>
                  <a:pt x="284" y="731"/>
                </a:lnTo>
                <a:lnTo>
                  <a:pt x="309" y="743"/>
                </a:lnTo>
                <a:lnTo>
                  <a:pt x="353" y="753"/>
                </a:lnTo>
                <a:lnTo>
                  <a:pt x="354" y="755"/>
                </a:lnTo>
                <a:lnTo>
                  <a:pt x="411" y="757"/>
                </a:lnTo>
                <a:lnTo>
                  <a:pt x="436" y="748"/>
                </a:lnTo>
                <a:lnTo>
                  <a:pt x="459" y="748"/>
                </a:lnTo>
                <a:lnTo>
                  <a:pt x="459" y="749"/>
                </a:lnTo>
                <a:lnTo>
                  <a:pt x="460" y="750"/>
                </a:lnTo>
                <a:lnTo>
                  <a:pt x="480" y="774"/>
                </a:lnTo>
                <a:lnTo>
                  <a:pt x="480" y="774"/>
                </a:lnTo>
                <a:lnTo>
                  <a:pt x="480" y="775"/>
                </a:lnTo>
                <a:lnTo>
                  <a:pt x="491" y="795"/>
                </a:lnTo>
                <a:lnTo>
                  <a:pt x="501" y="805"/>
                </a:lnTo>
                <a:lnTo>
                  <a:pt x="514" y="812"/>
                </a:lnTo>
                <a:lnTo>
                  <a:pt x="516" y="813"/>
                </a:lnTo>
                <a:lnTo>
                  <a:pt x="516" y="813"/>
                </a:lnTo>
                <a:lnTo>
                  <a:pt x="517" y="814"/>
                </a:lnTo>
                <a:lnTo>
                  <a:pt x="528" y="838"/>
                </a:lnTo>
                <a:lnTo>
                  <a:pt x="528" y="839"/>
                </a:lnTo>
                <a:lnTo>
                  <a:pt x="529" y="839"/>
                </a:lnTo>
                <a:lnTo>
                  <a:pt x="529" y="841"/>
                </a:lnTo>
                <a:lnTo>
                  <a:pt x="535" y="867"/>
                </a:lnTo>
                <a:lnTo>
                  <a:pt x="552" y="874"/>
                </a:lnTo>
                <a:lnTo>
                  <a:pt x="553" y="874"/>
                </a:lnTo>
                <a:lnTo>
                  <a:pt x="554" y="874"/>
                </a:lnTo>
                <a:lnTo>
                  <a:pt x="554" y="874"/>
                </a:lnTo>
                <a:lnTo>
                  <a:pt x="568" y="882"/>
                </a:lnTo>
                <a:lnTo>
                  <a:pt x="586" y="878"/>
                </a:lnTo>
                <a:lnTo>
                  <a:pt x="591" y="860"/>
                </a:lnTo>
                <a:lnTo>
                  <a:pt x="591" y="859"/>
                </a:lnTo>
                <a:lnTo>
                  <a:pt x="592" y="858"/>
                </a:lnTo>
                <a:lnTo>
                  <a:pt x="612" y="837"/>
                </a:lnTo>
                <a:lnTo>
                  <a:pt x="635" y="843"/>
                </a:lnTo>
                <a:lnTo>
                  <a:pt x="635" y="845"/>
                </a:lnTo>
                <a:lnTo>
                  <a:pt x="647" y="869"/>
                </a:lnTo>
                <a:lnTo>
                  <a:pt x="670" y="861"/>
                </a:lnTo>
                <a:lnTo>
                  <a:pt x="672" y="838"/>
                </a:lnTo>
                <a:lnTo>
                  <a:pt x="672" y="837"/>
                </a:lnTo>
                <a:lnTo>
                  <a:pt x="672" y="836"/>
                </a:lnTo>
                <a:lnTo>
                  <a:pt x="673" y="835"/>
                </a:lnTo>
                <a:lnTo>
                  <a:pt x="688" y="826"/>
                </a:lnTo>
                <a:lnTo>
                  <a:pt x="685" y="792"/>
                </a:lnTo>
                <a:lnTo>
                  <a:pt x="685" y="790"/>
                </a:lnTo>
                <a:lnTo>
                  <a:pt x="685" y="789"/>
                </a:lnTo>
                <a:lnTo>
                  <a:pt x="685" y="789"/>
                </a:lnTo>
                <a:lnTo>
                  <a:pt x="703" y="751"/>
                </a:lnTo>
                <a:lnTo>
                  <a:pt x="721" y="744"/>
                </a:lnTo>
                <a:lnTo>
                  <a:pt x="714" y="710"/>
                </a:lnTo>
                <a:lnTo>
                  <a:pt x="732" y="710"/>
                </a:lnTo>
                <a:lnTo>
                  <a:pt x="730" y="694"/>
                </a:lnTo>
                <a:lnTo>
                  <a:pt x="721" y="662"/>
                </a:lnTo>
                <a:lnTo>
                  <a:pt x="721" y="662"/>
                </a:lnTo>
                <a:lnTo>
                  <a:pt x="721" y="659"/>
                </a:lnTo>
                <a:lnTo>
                  <a:pt x="724" y="637"/>
                </a:lnTo>
                <a:lnTo>
                  <a:pt x="724" y="633"/>
                </a:lnTo>
                <a:lnTo>
                  <a:pt x="726" y="631"/>
                </a:lnTo>
                <a:lnTo>
                  <a:pt x="738" y="616"/>
                </a:lnTo>
                <a:lnTo>
                  <a:pt x="741" y="614"/>
                </a:lnTo>
                <a:lnTo>
                  <a:pt x="744" y="614"/>
                </a:lnTo>
                <a:lnTo>
                  <a:pt x="776" y="619"/>
                </a:lnTo>
                <a:lnTo>
                  <a:pt x="779" y="619"/>
                </a:lnTo>
                <a:lnTo>
                  <a:pt x="805" y="626"/>
                </a:lnTo>
                <a:lnTo>
                  <a:pt x="828" y="619"/>
                </a:lnTo>
                <a:lnTo>
                  <a:pt x="840" y="646"/>
                </a:lnTo>
                <a:lnTo>
                  <a:pt x="842" y="647"/>
                </a:lnTo>
                <a:lnTo>
                  <a:pt x="842" y="666"/>
                </a:lnTo>
                <a:lnTo>
                  <a:pt x="846" y="685"/>
                </a:lnTo>
                <a:lnTo>
                  <a:pt x="846" y="685"/>
                </a:lnTo>
                <a:lnTo>
                  <a:pt x="848" y="689"/>
                </a:lnTo>
                <a:lnTo>
                  <a:pt x="851" y="694"/>
                </a:lnTo>
                <a:lnTo>
                  <a:pt x="854" y="696"/>
                </a:lnTo>
                <a:lnTo>
                  <a:pt x="858" y="698"/>
                </a:lnTo>
                <a:lnTo>
                  <a:pt x="860" y="698"/>
                </a:lnTo>
                <a:lnTo>
                  <a:pt x="860" y="698"/>
                </a:lnTo>
                <a:lnTo>
                  <a:pt x="868" y="700"/>
                </a:lnTo>
                <a:lnTo>
                  <a:pt x="872" y="703"/>
                </a:lnTo>
                <a:lnTo>
                  <a:pt x="877" y="708"/>
                </a:lnTo>
                <a:lnTo>
                  <a:pt x="878" y="712"/>
                </a:lnTo>
                <a:lnTo>
                  <a:pt x="878" y="712"/>
                </a:lnTo>
                <a:lnTo>
                  <a:pt x="880" y="718"/>
                </a:lnTo>
                <a:lnTo>
                  <a:pt x="883" y="724"/>
                </a:lnTo>
                <a:lnTo>
                  <a:pt x="887" y="729"/>
                </a:lnTo>
                <a:lnTo>
                  <a:pt x="893" y="736"/>
                </a:lnTo>
                <a:lnTo>
                  <a:pt x="903" y="752"/>
                </a:lnTo>
                <a:lnTo>
                  <a:pt x="903" y="752"/>
                </a:lnTo>
                <a:lnTo>
                  <a:pt x="903" y="753"/>
                </a:lnTo>
                <a:lnTo>
                  <a:pt x="911" y="767"/>
                </a:lnTo>
                <a:lnTo>
                  <a:pt x="922" y="766"/>
                </a:lnTo>
                <a:lnTo>
                  <a:pt x="942" y="748"/>
                </a:lnTo>
                <a:lnTo>
                  <a:pt x="956" y="775"/>
                </a:lnTo>
                <a:lnTo>
                  <a:pt x="982" y="783"/>
                </a:lnTo>
                <a:lnTo>
                  <a:pt x="984" y="783"/>
                </a:lnTo>
                <a:lnTo>
                  <a:pt x="985" y="784"/>
                </a:lnTo>
                <a:lnTo>
                  <a:pt x="998" y="810"/>
                </a:lnTo>
                <a:lnTo>
                  <a:pt x="1004" y="813"/>
                </a:lnTo>
                <a:lnTo>
                  <a:pt x="1005" y="790"/>
                </a:lnTo>
                <a:lnTo>
                  <a:pt x="1005" y="789"/>
                </a:lnTo>
                <a:lnTo>
                  <a:pt x="1005" y="784"/>
                </a:lnTo>
                <a:lnTo>
                  <a:pt x="1058" y="783"/>
                </a:lnTo>
                <a:lnTo>
                  <a:pt x="1059" y="779"/>
                </a:lnTo>
                <a:lnTo>
                  <a:pt x="1059" y="779"/>
                </a:lnTo>
                <a:lnTo>
                  <a:pt x="1060" y="774"/>
                </a:lnTo>
                <a:lnTo>
                  <a:pt x="1060" y="771"/>
                </a:lnTo>
                <a:lnTo>
                  <a:pt x="1058" y="768"/>
                </a:lnTo>
                <a:lnTo>
                  <a:pt x="1058" y="768"/>
                </a:lnTo>
                <a:lnTo>
                  <a:pt x="1055" y="758"/>
                </a:lnTo>
                <a:lnTo>
                  <a:pt x="1052" y="747"/>
                </a:lnTo>
                <a:lnTo>
                  <a:pt x="1052" y="747"/>
                </a:lnTo>
                <a:lnTo>
                  <a:pt x="1052" y="740"/>
                </a:lnTo>
                <a:lnTo>
                  <a:pt x="1052" y="734"/>
                </a:lnTo>
                <a:lnTo>
                  <a:pt x="1053" y="729"/>
                </a:lnTo>
                <a:lnTo>
                  <a:pt x="1055" y="727"/>
                </a:lnTo>
                <a:lnTo>
                  <a:pt x="1055" y="727"/>
                </a:lnTo>
                <a:lnTo>
                  <a:pt x="1057" y="724"/>
                </a:lnTo>
                <a:lnTo>
                  <a:pt x="1060" y="722"/>
                </a:lnTo>
                <a:lnTo>
                  <a:pt x="1063" y="722"/>
                </a:lnTo>
                <a:lnTo>
                  <a:pt x="1067" y="724"/>
                </a:lnTo>
                <a:lnTo>
                  <a:pt x="1089" y="731"/>
                </a:lnTo>
                <a:lnTo>
                  <a:pt x="1091" y="714"/>
                </a:lnTo>
                <a:lnTo>
                  <a:pt x="1051" y="696"/>
                </a:lnTo>
                <a:lnTo>
                  <a:pt x="1049" y="696"/>
                </a:lnTo>
                <a:lnTo>
                  <a:pt x="1048" y="694"/>
                </a:lnTo>
                <a:lnTo>
                  <a:pt x="1048" y="693"/>
                </a:lnTo>
                <a:lnTo>
                  <a:pt x="1048" y="692"/>
                </a:lnTo>
                <a:lnTo>
                  <a:pt x="1042" y="643"/>
                </a:lnTo>
                <a:lnTo>
                  <a:pt x="1043" y="614"/>
                </a:lnTo>
                <a:lnTo>
                  <a:pt x="1043" y="609"/>
                </a:lnTo>
                <a:lnTo>
                  <a:pt x="1043" y="607"/>
                </a:lnTo>
                <a:lnTo>
                  <a:pt x="1109" y="616"/>
                </a:lnTo>
                <a:lnTo>
                  <a:pt x="1126" y="600"/>
                </a:lnTo>
                <a:lnTo>
                  <a:pt x="1126" y="600"/>
                </a:lnTo>
                <a:lnTo>
                  <a:pt x="1128" y="595"/>
                </a:lnTo>
                <a:lnTo>
                  <a:pt x="1128" y="592"/>
                </a:lnTo>
                <a:lnTo>
                  <a:pt x="1128" y="590"/>
                </a:lnTo>
                <a:lnTo>
                  <a:pt x="1126" y="587"/>
                </a:lnTo>
                <a:lnTo>
                  <a:pt x="1126" y="587"/>
                </a:lnTo>
                <a:lnTo>
                  <a:pt x="1115" y="583"/>
                </a:lnTo>
                <a:lnTo>
                  <a:pt x="1107" y="578"/>
                </a:lnTo>
                <a:lnTo>
                  <a:pt x="1103" y="572"/>
                </a:lnTo>
                <a:lnTo>
                  <a:pt x="1101" y="570"/>
                </a:lnTo>
                <a:lnTo>
                  <a:pt x="1100" y="568"/>
                </a:lnTo>
                <a:lnTo>
                  <a:pt x="1100" y="568"/>
                </a:lnTo>
                <a:lnTo>
                  <a:pt x="1101" y="564"/>
                </a:lnTo>
                <a:lnTo>
                  <a:pt x="1103" y="561"/>
                </a:lnTo>
                <a:lnTo>
                  <a:pt x="1104" y="559"/>
                </a:lnTo>
                <a:lnTo>
                  <a:pt x="1108" y="556"/>
                </a:lnTo>
                <a:lnTo>
                  <a:pt x="1136" y="529"/>
                </a:lnTo>
                <a:lnTo>
                  <a:pt x="1166" y="528"/>
                </a:lnTo>
                <a:lnTo>
                  <a:pt x="1182" y="500"/>
                </a:lnTo>
                <a:lnTo>
                  <a:pt x="1182" y="475"/>
                </a:lnTo>
                <a:lnTo>
                  <a:pt x="1205" y="470"/>
                </a:lnTo>
                <a:lnTo>
                  <a:pt x="1205" y="470"/>
                </a:lnTo>
                <a:lnTo>
                  <a:pt x="1213" y="450"/>
                </a:lnTo>
                <a:lnTo>
                  <a:pt x="1217" y="439"/>
                </a:lnTo>
                <a:lnTo>
                  <a:pt x="1226" y="419"/>
                </a:lnTo>
                <a:lnTo>
                  <a:pt x="1209" y="388"/>
                </a:lnTo>
                <a:lnTo>
                  <a:pt x="1209" y="387"/>
                </a:lnTo>
                <a:lnTo>
                  <a:pt x="1209" y="387"/>
                </a:lnTo>
                <a:lnTo>
                  <a:pt x="1209" y="386"/>
                </a:lnTo>
                <a:lnTo>
                  <a:pt x="1199" y="344"/>
                </a:lnTo>
                <a:lnTo>
                  <a:pt x="1199" y="343"/>
                </a:lnTo>
                <a:lnTo>
                  <a:pt x="1191" y="301"/>
                </a:lnTo>
                <a:lnTo>
                  <a:pt x="1177" y="277"/>
                </a:lnTo>
                <a:lnTo>
                  <a:pt x="1155" y="255"/>
                </a:lnTo>
                <a:lnTo>
                  <a:pt x="1155" y="254"/>
                </a:lnTo>
                <a:lnTo>
                  <a:pt x="1155" y="253"/>
                </a:lnTo>
                <a:lnTo>
                  <a:pt x="1154" y="251"/>
                </a:lnTo>
                <a:lnTo>
                  <a:pt x="1153" y="229"/>
                </a:lnTo>
                <a:lnTo>
                  <a:pt x="1113" y="241"/>
                </a:lnTo>
                <a:lnTo>
                  <a:pt x="1112" y="239"/>
                </a:lnTo>
                <a:lnTo>
                  <a:pt x="1093" y="219"/>
                </a:lnTo>
                <a:lnTo>
                  <a:pt x="1040" y="178"/>
                </a:lnTo>
                <a:lnTo>
                  <a:pt x="1037" y="178"/>
                </a:lnTo>
                <a:lnTo>
                  <a:pt x="1018" y="151"/>
                </a:lnTo>
                <a:lnTo>
                  <a:pt x="1004" y="143"/>
                </a:lnTo>
                <a:lnTo>
                  <a:pt x="996" y="156"/>
                </a:lnTo>
                <a:lnTo>
                  <a:pt x="996" y="159"/>
                </a:lnTo>
                <a:lnTo>
                  <a:pt x="994" y="160"/>
                </a:lnTo>
                <a:lnTo>
                  <a:pt x="993" y="160"/>
                </a:lnTo>
                <a:lnTo>
                  <a:pt x="990" y="160"/>
                </a:lnTo>
                <a:lnTo>
                  <a:pt x="974" y="161"/>
                </a:lnTo>
                <a:lnTo>
                  <a:pt x="971" y="162"/>
                </a:lnTo>
                <a:lnTo>
                  <a:pt x="970" y="162"/>
                </a:lnTo>
                <a:lnTo>
                  <a:pt x="931" y="118"/>
                </a:lnTo>
                <a:lnTo>
                  <a:pt x="931" y="118"/>
                </a:lnTo>
                <a:lnTo>
                  <a:pt x="924" y="115"/>
                </a:lnTo>
                <a:lnTo>
                  <a:pt x="917" y="109"/>
                </a:lnTo>
                <a:lnTo>
                  <a:pt x="901" y="94"/>
                </a:lnTo>
                <a:lnTo>
                  <a:pt x="883" y="81"/>
                </a:lnTo>
                <a:lnTo>
                  <a:pt x="882" y="80"/>
                </a:lnTo>
                <a:lnTo>
                  <a:pt x="861" y="68"/>
                </a:lnTo>
                <a:lnTo>
                  <a:pt x="850" y="77"/>
                </a:lnTo>
                <a:lnTo>
                  <a:pt x="848" y="80"/>
                </a:lnTo>
                <a:lnTo>
                  <a:pt x="847" y="78"/>
                </a:lnTo>
                <a:lnTo>
                  <a:pt x="846" y="78"/>
                </a:lnTo>
                <a:lnTo>
                  <a:pt x="835" y="76"/>
                </a:lnTo>
                <a:lnTo>
                  <a:pt x="823" y="82"/>
                </a:lnTo>
                <a:lnTo>
                  <a:pt x="822" y="83"/>
                </a:lnTo>
                <a:lnTo>
                  <a:pt x="820" y="84"/>
                </a:lnTo>
                <a:lnTo>
                  <a:pt x="819" y="84"/>
                </a:lnTo>
                <a:lnTo>
                  <a:pt x="803" y="88"/>
                </a:lnTo>
                <a:lnTo>
                  <a:pt x="803" y="88"/>
                </a:lnTo>
                <a:lnTo>
                  <a:pt x="732" y="46"/>
                </a:lnTo>
                <a:lnTo>
                  <a:pt x="732" y="46"/>
                </a:lnTo>
                <a:close/>
              </a:path>
            </a:pathLst>
          </a:custGeom>
          <a:solidFill>
            <a:srgbClr val="AA7FDC"/>
          </a:solidFill>
          <a:ln>
            <a:noFill/>
          </a:ln>
        </p:spPr>
        <p:txBody>
          <a:bodyPr vert="horz" wrap="square" lIns="121908" tIns="60954" rIns="121908" bIns="60954" numCol="1" anchor="t" anchorCtr="0" compatLnSpc="1"/>
          <a:lstStyle/>
          <a:p>
            <a:endParaRPr lang="zh-CN" altLang="en-US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" name="Freeform 42"/>
          <p:cNvSpPr/>
          <p:nvPr/>
        </p:nvSpPr>
        <p:spPr bwMode="auto">
          <a:xfrm>
            <a:off x="2999798" y="3896676"/>
            <a:ext cx="1235073" cy="1082135"/>
          </a:xfrm>
          <a:custGeom>
            <a:avLst/>
            <a:gdLst>
              <a:gd name="T0" fmla="*/ 40 w 1063"/>
              <a:gd name="T1" fmla="*/ 75 h 932"/>
              <a:gd name="T2" fmla="*/ 13 w 1063"/>
              <a:gd name="T3" fmla="*/ 172 h 932"/>
              <a:gd name="T4" fmla="*/ 60 w 1063"/>
              <a:gd name="T5" fmla="*/ 210 h 932"/>
              <a:gd name="T6" fmla="*/ 109 w 1063"/>
              <a:gd name="T7" fmla="*/ 293 h 932"/>
              <a:gd name="T8" fmla="*/ 112 w 1063"/>
              <a:gd name="T9" fmla="*/ 354 h 932"/>
              <a:gd name="T10" fmla="*/ 128 w 1063"/>
              <a:gd name="T11" fmla="*/ 403 h 932"/>
              <a:gd name="T12" fmla="*/ 138 w 1063"/>
              <a:gd name="T13" fmla="*/ 433 h 932"/>
              <a:gd name="T14" fmla="*/ 134 w 1063"/>
              <a:gd name="T15" fmla="*/ 484 h 932"/>
              <a:gd name="T16" fmla="*/ 132 w 1063"/>
              <a:gd name="T17" fmla="*/ 571 h 932"/>
              <a:gd name="T18" fmla="*/ 131 w 1063"/>
              <a:gd name="T19" fmla="*/ 648 h 932"/>
              <a:gd name="T20" fmla="*/ 155 w 1063"/>
              <a:gd name="T21" fmla="*/ 668 h 932"/>
              <a:gd name="T22" fmla="*/ 167 w 1063"/>
              <a:gd name="T23" fmla="*/ 698 h 932"/>
              <a:gd name="T24" fmla="*/ 182 w 1063"/>
              <a:gd name="T25" fmla="*/ 675 h 932"/>
              <a:gd name="T26" fmla="*/ 187 w 1063"/>
              <a:gd name="T27" fmla="*/ 637 h 932"/>
              <a:gd name="T28" fmla="*/ 225 w 1063"/>
              <a:gd name="T29" fmla="*/ 638 h 932"/>
              <a:gd name="T30" fmla="*/ 258 w 1063"/>
              <a:gd name="T31" fmla="*/ 716 h 932"/>
              <a:gd name="T32" fmla="*/ 299 w 1063"/>
              <a:gd name="T33" fmla="*/ 707 h 932"/>
              <a:gd name="T34" fmla="*/ 361 w 1063"/>
              <a:gd name="T35" fmla="*/ 841 h 932"/>
              <a:gd name="T36" fmla="*/ 371 w 1063"/>
              <a:gd name="T37" fmla="*/ 903 h 932"/>
              <a:gd name="T38" fmla="*/ 395 w 1063"/>
              <a:gd name="T39" fmla="*/ 888 h 932"/>
              <a:gd name="T40" fmla="*/ 397 w 1063"/>
              <a:gd name="T41" fmla="*/ 931 h 932"/>
              <a:gd name="T42" fmla="*/ 435 w 1063"/>
              <a:gd name="T43" fmla="*/ 897 h 932"/>
              <a:gd name="T44" fmla="*/ 496 w 1063"/>
              <a:gd name="T45" fmla="*/ 889 h 932"/>
              <a:gd name="T46" fmla="*/ 497 w 1063"/>
              <a:gd name="T47" fmla="*/ 810 h 932"/>
              <a:gd name="T48" fmla="*/ 526 w 1063"/>
              <a:gd name="T49" fmla="*/ 770 h 932"/>
              <a:gd name="T50" fmla="*/ 591 w 1063"/>
              <a:gd name="T51" fmla="*/ 661 h 932"/>
              <a:gd name="T52" fmla="*/ 665 w 1063"/>
              <a:gd name="T53" fmla="*/ 699 h 932"/>
              <a:gd name="T54" fmla="*/ 678 w 1063"/>
              <a:gd name="T55" fmla="*/ 726 h 932"/>
              <a:gd name="T56" fmla="*/ 695 w 1063"/>
              <a:gd name="T57" fmla="*/ 713 h 932"/>
              <a:gd name="T58" fmla="*/ 749 w 1063"/>
              <a:gd name="T59" fmla="*/ 709 h 932"/>
              <a:gd name="T60" fmla="*/ 821 w 1063"/>
              <a:gd name="T61" fmla="*/ 744 h 932"/>
              <a:gd name="T62" fmla="*/ 798 w 1063"/>
              <a:gd name="T63" fmla="*/ 693 h 932"/>
              <a:gd name="T64" fmla="*/ 803 w 1063"/>
              <a:gd name="T65" fmla="*/ 629 h 932"/>
              <a:gd name="T66" fmla="*/ 822 w 1063"/>
              <a:gd name="T67" fmla="*/ 607 h 932"/>
              <a:gd name="T68" fmla="*/ 770 w 1063"/>
              <a:gd name="T69" fmla="*/ 492 h 932"/>
              <a:gd name="T70" fmla="*/ 945 w 1063"/>
              <a:gd name="T71" fmla="*/ 420 h 932"/>
              <a:gd name="T72" fmla="*/ 1006 w 1063"/>
              <a:gd name="T73" fmla="*/ 337 h 932"/>
              <a:gd name="T74" fmla="*/ 1058 w 1063"/>
              <a:gd name="T75" fmla="*/ 245 h 932"/>
              <a:gd name="T76" fmla="*/ 963 w 1063"/>
              <a:gd name="T77" fmla="*/ 221 h 932"/>
              <a:gd name="T78" fmla="*/ 944 w 1063"/>
              <a:gd name="T79" fmla="*/ 214 h 932"/>
              <a:gd name="T80" fmla="*/ 920 w 1063"/>
              <a:gd name="T81" fmla="*/ 220 h 932"/>
              <a:gd name="T82" fmla="*/ 908 w 1063"/>
              <a:gd name="T83" fmla="*/ 197 h 932"/>
              <a:gd name="T84" fmla="*/ 872 w 1063"/>
              <a:gd name="T85" fmla="*/ 186 h 932"/>
              <a:gd name="T86" fmla="*/ 795 w 1063"/>
              <a:gd name="T87" fmla="*/ 175 h 932"/>
              <a:gd name="T88" fmla="*/ 754 w 1063"/>
              <a:gd name="T89" fmla="*/ 190 h 932"/>
              <a:gd name="T90" fmla="*/ 685 w 1063"/>
              <a:gd name="T91" fmla="*/ 180 h 932"/>
              <a:gd name="T92" fmla="*/ 656 w 1063"/>
              <a:gd name="T93" fmla="*/ 117 h 932"/>
              <a:gd name="T94" fmla="*/ 539 w 1063"/>
              <a:gd name="T95" fmla="*/ 46 h 932"/>
              <a:gd name="T96" fmla="*/ 494 w 1063"/>
              <a:gd name="T97" fmla="*/ 17 h 932"/>
              <a:gd name="T98" fmla="*/ 482 w 1063"/>
              <a:gd name="T99" fmla="*/ 95 h 932"/>
              <a:gd name="T100" fmla="*/ 424 w 1063"/>
              <a:gd name="T101" fmla="*/ 99 h 932"/>
              <a:gd name="T102" fmla="*/ 392 w 1063"/>
              <a:gd name="T103" fmla="*/ 130 h 932"/>
              <a:gd name="T104" fmla="*/ 368 w 1063"/>
              <a:gd name="T105" fmla="*/ 144 h 932"/>
              <a:gd name="T106" fmla="*/ 361 w 1063"/>
              <a:gd name="T107" fmla="*/ 179 h 932"/>
              <a:gd name="T108" fmla="*/ 285 w 1063"/>
              <a:gd name="T109" fmla="*/ 204 h 932"/>
              <a:gd name="T110" fmla="*/ 205 w 1063"/>
              <a:gd name="T111" fmla="*/ 164 h 932"/>
              <a:gd name="T112" fmla="*/ 168 w 1063"/>
              <a:gd name="T113" fmla="*/ 111 h 932"/>
              <a:gd name="T114" fmla="*/ 149 w 1063"/>
              <a:gd name="T115" fmla="*/ 93 h 932"/>
              <a:gd name="T116" fmla="*/ 126 w 1063"/>
              <a:gd name="T117" fmla="*/ 33 h 9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1063" h="932">
                <a:moveTo>
                  <a:pt x="100" y="23"/>
                </a:moveTo>
                <a:lnTo>
                  <a:pt x="71" y="14"/>
                </a:lnTo>
                <a:lnTo>
                  <a:pt x="42" y="10"/>
                </a:lnTo>
                <a:lnTo>
                  <a:pt x="33" y="22"/>
                </a:lnTo>
                <a:lnTo>
                  <a:pt x="31" y="42"/>
                </a:lnTo>
                <a:lnTo>
                  <a:pt x="32" y="44"/>
                </a:lnTo>
                <a:lnTo>
                  <a:pt x="40" y="75"/>
                </a:lnTo>
                <a:lnTo>
                  <a:pt x="41" y="99"/>
                </a:lnTo>
                <a:lnTo>
                  <a:pt x="41" y="107"/>
                </a:lnTo>
                <a:lnTo>
                  <a:pt x="26" y="107"/>
                </a:lnTo>
                <a:lnTo>
                  <a:pt x="33" y="135"/>
                </a:lnTo>
                <a:lnTo>
                  <a:pt x="10" y="143"/>
                </a:lnTo>
                <a:lnTo>
                  <a:pt x="0" y="162"/>
                </a:lnTo>
                <a:lnTo>
                  <a:pt x="13" y="172"/>
                </a:lnTo>
                <a:lnTo>
                  <a:pt x="15" y="173"/>
                </a:lnTo>
                <a:lnTo>
                  <a:pt x="15" y="173"/>
                </a:lnTo>
                <a:lnTo>
                  <a:pt x="57" y="206"/>
                </a:lnTo>
                <a:lnTo>
                  <a:pt x="59" y="207"/>
                </a:lnTo>
                <a:lnTo>
                  <a:pt x="60" y="207"/>
                </a:lnTo>
                <a:lnTo>
                  <a:pt x="60" y="209"/>
                </a:lnTo>
                <a:lnTo>
                  <a:pt x="60" y="210"/>
                </a:lnTo>
                <a:lnTo>
                  <a:pt x="65" y="241"/>
                </a:lnTo>
                <a:lnTo>
                  <a:pt x="85" y="268"/>
                </a:lnTo>
                <a:lnTo>
                  <a:pt x="85" y="268"/>
                </a:lnTo>
                <a:lnTo>
                  <a:pt x="94" y="280"/>
                </a:lnTo>
                <a:lnTo>
                  <a:pt x="107" y="292"/>
                </a:lnTo>
                <a:lnTo>
                  <a:pt x="108" y="292"/>
                </a:lnTo>
                <a:lnTo>
                  <a:pt x="109" y="293"/>
                </a:lnTo>
                <a:lnTo>
                  <a:pt x="109" y="295"/>
                </a:lnTo>
                <a:lnTo>
                  <a:pt x="108" y="297"/>
                </a:lnTo>
                <a:lnTo>
                  <a:pt x="108" y="324"/>
                </a:lnTo>
                <a:lnTo>
                  <a:pt x="108" y="324"/>
                </a:lnTo>
                <a:lnTo>
                  <a:pt x="110" y="331"/>
                </a:lnTo>
                <a:lnTo>
                  <a:pt x="111" y="342"/>
                </a:lnTo>
                <a:lnTo>
                  <a:pt x="112" y="354"/>
                </a:lnTo>
                <a:lnTo>
                  <a:pt x="112" y="370"/>
                </a:lnTo>
                <a:lnTo>
                  <a:pt x="112" y="370"/>
                </a:lnTo>
                <a:lnTo>
                  <a:pt x="119" y="381"/>
                </a:lnTo>
                <a:lnTo>
                  <a:pt x="125" y="390"/>
                </a:lnTo>
                <a:lnTo>
                  <a:pt x="127" y="398"/>
                </a:lnTo>
                <a:lnTo>
                  <a:pt x="128" y="403"/>
                </a:lnTo>
                <a:lnTo>
                  <a:pt x="128" y="403"/>
                </a:lnTo>
                <a:lnTo>
                  <a:pt x="130" y="408"/>
                </a:lnTo>
                <a:lnTo>
                  <a:pt x="131" y="415"/>
                </a:lnTo>
                <a:lnTo>
                  <a:pt x="138" y="432"/>
                </a:lnTo>
                <a:lnTo>
                  <a:pt x="138" y="432"/>
                </a:lnTo>
                <a:lnTo>
                  <a:pt x="138" y="433"/>
                </a:lnTo>
                <a:lnTo>
                  <a:pt x="138" y="433"/>
                </a:lnTo>
                <a:lnTo>
                  <a:pt x="138" y="433"/>
                </a:lnTo>
                <a:lnTo>
                  <a:pt x="139" y="445"/>
                </a:lnTo>
                <a:lnTo>
                  <a:pt x="139" y="456"/>
                </a:lnTo>
                <a:lnTo>
                  <a:pt x="138" y="467"/>
                </a:lnTo>
                <a:lnTo>
                  <a:pt x="135" y="477"/>
                </a:lnTo>
                <a:lnTo>
                  <a:pt x="135" y="477"/>
                </a:lnTo>
                <a:lnTo>
                  <a:pt x="135" y="480"/>
                </a:lnTo>
                <a:lnTo>
                  <a:pt x="134" y="484"/>
                </a:lnTo>
                <a:lnTo>
                  <a:pt x="136" y="494"/>
                </a:lnTo>
                <a:lnTo>
                  <a:pt x="142" y="507"/>
                </a:lnTo>
                <a:lnTo>
                  <a:pt x="150" y="523"/>
                </a:lnTo>
                <a:lnTo>
                  <a:pt x="151" y="524"/>
                </a:lnTo>
                <a:lnTo>
                  <a:pt x="152" y="526"/>
                </a:lnTo>
                <a:lnTo>
                  <a:pt x="151" y="528"/>
                </a:lnTo>
                <a:lnTo>
                  <a:pt x="132" y="571"/>
                </a:lnTo>
                <a:lnTo>
                  <a:pt x="132" y="571"/>
                </a:lnTo>
                <a:lnTo>
                  <a:pt x="135" y="583"/>
                </a:lnTo>
                <a:lnTo>
                  <a:pt x="136" y="593"/>
                </a:lnTo>
                <a:lnTo>
                  <a:pt x="132" y="633"/>
                </a:lnTo>
                <a:lnTo>
                  <a:pt x="132" y="633"/>
                </a:lnTo>
                <a:lnTo>
                  <a:pt x="131" y="641"/>
                </a:lnTo>
                <a:lnTo>
                  <a:pt x="131" y="648"/>
                </a:lnTo>
                <a:lnTo>
                  <a:pt x="132" y="652"/>
                </a:lnTo>
                <a:lnTo>
                  <a:pt x="134" y="654"/>
                </a:lnTo>
                <a:lnTo>
                  <a:pt x="135" y="656"/>
                </a:lnTo>
                <a:lnTo>
                  <a:pt x="143" y="660"/>
                </a:lnTo>
                <a:lnTo>
                  <a:pt x="143" y="660"/>
                </a:lnTo>
                <a:lnTo>
                  <a:pt x="150" y="664"/>
                </a:lnTo>
                <a:lnTo>
                  <a:pt x="155" y="668"/>
                </a:lnTo>
                <a:lnTo>
                  <a:pt x="157" y="673"/>
                </a:lnTo>
                <a:lnTo>
                  <a:pt x="157" y="677"/>
                </a:lnTo>
                <a:lnTo>
                  <a:pt x="156" y="698"/>
                </a:lnTo>
                <a:lnTo>
                  <a:pt x="163" y="700"/>
                </a:lnTo>
                <a:lnTo>
                  <a:pt x="164" y="701"/>
                </a:lnTo>
                <a:lnTo>
                  <a:pt x="167" y="698"/>
                </a:lnTo>
                <a:lnTo>
                  <a:pt x="167" y="698"/>
                </a:lnTo>
                <a:lnTo>
                  <a:pt x="172" y="691"/>
                </a:lnTo>
                <a:lnTo>
                  <a:pt x="174" y="688"/>
                </a:lnTo>
                <a:lnTo>
                  <a:pt x="175" y="683"/>
                </a:lnTo>
                <a:lnTo>
                  <a:pt x="178" y="680"/>
                </a:lnTo>
                <a:lnTo>
                  <a:pt x="179" y="677"/>
                </a:lnTo>
                <a:lnTo>
                  <a:pt x="179" y="677"/>
                </a:lnTo>
                <a:lnTo>
                  <a:pt x="182" y="675"/>
                </a:lnTo>
                <a:lnTo>
                  <a:pt x="186" y="673"/>
                </a:lnTo>
                <a:lnTo>
                  <a:pt x="190" y="666"/>
                </a:lnTo>
                <a:lnTo>
                  <a:pt x="190" y="666"/>
                </a:lnTo>
                <a:lnTo>
                  <a:pt x="191" y="656"/>
                </a:lnTo>
                <a:lnTo>
                  <a:pt x="190" y="650"/>
                </a:lnTo>
                <a:lnTo>
                  <a:pt x="189" y="643"/>
                </a:lnTo>
                <a:lnTo>
                  <a:pt x="187" y="637"/>
                </a:lnTo>
                <a:lnTo>
                  <a:pt x="192" y="636"/>
                </a:lnTo>
                <a:lnTo>
                  <a:pt x="192" y="636"/>
                </a:lnTo>
                <a:lnTo>
                  <a:pt x="205" y="634"/>
                </a:lnTo>
                <a:lnTo>
                  <a:pt x="215" y="634"/>
                </a:lnTo>
                <a:lnTo>
                  <a:pt x="219" y="634"/>
                </a:lnTo>
                <a:lnTo>
                  <a:pt x="222" y="636"/>
                </a:lnTo>
                <a:lnTo>
                  <a:pt x="225" y="638"/>
                </a:lnTo>
                <a:lnTo>
                  <a:pt x="227" y="641"/>
                </a:lnTo>
                <a:lnTo>
                  <a:pt x="236" y="665"/>
                </a:lnTo>
                <a:lnTo>
                  <a:pt x="236" y="666"/>
                </a:lnTo>
                <a:lnTo>
                  <a:pt x="236" y="667"/>
                </a:lnTo>
                <a:lnTo>
                  <a:pt x="241" y="707"/>
                </a:lnTo>
                <a:lnTo>
                  <a:pt x="257" y="716"/>
                </a:lnTo>
                <a:lnTo>
                  <a:pt x="258" y="716"/>
                </a:lnTo>
                <a:lnTo>
                  <a:pt x="259" y="716"/>
                </a:lnTo>
                <a:lnTo>
                  <a:pt x="268" y="724"/>
                </a:lnTo>
                <a:lnTo>
                  <a:pt x="278" y="713"/>
                </a:lnTo>
                <a:lnTo>
                  <a:pt x="289" y="705"/>
                </a:lnTo>
                <a:lnTo>
                  <a:pt x="293" y="705"/>
                </a:lnTo>
                <a:lnTo>
                  <a:pt x="293" y="705"/>
                </a:lnTo>
                <a:lnTo>
                  <a:pt x="299" y="707"/>
                </a:lnTo>
                <a:lnTo>
                  <a:pt x="302" y="711"/>
                </a:lnTo>
                <a:lnTo>
                  <a:pt x="306" y="716"/>
                </a:lnTo>
                <a:lnTo>
                  <a:pt x="308" y="722"/>
                </a:lnTo>
                <a:lnTo>
                  <a:pt x="314" y="753"/>
                </a:lnTo>
                <a:lnTo>
                  <a:pt x="315" y="759"/>
                </a:lnTo>
                <a:lnTo>
                  <a:pt x="347" y="829"/>
                </a:lnTo>
                <a:lnTo>
                  <a:pt x="361" y="841"/>
                </a:lnTo>
                <a:lnTo>
                  <a:pt x="362" y="842"/>
                </a:lnTo>
                <a:lnTo>
                  <a:pt x="362" y="844"/>
                </a:lnTo>
                <a:lnTo>
                  <a:pt x="368" y="873"/>
                </a:lnTo>
                <a:lnTo>
                  <a:pt x="368" y="873"/>
                </a:lnTo>
                <a:lnTo>
                  <a:pt x="370" y="901"/>
                </a:lnTo>
                <a:lnTo>
                  <a:pt x="371" y="903"/>
                </a:lnTo>
                <a:lnTo>
                  <a:pt x="371" y="903"/>
                </a:lnTo>
                <a:lnTo>
                  <a:pt x="377" y="895"/>
                </a:lnTo>
                <a:lnTo>
                  <a:pt x="383" y="891"/>
                </a:lnTo>
                <a:lnTo>
                  <a:pt x="388" y="887"/>
                </a:lnTo>
                <a:lnTo>
                  <a:pt x="389" y="887"/>
                </a:lnTo>
                <a:lnTo>
                  <a:pt x="392" y="887"/>
                </a:lnTo>
                <a:lnTo>
                  <a:pt x="392" y="887"/>
                </a:lnTo>
                <a:lnTo>
                  <a:pt x="395" y="888"/>
                </a:lnTo>
                <a:lnTo>
                  <a:pt x="396" y="891"/>
                </a:lnTo>
                <a:lnTo>
                  <a:pt x="397" y="893"/>
                </a:lnTo>
                <a:lnTo>
                  <a:pt x="397" y="896"/>
                </a:lnTo>
                <a:lnTo>
                  <a:pt x="397" y="903"/>
                </a:lnTo>
                <a:lnTo>
                  <a:pt x="397" y="925"/>
                </a:lnTo>
                <a:lnTo>
                  <a:pt x="397" y="931"/>
                </a:lnTo>
                <a:lnTo>
                  <a:pt x="397" y="931"/>
                </a:lnTo>
                <a:lnTo>
                  <a:pt x="402" y="932"/>
                </a:lnTo>
                <a:lnTo>
                  <a:pt x="405" y="931"/>
                </a:lnTo>
                <a:lnTo>
                  <a:pt x="409" y="930"/>
                </a:lnTo>
                <a:lnTo>
                  <a:pt x="410" y="927"/>
                </a:lnTo>
                <a:lnTo>
                  <a:pt x="422" y="911"/>
                </a:lnTo>
                <a:lnTo>
                  <a:pt x="435" y="897"/>
                </a:lnTo>
                <a:lnTo>
                  <a:pt x="435" y="897"/>
                </a:lnTo>
                <a:lnTo>
                  <a:pt x="442" y="893"/>
                </a:lnTo>
                <a:lnTo>
                  <a:pt x="448" y="889"/>
                </a:lnTo>
                <a:lnTo>
                  <a:pt x="455" y="887"/>
                </a:lnTo>
                <a:lnTo>
                  <a:pt x="462" y="886"/>
                </a:lnTo>
                <a:lnTo>
                  <a:pt x="463" y="886"/>
                </a:lnTo>
                <a:lnTo>
                  <a:pt x="489" y="893"/>
                </a:lnTo>
                <a:lnTo>
                  <a:pt x="496" y="889"/>
                </a:lnTo>
                <a:lnTo>
                  <a:pt x="509" y="872"/>
                </a:lnTo>
                <a:lnTo>
                  <a:pt x="506" y="846"/>
                </a:lnTo>
                <a:lnTo>
                  <a:pt x="506" y="846"/>
                </a:lnTo>
                <a:lnTo>
                  <a:pt x="502" y="834"/>
                </a:lnTo>
                <a:lnTo>
                  <a:pt x="498" y="825"/>
                </a:lnTo>
                <a:lnTo>
                  <a:pt x="496" y="817"/>
                </a:lnTo>
                <a:lnTo>
                  <a:pt x="497" y="810"/>
                </a:lnTo>
                <a:lnTo>
                  <a:pt x="501" y="789"/>
                </a:lnTo>
                <a:lnTo>
                  <a:pt x="501" y="786"/>
                </a:lnTo>
                <a:lnTo>
                  <a:pt x="502" y="784"/>
                </a:lnTo>
                <a:lnTo>
                  <a:pt x="502" y="784"/>
                </a:lnTo>
                <a:lnTo>
                  <a:pt x="525" y="770"/>
                </a:lnTo>
                <a:lnTo>
                  <a:pt x="526" y="770"/>
                </a:lnTo>
                <a:lnTo>
                  <a:pt x="526" y="770"/>
                </a:lnTo>
                <a:lnTo>
                  <a:pt x="543" y="760"/>
                </a:lnTo>
                <a:lnTo>
                  <a:pt x="562" y="731"/>
                </a:lnTo>
                <a:lnTo>
                  <a:pt x="565" y="711"/>
                </a:lnTo>
                <a:lnTo>
                  <a:pt x="543" y="660"/>
                </a:lnTo>
                <a:lnTo>
                  <a:pt x="591" y="682"/>
                </a:lnTo>
                <a:lnTo>
                  <a:pt x="591" y="661"/>
                </a:lnTo>
                <a:lnTo>
                  <a:pt x="591" y="661"/>
                </a:lnTo>
                <a:lnTo>
                  <a:pt x="591" y="660"/>
                </a:lnTo>
                <a:lnTo>
                  <a:pt x="609" y="644"/>
                </a:lnTo>
                <a:lnTo>
                  <a:pt x="645" y="635"/>
                </a:lnTo>
                <a:lnTo>
                  <a:pt x="647" y="635"/>
                </a:lnTo>
                <a:lnTo>
                  <a:pt x="668" y="680"/>
                </a:lnTo>
                <a:lnTo>
                  <a:pt x="668" y="682"/>
                </a:lnTo>
                <a:lnTo>
                  <a:pt x="665" y="699"/>
                </a:lnTo>
                <a:lnTo>
                  <a:pt x="668" y="715"/>
                </a:lnTo>
                <a:lnTo>
                  <a:pt x="668" y="715"/>
                </a:lnTo>
                <a:lnTo>
                  <a:pt x="670" y="720"/>
                </a:lnTo>
                <a:lnTo>
                  <a:pt x="672" y="723"/>
                </a:lnTo>
                <a:lnTo>
                  <a:pt x="676" y="724"/>
                </a:lnTo>
                <a:lnTo>
                  <a:pt x="678" y="726"/>
                </a:lnTo>
                <a:lnTo>
                  <a:pt x="678" y="726"/>
                </a:lnTo>
                <a:lnTo>
                  <a:pt x="681" y="724"/>
                </a:lnTo>
                <a:lnTo>
                  <a:pt x="686" y="723"/>
                </a:lnTo>
                <a:lnTo>
                  <a:pt x="689" y="720"/>
                </a:lnTo>
                <a:lnTo>
                  <a:pt x="693" y="716"/>
                </a:lnTo>
                <a:lnTo>
                  <a:pt x="694" y="713"/>
                </a:lnTo>
                <a:lnTo>
                  <a:pt x="694" y="713"/>
                </a:lnTo>
                <a:lnTo>
                  <a:pt x="695" y="713"/>
                </a:lnTo>
                <a:lnTo>
                  <a:pt x="724" y="704"/>
                </a:lnTo>
                <a:lnTo>
                  <a:pt x="724" y="704"/>
                </a:lnTo>
                <a:lnTo>
                  <a:pt x="725" y="704"/>
                </a:lnTo>
                <a:lnTo>
                  <a:pt x="725" y="704"/>
                </a:lnTo>
                <a:lnTo>
                  <a:pt x="735" y="705"/>
                </a:lnTo>
                <a:lnTo>
                  <a:pt x="743" y="706"/>
                </a:lnTo>
                <a:lnTo>
                  <a:pt x="749" y="709"/>
                </a:lnTo>
                <a:lnTo>
                  <a:pt x="752" y="715"/>
                </a:lnTo>
                <a:lnTo>
                  <a:pt x="755" y="747"/>
                </a:lnTo>
                <a:lnTo>
                  <a:pt x="755" y="748"/>
                </a:lnTo>
                <a:lnTo>
                  <a:pt x="760" y="750"/>
                </a:lnTo>
                <a:lnTo>
                  <a:pt x="773" y="753"/>
                </a:lnTo>
                <a:lnTo>
                  <a:pt x="790" y="752"/>
                </a:lnTo>
                <a:lnTo>
                  <a:pt x="821" y="744"/>
                </a:lnTo>
                <a:lnTo>
                  <a:pt x="840" y="728"/>
                </a:lnTo>
                <a:lnTo>
                  <a:pt x="841" y="715"/>
                </a:lnTo>
                <a:lnTo>
                  <a:pt x="831" y="705"/>
                </a:lnTo>
                <a:lnTo>
                  <a:pt x="801" y="695"/>
                </a:lnTo>
                <a:lnTo>
                  <a:pt x="801" y="695"/>
                </a:lnTo>
                <a:lnTo>
                  <a:pt x="798" y="693"/>
                </a:lnTo>
                <a:lnTo>
                  <a:pt x="798" y="693"/>
                </a:lnTo>
                <a:lnTo>
                  <a:pt x="798" y="691"/>
                </a:lnTo>
                <a:lnTo>
                  <a:pt x="762" y="656"/>
                </a:lnTo>
                <a:lnTo>
                  <a:pt x="765" y="653"/>
                </a:lnTo>
                <a:lnTo>
                  <a:pt x="783" y="637"/>
                </a:lnTo>
                <a:lnTo>
                  <a:pt x="785" y="636"/>
                </a:lnTo>
                <a:lnTo>
                  <a:pt x="785" y="636"/>
                </a:lnTo>
                <a:lnTo>
                  <a:pt x="803" y="629"/>
                </a:lnTo>
                <a:lnTo>
                  <a:pt x="803" y="629"/>
                </a:lnTo>
                <a:lnTo>
                  <a:pt x="806" y="629"/>
                </a:lnTo>
                <a:lnTo>
                  <a:pt x="830" y="634"/>
                </a:lnTo>
                <a:lnTo>
                  <a:pt x="831" y="634"/>
                </a:lnTo>
                <a:lnTo>
                  <a:pt x="833" y="635"/>
                </a:lnTo>
                <a:lnTo>
                  <a:pt x="833" y="625"/>
                </a:lnTo>
                <a:lnTo>
                  <a:pt x="822" y="607"/>
                </a:lnTo>
                <a:lnTo>
                  <a:pt x="805" y="598"/>
                </a:lnTo>
                <a:lnTo>
                  <a:pt x="782" y="565"/>
                </a:lnTo>
                <a:lnTo>
                  <a:pt x="782" y="565"/>
                </a:lnTo>
                <a:lnTo>
                  <a:pt x="781" y="564"/>
                </a:lnTo>
                <a:lnTo>
                  <a:pt x="781" y="563"/>
                </a:lnTo>
                <a:lnTo>
                  <a:pt x="770" y="523"/>
                </a:lnTo>
                <a:lnTo>
                  <a:pt x="770" y="492"/>
                </a:lnTo>
                <a:lnTo>
                  <a:pt x="789" y="475"/>
                </a:lnTo>
                <a:lnTo>
                  <a:pt x="819" y="475"/>
                </a:lnTo>
                <a:lnTo>
                  <a:pt x="886" y="480"/>
                </a:lnTo>
                <a:lnTo>
                  <a:pt x="917" y="436"/>
                </a:lnTo>
                <a:lnTo>
                  <a:pt x="917" y="433"/>
                </a:lnTo>
                <a:lnTo>
                  <a:pt x="920" y="433"/>
                </a:lnTo>
                <a:lnTo>
                  <a:pt x="945" y="420"/>
                </a:lnTo>
                <a:lnTo>
                  <a:pt x="959" y="393"/>
                </a:lnTo>
                <a:lnTo>
                  <a:pt x="960" y="392"/>
                </a:lnTo>
                <a:lnTo>
                  <a:pt x="991" y="367"/>
                </a:lnTo>
                <a:lnTo>
                  <a:pt x="1004" y="339"/>
                </a:lnTo>
                <a:lnTo>
                  <a:pt x="1004" y="338"/>
                </a:lnTo>
                <a:lnTo>
                  <a:pt x="1006" y="338"/>
                </a:lnTo>
                <a:lnTo>
                  <a:pt x="1006" y="337"/>
                </a:lnTo>
                <a:lnTo>
                  <a:pt x="1006" y="337"/>
                </a:lnTo>
                <a:lnTo>
                  <a:pt x="1018" y="326"/>
                </a:lnTo>
                <a:lnTo>
                  <a:pt x="1032" y="301"/>
                </a:lnTo>
                <a:lnTo>
                  <a:pt x="1038" y="264"/>
                </a:lnTo>
                <a:lnTo>
                  <a:pt x="1038" y="260"/>
                </a:lnTo>
                <a:lnTo>
                  <a:pt x="1039" y="259"/>
                </a:lnTo>
                <a:lnTo>
                  <a:pt x="1058" y="245"/>
                </a:lnTo>
                <a:lnTo>
                  <a:pt x="1063" y="241"/>
                </a:lnTo>
                <a:lnTo>
                  <a:pt x="1034" y="236"/>
                </a:lnTo>
                <a:lnTo>
                  <a:pt x="985" y="238"/>
                </a:lnTo>
                <a:lnTo>
                  <a:pt x="984" y="237"/>
                </a:lnTo>
                <a:lnTo>
                  <a:pt x="965" y="222"/>
                </a:lnTo>
                <a:lnTo>
                  <a:pt x="963" y="222"/>
                </a:lnTo>
                <a:lnTo>
                  <a:pt x="963" y="221"/>
                </a:lnTo>
                <a:lnTo>
                  <a:pt x="963" y="221"/>
                </a:lnTo>
                <a:lnTo>
                  <a:pt x="954" y="206"/>
                </a:lnTo>
                <a:lnTo>
                  <a:pt x="952" y="207"/>
                </a:lnTo>
                <a:lnTo>
                  <a:pt x="951" y="210"/>
                </a:lnTo>
                <a:lnTo>
                  <a:pt x="951" y="210"/>
                </a:lnTo>
                <a:lnTo>
                  <a:pt x="948" y="212"/>
                </a:lnTo>
                <a:lnTo>
                  <a:pt x="944" y="214"/>
                </a:lnTo>
                <a:lnTo>
                  <a:pt x="935" y="216"/>
                </a:lnTo>
                <a:lnTo>
                  <a:pt x="928" y="219"/>
                </a:lnTo>
                <a:lnTo>
                  <a:pt x="928" y="219"/>
                </a:lnTo>
                <a:lnTo>
                  <a:pt x="924" y="220"/>
                </a:lnTo>
                <a:lnTo>
                  <a:pt x="922" y="220"/>
                </a:lnTo>
                <a:lnTo>
                  <a:pt x="920" y="220"/>
                </a:lnTo>
                <a:lnTo>
                  <a:pt x="920" y="220"/>
                </a:lnTo>
                <a:lnTo>
                  <a:pt x="919" y="219"/>
                </a:lnTo>
                <a:lnTo>
                  <a:pt x="917" y="218"/>
                </a:lnTo>
                <a:lnTo>
                  <a:pt x="914" y="210"/>
                </a:lnTo>
                <a:lnTo>
                  <a:pt x="914" y="210"/>
                </a:lnTo>
                <a:lnTo>
                  <a:pt x="913" y="205"/>
                </a:lnTo>
                <a:lnTo>
                  <a:pt x="911" y="202"/>
                </a:lnTo>
                <a:lnTo>
                  <a:pt x="908" y="197"/>
                </a:lnTo>
                <a:lnTo>
                  <a:pt x="904" y="193"/>
                </a:lnTo>
                <a:lnTo>
                  <a:pt x="901" y="191"/>
                </a:lnTo>
                <a:lnTo>
                  <a:pt x="901" y="189"/>
                </a:lnTo>
                <a:lnTo>
                  <a:pt x="900" y="189"/>
                </a:lnTo>
                <a:lnTo>
                  <a:pt x="894" y="174"/>
                </a:lnTo>
                <a:lnTo>
                  <a:pt x="890" y="174"/>
                </a:lnTo>
                <a:lnTo>
                  <a:pt x="872" y="186"/>
                </a:lnTo>
                <a:lnTo>
                  <a:pt x="870" y="187"/>
                </a:lnTo>
                <a:lnTo>
                  <a:pt x="869" y="187"/>
                </a:lnTo>
                <a:lnTo>
                  <a:pt x="827" y="196"/>
                </a:lnTo>
                <a:lnTo>
                  <a:pt x="825" y="196"/>
                </a:lnTo>
                <a:lnTo>
                  <a:pt x="822" y="195"/>
                </a:lnTo>
                <a:lnTo>
                  <a:pt x="795" y="175"/>
                </a:lnTo>
                <a:lnTo>
                  <a:pt x="795" y="175"/>
                </a:lnTo>
                <a:lnTo>
                  <a:pt x="794" y="174"/>
                </a:lnTo>
                <a:lnTo>
                  <a:pt x="794" y="173"/>
                </a:lnTo>
                <a:lnTo>
                  <a:pt x="791" y="173"/>
                </a:lnTo>
                <a:lnTo>
                  <a:pt x="785" y="158"/>
                </a:lnTo>
                <a:lnTo>
                  <a:pt x="764" y="180"/>
                </a:lnTo>
                <a:lnTo>
                  <a:pt x="764" y="180"/>
                </a:lnTo>
                <a:lnTo>
                  <a:pt x="754" y="190"/>
                </a:lnTo>
                <a:lnTo>
                  <a:pt x="746" y="197"/>
                </a:lnTo>
                <a:lnTo>
                  <a:pt x="741" y="198"/>
                </a:lnTo>
                <a:lnTo>
                  <a:pt x="738" y="198"/>
                </a:lnTo>
                <a:lnTo>
                  <a:pt x="734" y="198"/>
                </a:lnTo>
                <a:lnTo>
                  <a:pt x="732" y="197"/>
                </a:lnTo>
                <a:lnTo>
                  <a:pt x="703" y="182"/>
                </a:lnTo>
                <a:lnTo>
                  <a:pt x="685" y="180"/>
                </a:lnTo>
                <a:lnTo>
                  <a:pt x="681" y="181"/>
                </a:lnTo>
                <a:lnTo>
                  <a:pt x="664" y="167"/>
                </a:lnTo>
                <a:lnTo>
                  <a:pt x="663" y="166"/>
                </a:lnTo>
                <a:lnTo>
                  <a:pt x="659" y="165"/>
                </a:lnTo>
                <a:lnTo>
                  <a:pt x="668" y="133"/>
                </a:lnTo>
                <a:lnTo>
                  <a:pt x="668" y="122"/>
                </a:lnTo>
                <a:lnTo>
                  <a:pt x="656" y="117"/>
                </a:lnTo>
                <a:lnTo>
                  <a:pt x="655" y="117"/>
                </a:lnTo>
                <a:lnTo>
                  <a:pt x="630" y="89"/>
                </a:lnTo>
                <a:lnTo>
                  <a:pt x="631" y="69"/>
                </a:lnTo>
                <a:lnTo>
                  <a:pt x="568" y="63"/>
                </a:lnTo>
                <a:lnTo>
                  <a:pt x="544" y="49"/>
                </a:lnTo>
                <a:lnTo>
                  <a:pt x="544" y="49"/>
                </a:lnTo>
                <a:lnTo>
                  <a:pt x="539" y="46"/>
                </a:lnTo>
                <a:lnTo>
                  <a:pt x="536" y="41"/>
                </a:lnTo>
                <a:lnTo>
                  <a:pt x="533" y="34"/>
                </a:lnTo>
                <a:lnTo>
                  <a:pt x="529" y="26"/>
                </a:lnTo>
                <a:lnTo>
                  <a:pt x="526" y="18"/>
                </a:lnTo>
                <a:lnTo>
                  <a:pt x="521" y="0"/>
                </a:lnTo>
                <a:lnTo>
                  <a:pt x="513" y="1"/>
                </a:lnTo>
                <a:lnTo>
                  <a:pt x="494" y="17"/>
                </a:lnTo>
                <a:lnTo>
                  <a:pt x="471" y="45"/>
                </a:lnTo>
                <a:lnTo>
                  <a:pt x="475" y="65"/>
                </a:lnTo>
                <a:lnTo>
                  <a:pt x="482" y="92"/>
                </a:lnTo>
                <a:lnTo>
                  <a:pt x="482" y="93"/>
                </a:lnTo>
                <a:lnTo>
                  <a:pt x="483" y="93"/>
                </a:lnTo>
                <a:lnTo>
                  <a:pt x="482" y="94"/>
                </a:lnTo>
                <a:lnTo>
                  <a:pt x="482" y="95"/>
                </a:lnTo>
                <a:lnTo>
                  <a:pt x="482" y="95"/>
                </a:lnTo>
                <a:lnTo>
                  <a:pt x="480" y="100"/>
                </a:lnTo>
                <a:lnTo>
                  <a:pt x="475" y="103"/>
                </a:lnTo>
                <a:lnTo>
                  <a:pt x="470" y="105"/>
                </a:lnTo>
                <a:lnTo>
                  <a:pt x="462" y="107"/>
                </a:lnTo>
                <a:lnTo>
                  <a:pt x="438" y="107"/>
                </a:lnTo>
                <a:lnTo>
                  <a:pt x="424" y="99"/>
                </a:lnTo>
                <a:lnTo>
                  <a:pt x="405" y="107"/>
                </a:lnTo>
                <a:lnTo>
                  <a:pt x="402" y="108"/>
                </a:lnTo>
                <a:lnTo>
                  <a:pt x="399" y="107"/>
                </a:lnTo>
                <a:lnTo>
                  <a:pt x="396" y="123"/>
                </a:lnTo>
                <a:lnTo>
                  <a:pt x="395" y="126"/>
                </a:lnTo>
                <a:lnTo>
                  <a:pt x="395" y="130"/>
                </a:lnTo>
                <a:lnTo>
                  <a:pt x="392" y="130"/>
                </a:lnTo>
                <a:lnTo>
                  <a:pt x="362" y="119"/>
                </a:lnTo>
                <a:lnTo>
                  <a:pt x="362" y="119"/>
                </a:lnTo>
                <a:lnTo>
                  <a:pt x="362" y="126"/>
                </a:lnTo>
                <a:lnTo>
                  <a:pt x="363" y="133"/>
                </a:lnTo>
                <a:lnTo>
                  <a:pt x="364" y="139"/>
                </a:lnTo>
                <a:lnTo>
                  <a:pt x="368" y="144"/>
                </a:lnTo>
                <a:lnTo>
                  <a:pt x="368" y="144"/>
                </a:lnTo>
                <a:lnTo>
                  <a:pt x="370" y="151"/>
                </a:lnTo>
                <a:lnTo>
                  <a:pt x="371" y="156"/>
                </a:lnTo>
                <a:lnTo>
                  <a:pt x="371" y="162"/>
                </a:lnTo>
                <a:lnTo>
                  <a:pt x="369" y="166"/>
                </a:lnTo>
                <a:lnTo>
                  <a:pt x="365" y="177"/>
                </a:lnTo>
                <a:lnTo>
                  <a:pt x="365" y="177"/>
                </a:lnTo>
                <a:lnTo>
                  <a:pt x="361" y="179"/>
                </a:lnTo>
                <a:lnTo>
                  <a:pt x="355" y="180"/>
                </a:lnTo>
                <a:lnTo>
                  <a:pt x="346" y="180"/>
                </a:lnTo>
                <a:lnTo>
                  <a:pt x="336" y="180"/>
                </a:lnTo>
                <a:lnTo>
                  <a:pt x="315" y="180"/>
                </a:lnTo>
                <a:lnTo>
                  <a:pt x="314" y="214"/>
                </a:lnTo>
                <a:lnTo>
                  <a:pt x="286" y="204"/>
                </a:lnTo>
                <a:lnTo>
                  <a:pt x="285" y="204"/>
                </a:lnTo>
                <a:lnTo>
                  <a:pt x="284" y="203"/>
                </a:lnTo>
                <a:lnTo>
                  <a:pt x="272" y="178"/>
                </a:lnTo>
                <a:lnTo>
                  <a:pt x="242" y="167"/>
                </a:lnTo>
                <a:lnTo>
                  <a:pt x="235" y="152"/>
                </a:lnTo>
                <a:lnTo>
                  <a:pt x="223" y="160"/>
                </a:lnTo>
                <a:lnTo>
                  <a:pt x="222" y="160"/>
                </a:lnTo>
                <a:lnTo>
                  <a:pt x="205" y="164"/>
                </a:lnTo>
                <a:lnTo>
                  <a:pt x="199" y="164"/>
                </a:lnTo>
                <a:lnTo>
                  <a:pt x="190" y="142"/>
                </a:lnTo>
                <a:lnTo>
                  <a:pt x="180" y="130"/>
                </a:lnTo>
                <a:lnTo>
                  <a:pt x="179" y="128"/>
                </a:lnTo>
                <a:lnTo>
                  <a:pt x="179" y="128"/>
                </a:lnTo>
                <a:lnTo>
                  <a:pt x="173" y="119"/>
                </a:lnTo>
                <a:lnTo>
                  <a:pt x="168" y="111"/>
                </a:lnTo>
                <a:lnTo>
                  <a:pt x="163" y="99"/>
                </a:lnTo>
                <a:lnTo>
                  <a:pt x="163" y="99"/>
                </a:lnTo>
                <a:lnTo>
                  <a:pt x="162" y="97"/>
                </a:lnTo>
                <a:lnTo>
                  <a:pt x="160" y="96"/>
                </a:lnTo>
                <a:lnTo>
                  <a:pt x="158" y="95"/>
                </a:lnTo>
                <a:lnTo>
                  <a:pt x="154" y="94"/>
                </a:lnTo>
                <a:lnTo>
                  <a:pt x="149" y="93"/>
                </a:lnTo>
                <a:lnTo>
                  <a:pt x="149" y="93"/>
                </a:lnTo>
                <a:lnTo>
                  <a:pt x="143" y="89"/>
                </a:lnTo>
                <a:lnTo>
                  <a:pt x="138" y="85"/>
                </a:lnTo>
                <a:lnTo>
                  <a:pt x="134" y="79"/>
                </a:lnTo>
                <a:lnTo>
                  <a:pt x="131" y="71"/>
                </a:lnTo>
                <a:lnTo>
                  <a:pt x="126" y="50"/>
                </a:lnTo>
                <a:lnTo>
                  <a:pt x="126" y="33"/>
                </a:lnTo>
                <a:lnTo>
                  <a:pt x="118" y="18"/>
                </a:lnTo>
                <a:lnTo>
                  <a:pt x="103" y="23"/>
                </a:lnTo>
                <a:lnTo>
                  <a:pt x="102" y="23"/>
                </a:lnTo>
                <a:lnTo>
                  <a:pt x="101" y="23"/>
                </a:lnTo>
                <a:lnTo>
                  <a:pt x="100" y="23"/>
                </a:lnTo>
                <a:close/>
              </a:path>
            </a:pathLst>
          </a:custGeom>
          <a:solidFill>
            <a:srgbClr val="AA7FDC"/>
          </a:solidFill>
          <a:ln>
            <a:noFill/>
          </a:ln>
        </p:spPr>
        <p:txBody>
          <a:bodyPr vert="horz" wrap="square" lIns="121908" tIns="60954" rIns="121908" bIns="60954" numCol="1" anchor="t" anchorCtr="0" compatLnSpc="1"/>
          <a:lstStyle/>
          <a:p>
            <a:endParaRPr lang="zh-CN" altLang="en-US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2" name="Freeform 43"/>
          <p:cNvSpPr/>
          <p:nvPr/>
        </p:nvSpPr>
        <p:spPr bwMode="auto">
          <a:xfrm>
            <a:off x="957580" y="3461736"/>
            <a:ext cx="2202257" cy="1336141"/>
          </a:xfrm>
          <a:custGeom>
            <a:avLst/>
            <a:gdLst>
              <a:gd name="T0" fmla="*/ 204 w 1899"/>
              <a:gd name="T1" fmla="*/ 34 h 1153"/>
              <a:gd name="T2" fmla="*/ 191 w 1899"/>
              <a:gd name="T3" fmla="*/ 72 h 1153"/>
              <a:gd name="T4" fmla="*/ 99 w 1899"/>
              <a:gd name="T5" fmla="*/ 85 h 1153"/>
              <a:gd name="T6" fmla="*/ 71 w 1899"/>
              <a:gd name="T7" fmla="*/ 138 h 1153"/>
              <a:gd name="T8" fmla="*/ 83 w 1899"/>
              <a:gd name="T9" fmla="*/ 226 h 1153"/>
              <a:gd name="T10" fmla="*/ 85 w 1899"/>
              <a:gd name="T11" fmla="*/ 294 h 1153"/>
              <a:gd name="T12" fmla="*/ 26 w 1899"/>
              <a:gd name="T13" fmla="*/ 357 h 1153"/>
              <a:gd name="T14" fmla="*/ 2 w 1899"/>
              <a:gd name="T15" fmla="*/ 402 h 1153"/>
              <a:gd name="T16" fmla="*/ 43 w 1899"/>
              <a:gd name="T17" fmla="*/ 451 h 1153"/>
              <a:gd name="T18" fmla="*/ 90 w 1899"/>
              <a:gd name="T19" fmla="*/ 499 h 1153"/>
              <a:gd name="T20" fmla="*/ 192 w 1899"/>
              <a:gd name="T21" fmla="*/ 616 h 1153"/>
              <a:gd name="T22" fmla="*/ 282 w 1899"/>
              <a:gd name="T23" fmla="*/ 624 h 1153"/>
              <a:gd name="T24" fmla="*/ 440 w 1899"/>
              <a:gd name="T25" fmla="*/ 754 h 1153"/>
              <a:gd name="T26" fmla="*/ 567 w 1899"/>
              <a:gd name="T27" fmla="*/ 883 h 1153"/>
              <a:gd name="T28" fmla="*/ 690 w 1899"/>
              <a:gd name="T29" fmla="*/ 941 h 1153"/>
              <a:gd name="T30" fmla="*/ 823 w 1899"/>
              <a:gd name="T31" fmla="*/ 972 h 1153"/>
              <a:gd name="T32" fmla="*/ 902 w 1899"/>
              <a:gd name="T33" fmla="*/ 979 h 1153"/>
              <a:gd name="T34" fmla="*/ 890 w 1899"/>
              <a:gd name="T35" fmla="*/ 1011 h 1153"/>
              <a:gd name="T36" fmla="*/ 894 w 1899"/>
              <a:gd name="T37" fmla="*/ 1053 h 1153"/>
              <a:gd name="T38" fmla="*/ 949 w 1899"/>
              <a:gd name="T39" fmla="*/ 993 h 1153"/>
              <a:gd name="T40" fmla="*/ 1008 w 1899"/>
              <a:gd name="T41" fmla="*/ 967 h 1153"/>
              <a:gd name="T42" fmla="*/ 1162 w 1899"/>
              <a:gd name="T43" fmla="*/ 1063 h 1153"/>
              <a:gd name="T44" fmla="*/ 1221 w 1899"/>
              <a:gd name="T45" fmla="*/ 1150 h 1153"/>
              <a:gd name="T46" fmla="*/ 1445 w 1899"/>
              <a:gd name="T47" fmla="*/ 1079 h 1153"/>
              <a:gd name="T48" fmla="*/ 1602 w 1899"/>
              <a:gd name="T49" fmla="*/ 1021 h 1153"/>
              <a:gd name="T50" fmla="*/ 1719 w 1899"/>
              <a:gd name="T51" fmla="*/ 1087 h 1153"/>
              <a:gd name="T52" fmla="*/ 1724 w 1899"/>
              <a:gd name="T53" fmla="*/ 1029 h 1153"/>
              <a:gd name="T54" fmla="*/ 1745 w 1899"/>
              <a:gd name="T55" fmla="*/ 1005 h 1153"/>
              <a:gd name="T56" fmla="*/ 1798 w 1899"/>
              <a:gd name="T57" fmla="*/ 1051 h 1153"/>
              <a:gd name="T58" fmla="*/ 1840 w 1899"/>
              <a:gd name="T59" fmla="*/ 1026 h 1153"/>
              <a:gd name="T60" fmla="*/ 1840 w 1899"/>
              <a:gd name="T61" fmla="*/ 982 h 1153"/>
              <a:gd name="T62" fmla="*/ 1882 w 1899"/>
              <a:gd name="T63" fmla="*/ 864 h 1153"/>
              <a:gd name="T64" fmla="*/ 1877 w 1899"/>
              <a:gd name="T65" fmla="*/ 787 h 1153"/>
              <a:gd name="T66" fmla="*/ 1861 w 1899"/>
              <a:gd name="T67" fmla="*/ 749 h 1153"/>
              <a:gd name="T68" fmla="*/ 1844 w 1899"/>
              <a:gd name="T69" fmla="*/ 663 h 1153"/>
              <a:gd name="T70" fmla="*/ 1790 w 1899"/>
              <a:gd name="T71" fmla="*/ 577 h 1153"/>
              <a:gd name="T72" fmla="*/ 1739 w 1899"/>
              <a:gd name="T73" fmla="*/ 626 h 1153"/>
              <a:gd name="T74" fmla="*/ 1605 w 1899"/>
              <a:gd name="T75" fmla="*/ 644 h 1153"/>
              <a:gd name="T76" fmla="*/ 1526 w 1899"/>
              <a:gd name="T77" fmla="*/ 541 h 1153"/>
              <a:gd name="T78" fmla="*/ 1352 w 1899"/>
              <a:gd name="T79" fmla="*/ 511 h 1153"/>
              <a:gd name="T80" fmla="*/ 1253 w 1899"/>
              <a:gd name="T81" fmla="*/ 469 h 1153"/>
              <a:gd name="T82" fmla="*/ 1199 w 1899"/>
              <a:gd name="T83" fmla="*/ 425 h 1153"/>
              <a:gd name="T84" fmla="*/ 1142 w 1899"/>
              <a:gd name="T85" fmla="*/ 423 h 1153"/>
              <a:gd name="T86" fmla="*/ 1077 w 1899"/>
              <a:gd name="T87" fmla="*/ 369 h 1153"/>
              <a:gd name="T88" fmla="*/ 1044 w 1899"/>
              <a:gd name="T89" fmla="*/ 310 h 1153"/>
              <a:gd name="T90" fmla="*/ 1067 w 1899"/>
              <a:gd name="T91" fmla="*/ 193 h 1153"/>
              <a:gd name="T92" fmla="*/ 1064 w 1899"/>
              <a:gd name="T93" fmla="*/ 130 h 1153"/>
              <a:gd name="T94" fmla="*/ 1076 w 1899"/>
              <a:gd name="T95" fmla="*/ 117 h 1153"/>
              <a:gd name="T96" fmla="*/ 1074 w 1899"/>
              <a:gd name="T97" fmla="*/ 62 h 1153"/>
              <a:gd name="T98" fmla="*/ 971 w 1899"/>
              <a:gd name="T99" fmla="*/ 18 h 1153"/>
              <a:gd name="T100" fmla="*/ 899 w 1899"/>
              <a:gd name="T101" fmla="*/ 14 h 1153"/>
              <a:gd name="T102" fmla="*/ 776 w 1899"/>
              <a:gd name="T103" fmla="*/ 38 h 1153"/>
              <a:gd name="T104" fmla="*/ 663 w 1899"/>
              <a:gd name="T105" fmla="*/ 54 h 1153"/>
              <a:gd name="T106" fmla="*/ 515 w 1899"/>
              <a:gd name="T107" fmla="*/ 54 h 1153"/>
              <a:gd name="T108" fmla="*/ 480 w 1899"/>
              <a:gd name="T109" fmla="*/ 21 h 1153"/>
              <a:gd name="T110" fmla="*/ 406 w 1899"/>
              <a:gd name="T111" fmla="*/ 28 h 1153"/>
              <a:gd name="T112" fmla="*/ 276 w 1899"/>
              <a:gd name="T113" fmla="*/ 16 h 11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1899" h="1153">
                <a:moveTo>
                  <a:pt x="231" y="4"/>
                </a:moveTo>
                <a:lnTo>
                  <a:pt x="231" y="5"/>
                </a:lnTo>
                <a:lnTo>
                  <a:pt x="231" y="5"/>
                </a:lnTo>
                <a:lnTo>
                  <a:pt x="227" y="12"/>
                </a:lnTo>
                <a:lnTo>
                  <a:pt x="222" y="18"/>
                </a:lnTo>
                <a:lnTo>
                  <a:pt x="208" y="31"/>
                </a:lnTo>
                <a:lnTo>
                  <a:pt x="208" y="31"/>
                </a:lnTo>
                <a:lnTo>
                  <a:pt x="204" y="34"/>
                </a:lnTo>
                <a:lnTo>
                  <a:pt x="200" y="38"/>
                </a:lnTo>
                <a:lnTo>
                  <a:pt x="199" y="43"/>
                </a:lnTo>
                <a:lnTo>
                  <a:pt x="199" y="48"/>
                </a:lnTo>
                <a:lnTo>
                  <a:pt x="199" y="52"/>
                </a:lnTo>
                <a:lnTo>
                  <a:pt x="199" y="52"/>
                </a:lnTo>
                <a:lnTo>
                  <a:pt x="198" y="57"/>
                </a:lnTo>
                <a:lnTo>
                  <a:pt x="196" y="63"/>
                </a:lnTo>
                <a:lnTo>
                  <a:pt x="191" y="72"/>
                </a:lnTo>
                <a:lnTo>
                  <a:pt x="185" y="81"/>
                </a:lnTo>
                <a:lnTo>
                  <a:pt x="184" y="88"/>
                </a:lnTo>
                <a:lnTo>
                  <a:pt x="184" y="88"/>
                </a:lnTo>
                <a:lnTo>
                  <a:pt x="182" y="91"/>
                </a:lnTo>
                <a:lnTo>
                  <a:pt x="179" y="92"/>
                </a:lnTo>
                <a:lnTo>
                  <a:pt x="174" y="93"/>
                </a:lnTo>
                <a:lnTo>
                  <a:pt x="168" y="94"/>
                </a:lnTo>
                <a:lnTo>
                  <a:pt x="99" y="85"/>
                </a:lnTo>
                <a:lnTo>
                  <a:pt x="99" y="87"/>
                </a:lnTo>
                <a:lnTo>
                  <a:pt x="95" y="102"/>
                </a:lnTo>
                <a:lnTo>
                  <a:pt x="95" y="103"/>
                </a:lnTo>
                <a:lnTo>
                  <a:pt x="94" y="104"/>
                </a:lnTo>
                <a:lnTo>
                  <a:pt x="94" y="104"/>
                </a:lnTo>
                <a:lnTo>
                  <a:pt x="94" y="104"/>
                </a:lnTo>
                <a:lnTo>
                  <a:pt x="81" y="123"/>
                </a:lnTo>
                <a:lnTo>
                  <a:pt x="71" y="138"/>
                </a:lnTo>
                <a:lnTo>
                  <a:pt x="65" y="150"/>
                </a:lnTo>
                <a:lnTo>
                  <a:pt x="63" y="156"/>
                </a:lnTo>
                <a:lnTo>
                  <a:pt x="62" y="161"/>
                </a:lnTo>
                <a:lnTo>
                  <a:pt x="62" y="161"/>
                </a:lnTo>
                <a:lnTo>
                  <a:pt x="63" y="167"/>
                </a:lnTo>
                <a:lnTo>
                  <a:pt x="66" y="181"/>
                </a:lnTo>
                <a:lnTo>
                  <a:pt x="73" y="201"/>
                </a:lnTo>
                <a:lnTo>
                  <a:pt x="83" y="226"/>
                </a:lnTo>
                <a:lnTo>
                  <a:pt x="95" y="251"/>
                </a:lnTo>
                <a:lnTo>
                  <a:pt x="95" y="251"/>
                </a:lnTo>
                <a:lnTo>
                  <a:pt x="96" y="256"/>
                </a:lnTo>
                <a:lnTo>
                  <a:pt x="97" y="260"/>
                </a:lnTo>
                <a:lnTo>
                  <a:pt x="96" y="266"/>
                </a:lnTo>
                <a:lnTo>
                  <a:pt x="96" y="271"/>
                </a:lnTo>
                <a:lnTo>
                  <a:pt x="91" y="282"/>
                </a:lnTo>
                <a:lnTo>
                  <a:pt x="85" y="294"/>
                </a:lnTo>
                <a:lnTo>
                  <a:pt x="63" y="315"/>
                </a:lnTo>
                <a:lnTo>
                  <a:pt x="27" y="315"/>
                </a:lnTo>
                <a:lnTo>
                  <a:pt x="19" y="275"/>
                </a:lnTo>
                <a:lnTo>
                  <a:pt x="10" y="324"/>
                </a:lnTo>
                <a:lnTo>
                  <a:pt x="26" y="350"/>
                </a:lnTo>
                <a:lnTo>
                  <a:pt x="26" y="350"/>
                </a:lnTo>
                <a:lnTo>
                  <a:pt x="26" y="354"/>
                </a:lnTo>
                <a:lnTo>
                  <a:pt x="26" y="357"/>
                </a:lnTo>
                <a:lnTo>
                  <a:pt x="23" y="359"/>
                </a:lnTo>
                <a:lnTo>
                  <a:pt x="23" y="359"/>
                </a:lnTo>
                <a:lnTo>
                  <a:pt x="19" y="363"/>
                </a:lnTo>
                <a:lnTo>
                  <a:pt x="15" y="370"/>
                </a:lnTo>
                <a:lnTo>
                  <a:pt x="9" y="382"/>
                </a:lnTo>
                <a:lnTo>
                  <a:pt x="4" y="396"/>
                </a:lnTo>
                <a:lnTo>
                  <a:pt x="4" y="396"/>
                </a:lnTo>
                <a:lnTo>
                  <a:pt x="2" y="402"/>
                </a:lnTo>
                <a:lnTo>
                  <a:pt x="1" y="409"/>
                </a:lnTo>
                <a:lnTo>
                  <a:pt x="0" y="416"/>
                </a:lnTo>
                <a:lnTo>
                  <a:pt x="1" y="423"/>
                </a:lnTo>
                <a:lnTo>
                  <a:pt x="3" y="430"/>
                </a:lnTo>
                <a:lnTo>
                  <a:pt x="6" y="437"/>
                </a:lnTo>
                <a:lnTo>
                  <a:pt x="10" y="444"/>
                </a:lnTo>
                <a:lnTo>
                  <a:pt x="15" y="451"/>
                </a:lnTo>
                <a:lnTo>
                  <a:pt x="43" y="451"/>
                </a:lnTo>
                <a:lnTo>
                  <a:pt x="43" y="451"/>
                </a:lnTo>
                <a:lnTo>
                  <a:pt x="48" y="453"/>
                </a:lnTo>
                <a:lnTo>
                  <a:pt x="53" y="455"/>
                </a:lnTo>
                <a:lnTo>
                  <a:pt x="62" y="464"/>
                </a:lnTo>
                <a:lnTo>
                  <a:pt x="74" y="478"/>
                </a:lnTo>
                <a:lnTo>
                  <a:pt x="88" y="496"/>
                </a:lnTo>
                <a:lnTo>
                  <a:pt x="90" y="499"/>
                </a:lnTo>
                <a:lnTo>
                  <a:pt x="90" y="499"/>
                </a:lnTo>
                <a:lnTo>
                  <a:pt x="90" y="499"/>
                </a:lnTo>
                <a:lnTo>
                  <a:pt x="90" y="506"/>
                </a:lnTo>
                <a:lnTo>
                  <a:pt x="93" y="510"/>
                </a:lnTo>
                <a:lnTo>
                  <a:pt x="95" y="515"/>
                </a:lnTo>
                <a:lnTo>
                  <a:pt x="99" y="518"/>
                </a:lnTo>
                <a:lnTo>
                  <a:pt x="164" y="578"/>
                </a:lnTo>
                <a:lnTo>
                  <a:pt x="164" y="579"/>
                </a:lnTo>
                <a:lnTo>
                  <a:pt x="192" y="616"/>
                </a:lnTo>
                <a:lnTo>
                  <a:pt x="209" y="616"/>
                </a:lnTo>
                <a:lnTo>
                  <a:pt x="228" y="582"/>
                </a:lnTo>
                <a:lnTo>
                  <a:pt x="230" y="580"/>
                </a:lnTo>
                <a:lnTo>
                  <a:pt x="231" y="579"/>
                </a:lnTo>
                <a:lnTo>
                  <a:pt x="276" y="590"/>
                </a:lnTo>
                <a:lnTo>
                  <a:pt x="276" y="592"/>
                </a:lnTo>
                <a:lnTo>
                  <a:pt x="276" y="594"/>
                </a:lnTo>
                <a:lnTo>
                  <a:pt x="282" y="624"/>
                </a:lnTo>
                <a:lnTo>
                  <a:pt x="335" y="685"/>
                </a:lnTo>
                <a:lnTo>
                  <a:pt x="354" y="692"/>
                </a:lnTo>
                <a:lnTo>
                  <a:pt x="355" y="694"/>
                </a:lnTo>
                <a:lnTo>
                  <a:pt x="363" y="699"/>
                </a:lnTo>
                <a:lnTo>
                  <a:pt x="364" y="700"/>
                </a:lnTo>
                <a:lnTo>
                  <a:pt x="404" y="759"/>
                </a:lnTo>
                <a:lnTo>
                  <a:pt x="436" y="754"/>
                </a:lnTo>
                <a:lnTo>
                  <a:pt x="440" y="754"/>
                </a:lnTo>
                <a:lnTo>
                  <a:pt x="441" y="754"/>
                </a:lnTo>
                <a:lnTo>
                  <a:pt x="443" y="757"/>
                </a:lnTo>
                <a:lnTo>
                  <a:pt x="444" y="759"/>
                </a:lnTo>
                <a:lnTo>
                  <a:pt x="472" y="817"/>
                </a:lnTo>
                <a:lnTo>
                  <a:pt x="506" y="838"/>
                </a:lnTo>
                <a:lnTo>
                  <a:pt x="534" y="845"/>
                </a:lnTo>
                <a:lnTo>
                  <a:pt x="546" y="883"/>
                </a:lnTo>
                <a:lnTo>
                  <a:pt x="567" y="883"/>
                </a:lnTo>
                <a:lnTo>
                  <a:pt x="568" y="884"/>
                </a:lnTo>
                <a:lnTo>
                  <a:pt x="568" y="884"/>
                </a:lnTo>
                <a:lnTo>
                  <a:pt x="611" y="908"/>
                </a:lnTo>
                <a:lnTo>
                  <a:pt x="611" y="909"/>
                </a:lnTo>
                <a:lnTo>
                  <a:pt x="611" y="909"/>
                </a:lnTo>
                <a:lnTo>
                  <a:pt x="614" y="910"/>
                </a:lnTo>
                <a:lnTo>
                  <a:pt x="645" y="949"/>
                </a:lnTo>
                <a:lnTo>
                  <a:pt x="690" y="941"/>
                </a:lnTo>
                <a:lnTo>
                  <a:pt x="693" y="941"/>
                </a:lnTo>
                <a:lnTo>
                  <a:pt x="710" y="948"/>
                </a:lnTo>
                <a:lnTo>
                  <a:pt x="711" y="948"/>
                </a:lnTo>
                <a:lnTo>
                  <a:pt x="740" y="973"/>
                </a:lnTo>
                <a:lnTo>
                  <a:pt x="792" y="977"/>
                </a:lnTo>
                <a:lnTo>
                  <a:pt x="823" y="972"/>
                </a:lnTo>
                <a:lnTo>
                  <a:pt x="823" y="972"/>
                </a:lnTo>
                <a:lnTo>
                  <a:pt x="823" y="972"/>
                </a:lnTo>
                <a:lnTo>
                  <a:pt x="838" y="970"/>
                </a:lnTo>
                <a:lnTo>
                  <a:pt x="852" y="969"/>
                </a:lnTo>
                <a:lnTo>
                  <a:pt x="864" y="969"/>
                </a:lnTo>
                <a:lnTo>
                  <a:pt x="875" y="969"/>
                </a:lnTo>
                <a:lnTo>
                  <a:pt x="884" y="971"/>
                </a:lnTo>
                <a:lnTo>
                  <a:pt x="892" y="973"/>
                </a:lnTo>
                <a:lnTo>
                  <a:pt x="898" y="975"/>
                </a:lnTo>
                <a:lnTo>
                  <a:pt x="902" y="979"/>
                </a:lnTo>
                <a:lnTo>
                  <a:pt x="902" y="979"/>
                </a:lnTo>
                <a:lnTo>
                  <a:pt x="903" y="983"/>
                </a:lnTo>
                <a:lnTo>
                  <a:pt x="905" y="987"/>
                </a:lnTo>
                <a:lnTo>
                  <a:pt x="905" y="990"/>
                </a:lnTo>
                <a:lnTo>
                  <a:pt x="903" y="994"/>
                </a:lnTo>
                <a:lnTo>
                  <a:pt x="902" y="998"/>
                </a:lnTo>
                <a:lnTo>
                  <a:pt x="899" y="1002"/>
                </a:lnTo>
                <a:lnTo>
                  <a:pt x="890" y="1011"/>
                </a:lnTo>
                <a:lnTo>
                  <a:pt x="878" y="1022"/>
                </a:lnTo>
                <a:lnTo>
                  <a:pt x="878" y="1022"/>
                </a:lnTo>
                <a:lnTo>
                  <a:pt x="877" y="1026"/>
                </a:lnTo>
                <a:lnTo>
                  <a:pt x="877" y="1028"/>
                </a:lnTo>
                <a:lnTo>
                  <a:pt x="877" y="1032"/>
                </a:lnTo>
                <a:lnTo>
                  <a:pt x="879" y="1035"/>
                </a:lnTo>
                <a:lnTo>
                  <a:pt x="885" y="1043"/>
                </a:lnTo>
                <a:lnTo>
                  <a:pt x="894" y="1053"/>
                </a:lnTo>
                <a:lnTo>
                  <a:pt x="895" y="1056"/>
                </a:lnTo>
                <a:lnTo>
                  <a:pt x="894" y="1056"/>
                </a:lnTo>
                <a:lnTo>
                  <a:pt x="905" y="1063"/>
                </a:lnTo>
                <a:lnTo>
                  <a:pt x="908" y="1059"/>
                </a:lnTo>
                <a:lnTo>
                  <a:pt x="908" y="1059"/>
                </a:lnTo>
                <a:lnTo>
                  <a:pt x="930" y="1021"/>
                </a:lnTo>
                <a:lnTo>
                  <a:pt x="939" y="1006"/>
                </a:lnTo>
                <a:lnTo>
                  <a:pt x="949" y="993"/>
                </a:lnTo>
                <a:lnTo>
                  <a:pt x="957" y="982"/>
                </a:lnTo>
                <a:lnTo>
                  <a:pt x="965" y="974"/>
                </a:lnTo>
                <a:lnTo>
                  <a:pt x="972" y="969"/>
                </a:lnTo>
                <a:lnTo>
                  <a:pt x="979" y="965"/>
                </a:lnTo>
                <a:lnTo>
                  <a:pt x="979" y="965"/>
                </a:lnTo>
                <a:lnTo>
                  <a:pt x="987" y="964"/>
                </a:lnTo>
                <a:lnTo>
                  <a:pt x="996" y="964"/>
                </a:lnTo>
                <a:lnTo>
                  <a:pt x="1008" y="967"/>
                </a:lnTo>
                <a:lnTo>
                  <a:pt x="1021" y="972"/>
                </a:lnTo>
                <a:lnTo>
                  <a:pt x="1036" y="979"/>
                </a:lnTo>
                <a:lnTo>
                  <a:pt x="1053" y="988"/>
                </a:lnTo>
                <a:lnTo>
                  <a:pt x="1095" y="1011"/>
                </a:lnTo>
                <a:lnTo>
                  <a:pt x="1167" y="1024"/>
                </a:lnTo>
                <a:lnTo>
                  <a:pt x="1166" y="1027"/>
                </a:lnTo>
                <a:lnTo>
                  <a:pt x="1166" y="1029"/>
                </a:lnTo>
                <a:lnTo>
                  <a:pt x="1162" y="1063"/>
                </a:lnTo>
                <a:lnTo>
                  <a:pt x="1198" y="1067"/>
                </a:lnTo>
                <a:lnTo>
                  <a:pt x="1197" y="1114"/>
                </a:lnTo>
                <a:lnTo>
                  <a:pt x="1197" y="1114"/>
                </a:lnTo>
                <a:lnTo>
                  <a:pt x="1205" y="1128"/>
                </a:lnTo>
                <a:lnTo>
                  <a:pt x="1211" y="1138"/>
                </a:lnTo>
                <a:lnTo>
                  <a:pt x="1217" y="1145"/>
                </a:lnTo>
                <a:lnTo>
                  <a:pt x="1221" y="1150"/>
                </a:lnTo>
                <a:lnTo>
                  <a:pt x="1221" y="1150"/>
                </a:lnTo>
                <a:lnTo>
                  <a:pt x="1225" y="1152"/>
                </a:lnTo>
                <a:lnTo>
                  <a:pt x="1232" y="1153"/>
                </a:lnTo>
                <a:lnTo>
                  <a:pt x="1254" y="1153"/>
                </a:lnTo>
                <a:lnTo>
                  <a:pt x="1286" y="1153"/>
                </a:lnTo>
                <a:lnTo>
                  <a:pt x="1328" y="1150"/>
                </a:lnTo>
                <a:lnTo>
                  <a:pt x="1366" y="1130"/>
                </a:lnTo>
                <a:lnTo>
                  <a:pt x="1403" y="1080"/>
                </a:lnTo>
                <a:lnTo>
                  <a:pt x="1445" y="1079"/>
                </a:lnTo>
                <a:lnTo>
                  <a:pt x="1466" y="1073"/>
                </a:lnTo>
                <a:lnTo>
                  <a:pt x="1545" y="1027"/>
                </a:lnTo>
                <a:lnTo>
                  <a:pt x="1546" y="1027"/>
                </a:lnTo>
                <a:lnTo>
                  <a:pt x="1547" y="1026"/>
                </a:lnTo>
                <a:lnTo>
                  <a:pt x="1547" y="1026"/>
                </a:lnTo>
                <a:lnTo>
                  <a:pt x="1547" y="1026"/>
                </a:lnTo>
                <a:lnTo>
                  <a:pt x="1578" y="1022"/>
                </a:lnTo>
                <a:lnTo>
                  <a:pt x="1602" y="1021"/>
                </a:lnTo>
                <a:lnTo>
                  <a:pt x="1618" y="1022"/>
                </a:lnTo>
                <a:lnTo>
                  <a:pt x="1624" y="1024"/>
                </a:lnTo>
                <a:lnTo>
                  <a:pt x="1627" y="1026"/>
                </a:lnTo>
                <a:lnTo>
                  <a:pt x="1679" y="1069"/>
                </a:lnTo>
                <a:lnTo>
                  <a:pt x="1695" y="1075"/>
                </a:lnTo>
                <a:lnTo>
                  <a:pt x="1697" y="1077"/>
                </a:lnTo>
                <a:lnTo>
                  <a:pt x="1718" y="1085"/>
                </a:lnTo>
                <a:lnTo>
                  <a:pt x="1719" y="1087"/>
                </a:lnTo>
                <a:lnTo>
                  <a:pt x="1719" y="1083"/>
                </a:lnTo>
                <a:lnTo>
                  <a:pt x="1719" y="1082"/>
                </a:lnTo>
                <a:lnTo>
                  <a:pt x="1719" y="1081"/>
                </a:lnTo>
                <a:lnTo>
                  <a:pt x="1719" y="1080"/>
                </a:lnTo>
                <a:lnTo>
                  <a:pt x="1728" y="1043"/>
                </a:lnTo>
                <a:lnTo>
                  <a:pt x="1728" y="1043"/>
                </a:lnTo>
                <a:lnTo>
                  <a:pt x="1726" y="1036"/>
                </a:lnTo>
                <a:lnTo>
                  <a:pt x="1724" y="1029"/>
                </a:lnTo>
                <a:lnTo>
                  <a:pt x="1726" y="1022"/>
                </a:lnTo>
                <a:lnTo>
                  <a:pt x="1728" y="1017"/>
                </a:lnTo>
                <a:lnTo>
                  <a:pt x="1728" y="1017"/>
                </a:lnTo>
                <a:lnTo>
                  <a:pt x="1730" y="1013"/>
                </a:lnTo>
                <a:lnTo>
                  <a:pt x="1734" y="1010"/>
                </a:lnTo>
                <a:lnTo>
                  <a:pt x="1739" y="1006"/>
                </a:lnTo>
                <a:lnTo>
                  <a:pt x="1745" y="1005"/>
                </a:lnTo>
                <a:lnTo>
                  <a:pt x="1745" y="1005"/>
                </a:lnTo>
                <a:lnTo>
                  <a:pt x="1752" y="1004"/>
                </a:lnTo>
                <a:lnTo>
                  <a:pt x="1759" y="1005"/>
                </a:lnTo>
                <a:lnTo>
                  <a:pt x="1766" y="1009"/>
                </a:lnTo>
                <a:lnTo>
                  <a:pt x="1773" y="1013"/>
                </a:lnTo>
                <a:lnTo>
                  <a:pt x="1778" y="1020"/>
                </a:lnTo>
                <a:lnTo>
                  <a:pt x="1785" y="1029"/>
                </a:lnTo>
                <a:lnTo>
                  <a:pt x="1791" y="1038"/>
                </a:lnTo>
                <a:lnTo>
                  <a:pt x="1798" y="1051"/>
                </a:lnTo>
                <a:lnTo>
                  <a:pt x="1800" y="1052"/>
                </a:lnTo>
                <a:lnTo>
                  <a:pt x="1801" y="1052"/>
                </a:lnTo>
                <a:lnTo>
                  <a:pt x="1831" y="1038"/>
                </a:lnTo>
                <a:lnTo>
                  <a:pt x="1831" y="1038"/>
                </a:lnTo>
                <a:lnTo>
                  <a:pt x="1836" y="1037"/>
                </a:lnTo>
                <a:lnTo>
                  <a:pt x="1838" y="1034"/>
                </a:lnTo>
                <a:lnTo>
                  <a:pt x="1839" y="1029"/>
                </a:lnTo>
                <a:lnTo>
                  <a:pt x="1840" y="1026"/>
                </a:lnTo>
                <a:lnTo>
                  <a:pt x="1833" y="1004"/>
                </a:lnTo>
                <a:lnTo>
                  <a:pt x="1833" y="1002"/>
                </a:lnTo>
                <a:lnTo>
                  <a:pt x="1833" y="1002"/>
                </a:lnTo>
                <a:lnTo>
                  <a:pt x="1833" y="995"/>
                </a:lnTo>
                <a:lnTo>
                  <a:pt x="1834" y="989"/>
                </a:lnTo>
                <a:lnTo>
                  <a:pt x="1836" y="987"/>
                </a:lnTo>
                <a:lnTo>
                  <a:pt x="1838" y="985"/>
                </a:lnTo>
                <a:lnTo>
                  <a:pt x="1840" y="982"/>
                </a:lnTo>
                <a:lnTo>
                  <a:pt x="1844" y="980"/>
                </a:lnTo>
                <a:lnTo>
                  <a:pt x="1854" y="972"/>
                </a:lnTo>
                <a:lnTo>
                  <a:pt x="1881" y="943"/>
                </a:lnTo>
                <a:lnTo>
                  <a:pt x="1899" y="903"/>
                </a:lnTo>
                <a:lnTo>
                  <a:pt x="1899" y="903"/>
                </a:lnTo>
                <a:lnTo>
                  <a:pt x="1889" y="885"/>
                </a:lnTo>
                <a:lnTo>
                  <a:pt x="1884" y="870"/>
                </a:lnTo>
                <a:lnTo>
                  <a:pt x="1882" y="864"/>
                </a:lnTo>
                <a:lnTo>
                  <a:pt x="1881" y="857"/>
                </a:lnTo>
                <a:lnTo>
                  <a:pt x="1882" y="853"/>
                </a:lnTo>
                <a:lnTo>
                  <a:pt x="1884" y="847"/>
                </a:lnTo>
                <a:lnTo>
                  <a:pt x="1887" y="814"/>
                </a:lnTo>
                <a:lnTo>
                  <a:pt x="1887" y="814"/>
                </a:lnTo>
                <a:lnTo>
                  <a:pt x="1882" y="804"/>
                </a:lnTo>
                <a:lnTo>
                  <a:pt x="1879" y="796"/>
                </a:lnTo>
                <a:lnTo>
                  <a:pt x="1877" y="787"/>
                </a:lnTo>
                <a:lnTo>
                  <a:pt x="1876" y="781"/>
                </a:lnTo>
                <a:lnTo>
                  <a:pt x="1876" y="781"/>
                </a:lnTo>
                <a:lnTo>
                  <a:pt x="1876" y="777"/>
                </a:lnTo>
                <a:lnTo>
                  <a:pt x="1872" y="770"/>
                </a:lnTo>
                <a:lnTo>
                  <a:pt x="1868" y="762"/>
                </a:lnTo>
                <a:lnTo>
                  <a:pt x="1862" y="752"/>
                </a:lnTo>
                <a:lnTo>
                  <a:pt x="1861" y="752"/>
                </a:lnTo>
                <a:lnTo>
                  <a:pt x="1861" y="749"/>
                </a:lnTo>
                <a:lnTo>
                  <a:pt x="1857" y="705"/>
                </a:lnTo>
                <a:lnTo>
                  <a:pt x="1857" y="705"/>
                </a:lnTo>
                <a:lnTo>
                  <a:pt x="1855" y="692"/>
                </a:lnTo>
                <a:lnTo>
                  <a:pt x="1856" y="684"/>
                </a:lnTo>
                <a:lnTo>
                  <a:pt x="1857" y="676"/>
                </a:lnTo>
                <a:lnTo>
                  <a:pt x="1857" y="676"/>
                </a:lnTo>
                <a:lnTo>
                  <a:pt x="1849" y="669"/>
                </a:lnTo>
                <a:lnTo>
                  <a:pt x="1844" y="663"/>
                </a:lnTo>
                <a:lnTo>
                  <a:pt x="1838" y="657"/>
                </a:lnTo>
                <a:lnTo>
                  <a:pt x="1833" y="650"/>
                </a:lnTo>
                <a:lnTo>
                  <a:pt x="1816" y="626"/>
                </a:lnTo>
                <a:lnTo>
                  <a:pt x="1815" y="625"/>
                </a:lnTo>
                <a:lnTo>
                  <a:pt x="1815" y="622"/>
                </a:lnTo>
                <a:lnTo>
                  <a:pt x="1815" y="621"/>
                </a:lnTo>
                <a:lnTo>
                  <a:pt x="1808" y="592"/>
                </a:lnTo>
                <a:lnTo>
                  <a:pt x="1790" y="577"/>
                </a:lnTo>
                <a:lnTo>
                  <a:pt x="1790" y="578"/>
                </a:lnTo>
                <a:lnTo>
                  <a:pt x="1755" y="550"/>
                </a:lnTo>
                <a:lnTo>
                  <a:pt x="1755" y="553"/>
                </a:lnTo>
                <a:lnTo>
                  <a:pt x="1760" y="590"/>
                </a:lnTo>
                <a:lnTo>
                  <a:pt x="1760" y="592"/>
                </a:lnTo>
                <a:lnTo>
                  <a:pt x="1760" y="595"/>
                </a:lnTo>
                <a:lnTo>
                  <a:pt x="1742" y="603"/>
                </a:lnTo>
                <a:lnTo>
                  <a:pt x="1739" y="626"/>
                </a:lnTo>
                <a:lnTo>
                  <a:pt x="1739" y="629"/>
                </a:lnTo>
                <a:lnTo>
                  <a:pt x="1697" y="647"/>
                </a:lnTo>
                <a:lnTo>
                  <a:pt x="1683" y="613"/>
                </a:lnTo>
                <a:lnTo>
                  <a:pt x="1674" y="611"/>
                </a:lnTo>
                <a:lnTo>
                  <a:pt x="1661" y="624"/>
                </a:lnTo>
                <a:lnTo>
                  <a:pt x="1652" y="648"/>
                </a:lnTo>
                <a:lnTo>
                  <a:pt x="1623" y="657"/>
                </a:lnTo>
                <a:lnTo>
                  <a:pt x="1605" y="644"/>
                </a:lnTo>
                <a:lnTo>
                  <a:pt x="1581" y="637"/>
                </a:lnTo>
                <a:lnTo>
                  <a:pt x="1574" y="603"/>
                </a:lnTo>
                <a:lnTo>
                  <a:pt x="1564" y="582"/>
                </a:lnTo>
                <a:lnTo>
                  <a:pt x="1549" y="577"/>
                </a:lnTo>
                <a:lnTo>
                  <a:pt x="1548" y="574"/>
                </a:lnTo>
                <a:lnTo>
                  <a:pt x="1538" y="561"/>
                </a:lnTo>
                <a:lnTo>
                  <a:pt x="1538" y="561"/>
                </a:lnTo>
                <a:lnTo>
                  <a:pt x="1526" y="541"/>
                </a:lnTo>
                <a:lnTo>
                  <a:pt x="1510" y="519"/>
                </a:lnTo>
                <a:lnTo>
                  <a:pt x="1495" y="519"/>
                </a:lnTo>
                <a:lnTo>
                  <a:pt x="1471" y="528"/>
                </a:lnTo>
                <a:lnTo>
                  <a:pt x="1470" y="530"/>
                </a:lnTo>
                <a:lnTo>
                  <a:pt x="1408" y="526"/>
                </a:lnTo>
                <a:lnTo>
                  <a:pt x="1361" y="516"/>
                </a:lnTo>
                <a:lnTo>
                  <a:pt x="1361" y="516"/>
                </a:lnTo>
                <a:lnTo>
                  <a:pt x="1352" y="511"/>
                </a:lnTo>
                <a:lnTo>
                  <a:pt x="1336" y="502"/>
                </a:lnTo>
                <a:lnTo>
                  <a:pt x="1300" y="490"/>
                </a:lnTo>
                <a:lnTo>
                  <a:pt x="1300" y="490"/>
                </a:lnTo>
                <a:lnTo>
                  <a:pt x="1281" y="484"/>
                </a:lnTo>
                <a:lnTo>
                  <a:pt x="1266" y="479"/>
                </a:lnTo>
                <a:lnTo>
                  <a:pt x="1257" y="475"/>
                </a:lnTo>
                <a:lnTo>
                  <a:pt x="1255" y="471"/>
                </a:lnTo>
                <a:lnTo>
                  <a:pt x="1253" y="469"/>
                </a:lnTo>
                <a:lnTo>
                  <a:pt x="1247" y="465"/>
                </a:lnTo>
                <a:lnTo>
                  <a:pt x="1238" y="463"/>
                </a:lnTo>
                <a:lnTo>
                  <a:pt x="1216" y="451"/>
                </a:lnTo>
                <a:lnTo>
                  <a:pt x="1214" y="449"/>
                </a:lnTo>
                <a:lnTo>
                  <a:pt x="1214" y="449"/>
                </a:lnTo>
                <a:lnTo>
                  <a:pt x="1208" y="443"/>
                </a:lnTo>
                <a:lnTo>
                  <a:pt x="1205" y="437"/>
                </a:lnTo>
                <a:lnTo>
                  <a:pt x="1199" y="425"/>
                </a:lnTo>
                <a:lnTo>
                  <a:pt x="1190" y="410"/>
                </a:lnTo>
                <a:lnTo>
                  <a:pt x="1174" y="404"/>
                </a:lnTo>
                <a:lnTo>
                  <a:pt x="1168" y="407"/>
                </a:lnTo>
                <a:lnTo>
                  <a:pt x="1162" y="412"/>
                </a:lnTo>
                <a:lnTo>
                  <a:pt x="1159" y="415"/>
                </a:lnTo>
                <a:lnTo>
                  <a:pt x="1159" y="415"/>
                </a:lnTo>
                <a:lnTo>
                  <a:pt x="1150" y="420"/>
                </a:lnTo>
                <a:lnTo>
                  <a:pt x="1142" y="423"/>
                </a:lnTo>
                <a:lnTo>
                  <a:pt x="1142" y="423"/>
                </a:lnTo>
                <a:lnTo>
                  <a:pt x="1134" y="423"/>
                </a:lnTo>
                <a:lnTo>
                  <a:pt x="1127" y="421"/>
                </a:lnTo>
                <a:lnTo>
                  <a:pt x="1119" y="416"/>
                </a:lnTo>
                <a:lnTo>
                  <a:pt x="1111" y="408"/>
                </a:lnTo>
                <a:lnTo>
                  <a:pt x="1088" y="384"/>
                </a:lnTo>
                <a:lnTo>
                  <a:pt x="1088" y="384"/>
                </a:lnTo>
                <a:lnTo>
                  <a:pt x="1077" y="369"/>
                </a:lnTo>
                <a:lnTo>
                  <a:pt x="1072" y="359"/>
                </a:lnTo>
                <a:lnTo>
                  <a:pt x="1065" y="350"/>
                </a:lnTo>
                <a:lnTo>
                  <a:pt x="1065" y="350"/>
                </a:lnTo>
                <a:lnTo>
                  <a:pt x="1055" y="337"/>
                </a:lnTo>
                <a:lnTo>
                  <a:pt x="1047" y="324"/>
                </a:lnTo>
                <a:lnTo>
                  <a:pt x="1047" y="324"/>
                </a:lnTo>
                <a:lnTo>
                  <a:pt x="1044" y="318"/>
                </a:lnTo>
                <a:lnTo>
                  <a:pt x="1044" y="310"/>
                </a:lnTo>
                <a:lnTo>
                  <a:pt x="1044" y="302"/>
                </a:lnTo>
                <a:lnTo>
                  <a:pt x="1045" y="295"/>
                </a:lnTo>
                <a:lnTo>
                  <a:pt x="1045" y="294"/>
                </a:lnTo>
                <a:lnTo>
                  <a:pt x="1045" y="294"/>
                </a:lnTo>
                <a:lnTo>
                  <a:pt x="1061" y="267"/>
                </a:lnTo>
                <a:lnTo>
                  <a:pt x="1069" y="240"/>
                </a:lnTo>
                <a:lnTo>
                  <a:pt x="1074" y="221"/>
                </a:lnTo>
                <a:lnTo>
                  <a:pt x="1067" y="193"/>
                </a:lnTo>
                <a:lnTo>
                  <a:pt x="1050" y="178"/>
                </a:lnTo>
                <a:lnTo>
                  <a:pt x="1053" y="155"/>
                </a:lnTo>
                <a:lnTo>
                  <a:pt x="1053" y="155"/>
                </a:lnTo>
                <a:lnTo>
                  <a:pt x="1055" y="143"/>
                </a:lnTo>
                <a:lnTo>
                  <a:pt x="1056" y="139"/>
                </a:lnTo>
                <a:lnTo>
                  <a:pt x="1058" y="135"/>
                </a:lnTo>
                <a:lnTo>
                  <a:pt x="1060" y="132"/>
                </a:lnTo>
                <a:lnTo>
                  <a:pt x="1064" y="130"/>
                </a:lnTo>
                <a:lnTo>
                  <a:pt x="1067" y="127"/>
                </a:lnTo>
                <a:lnTo>
                  <a:pt x="1072" y="126"/>
                </a:lnTo>
                <a:lnTo>
                  <a:pt x="1072" y="126"/>
                </a:lnTo>
                <a:lnTo>
                  <a:pt x="1074" y="125"/>
                </a:lnTo>
                <a:lnTo>
                  <a:pt x="1075" y="124"/>
                </a:lnTo>
                <a:lnTo>
                  <a:pt x="1076" y="122"/>
                </a:lnTo>
                <a:lnTo>
                  <a:pt x="1076" y="118"/>
                </a:lnTo>
                <a:lnTo>
                  <a:pt x="1076" y="117"/>
                </a:lnTo>
                <a:lnTo>
                  <a:pt x="1077" y="93"/>
                </a:lnTo>
                <a:lnTo>
                  <a:pt x="1077" y="92"/>
                </a:lnTo>
                <a:lnTo>
                  <a:pt x="1077" y="92"/>
                </a:lnTo>
                <a:lnTo>
                  <a:pt x="1077" y="63"/>
                </a:lnTo>
                <a:lnTo>
                  <a:pt x="1075" y="63"/>
                </a:lnTo>
                <a:lnTo>
                  <a:pt x="1074" y="62"/>
                </a:lnTo>
                <a:lnTo>
                  <a:pt x="1074" y="62"/>
                </a:lnTo>
                <a:lnTo>
                  <a:pt x="1074" y="62"/>
                </a:lnTo>
                <a:lnTo>
                  <a:pt x="1068" y="60"/>
                </a:lnTo>
                <a:lnTo>
                  <a:pt x="1068" y="59"/>
                </a:lnTo>
                <a:lnTo>
                  <a:pt x="1067" y="59"/>
                </a:lnTo>
                <a:lnTo>
                  <a:pt x="1045" y="45"/>
                </a:lnTo>
                <a:lnTo>
                  <a:pt x="1045" y="45"/>
                </a:lnTo>
                <a:lnTo>
                  <a:pt x="1044" y="45"/>
                </a:lnTo>
                <a:lnTo>
                  <a:pt x="1028" y="30"/>
                </a:lnTo>
                <a:lnTo>
                  <a:pt x="971" y="18"/>
                </a:lnTo>
                <a:lnTo>
                  <a:pt x="971" y="18"/>
                </a:lnTo>
                <a:lnTo>
                  <a:pt x="953" y="6"/>
                </a:lnTo>
                <a:lnTo>
                  <a:pt x="919" y="6"/>
                </a:lnTo>
                <a:lnTo>
                  <a:pt x="919" y="6"/>
                </a:lnTo>
                <a:lnTo>
                  <a:pt x="915" y="6"/>
                </a:lnTo>
                <a:lnTo>
                  <a:pt x="910" y="8"/>
                </a:lnTo>
                <a:lnTo>
                  <a:pt x="900" y="14"/>
                </a:lnTo>
                <a:lnTo>
                  <a:pt x="899" y="14"/>
                </a:lnTo>
                <a:lnTo>
                  <a:pt x="871" y="24"/>
                </a:lnTo>
                <a:lnTo>
                  <a:pt x="805" y="24"/>
                </a:lnTo>
                <a:lnTo>
                  <a:pt x="805" y="24"/>
                </a:lnTo>
                <a:lnTo>
                  <a:pt x="792" y="28"/>
                </a:lnTo>
                <a:lnTo>
                  <a:pt x="787" y="30"/>
                </a:lnTo>
                <a:lnTo>
                  <a:pt x="782" y="33"/>
                </a:lnTo>
                <a:lnTo>
                  <a:pt x="782" y="33"/>
                </a:lnTo>
                <a:lnTo>
                  <a:pt x="776" y="38"/>
                </a:lnTo>
                <a:lnTo>
                  <a:pt x="767" y="41"/>
                </a:lnTo>
                <a:lnTo>
                  <a:pt x="744" y="51"/>
                </a:lnTo>
                <a:lnTo>
                  <a:pt x="712" y="57"/>
                </a:lnTo>
                <a:lnTo>
                  <a:pt x="712" y="59"/>
                </a:lnTo>
                <a:lnTo>
                  <a:pt x="710" y="59"/>
                </a:lnTo>
                <a:lnTo>
                  <a:pt x="665" y="54"/>
                </a:lnTo>
                <a:lnTo>
                  <a:pt x="662" y="53"/>
                </a:lnTo>
                <a:lnTo>
                  <a:pt x="663" y="54"/>
                </a:lnTo>
                <a:lnTo>
                  <a:pt x="662" y="53"/>
                </a:lnTo>
                <a:lnTo>
                  <a:pt x="646" y="52"/>
                </a:lnTo>
                <a:lnTo>
                  <a:pt x="619" y="60"/>
                </a:lnTo>
                <a:lnTo>
                  <a:pt x="566" y="65"/>
                </a:lnTo>
                <a:lnTo>
                  <a:pt x="564" y="65"/>
                </a:lnTo>
                <a:lnTo>
                  <a:pt x="563" y="63"/>
                </a:lnTo>
                <a:lnTo>
                  <a:pt x="537" y="54"/>
                </a:lnTo>
                <a:lnTo>
                  <a:pt x="515" y="54"/>
                </a:lnTo>
                <a:lnTo>
                  <a:pt x="515" y="54"/>
                </a:lnTo>
                <a:lnTo>
                  <a:pt x="508" y="52"/>
                </a:lnTo>
                <a:lnTo>
                  <a:pt x="500" y="46"/>
                </a:lnTo>
                <a:lnTo>
                  <a:pt x="491" y="39"/>
                </a:lnTo>
                <a:lnTo>
                  <a:pt x="483" y="30"/>
                </a:lnTo>
                <a:lnTo>
                  <a:pt x="481" y="28"/>
                </a:lnTo>
                <a:lnTo>
                  <a:pt x="481" y="28"/>
                </a:lnTo>
                <a:lnTo>
                  <a:pt x="480" y="21"/>
                </a:lnTo>
                <a:lnTo>
                  <a:pt x="477" y="15"/>
                </a:lnTo>
                <a:lnTo>
                  <a:pt x="474" y="9"/>
                </a:lnTo>
                <a:lnTo>
                  <a:pt x="468" y="6"/>
                </a:lnTo>
                <a:lnTo>
                  <a:pt x="457" y="0"/>
                </a:lnTo>
                <a:lnTo>
                  <a:pt x="448" y="9"/>
                </a:lnTo>
                <a:lnTo>
                  <a:pt x="446" y="12"/>
                </a:lnTo>
                <a:lnTo>
                  <a:pt x="408" y="28"/>
                </a:lnTo>
                <a:lnTo>
                  <a:pt x="406" y="28"/>
                </a:lnTo>
                <a:lnTo>
                  <a:pt x="404" y="28"/>
                </a:lnTo>
                <a:lnTo>
                  <a:pt x="357" y="32"/>
                </a:lnTo>
                <a:lnTo>
                  <a:pt x="357" y="32"/>
                </a:lnTo>
                <a:lnTo>
                  <a:pt x="350" y="31"/>
                </a:lnTo>
                <a:lnTo>
                  <a:pt x="341" y="30"/>
                </a:lnTo>
                <a:lnTo>
                  <a:pt x="318" y="24"/>
                </a:lnTo>
                <a:lnTo>
                  <a:pt x="277" y="16"/>
                </a:lnTo>
                <a:lnTo>
                  <a:pt x="276" y="16"/>
                </a:lnTo>
                <a:lnTo>
                  <a:pt x="276" y="16"/>
                </a:lnTo>
                <a:lnTo>
                  <a:pt x="252" y="4"/>
                </a:lnTo>
                <a:lnTo>
                  <a:pt x="231" y="4"/>
                </a:lnTo>
                <a:close/>
              </a:path>
            </a:pathLst>
          </a:custGeom>
          <a:solidFill>
            <a:srgbClr val="AA7FDC"/>
          </a:solidFill>
          <a:ln>
            <a:noFill/>
          </a:ln>
        </p:spPr>
        <p:txBody>
          <a:bodyPr vert="horz" wrap="square" lIns="121908" tIns="60954" rIns="121908" bIns="60954" numCol="1" anchor="t" anchorCtr="0" compatLnSpc="1"/>
          <a:lstStyle/>
          <a:p>
            <a:endParaRPr lang="zh-CN" altLang="en-US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3" name="Freeform 44"/>
          <p:cNvSpPr/>
          <p:nvPr/>
        </p:nvSpPr>
        <p:spPr bwMode="auto">
          <a:xfrm>
            <a:off x="2965006" y="4575185"/>
            <a:ext cx="995016" cy="1040381"/>
          </a:xfrm>
          <a:custGeom>
            <a:avLst/>
            <a:gdLst>
              <a:gd name="T0" fmla="*/ 20 w 858"/>
              <a:gd name="T1" fmla="*/ 557 h 896"/>
              <a:gd name="T2" fmla="*/ 122 w 858"/>
              <a:gd name="T3" fmla="*/ 546 h 896"/>
              <a:gd name="T4" fmla="*/ 115 w 858"/>
              <a:gd name="T5" fmla="*/ 643 h 896"/>
              <a:gd name="T6" fmla="*/ 155 w 858"/>
              <a:gd name="T7" fmla="*/ 732 h 896"/>
              <a:gd name="T8" fmla="*/ 174 w 858"/>
              <a:gd name="T9" fmla="*/ 765 h 896"/>
              <a:gd name="T10" fmla="*/ 213 w 858"/>
              <a:gd name="T11" fmla="*/ 781 h 896"/>
              <a:gd name="T12" fmla="*/ 290 w 858"/>
              <a:gd name="T13" fmla="*/ 853 h 896"/>
              <a:gd name="T14" fmla="*/ 362 w 858"/>
              <a:gd name="T15" fmla="*/ 882 h 896"/>
              <a:gd name="T16" fmla="*/ 411 w 858"/>
              <a:gd name="T17" fmla="*/ 860 h 896"/>
              <a:gd name="T18" fmla="*/ 410 w 858"/>
              <a:gd name="T19" fmla="*/ 737 h 896"/>
              <a:gd name="T20" fmla="*/ 514 w 858"/>
              <a:gd name="T21" fmla="*/ 734 h 896"/>
              <a:gd name="T22" fmla="*/ 557 w 858"/>
              <a:gd name="T23" fmla="*/ 730 h 896"/>
              <a:gd name="T24" fmla="*/ 661 w 858"/>
              <a:gd name="T25" fmla="*/ 704 h 896"/>
              <a:gd name="T26" fmla="*/ 797 w 858"/>
              <a:gd name="T27" fmla="*/ 644 h 896"/>
              <a:gd name="T28" fmla="*/ 813 w 858"/>
              <a:gd name="T29" fmla="*/ 651 h 896"/>
              <a:gd name="T30" fmla="*/ 853 w 858"/>
              <a:gd name="T31" fmla="*/ 582 h 896"/>
              <a:gd name="T32" fmla="*/ 811 w 858"/>
              <a:gd name="T33" fmla="*/ 591 h 896"/>
              <a:gd name="T34" fmla="*/ 764 w 858"/>
              <a:gd name="T35" fmla="*/ 586 h 896"/>
              <a:gd name="T36" fmla="*/ 743 w 858"/>
              <a:gd name="T37" fmla="*/ 537 h 896"/>
              <a:gd name="T38" fmla="*/ 696 w 858"/>
              <a:gd name="T39" fmla="*/ 529 h 896"/>
              <a:gd name="T40" fmla="*/ 706 w 858"/>
              <a:gd name="T41" fmla="*/ 466 h 896"/>
              <a:gd name="T42" fmla="*/ 682 w 858"/>
              <a:gd name="T43" fmla="*/ 374 h 896"/>
              <a:gd name="T44" fmla="*/ 635 w 858"/>
              <a:gd name="T45" fmla="*/ 295 h 896"/>
              <a:gd name="T46" fmla="*/ 599 w 858"/>
              <a:gd name="T47" fmla="*/ 225 h 896"/>
              <a:gd name="T48" fmla="*/ 622 w 858"/>
              <a:gd name="T49" fmla="*/ 198 h 896"/>
              <a:gd name="T50" fmla="*/ 723 w 858"/>
              <a:gd name="T51" fmla="*/ 193 h 896"/>
              <a:gd name="T52" fmla="*/ 771 w 858"/>
              <a:gd name="T53" fmla="*/ 135 h 896"/>
              <a:gd name="T54" fmla="*/ 715 w 858"/>
              <a:gd name="T55" fmla="*/ 154 h 896"/>
              <a:gd name="T56" fmla="*/ 685 w 858"/>
              <a:gd name="T57" fmla="*/ 135 h 896"/>
              <a:gd name="T58" fmla="*/ 684 w 858"/>
              <a:gd name="T59" fmla="*/ 98 h 896"/>
              <a:gd name="T60" fmla="*/ 608 w 858"/>
              <a:gd name="T61" fmla="*/ 122 h 896"/>
              <a:gd name="T62" fmla="*/ 581 w 858"/>
              <a:gd name="T63" fmla="*/ 185 h 896"/>
              <a:gd name="T64" fmla="*/ 542 w 858"/>
              <a:gd name="T65" fmla="*/ 239 h 896"/>
              <a:gd name="T66" fmla="*/ 552 w 858"/>
              <a:gd name="T67" fmla="*/ 294 h 896"/>
              <a:gd name="T68" fmla="*/ 524 w 858"/>
              <a:gd name="T69" fmla="*/ 322 h 896"/>
              <a:gd name="T70" fmla="*/ 488 w 858"/>
              <a:gd name="T71" fmla="*/ 316 h 896"/>
              <a:gd name="T72" fmla="*/ 453 w 858"/>
              <a:gd name="T73" fmla="*/ 349 h 896"/>
              <a:gd name="T74" fmla="*/ 425 w 858"/>
              <a:gd name="T75" fmla="*/ 359 h 896"/>
              <a:gd name="T76" fmla="*/ 417 w 858"/>
              <a:gd name="T77" fmla="*/ 339 h 896"/>
              <a:gd name="T78" fmla="*/ 406 w 858"/>
              <a:gd name="T79" fmla="*/ 333 h 896"/>
              <a:gd name="T80" fmla="*/ 390 w 858"/>
              <a:gd name="T81" fmla="*/ 325 h 896"/>
              <a:gd name="T82" fmla="*/ 368 w 858"/>
              <a:gd name="T83" fmla="*/ 252 h 896"/>
              <a:gd name="T84" fmla="*/ 331 w 858"/>
              <a:gd name="T85" fmla="*/ 174 h 896"/>
              <a:gd name="T86" fmla="*/ 307 w 858"/>
              <a:gd name="T87" fmla="*/ 151 h 896"/>
              <a:gd name="T88" fmla="*/ 282 w 858"/>
              <a:gd name="T89" fmla="*/ 143 h 896"/>
              <a:gd name="T90" fmla="*/ 258 w 858"/>
              <a:gd name="T91" fmla="*/ 104 h 896"/>
              <a:gd name="T92" fmla="*/ 235 w 858"/>
              <a:gd name="T93" fmla="*/ 69 h 896"/>
              <a:gd name="T94" fmla="*/ 227 w 858"/>
              <a:gd name="T95" fmla="*/ 96 h 896"/>
              <a:gd name="T96" fmla="*/ 206 w 858"/>
              <a:gd name="T97" fmla="*/ 123 h 896"/>
              <a:gd name="T98" fmla="*/ 182 w 858"/>
              <a:gd name="T99" fmla="*/ 124 h 896"/>
              <a:gd name="T100" fmla="*/ 175 w 858"/>
              <a:gd name="T101" fmla="*/ 98 h 896"/>
              <a:gd name="T102" fmla="*/ 150 w 858"/>
              <a:gd name="T103" fmla="*/ 69 h 896"/>
              <a:gd name="T104" fmla="*/ 116 w 858"/>
              <a:gd name="T105" fmla="*/ 39 h 896"/>
              <a:gd name="T106" fmla="*/ 122 w 858"/>
              <a:gd name="T107" fmla="*/ 73 h 896"/>
              <a:gd name="T108" fmla="*/ 78 w 858"/>
              <a:gd name="T109" fmla="*/ 102 h 896"/>
              <a:gd name="T110" fmla="*/ 84 w 858"/>
              <a:gd name="T111" fmla="*/ 161 h 896"/>
              <a:gd name="T112" fmla="*/ 114 w 858"/>
              <a:gd name="T113" fmla="*/ 155 h 896"/>
              <a:gd name="T114" fmla="*/ 130 w 858"/>
              <a:gd name="T115" fmla="*/ 276 h 896"/>
              <a:gd name="T116" fmla="*/ 109 w 858"/>
              <a:gd name="T117" fmla="*/ 377 h 896"/>
              <a:gd name="T118" fmla="*/ 81 w 858"/>
              <a:gd name="T119" fmla="*/ 384 h 896"/>
              <a:gd name="T120" fmla="*/ 17 w 858"/>
              <a:gd name="T121" fmla="*/ 471 h 896"/>
              <a:gd name="T122" fmla="*/ 6 w 858"/>
              <a:gd name="T123" fmla="*/ 483 h 896"/>
              <a:gd name="T124" fmla="*/ 15 w 858"/>
              <a:gd name="T125" fmla="*/ 535 h 8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858" h="896">
                <a:moveTo>
                  <a:pt x="5" y="549"/>
                </a:moveTo>
                <a:lnTo>
                  <a:pt x="0" y="563"/>
                </a:lnTo>
                <a:lnTo>
                  <a:pt x="0" y="563"/>
                </a:lnTo>
                <a:lnTo>
                  <a:pt x="6" y="563"/>
                </a:lnTo>
                <a:lnTo>
                  <a:pt x="13" y="561"/>
                </a:lnTo>
                <a:lnTo>
                  <a:pt x="20" y="557"/>
                </a:lnTo>
                <a:lnTo>
                  <a:pt x="27" y="552"/>
                </a:lnTo>
                <a:lnTo>
                  <a:pt x="28" y="551"/>
                </a:lnTo>
                <a:lnTo>
                  <a:pt x="30" y="551"/>
                </a:lnTo>
                <a:lnTo>
                  <a:pt x="78" y="545"/>
                </a:lnTo>
                <a:lnTo>
                  <a:pt x="110" y="529"/>
                </a:lnTo>
                <a:lnTo>
                  <a:pt x="122" y="546"/>
                </a:lnTo>
                <a:lnTo>
                  <a:pt x="124" y="547"/>
                </a:lnTo>
                <a:lnTo>
                  <a:pt x="110" y="570"/>
                </a:lnTo>
                <a:lnTo>
                  <a:pt x="127" y="586"/>
                </a:lnTo>
                <a:lnTo>
                  <a:pt x="127" y="589"/>
                </a:lnTo>
                <a:lnTo>
                  <a:pt x="127" y="592"/>
                </a:lnTo>
                <a:lnTo>
                  <a:pt x="115" y="643"/>
                </a:lnTo>
                <a:lnTo>
                  <a:pt x="146" y="665"/>
                </a:lnTo>
                <a:lnTo>
                  <a:pt x="203" y="668"/>
                </a:lnTo>
                <a:lnTo>
                  <a:pt x="195" y="679"/>
                </a:lnTo>
                <a:lnTo>
                  <a:pt x="195" y="679"/>
                </a:lnTo>
                <a:lnTo>
                  <a:pt x="171" y="709"/>
                </a:lnTo>
                <a:lnTo>
                  <a:pt x="155" y="732"/>
                </a:lnTo>
                <a:lnTo>
                  <a:pt x="144" y="749"/>
                </a:lnTo>
                <a:lnTo>
                  <a:pt x="143" y="755"/>
                </a:lnTo>
                <a:lnTo>
                  <a:pt x="142" y="758"/>
                </a:lnTo>
                <a:lnTo>
                  <a:pt x="164" y="764"/>
                </a:lnTo>
                <a:lnTo>
                  <a:pt x="164" y="764"/>
                </a:lnTo>
                <a:lnTo>
                  <a:pt x="174" y="765"/>
                </a:lnTo>
                <a:lnTo>
                  <a:pt x="183" y="766"/>
                </a:lnTo>
                <a:lnTo>
                  <a:pt x="191" y="769"/>
                </a:lnTo>
                <a:lnTo>
                  <a:pt x="198" y="771"/>
                </a:lnTo>
                <a:lnTo>
                  <a:pt x="205" y="774"/>
                </a:lnTo>
                <a:lnTo>
                  <a:pt x="210" y="778"/>
                </a:lnTo>
                <a:lnTo>
                  <a:pt x="213" y="781"/>
                </a:lnTo>
                <a:lnTo>
                  <a:pt x="217" y="786"/>
                </a:lnTo>
                <a:lnTo>
                  <a:pt x="217" y="786"/>
                </a:lnTo>
                <a:lnTo>
                  <a:pt x="227" y="808"/>
                </a:lnTo>
                <a:lnTo>
                  <a:pt x="237" y="832"/>
                </a:lnTo>
                <a:lnTo>
                  <a:pt x="269" y="849"/>
                </a:lnTo>
                <a:lnTo>
                  <a:pt x="290" y="853"/>
                </a:lnTo>
                <a:lnTo>
                  <a:pt x="332" y="817"/>
                </a:lnTo>
                <a:lnTo>
                  <a:pt x="354" y="849"/>
                </a:lnTo>
                <a:lnTo>
                  <a:pt x="354" y="851"/>
                </a:lnTo>
                <a:lnTo>
                  <a:pt x="354" y="851"/>
                </a:lnTo>
                <a:lnTo>
                  <a:pt x="355" y="852"/>
                </a:lnTo>
                <a:lnTo>
                  <a:pt x="362" y="882"/>
                </a:lnTo>
                <a:lnTo>
                  <a:pt x="380" y="886"/>
                </a:lnTo>
                <a:lnTo>
                  <a:pt x="380" y="886"/>
                </a:lnTo>
                <a:lnTo>
                  <a:pt x="408" y="896"/>
                </a:lnTo>
                <a:lnTo>
                  <a:pt x="416" y="892"/>
                </a:lnTo>
                <a:lnTo>
                  <a:pt x="416" y="891"/>
                </a:lnTo>
                <a:lnTo>
                  <a:pt x="411" y="860"/>
                </a:lnTo>
                <a:lnTo>
                  <a:pt x="410" y="859"/>
                </a:lnTo>
                <a:lnTo>
                  <a:pt x="394" y="788"/>
                </a:lnTo>
                <a:lnTo>
                  <a:pt x="394" y="786"/>
                </a:lnTo>
                <a:lnTo>
                  <a:pt x="403" y="735"/>
                </a:lnTo>
                <a:lnTo>
                  <a:pt x="406" y="737"/>
                </a:lnTo>
                <a:lnTo>
                  <a:pt x="410" y="737"/>
                </a:lnTo>
                <a:lnTo>
                  <a:pt x="442" y="739"/>
                </a:lnTo>
                <a:lnTo>
                  <a:pt x="483" y="709"/>
                </a:lnTo>
                <a:lnTo>
                  <a:pt x="487" y="711"/>
                </a:lnTo>
                <a:lnTo>
                  <a:pt x="487" y="711"/>
                </a:lnTo>
                <a:lnTo>
                  <a:pt x="502" y="724"/>
                </a:lnTo>
                <a:lnTo>
                  <a:pt x="514" y="734"/>
                </a:lnTo>
                <a:lnTo>
                  <a:pt x="524" y="743"/>
                </a:lnTo>
                <a:lnTo>
                  <a:pt x="530" y="751"/>
                </a:lnTo>
                <a:lnTo>
                  <a:pt x="530" y="751"/>
                </a:lnTo>
                <a:lnTo>
                  <a:pt x="537" y="748"/>
                </a:lnTo>
                <a:lnTo>
                  <a:pt x="545" y="740"/>
                </a:lnTo>
                <a:lnTo>
                  <a:pt x="557" y="730"/>
                </a:lnTo>
                <a:lnTo>
                  <a:pt x="569" y="715"/>
                </a:lnTo>
                <a:lnTo>
                  <a:pt x="570" y="714"/>
                </a:lnTo>
                <a:lnTo>
                  <a:pt x="573" y="711"/>
                </a:lnTo>
                <a:lnTo>
                  <a:pt x="633" y="727"/>
                </a:lnTo>
                <a:lnTo>
                  <a:pt x="660" y="706"/>
                </a:lnTo>
                <a:lnTo>
                  <a:pt x="661" y="704"/>
                </a:lnTo>
                <a:lnTo>
                  <a:pt x="662" y="703"/>
                </a:lnTo>
                <a:lnTo>
                  <a:pt x="663" y="703"/>
                </a:lnTo>
                <a:lnTo>
                  <a:pt x="664" y="704"/>
                </a:lnTo>
                <a:lnTo>
                  <a:pt x="690" y="709"/>
                </a:lnTo>
                <a:lnTo>
                  <a:pt x="772" y="637"/>
                </a:lnTo>
                <a:lnTo>
                  <a:pt x="797" y="644"/>
                </a:lnTo>
                <a:lnTo>
                  <a:pt x="797" y="644"/>
                </a:lnTo>
                <a:lnTo>
                  <a:pt x="798" y="645"/>
                </a:lnTo>
                <a:lnTo>
                  <a:pt x="800" y="646"/>
                </a:lnTo>
                <a:lnTo>
                  <a:pt x="801" y="647"/>
                </a:lnTo>
                <a:lnTo>
                  <a:pt x="808" y="659"/>
                </a:lnTo>
                <a:lnTo>
                  <a:pt x="813" y="651"/>
                </a:lnTo>
                <a:lnTo>
                  <a:pt x="814" y="651"/>
                </a:lnTo>
                <a:lnTo>
                  <a:pt x="814" y="649"/>
                </a:lnTo>
                <a:lnTo>
                  <a:pt x="816" y="649"/>
                </a:lnTo>
                <a:lnTo>
                  <a:pt x="840" y="637"/>
                </a:lnTo>
                <a:lnTo>
                  <a:pt x="858" y="620"/>
                </a:lnTo>
                <a:lnTo>
                  <a:pt x="853" y="582"/>
                </a:lnTo>
                <a:lnTo>
                  <a:pt x="850" y="577"/>
                </a:lnTo>
                <a:lnTo>
                  <a:pt x="827" y="586"/>
                </a:lnTo>
                <a:lnTo>
                  <a:pt x="827" y="586"/>
                </a:lnTo>
                <a:lnTo>
                  <a:pt x="827" y="586"/>
                </a:lnTo>
                <a:lnTo>
                  <a:pt x="817" y="590"/>
                </a:lnTo>
                <a:lnTo>
                  <a:pt x="811" y="591"/>
                </a:lnTo>
                <a:lnTo>
                  <a:pt x="805" y="592"/>
                </a:lnTo>
                <a:lnTo>
                  <a:pt x="778" y="592"/>
                </a:lnTo>
                <a:lnTo>
                  <a:pt x="778" y="592"/>
                </a:lnTo>
                <a:lnTo>
                  <a:pt x="772" y="591"/>
                </a:lnTo>
                <a:lnTo>
                  <a:pt x="767" y="589"/>
                </a:lnTo>
                <a:lnTo>
                  <a:pt x="764" y="586"/>
                </a:lnTo>
                <a:lnTo>
                  <a:pt x="762" y="583"/>
                </a:lnTo>
                <a:lnTo>
                  <a:pt x="759" y="545"/>
                </a:lnTo>
                <a:lnTo>
                  <a:pt x="759" y="545"/>
                </a:lnTo>
                <a:lnTo>
                  <a:pt x="749" y="539"/>
                </a:lnTo>
                <a:lnTo>
                  <a:pt x="746" y="538"/>
                </a:lnTo>
                <a:lnTo>
                  <a:pt x="743" y="537"/>
                </a:lnTo>
                <a:lnTo>
                  <a:pt x="738" y="539"/>
                </a:lnTo>
                <a:lnTo>
                  <a:pt x="729" y="545"/>
                </a:lnTo>
                <a:lnTo>
                  <a:pt x="711" y="549"/>
                </a:lnTo>
                <a:lnTo>
                  <a:pt x="707" y="549"/>
                </a:lnTo>
                <a:lnTo>
                  <a:pt x="706" y="546"/>
                </a:lnTo>
                <a:lnTo>
                  <a:pt x="696" y="529"/>
                </a:lnTo>
                <a:lnTo>
                  <a:pt x="695" y="513"/>
                </a:lnTo>
                <a:lnTo>
                  <a:pt x="695" y="513"/>
                </a:lnTo>
                <a:lnTo>
                  <a:pt x="704" y="467"/>
                </a:lnTo>
                <a:lnTo>
                  <a:pt x="704" y="467"/>
                </a:lnTo>
                <a:lnTo>
                  <a:pt x="706" y="467"/>
                </a:lnTo>
                <a:lnTo>
                  <a:pt x="706" y="466"/>
                </a:lnTo>
                <a:lnTo>
                  <a:pt x="717" y="443"/>
                </a:lnTo>
                <a:lnTo>
                  <a:pt x="683" y="412"/>
                </a:lnTo>
                <a:lnTo>
                  <a:pt x="682" y="411"/>
                </a:lnTo>
                <a:lnTo>
                  <a:pt x="680" y="410"/>
                </a:lnTo>
                <a:lnTo>
                  <a:pt x="680" y="375"/>
                </a:lnTo>
                <a:lnTo>
                  <a:pt x="682" y="374"/>
                </a:lnTo>
                <a:lnTo>
                  <a:pt x="701" y="318"/>
                </a:lnTo>
                <a:lnTo>
                  <a:pt x="688" y="288"/>
                </a:lnTo>
                <a:lnTo>
                  <a:pt x="678" y="286"/>
                </a:lnTo>
                <a:lnTo>
                  <a:pt x="664" y="287"/>
                </a:lnTo>
                <a:lnTo>
                  <a:pt x="652" y="308"/>
                </a:lnTo>
                <a:lnTo>
                  <a:pt x="635" y="295"/>
                </a:lnTo>
                <a:lnTo>
                  <a:pt x="617" y="286"/>
                </a:lnTo>
                <a:lnTo>
                  <a:pt x="604" y="252"/>
                </a:lnTo>
                <a:lnTo>
                  <a:pt x="604" y="252"/>
                </a:lnTo>
                <a:lnTo>
                  <a:pt x="604" y="252"/>
                </a:lnTo>
                <a:lnTo>
                  <a:pt x="599" y="228"/>
                </a:lnTo>
                <a:lnTo>
                  <a:pt x="599" y="225"/>
                </a:lnTo>
                <a:lnTo>
                  <a:pt x="598" y="224"/>
                </a:lnTo>
                <a:lnTo>
                  <a:pt x="601" y="222"/>
                </a:lnTo>
                <a:lnTo>
                  <a:pt x="617" y="200"/>
                </a:lnTo>
                <a:lnTo>
                  <a:pt x="621" y="198"/>
                </a:lnTo>
                <a:lnTo>
                  <a:pt x="621" y="198"/>
                </a:lnTo>
                <a:lnTo>
                  <a:pt x="622" y="198"/>
                </a:lnTo>
                <a:lnTo>
                  <a:pt x="635" y="196"/>
                </a:lnTo>
                <a:lnTo>
                  <a:pt x="647" y="191"/>
                </a:lnTo>
                <a:lnTo>
                  <a:pt x="710" y="189"/>
                </a:lnTo>
                <a:lnTo>
                  <a:pt x="711" y="189"/>
                </a:lnTo>
                <a:lnTo>
                  <a:pt x="720" y="192"/>
                </a:lnTo>
                <a:lnTo>
                  <a:pt x="723" y="193"/>
                </a:lnTo>
                <a:lnTo>
                  <a:pt x="732" y="198"/>
                </a:lnTo>
                <a:lnTo>
                  <a:pt x="749" y="190"/>
                </a:lnTo>
                <a:lnTo>
                  <a:pt x="764" y="179"/>
                </a:lnTo>
                <a:lnTo>
                  <a:pt x="771" y="167"/>
                </a:lnTo>
                <a:lnTo>
                  <a:pt x="772" y="161"/>
                </a:lnTo>
                <a:lnTo>
                  <a:pt x="771" y="135"/>
                </a:lnTo>
                <a:lnTo>
                  <a:pt x="757" y="133"/>
                </a:lnTo>
                <a:lnTo>
                  <a:pt x="732" y="141"/>
                </a:lnTo>
                <a:lnTo>
                  <a:pt x="732" y="141"/>
                </a:lnTo>
                <a:lnTo>
                  <a:pt x="726" y="146"/>
                </a:lnTo>
                <a:lnTo>
                  <a:pt x="720" y="151"/>
                </a:lnTo>
                <a:lnTo>
                  <a:pt x="715" y="154"/>
                </a:lnTo>
                <a:lnTo>
                  <a:pt x="708" y="155"/>
                </a:lnTo>
                <a:lnTo>
                  <a:pt x="708" y="155"/>
                </a:lnTo>
                <a:lnTo>
                  <a:pt x="702" y="154"/>
                </a:lnTo>
                <a:lnTo>
                  <a:pt x="696" y="150"/>
                </a:lnTo>
                <a:lnTo>
                  <a:pt x="691" y="143"/>
                </a:lnTo>
                <a:lnTo>
                  <a:pt x="685" y="135"/>
                </a:lnTo>
                <a:lnTo>
                  <a:pt x="685" y="135"/>
                </a:lnTo>
                <a:lnTo>
                  <a:pt x="684" y="135"/>
                </a:lnTo>
                <a:lnTo>
                  <a:pt x="684" y="134"/>
                </a:lnTo>
                <a:lnTo>
                  <a:pt x="683" y="116"/>
                </a:lnTo>
                <a:lnTo>
                  <a:pt x="683" y="114"/>
                </a:lnTo>
                <a:lnTo>
                  <a:pt x="684" y="98"/>
                </a:lnTo>
                <a:lnTo>
                  <a:pt x="670" y="66"/>
                </a:lnTo>
                <a:lnTo>
                  <a:pt x="645" y="73"/>
                </a:lnTo>
                <a:lnTo>
                  <a:pt x="635" y="82"/>
                </a:lnTo>
                <a:lnTo>
                  <a:pt x="638" y="119"/>
                </a:lnTo>
                <a:lnTo>
                  <a:pt x="598" y="100"/>
                </a:lnTo>
                <a:lnTo>
                  <a:pt x="608" y="122"/>
                </a:lnTo>
                <a:lnTo>
                  <a:pt x="609" y="123"/>
                </a:lnTo>
                <a:lnTo>
                  <a:pt x="609" y="126"/>
                </a:lnTo>
                <a:lnTo>
                  <a:pt x="605" y="150"/>
                </a:lnTo>
                <a:lnTo>
                  <a:pt x="605" y="153"/>
                </a:lnTo>
                <a:lnTo>
                  <a:pt x="604" y="153"/>
                </a:lnTo>
                <a:lnTo>
                  <a:pt x="581" y="185"/>
                </a:lnTo>
                <a:lnTo>
                  <a:pt x="581" y="185"/>
                </a:lnTo>
                <a:lnTo>
                  <a:pt x="544" y="208"/>
                </a:lnTo>
                <a:lnTo>
                  <a:pt x="540" y="230"/>
                </a:lnTo>
                <a:lnTo>
                  <a:pt x="540" y="230"/>
                </a:lnTo>
                <a:lnTo>
                  <a:pt x="541" y="233"/>
                </a:lnTo>
                <a:lnTo>
                  <a:pt x="542" y="239"/>
                </a:lnTo>
                <a:lnTo>
                  <a:pt x="550" y="255"/>
                </a:lnTo>
                <a:lnTo>
                  <a:pt x="551" y="256"/>
                </a:lnTo>
                <a:lnTo>
                  <a:pt x="551" y="257"/>
                </a:lnTo>
                <a:lnTo>
                  <a:pt x="553" y="290"/>
                </a:lnTo>
                <a:lnTo>
                  <a:pt x="553" y="293"/>
                </a:lnTo>
                <a:lnTo>
                  <a:pt x="552" y="294"/>
                </a:lnTo>
                <a:lnTo>
                  <a:pt x="537" y="314"/>
                </a:lnTo>
                <a:lnTo>
                  <a:pt x="537" y="314"/>
                </a:lnTo>
                <a:lnTo>
                  <a:pt x="536" y="315"/>
                </a:lnTo>
                <a:lnTo>
                  <a:pt x="535" y="315"/>
                </a:lnTo>
                <a:lnTo>
                  <a:pt x="525" y="322"/>
                </a:lnTo>
                <a:lnTo>
                  <a:pt x="524" y="322"/>
                </a:lnTo>
                <a:lnTo>
                  <a:pt x="522" y="322"/>
                </a:lnTo>
                <a:lnTo>
                  <a:pt x="521" y="322"/>
                </a:lnTo>
                <a:lnTo>
                  <a:pt x="520" y="322"/>
                </a:lnTo>
                <a:lnTo>
                  <a:pt x="491" y="316"/>
                </a:lnTo>
                <a:lnTo>
                  <a:pt x="491" y="316"/>
                </a:lnTo>
                <a:lnTo>
                  <a:pt x="488" y="316"/>
                </a:lnTo>
                <a:lnTo>
                  <a:pt x="483" y="318"/>
                </a:lnTo>
                <a:lnTo>
                  <a:pt x="479" y="320"/>
                </a:lnTo>
                <a:lnTo>
                  <a:pt x="475" y="323"/>
                </a:lnTo>
                <a:lnTo>
                  <a:pt x="463" y="337"/>
                </a:lnTo>
                <a:lnTo>
                  <a:pt x="453" y="349"/>
                </a:lnTo>
                <a:lnTo>
                  <a:pt x="453" y="349"/>
                </a:lnTo>
                <a:lnTo>
                  <a:pt x="448" y="355"/>
                </a:lnTo>
                <a:lnTo>
                  <a:pt x="446" y="357"/>
                </a:lnTo>
                <a:lnTo>
                  <a:pt x="442" y="359"/>
                </a:lnTo>
                <a:lnTo>
                  <a:pt x="434" y="361"/>
                </a:lnTo>
                <a:lnTo>
                  <a:pt x="425" y="359"/>
                </a:lnTo>
                <a:lnTo>
                  <a:pt x="425" y="359"/>
                </a:lnTo>
                <a:lnTo>
                  <a:pt x="423" y="358"/>
                </a:lnTo>
                <a:lnTo>
                  <a:pt x="420" y="357"/>
                </a:lnTo>
                <a:lnTo>
                  <a:pt x="418" y="355"/>
                </a:lnTo>
                <a:lnTo>
                  <a:pt x="417" y="353"/>
                </a:lnTo>
                <a:lnTo>
                  <a:pt x="416" y="347"/>
                </a:lnTo>
                <a:lnTo>
                  <a:pt x="417" y="339"/>
                </a:lnTo>
                <a:lnTo>
                  <a:pt x="417" y="331"/>
                </a:lnTo>
                <a:lnTo>
                  <a:pt x="416" y="322"/>
                </a:lnTo>
                <a:lnTo>
                  <a:pt x="411" y="328"/>
                </a:lnTo>
                <a:lnTo>
                  <a:pt x="411" y="328"/>
                </a:lnTo>
                <a:lnTo>
                  <a:pt x="408" y="331"/>
                </a:lnTo>
                <a:lnTo>
                  <a:pt x="406" y="333"/>
                </a:lnTo>
                <a:lnTo>
                  <a:pt x="402" y="334"/>
                </a:lnTo>
                <a:lnTo>
                  <a:pt x="399" y="334"/>
                </a:lnTo>
                <a:lnTo>
                  <a:pt x="399" y="334"/>
                </a:lnTo>
                <a:lnTo>
                  <a:pt x="395" y="333"/>
                </a:lnTo>
                <a:lnTo>
                  <a:pt x="392" y="330"/>
                </a:lnTo>
                <a:lnTo>
                  <a:pt x="390" y="325"/>
                </a:lnTo>
                <a:lnTo>
                  <a:pt x="388" y="319"/>
                </a:lnTo>
                <a:lnTo>
                  <a:pt x="388" y="318"/>
                </a:lnTo>
                <a:lnTo>
                  <a:pt x="385" y="291"/>
                </a:lnTo>
                <a:lnTo>
                  <a:pt x="379" y="264"/>
                </a:lnTo>
                <a:lnTo>
                  <a:pt x="368" y="252"/>
                </a:lnTo>
                <a:lnTo>
                  <a:pt x="368" y="252"/>
                </a:lnTo>
                <a:lnTo>
                  <a:pt x="367" y="251"/>
                </a:lnTo>
                <a:lnTo>
                  <a:pt x="340" y="192"/>
                </a:lnTo>
                <a:lnTo>
                  <a:pt x="339" y="191"/>
                </a:lnTo>
                <a:lnTo>
                  <a:pt x="332" y="175"/>
                </a:lnTo>
                <a:lnTo>
                  <a:pt x="332" y="174"/>
                </a:lnTo>
                <a:lnTo>
                  <a:pt x="331" y="174"/>
                </a:lnTo>
                <a:lnTo>
                  <a:pt x="331" y="171"/>
                </a:lnTo>
                <a:lnTo>
                  <a:pt x="327" y="141"/>
                </a:lnTo>
                <a:lnTo>
                  <a:pt x="323" y="136"/>
                </a:lnTo>
                <a:lnTo>
                  <a:pt x="317" y="139"/>
                </a:lnTo>
                <a:lnTo>
                  <a:pt x="317" y="139"/>
                </a:lnTo>
                <a:lnTo>
                  <a:pt x="307" y="151"/>
                </a:lnTo>
                <a:lnTo>
                  <a:pt x="304" y="154"/>
                </a:lnTo>
                <a:lnTo>
                  <a:pt x="301" y="155"/>
                </a:lnTo>
                <a:lnTo>
                  <a:pt x="301" y="155"/>
                </a:lnTo>
                <a:lnTo>
                  <a:pt x="298" y="154"/>
                </a:lnTo>
                <a:lnTo>
                  <a:pt x="293" y="152"/>
                </a:lnTo>
                <a:lnTo>
                  <a:pt x="282" y="143"/>
                </a:lnTo>
                <a:lnTo>
                  <a:pt x="264" y="135"/>
                </a:lnTo>
                <a:lnTo>
                  <a:pt x="261" y="134"/>
                </a:lnTo>
                <a:lnTo>
                  <a:pt x="260" y="133"/>
                </a:lnTo>
                <a:lnTo>
                  <a:pt x="260" y="131"/>
                </a:lnTo>
                <a:lnTo>
                  <a:pt x="259" y="128"/>
                </a:lnTo>
                <a:lnTo>
                  <a:pt x="258" y="104"/>
                </a:lnTo>
                <a:lnTo>
                  <a:pt x="258" y="104"/>
                </a:lnTo>
                <a:lnTo>
                  <a:pt x="253" y="87"/>
                </a:lnTo>
                <a:lnTo>
                  <a:pt x="244" y="61"/>
                </a:lnTo>
                <a:lnTo>
                  <a:pt x="234" y="61"/>
                </a:lnTo>
                <a:lnTo>
                  <a:pt x="234" y="61"/>
                </a:lnTo>
                <a:lnTo>
                  <a:pt x="235" y="69"/>
                </a:lnTo>
                <a:lnTo>
                  <a:pt x="235" y="75"/>
                </a:lnTo>
                <a:lnTo>
                  <a:pt x="234" y="81"/>
                </a:lnTo>
                <a:lnTo>
                  <a:pt x="232" y="87"/>
                </a:lnTo>
                <a:lnTo>
                  <a:pt x="232" y="87"/>
                </a:lnTo>
                <a:lnTo>
                  <a:pt x="229" y="91"/>
                </a:lnTo>
                <a:lnTo>
                  <a:pt x="227" y="96"/>
                </a:lnTo>
                <a:lnTo>
                  <a:pt x="218" y="104"/>
                </a:lnTo>
                <a:lnTo>
                  <a:pt x="218" y="104"/>
                </a:lnTo>
                <a:lnTo>
                  <a:pt x="215" y="111"/>
                </a:lnTo>
                <a:lnTo>
                  <a:pt x="213" y="115"/>
                </a:lnTo>
                <a:lnTo>
                  <a:pt x="210" y="120"/>
                </a:lnTo>
                <a:lnTo>
                  <a:pt x="206" y="123"/>
                </a:lnTo>
                <a:lnTo>
                  <a:pt x="206" y="123"/>
                </a:lnTo>
                <a:lnTo>
                  <a:pt x="202" y="128"/>
                </a:lnTo>
                <a:lnTo>
                  <a:pt x="196" y="129"/>
                </a:lnTo>
                <a:lnTo>
                  <a:pt x="191" y="129"/>
                </a:lnTo>
                <a:lnTo>
                  <a:pt x="186" y="126"/>
                </a:lnTo>
                <a:lnTo>
                  <a:pt x="182" y="124"/>
                </a:lnTo>
                <a:lnTo>
                  <a:pt x="182" y="124"/>
                </a:lnTo>
                <a:lnTo>
                  <a:pt x="180" y="123"/>
                </a:lnTo>
                <a:lnTo>
                  <a:pt x="178" y="122"/>
                </a:lnTo>
                <a:lnTo>
                  <a:pt x="175" y="116"/>
                </a:lnTo>
                <a:lnTo>
                  <a:pt x="174" y="108"/>
                </a:lnTo>
                <a:lnTo>
                  <a:pt x="175" y="98"/>
                </a:lnTo>
                <a:lnTo>
                  <a:pt x="175" y="92"/>
                </a:lnTo>
                <a:lnTo>
                  <a:pt x="159" y="82"/>
                </a:lnTo>
                <a:lnTo>
                  <a:pt x="159" y="82"/>
                </a:lnTo>
                <a:lnTo>
                  <a:pt x="155" y="80"/>
                </a:lnTo>
                <a:lnTo>
                  <a:pt x="152" y="75"/>
                </a:lnTo>
                <a:lnTo>
                  <a:pt x="150" y="69"/>
                </a:lnTo>
                <a:lnTo>
                  <a:pt x="149" y="61"/>
                </a:lnTo>
                <a:lnTo>
                  <a:pt x="155" y="8"/>
                </a:lnTo>
                <a:lnTo>
                  <a:pt x="152" y="0"/>
                </a:lnTo>
                <a:lnTo>
                  <a:pt x="133" y="21"/>
                </a:lnTo>
                <a:lnTo>
                  <a:pt x="119" y="31"/>
                </a:lnTo>
                <a:lnTo>
                  <a:pt x="116" y="39"/>
                </a:lnTo>
                <a:lnTo>
                  <a:pt x="116" y="39"/>
                </a:lnTo>
                <a:lnTo>
                  <a:pt x="122" y="53"/>
                </a:lnTo>
                <a:lnTo>
                  <a:pt x="123" y="59"/>
                </a:lnTo>
                <a:lnTo>
                  <a:pt x="123" y="65"/>
                </a:lnTo>
                <a:lnTo>
                  <a:pt x="123" y="65"/>
                </a:lnTo>
                <a:lnTo>
                  <a:pt x="122" y="73"/>
                </a:lnTo>
                <a:lnTo>
                  <a:pt x="119" y="80"/>
                </a:lnTo>
                <a:lnTo>
                  <a:pt x="114" y="86"/>
                </a:lnTo>
                <a:lnTo>
                  <a:pt x="110" y="88"/>
                </a:lnTo>
                <a:lnTo>
                  <a:pt x="107" y="90"/>
                </a:lnTo>
                <a:lnTo>
                  <a:pt x="85" y="98"/>
                </a:lnTo>
                <a:lnTo>
                  <a:pt x="78" y="102"/>
                </a:lnTo>
                <a:lnTo>
                  <a:pt x="77" y="111"/>
                </a:lnTo>
                <a:lnTo>
                  <a:pt x="77" y="144"/>
                </a:lnTo>
                <a:lnTo>
                  <a:pt x="77" y="144"/>
                </a:lnTo>
                <a:lnTo>
                  <a:pt x="79" y="157"/>
                </a:lnTo>
                <a:lnTo>
                  <a:pt x="81" y="160"/>
                </a:lnTo>
                <a:lnTo>
                  <a:pt x="84" y="161"/>
                </a:lnTo>
                <a:lnTo>
                  <a:pt x="84" y="161"/>
                </a:lnTo>
                <a:lnTo>
                  <a:pt x="88" y="163"/>
                </a:lnTo>
                <a:lnTo>
                  <a:pt x="95" y="163"/>
                </a:lnTo>
                <a:lnTo>
                  <a:pt x="101" y="162"/>
                </a:lnTo>
                <a:lnTo>
                  <a:pt x="107" y="159"/>
                </a:lnTo>
                <a:lnTo>
                  <a:pt x="114" y="155"/>
                </a:lnTo>
                <a:lnTo>
                  <a:pt x="136" y="208"/>
                </a:lnTo>
                <a:lnTo>
                  <a:pt x="136" y="209"/>
                </a:lnTo>
                <a:lnTo>
                  <a:pt x="136" y="209"/>
                </a:lnTo>
                <a:lnTo>
                  <a:pt x="136" y="212"/>
                </a:lnTo>
                <a:lnTo>
                  <a:pt x="136" y="212"/>
                </a:lnTo>
                <a:lnTo>
                  <a:pt x="130" y="276"/>
                </a:lnTo>
                <a:lnTo>
                  <a:pt x="124" y="325"/>
                </a:lnTo>
                <a:lnTo>
                  <a:pt x="120" y="343"/>
                </a:lnTo>
                <a:lnTo>
                  <a:pt x="116" y="358"/>
                </a:lnTo>
                <a:lnTo>
                  <a:pt x="112" y="369"/>
                </a:lnTo>
                <a:lnTo>
                  <a:pt x="109" y="377"/>
                </a:lnTo>
                <a:lnTo>
                  <a:pt x="109" y="377"/>
                </a:lnTo>
                <a:lnTo>
                  <a:pt x="102" y="382"/>
                </a:lnTo>
                <a:lnTo>
                  <a:pt x="98" y="384"/>
                </a:lnTo>
                <a:lnTo>
                  <a:pt x="93" y="385"/>
                </a:lnTo>
                <a:lnTo>
                  <a:pt x="93" y="385"/>
                </a:lnTo>
                <a:lnTo>
                  <a:pt x="87" y="385"/>
                </a:lnTo>
                <a:lnTo>
                  <a:pt x="81" y="384"/>
                </a:lnTo>
                <a:lnTo>
                  <a:pt x="76" y="382"/>
                </a:lnTo>
                <a:lnTo>
                  <a:pt x="70" y="379"/>
                </a:lnTo>
                <a:lnTo>
                  <a:pt x="70" y="379"/>
                </a:lnTo>
                <a:lnTo>
                  <a:pt x="48" y="420"/>
                </a:lnTo>
                <a:lnTo>
                  <a:pt x="31" y="451"/>
                </a:lnTo>
                <a:lnTo>
                  <a:pt x="17" y="471"/>
                </a:lnTo>
                <a:lnTo>
                  <a:pt x="13" y="476"/>
                </a:lnTo>
                <a:lnTo>
                  <a:pt x="8" y="480"/>
                </a:lnTo>
                <a:lnTo>
                  <a:pt x="9" y="480"/>
                </a:lnTo>
                <a:lnTo>
                  <a:pt x="9" y="480"/>
                </a:lnTo>
                <a:lnTo>
                  <a:pt x="8" y="481"/>
                </a:lnTo>
                <a:lnTo>
                  <a:pt x="6" y="483"/>
                </a:lnTo>
                <a:lnTo>
                  <a:pt x="5" y="491"/>
                </a:lnTo>
                <a:lnTo>
                  <a:pt x="4" y="505"/>
                </a:lnTo>
                <a:lnTo>
                  <a:pt x="4" y="524"/>
                </a:lnTo>
                <a:lnTo>
                  <a:pt x="10" y="530"/>
                </a:lnTo>
                <a:lnTo>
                  <a:pt x="13" y="533"/>
                </a:lnTo>
                <a:lnTo>
                  <a:pt x="15" y="535"/>
                </a:lnTo>
                <a:lnTo>
                  <a:pt x="5" y="549"/>
                </a:lnTo>
                <a:close/>
              </a:path>
            </a:pathLst>
          </a:custGeom>
          <a:solidFill>
            <a:srgbClr val="AA7FDC"/>
          </a:solidFill>
          <a:ln>
            <a:noFill/>
          </a:ln>
        </p:spPr>
        <p:txBody>
          <a:bodyPr vert="horz" wrap="square" lIns="121908" tIns="60954" rIns="121908" bIns="60954" numCol="1" anchor="t" anchorCtr="0" compatLnSpc="1"/>
          <a:lstStyle/>
          <a:p>
            <a:endParaRPr lang="zh-CN" altLang="en-US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4" name="Freeform 45"/>
          <p:cNvSpPr/>
          <p:nvPr/>
        </p:nvSpPr>
        <p:spPr bwMode="auto">
          <a:xfrm>
            <a:off x="3678216" y="4561266"/>
            <a:ext cx="671462" cy="581083"/>
          </a:xfrm>
          <a:custGeom>
            <a:avLst/>
            <a:gdLst>
              <a:gd name="T0" fmla="*/ 432 w 579"/>
              <a:gd name="T1" fmla="*/ 23 h 502"/>
              <a:gd name="T2" fmla="*/ 419 w 579"/>
              <a:gd name="T3" fmla="*/ 39 h 502"/>
              <a:gd name="T4" fmla="*/ 405 w 579"/>
              <a:gd name="T5" fmla="*/ 38 h 502"/>
              <a:gd name="T6" fmla="*/ 396 w 579"/>
              <a:gd name="T7" fmla="*/ 30 h 502"/>
              <a:gd name="T8" fmla="*/ 384 w 579"/>
              <a:gd name="T9" fmla="*/ 0 h 502"/>
              <a:gd name="T10" fmla="*/ 378 w 579"/>
              <a:gd name="T11" fmla="*/ 31 h 502"/>
              <a:gd name="T12" fmla="*/ 357 w 579"/>
              <a:gd name="T13" fmla="*/ 54 h 502"/>
              <a:gd name="T14" fmla="*/ 326 w 579"/>
              <a:gd name="T15" fmla="*/ 53 h 502"/>
              <a:gd name="T16" fmla="*/ 322 w 579"/>
              <a:gd name="T17" fmla="*/ 75 h 502"/>
              <a:gd name="T18" fmla="*/ 284 w 579"/>
              <a:gd name="T19" fmla="*/ 82 h 502"/>
              <a:gd name="T20" fmla="*/ 257 w 579"/>
              <a:gd name="T21" fmla="*/ 91 h 502"/>
              <a:gd name="T22" fmla="*/ 243 w 579"/>
              <a:gd name="T23" fmla="*/ 79 h 502"/>
              <a:gd name="T24" fmla="*/ 207 w 579"/>
              <a:gd name="T25" fmla="*/ 79 h 502"/>
              <a:gd name="T26" fmla="*/ 257 w 579"/>
              <a:gd name="T27" fmla="*/ 124 h 502"/>
              <a:gd name="T28" fmla="*/ 267 w 579"/>
              <a:gd name="T29" fmla="*/ 163 h 502"/>
              <a:gd name="T30" fmla="*/ 245 w 579"/>
              <a:gd name="T31" fmla="*/ 183 h 502"/>
              <a:gd name="T32" fmla="*/ 208 w 579"/>
              <a:gd name="T33" fmla="*/ 195 h 502"/>
              <a:gd name="T34" fmla="*/ 189 w 579"/>
              <a:gd name="T35" fmla="*/ 197 h 502"/>
              <a:gd name="T36" fmla="*/ 159 w 579"/>
              <a:gd name="T37" fmla="*/ 203 h 502"/>
              <a:gd name="T38" fmla="*/ 141 w 579"/>
              <a:gd name="T39" fmla="*/ 215 h 502"/>
              <a:gd name="T40" fmla="*/ 93 w 579"/>
              <a:gd name="T41" fmla="*/ 216 h 502"/>
              <a:gd name="T42" fmla="*/ 13 w 579"/>
              <a:gd name="T43" fmla="*/ 223 h 502"/>
              <a:gd name="T44" fmla="*/ 27 w 579"/>
              <a:gd name="T45" fmla="*/ 298 h 502"/>
              <a:gd name="T46" fmla="*/ 42 w 579"/>
              <a:gd name="T47" fmla="*/ 290 h 502"/>
              <a:gd name="T48" fmla="*/ 64 w 579"/>
              <a:gd name="T49" fmla="*/ 285 h 502"/>
              <a:gd name="T50" fmla="*/ 103 w 579"/>
              <a:gd name="T51" fmla="*/ 332 h 502"/>
              <a:gd name="T52" fmla="*/ 94 w 579"/>
              <a:gd name="T53" fmla="*/ 356 h 502"/>
              <a:gd name="T54" fmla="*/ 80 w 579"/>
              <a:gd name="T55" fmla="*/ 418 h 502"/>
              <a:gd name="T56" fmla="*/ 117 w 579"/>
              <a:gd name="T57" fmla="*/ 451 h 502"/>
              <a:gd name="T58" fmla="*/ 105 w 579"/>
              <a:gd name="T59" fmla="*/ 500 h 502"/>
              <a:gd name="T60" fmla="*/ 141 w 579"/>
              <a:gd name="T61" fmla="*/ 482 h 502"/>
              <a:gd name="T62" fmla="*/ 203 w 579"/>
              <a:gd name="T63" fmla="*/ 501 h 502"/>
              <a:gd name="T64" fmla="*/ 257 w 579"/>
              <a:gd name="T65" fmla="*/ 483 h 502"/>
              <a:gd name="T66" fmla="*/ 299 w 579"/>
              <a:gd name="T67" fmla="*/ 456 h 502"/>
              <a:gd name="T68" fmla="*/ 372 w 579"/>
              <a:gd name="T69" fmla="*/ 424 h 502"/>
              <a:gd name="T70" fmla="*/ 377 w 579"/>
              <a:gd name="T71" fmla="*/ 428 h 502"/>
              <a:gd name="T72" fmla="*/ 388 w 579"/>
              <a:gd name="T73" fmla="*/ 443 h 502"/>
              <a:gd name="T74" fmla="*/ 417 w 579"/>
              <a:gd name="T75" fmla="*/ 443 h 502"/>
              <a:gd name="T76" fmla="*/ 444 w 579"/>
              <a:gd name="T77" fmla="*/ 447 h 502"/>
              <a:gd name="T78" fmla="*/ 449 w 579"/>
              <a:gd name="T79" fmla="*/ 436 h 502"/>
              <a:gd name="T80" fmla="*/ 471 w 579"/>
              <a:gd name="T81" fmla="*/ 418 h 502"/>
              <a:gd name="T82" fmla="*/ 488 w 579"/>
              <a:gd name="T83" fmla="*/ 418 h 502"/>
              <a:gd name="T84" fmla="*/ 495 w 579"/>
              <a:gd name="T85" fmla="*/ 402 h 502"/>
              <a:gd name="T86" fmla="*/ 514 w 579"/>
              <a:gd name="T87" fmla="*/ 388 h 502"/>
              <a:gd name="T88" fmla="*/ 526 w 579"/>
              <a:gd name="T89" fmla="*/ 381 h 502"/>
              <a:gd name="T90" fmla="*/ 534 w 579"/>
              <a:gd name="T91" fmla="*/ 373 h 502"/>
              <a:gd name="T92" fmla="*/ 570 w 579"/>
              <a:gd name="T93" fmla="*/ 365 h 502"/>
              <a:gd name="T94" fmla="*/ 577 w 579"/>
              <a:gd name="T95" fmla="*/ 345 h 502"/>
              <a:gd name="T96" fmla="*/ 566 w 579"/>
              <a:gd name="T97" fmla="*/ 322 h 502"/>
              <a:gd name="T98" fmla="*/ 563 w 579"/>
              <a:gd name="T99" fmla="*/ 312 h 502"/>
              <a:gd name="T100" fmla="*/ 568 w 579"/>
              <a:gd name="T101" fmla="*/ 278 h 502"/>
              <a:gd name="T102" fmla="*/ 574 w 579"/>
              <a:gd name="T103" fmla="*/ 242 h 502"/>
              <a:gd name="T104" fmla="*/ 565 w 579"/>
              <a:gd name="T105" fmla="*/ 236 h 502"/>
              <a:gd name="T106" fmla="*/ 529 w 579"/>
              <a:gd name="T107" fmla="*/ 208 h 502"/>
              <a:gd name="T108" fmla="*/ 565 w 579"/>
              <a:gd name="T109" fmla="*/ 181 h 502"/>
              <a:gd name="T110" fmla="*/ 554 w 579"/>
              <a:gd name="T111" fmla="*/ 119 h 502"/>
              <a:gd name="T112" fmla="*/ 550 w 579"/>
              <a:gd name="T113" fmla="*/ 96 h 502"/>
              <a:gd name="T114" fmla="*/ 536 w 579"/>
              <a:gd name="T115" fmla="*/ 119 h 502"/>
              <a:gd name="T116" fmla="*/ 523 w 579"/>
              <a:gd name="T117" fmla="*/ 125 h 502"/>
              <a:gd name="T118" fmla="*/ 508 w 579"/>
              <a:gd name="T119" fmla="*/ 114 h 502"/>
              <a:gd name="T120" fmla="*/ 504 w 579"/>
              <a:gd name="T121" fmla="*/ 90 h 502"/>
              <a:gd name="T122" fmla="*/ 478 w 579"/>
              <a:gd name="T123" fmla="*/ 91 h 502"/>
              <a:gd name="T124" fmla="*/ 460 w 579"/>
              <a:gd name="T125" fmla="*/ 18 h 5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579" h="502">
                <a:moveTo>
                  <a:pt x="456" y="9"/>
                </a:moveTo>
                <a:lnTo>
                  <a:pt x="447" y="6"/>
                </a:lnTo>
                <a:lnTo>
                  <a:pt x="437" y="11"/>
                </a:lnTo>
                <a:lnTo>
                  <a:pt x="432" y="23"/>
                </a:lnTo>
                <a:lnTo>
                  <a:pt x="432" y="23"/>
                </a:lnTo>
                <a:lnTo>
                  <a:pt x="427" y="30"/>
                </a:lnTo>
                <a:lnTo>
                  <a:pt x="424" y="35"/>
                </a:lnTo>
                <a:lnTo>
                  <a:pt x="419" y="39"/>
                </a:lnTo>
                <a:lnTo>
                  <a:pt x="413" y="40"/>
                </a:lnTo>
                <a:lnTo>
                  <a:pt x="413" y="40"/>
                </a:lnTo>
                <a:lnTo>
                  <a:pt x="410" y="39"/>
                </a:lnTo>
                <a:lnTo>
                  <a:pt x="405" y="38"/>
                </a:lnTo>
                <a:lnTo>
                  <a:pt x="399" y="32"/>
                </a:lnTo>
                <a:lnTo>
                  <a:pt x="397" y="31"/>
                </a:lnTo>
                <a:lnTo>
                  <a:pt x="396" y="30"/>
                </a:lnTo>
                <a:lnTo>
                  <a:pt x="396" y="30"/>
                </a:lnTo>
                <a:lnTo>
                  <a:pt x="393" y="18"/>
                </a:lnTo>
                <a:lnTo>
                  <a:pt x="393" y="17"/>
                </a:lnTo>
                <a:lnTo>
                  <a:pt x="392" y="1"/>
                </a:lnTo>
                <a:lnTo>
                  <a:pt x="384" y="0"/>
                </a:lnTo>
                <a:lnTo>
                  <a:pt x="382" y="1"/>
                </a:lnTo>
                <a:lnTo>
                  <a:pt x="379" y="14"/>
                </a:lnTo>
                <a:lnTo>
                  <a:pt x="379" y="30"/>
                </a:lnTo>
                <a:lnTo>
                  <a:pt x="378" y="31"/>
                </a:lnTo>
                <a:lnTo>
                  <a:pt x="377" y="32"/>
                </a:lnTo>
                <a:lnTo>
                  <a:pt x="362" y="51"/>
                </a:lnTo>
                <a:lnTo>
                  <a:pt x="360" y="54"/>
                </a:lnTo>
                <a:lnTo>
                  <a:pt x="357" y="54"/>
                </a:lnTo>
                <a:lnTo>
                  <a:pt x="329" y="51"/>
                </a:lnTo>
                <a:lnTo>
                  <a:pt x="326" y="51"/>
                </a:lnTo>
                <a:lnTo>
                  <a:pt x="326" y="53"/>
                </a:lnTo>
                <a:lnTo>
                  <a:pt x="326" y="53"/>
                </a:lnTo>
                <a:lnTo>
                  <a:pt x="326" y="54"/>
                </a:lnTo>
                <a:lnTo>
                  <a:pt x="316" y="67"/>
                </a:lnTo>
                <a:lnTo>
                  <a:pt x="321" y="75"/>
                </a:lnTo>
                <a:lnTo>
                  <a:pt x="322" y="75"/>
                </a:lnTo>
                <a:lnTo>
                  <a:pt x="313" y="89"/>
                </a:lnTo>
                <a:lnTo>
                  <a:pt x="286" y="89"/>
                </a:lnTo>
                <a:lnTo>
                  <a:pt x="286" y="85"/>
                </a:lnTo>
                <a:lnTo>
                  <a:pt x="284" y="82"/>
                </a:lnTo>
                <a:lnTo>
                  <a:pt x="281" y="80"/>
                </a:lnTo>
                <a:lnTo>
                  <a:pt x="276" y="88"/>
                </a:lnTo>
                <a:lnTo>
                  <a:pt x="274" y="91"/>
                </a:lnTo>
                <a:lnTo>
                  <a:pt x="257" y="91"/>
                </a:lnTo>
                <a:lnTo>
                  <a:pt x="255" y="90"/>
                </a:lnTo>
                <a:lnTo>
                  <a:pt x="244" y="82"/>
                </a:lnTo>
                <a:lnTo>
                  <a:pt x="243" y="80"/>
                </a:lnTo>
                <a:lnTo>
                  <a:pt x="243" y="79"/>
                </a:lnTo>
                <a:lnTo>
                  <a:pt x="242" y="79"/>
                </a:lnTo>
                <a:lnTo>
                  <a:pt x="242" y="75"/>
                </a:lnTo>
                <a:lnTo>
                  <a:pt x="222" y="72"/>
                </a:lnTo>
                <a:lnTo>
                  <a:pt x="207" y="79"/>
                </a:lnTo>
                <a:lnTo>
                  <a:pt x="199" y="85"/>
                </a:lnTo>
                <a:lnTo>
                  <a:pt x="223" y="112"/>
                </a:lnTo>
                <a:lnTo>
                  <a:pt x="255" y="122"/>
                </a:lnTo>
                <a:lnTo>
                  <a:pt x="257" y="124"/>
                </a:lnTo>
                <a:lnTo>
                  <a:pt x="257" y="124"/>
                </a:lnTo>
                <a:lnTo>
                  <a:pt x="258" y="125"/>
                </a:lnTo>
                <a:lnTo>
                  <a:pt x="273" y="138"/>
                </a:lnTo>
                <a:lnTo>
                  <a:pt x="267" y="163"/>
                </a:lnTo>
                <a:lnTo>
                  <a:pt x="267" y="163"/>
                </a:lnTo>
                <a:lnTo>
                  <a:pt x="267" y="167"/>
                </a:lnTo>
                <a:lnTo>
                  <a:pt x="266" y="167"/>
                </a:lnTo>
                <a:lnTo>
                  <a:pt x="245" y="183"/>
                </a:lnTo>
                <a:lnTo>
                  <a:pt x="245" y="184"/>
                </a:lnTo>
                <a:lnTo>
                  <a:pt x="244" y="184"/>
                </a:lnTo>
                <a:lnTo>
                  <a:pt x="211" y="195"/>
                </a:lnTo>
                <a:lnTo>
                  <a:pt x="208" y="195"/>
                </a:lnTo>
                <a:lnTo>
                  <a:pt x="190" y="197"/>
                </a:lnTo>
                <a:lnTo>
                  <a:pt x="190" y="197"/>
                </a:lnTo>
                <a:lnTo>
                  <a:pt x="189" y="197"/>
                </a:lnTo>
                <a:lnTo>
                  <a:pt x="189" y="197"/>
                </a:lnTo>
                <a:lnTo>
                  <a:pt x="187" y="197"/>
                </a:lnTo>
                <a:lnTo>
                  <a:pt x="174" y="192"/>
                </a:lnTo>
                <a:lnTo>
                  <a:pt x="167" y="191"/>
                </a:lnTo>
                <a:lnTo>
                  <a:pt x="159" y="203"/>
                </a:lnTo>
                <a:lnTo>
                  <a:pt x="158" y="203"/>
                </a:lnTo>
                <a:lnTo>
                  <a:pt x="158" y="204"/>
                </a:lnTo>
                <a:lnTo>
                  <a:pt x="142" y="215"/>
                </a:lnTo>
                <a:lnTo>
                  <a:pt x="141" y="215"/>
                </a:lnTo>
                <a:lnTo>
                  <a:pt x="141" y="215"/>
                </a:lnTo>
                <a:lnTo>
                  <a:pt x="119" y="224"/>
                </a:lnTo>
                <a:lnTo>
                  <a:pt x="118" y="224"/>
                </a:lnTo>
                <a:lnTo>
                  <a:pt x="93" y="216"/>
                </a:lnTo>
                <a:lnTo>
                  <a:pt x="38" y="219"/>
                </a:lnTo>
                <a:lnTo>
                  <a:pt x="25" y="222"/>
                </a:lnTo>
                <a:lnTo>
                  <a:pt x="24" y="223"/>
                </a:lnTo>
                <a:lnTo>
                  <a:pt x="13" y="223"/>
                </a:lnTo>
                <a:lnTo>
                  <a:pt x="0" y="242"/>
                </a:lnTo>
                <a:lnTo>
                  <a:pt x="2" y="262"/>
                </a:lnTo>
                <a:lnTo>
                  <a:pt x="15" y="290"/>
                </a:lnTo>
                <a:lnTo>
                  <a:pt x="27" y="298"/>
                </a:lnTo>
                <a:lnTo>
                  <a:pt x="29" y="298"/>
                </a:lnTo>
                <a:lnTo>
                  <a:pt x="29" y="299"/>
                </a:lnTo>
                <a:lnTo>
                  <a:pt x="33" y="302"/>
                </a:lnTo>
                <a:lnTo>
                  <a:pt x="42" y="290"/>
                </a:lnTo>
                <a:lnTo>
                  <a:pt x="44" y="289"/>
                </a:lnTo>
                <a:lnTo>
                  <a:pt x="45" y="287"/>
                </a:lnTo>
                <a:lnTo>
                  <a:pt x="46" y="287"/>
                </a:lnTo>
                <a:lnTo>
                  <a:pt x="64" y="285"/>
                </a:lnTo>
                <a:lnTo>
                  <a:pt x="66" y="285"/>
                </a:lnTo>
                <a:lnTo>
                  <a:pt x="66" y="286"/>
                </a:lnTo>
                <a:lnTo>
                  <a:pt x="85" y="291"/>
                </a:lnTo>
                <a:lnTo>
                  <a:pt x="103" y="332"/>
                </a:lnTo>
                <a:lnTo>
                  <a:pt x="102" y="332"/>
                </a:lnTo>
                <a:lnTo>
                  <a:pt x="102" y="333"/>
                </a:lnTo>
                <a:lnTo>
                  <a:pt x="94" y="356"/>
                </a:lnTo>
                <a:lnTo>
                  <a:pt x="94" y="356"/>
                </a:lnTo>
                <a:lnTo>
                  <a:pt x="88" y="371"/>
                </a:lnTo>
                <a:lnTo>
                  <a:pt x="88" y="372"/>
                </a:lnTo>
                <a:lnTo>
                  <a:pt x="80" y="393"/>
                </a:lnTo>
                <a:lnTo>
                  <a:pt x="80" y="418"/>
                </a:lnTo>
                <a:lnTo>
                  <a:pt x="94" y="433"/>
                </a:lnTo>
                <a:lnTo>
                  <a:pt x="95" y="433"/>
                </a:lnTo>
                <a:lnTo>
                  <a:pt x="115" y="450"/>
                </a:lnTo>
                <a:lnTo>
                  <a:pt x="117" y="451"/>
                </a:lnTo>
                <a:lnTo>
                  <a:pt x="118" y="453"/>
                </a:lnTo>
                <a:lnTo>
                  <a:pt x="104" y="486"/>
                </a:lnTo>
                <a:lnTo>
                  <a:pt x="100" y="502"/>
                </a:lnTo>
                <a:lnTo>
                  <a:pt x="105" y="500"/>
                </a:lnTo>
                <a:lnTo>
                  <a:pt x="106" y="500"/>
                </a:lnTo>
                <a:lnTo>
                  <a:pt x="118" y="495"/>
                </a:lnTo>
                <a:lnTo>
                  <a:pt x="140" y="482"/>
                </a:lnTo>
                <a:lnTo>
                  <a:pt x="141" y="482"/>
                </a:lnTo>
                <a:lnTo>
                  <a:pt x="165" y="486"/>
                </a:lnTo>
                <a:lnTo>
                  <a:pt x="167" y="486"/>
                </a:lnTo>
                <a:lnTo>
                  <a:pt x="167" y="486"/>
                </a:lnTo>
                <a:lnTo>
                  <a:pt x="203" y="501"/>
                </a:lnTo>
                <a:lnTo>
                  <a:pt x="243" y="501"/>
                </a:lnTo>
                <a:lnTo>
                  <a:pt x="254" y="486"/>
                </a:lnTo>
                <a:lnTo>
                  <a:pt x="255" y="485"/>
                </a:lnTo>
                <a:lnTo>
                  <a:pt x="257" y="483"/>
                </a:lnTo>
                <a:lnTo>
                  <a:pt x="277" y="474"/>
                </a:lnTo>
                <a:lnTo>
                  <a:pt x="295" y="457"/>
                </a:lnTo>
                <a:lnTo>
                  <a:pt x="299" y="456"/>
                </a:lnTo>
                <a:lnTo>
                  <a:pt x="299" y="456"/>
                </a:lnTo>
                <a:lnTo>
                  <a:pt x="313" y="451"/>
                </a:lnTo>
                <a:lnTo>
                  <a:pt x="329" y="439"/>
                </a:lnTo>
                <a:lnTo>
                  <a:pt x="347" y="415"/>
                </a:lnTo>
                <a:lnTo>
                  <a:pt x="372" y="424"/>
                </a:lnTo>
                <a:lnTo>
                  <a:pt x="376" y="425"/>
                </a:lnTo>
                <a:lnTo>
                  <a:pt x="376" y="426"/>
                </a:lnTo>
                <a:lnTo>
                  <a:pt x="377" y="428"/>
                </a:lnTo>
                <a:lnTo>
                  <a:pt x="377" y="428"/>
                </a:lnTo>
                <a:lnTo>
                  <a:pt x="380" y="434"/>
                </a:lnTo>
                <a:lnTo>
                  <a:pt x="382" y="439"/>
                </a:lnTo>
                <a:lnTo>
                  <a:pt x="385" y="442"/>
                </a:lnTo>
                <a:lnTo>
                  <a:pt x="388" y="443"/>
                </a:lnTo>
                <a:lnTo>
                  <a:pt x="403" y="441"/>
                </a:lnTo>
                <a:lnTo>
                  <a:pt x="408" y="441"/>
                </a:lnTo>
                <a:lnTo>
                  <a:pt x="416" y="443"/>
                </a:lnTo>
                <a:lnTo>
                  <a:pt x="417" y="443"/>
                </a:lnTo>
                <a:lnTo>
                  <a:pt x="417" y="444"/>
                </a:lnTo>
                <a:lnTo>
                  <a:pt x="437" y="453"/>
                </a:lnTo>
                <a:lnTo>
                  <a:pt x="443" y="453"/>
                </a:lnTo>
                <a:lnTo>
                  <a:pt x="444" y="447"/>
                </a:lnTo>
                <a:lnTo>
                  <a:pt x="447" y="440"/>
                </a:lnTo>
                <a:lnTo>
                  <a:pt x="447" y="439"/>
                </a:lnTo>
                <a:lnTo>
                  <a:pt x="448" y="438"/>
                </a:lnTo>
                <a:lnTo>
                  <a:pt x="449" y="436"/>
                </a:lnTo>
                <a:lnTo>
                  <a:pt x="449" y="435"/>
                </a:lnTo>
                <a:lnTo>
                  <a:pt x="457" y="431"/>
                </a:lnTo>
                <a:lnTo>
                  <a:pt x="458" y="430"/>
                </a:lnTo>
                <a:lnTo>
                  <a:pt x="471" y="418"/>
                </a:lnTo>
                <a:lnTo>
                  <a:pt x="473" y="418"/>
                </a:lnTo>
                <a:lnTo>
                  <a:pt x="474" y="417"/>
                </a:lnTo>
                <a:lnTo>
                  <a:pt x="476" y="417"/>
                </a:lnTo>
                <a:lnTo>
                  <a:pt x="488" y="418"/>
                </a:lnTo>
                <a:lnTo>
                  <a:pt x="488" y="418"/>
                </a:lnTo>
                <a:lnTo>
                  <a:pt x="489" y="412"/>
                </a:lnTo>
                <a:lnTo>
                  <a:pt x="491" y="408"/>
                </a:lnTo>
                <a:lnTo>
                  <a:pt x="495" y="402"/>
                </a:lnTo>
                <a:lnTo>
                  <a:pt x="499" y="396"/>
                </a:lnTo>
                <a:lnTo>
                  <a:pt x="499" y="396"/>
                </a:lnTo>
                <a:lnTo>
                  <a:pt x="510" y="389"/>
                </a:lnTo>
                <a:lnTo>
                  <a:pt x="514" y="388"/>
                </a:lnTo>
                <a:lnTo>
                  <a:pt x="518" y="388"/>
                </a:lnTo>
                <a:lnTo>
                  <a:pt x="524" y="384"/>
                </a:lnTo>
                <a:lnTo>
                  <a:pt x="526" y="384"/>
                </a:lnTo>
                <a:lnTo>
                  <a:pt x="526" y="381"/>
                </a:lnTo>
                <a:lnTo>
                  <a:pt x="531" y="376"/>
                </a:lnTo>
                <a:lnTo>
                  <a:pt x="531" y="375"/>
                </a:lnTo>
                <a:lnTo>
                  <a:pt x="532" y="375"/>
                </a:lnTo>
                <a:lnTo>
                  <a:pt x="534" y="373"/>
                </a:lnTo>
                <a:lnTo>
                  <a:pt x="535" y="373"/>
                </a:lnTo>
                <a:lnTo>
                  <a:pt x="554" y="369"/>
                </a:lnTo>
                <a:lnTo>
                  <a:pt x="566" y="369"/>
                </a:lnTo>
                <a:lnTo>
                  <a:pt x="570" y="365"/>
                </a:lnTo>
                <a:lnTo>
                  <a:pt x="574" y="357"/>
                </a:lnTo>
                <a:lnTo>
                  <a:pt x="574" y="357"/>
                </a:lnTo>
                <a:lnTo>
                  <a:pt x="579" y="346"/>
                </a:lnTo>
                <a:lnTo>
                  <a:pt x="577" y="345"/>
                </a:lnTo>
                <a:lnTo>
                  <a:pt x="577" y="345"/>
                </a:lnTo>
                <a:lnTo>
                  <a:pt x="573" y="338"/>
                </a:lnTo>
                <a:lnTo>
                  <a:pt x="568" y="331"/>
                </a:lnTo>
                <a:lnTo>
                  <a:pt x="566" y="322"/>
                </a:lnTo>
                <a:lnTo>
                  <a:pt x="563" y="313"/>
                </a:lnTo>
                <a:lnTo>
                  <a:pt x="562" y="312"/>
                </a:lnTo>
                <a:lnTo>
                  <a:pt x="562" y="312"/>
                </a:lnTo>
                <a:lnTo>
                  <a:pt x="563" y="312"/>
                </a:lnTo>
                <a:lnTo>
                  <a:pt x="563" y="310"/>
                </a:lnTo>
                <a:lnTo>
                  <a:pt x="568" y="284"/>
                </a:lnTo>
                <a:lnTo>
                  <a:pt x="568" y="284"/>
                </a:lnTo>
                <a:lnTo>
                  <a:pt x="568" y="278"/>
                </a:lnTo>
                <a:lnTo>
                  <a:pt x="570" y="273"/>
                </a:lnTo>
                <a:lnTo>
                  <a:pt x="573" y="268"/>
                </a:lnTo>
                <a:lnTo>
                  <a:pt x="576" y="263"/>
                </a:lnTo>
                <a:lnTo>
                  <a:pt x="574" y="242"/>
                </a:lnTo>
                <a:lnTo>
                  <a:pt x="574" y="242"/>
                </a:lnTo>
                <a:lnTo>
                  <a:pt x="571" y="238"/>
                </a:lnTo>
                <a:lnTo>
                  <a:pt x="568" y="237"/>
                </a:lnTo>
                <a:lnTo>
                  <a:pt x="565" y="236"/>
                </a:lnTo>
                <a:lnTo>
                  <a:pt x="526" y="251"/>
                </a:lnTo>
                <a:lnTo>
                  <a:pt x="528" y="212"/>
                </a:lnTo>
                <a:lnTo>
                  <a:pt x="528" y="212"/>
                </a:lnTo>
                <a:lnTo>
                  <a:pt x="529" y="208"/>
                </a:lnTo>
                <a:lnTo>
                  <a:pt x="531" y="206"/>
                </a:lnTo>
                <a:lnTo>
                  <a:pt x="538" y="199"/>
                </a:lnTo>
                <a:lnTo>
                  <a:pt x="549" y="191"/>
                </a:lnTo>
                <a:lnTo>
                  <a:pt x="565" y="181"/>
                </a:lnTo>
                <a:lnTo>
                  <a:pt x="553" y="138"/>
                </a:lnTo>
                <a:lnTo>
                  <a:pt x="553" y="138"/>
                </a:lnTo>
                <a:lnTo>
                  <a:pt x="553" y="128"/>
                </a:lnTo>
                <a:lnTo>
                  <a:pt x="554" y="119"/>
                </a:lnTo>
                <a:lnTo>
                  <a:pt x="558" y="111"/>
                </a:lnTo>
                <a:lnTo>
                  <a:pt x="565" y="104"/>
                </a:lnTo>
                <a:lnTo>
                  <a:pt x="562" y="96"/>
                </a:lnTo>
                <a:lnTo>
                  <a:pt x="550" y="96"/>
                </a:lnTo>
                <a:lnTo>
                  <a:pt x="546" y="97"/>
                </a:lnTo>
                <a:lnTo>
                  <a:pt x="541" y="114"/>
                </a:lnTo>
                <a:lnTo>
                  <a:pt x="541" y="114"/>
                </a:lnTo>
                <a:lnTo>
                  <a:pt x="536" y="119"/>
                </a:lnTo>
                <a:lnTo>
                  <a:pt x="532" y="121"/>
                </a:lnTo>
                <a:lnTo>
                  <a:pt x="529" y="124"/>
                </a:lnTo>
                <a:lnTo>
                  <a:pt x="526" y="125"/>
                </a:lnTo>
                <a:lnTo>
                  <a:pt x="523" y="125"/>
                </a:lnTo>
                <a:lnTo>
                  <a:pt x="511" y="116"/>
                </a:lnTo>
                <a:lnTo>
                  <a:pt x="510" y="116"/>
                </a:lnTo>
                <a:lnTo>
                  <a:pt x="508" y="116"/>
                </a:lnTo>
                <a:lnTo>
                  <a:pt x="508" y="114"/>
                </a:lnTo>
                <a:lnTo>
                  <a:pt x="508" y="112"/>
                </a:lnTo>
                <a:lnTo>
                  <a:pt x="505" y="104"/>
                </a:lnTo>
                <a:lnTo>
                  <a:pt x="504" y="91"/>
                </a:lnTo>
                <a:lnTo>
                  <a:pt x="504" y="90"/>
                </a:lnTo>
                <a:lnTo>
                  <a:pt x="503" y="93"/>
                </a:lnTo>
                <a:lnTo>
                  <a:pt x="502" y="96"/>
                </a:lnTo>
                <a:lnTo>
                  <a:pt x="480" y="96"/>
                </a:lnTo>
                <a:lnTo>
                  <a:pt x="478" y="91"/>
                </a:lnTo>
                <a:lnTo>
                  <a:pt x="474" y="79"/>
                </a:lnTo>
                <a:lnTo>
                  <a:pt x="474" y="61"/>
                </a:lnTo>
                <a:lnTo>
                  <a:pt x="460" y="38"/>
                </a:lnTo>
                <a:lnTo>
                  <a:pt x="460" y="18"/>
                </a:lnTo>
                <a:lnTo>
                  <a:pt x="456" y="9"/>
                </a:lnTo>
                <a:close/>
              </a:path>
            </a:pathLst>
          </a:custGeom>
          <a:solidFill>
            <a:srgbClr val="AA7FDC"/>
          </a:solidFill>
          <a:ln>
            <a:noFill/>
          </a:ln>
        </p:spPr>
        <p:txBody>
          <a:bodyPr vert="horz" wrap="square" lIns="121908" tIns="60954" rIns="121908" bIns="60954" numCol="1" anchor="t" anchorCtr="0" compatLnSpc="1"/>
          <a:lstStyle/>
          <a:p>
            <a:endParaRPr lang="zh-CN" altLang="en-US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5" name="Freeform 46"/>
          <p:cNvSpPr/>
          <p:nvPr/>
        </p:nvSpPr>
        <p:spPr bwMode="auto">
          <a:xfrm>
            <a:off x="3786069" y="4916180"/>
            <a:ext cx="880207" cy="675029"/>
          </a:xfrm>
          <a:custGeom>
            <a:avLst/>
            <a:gdLst>
              <a:gd name="T0" fmla="*/ 594 w 758"/>
              <a:gd name="T1" fmla="*/ 43 h 580"/>
              <a:gd name="T2" fmla="*/ 568 w 758"/>
              <a:gd name="T3" fmla="*/ 55 h 580"/>
              <a:gd name="T4" fmla="*/ 518 w 758"/>
              <a:gd name="T5" fmla="*/ 68 h 580"/>
              <a:gd name="T6" fmla="*/ 489 w 758"/>
              <a:gd name="T7" fmla="*/ 64 h 580"/>
              <a:gd name="T8" fmla="*/ 477 w 758"/>
              <a:gd name="T9" fmla="*/ 73 h 580"/>
              <a:gd name="T10" fmla="*/ 413 w 758"/>
              <a:gd name="T11" fmla="*/ 99 h 580"/>
              <a:gd name="T12" fmla="*/ 409 w 758"/>
              <a:gd name="T13" fmla="*/ 114 h 580"/>
              <a:gd name="T14" fmla="*/ 363 w 758"/>
              <a:gd name="T15" fmla="*/ 145 h 580"/>
              <a:gd name="T16" fmla="*/ 318 w 758"/>
              <a:gd name="T17" fmla="*/ 148 h 580"/>
              <a:gd name="T18" fmla="*/ 288 w 758"/>
              <a:gd name="T19" fmla="*/ 148 h 580"/>
              <a:gd name="T20" fmla="*/ 244 w 758"/>
              <a:gd name="T21" fmla="*/ 139 h 580"/>
              <a:gd name="T22" fmla="*/ 224 w 758"/>
              <a:gd name="T23" fmla="*/ 155 h 580"/>
              <a:gd name="T24" fmla="*/ 169 w 758"/>
              <a:gd name="T25" fmla="*/ 186 h 580"/>
              <a:gd name="T26" fmla="*/ 48 w 758"/>
              <a:gd name="T27" fmla="*/ 188 h 580"/>
              <a:gd name="T28" fmla="*/ 17 w 758"/>
              <a:gd name="T29" fmla="*/ 202 h 580"/>
              <a:gd name="T30" fmla="*/ 6 w 758"/>
              <a:gd name="T31" fmla="*/ 240 h 580"/>
              <a:gd name="T32" fmla="*/ 61 w 758"/>
              <a:gd name="T33" fmla="*/ 240 h 580"/>
              <a:gd name="T34" fmla="*/ 97 w 758"/>
              <a:gd name="T35" fmla="*/ 284 h 580"/>
              <a:gd name="T36" fmla="*/ 136 w 758"/>
              <a:gd name="T37" fmla="*/ 271 h 580"/>
              <a:gd name="T38" fmla="*/ 158 w 758"/>
              <a:gd name="T39" fmla="*/ 287 h 580"/>
              <a:gd name="T40" fmla="*/ 140 w 758"/>
              <a:gd name="T41" fmla="*/ 354 h 580"/>
              <a:gd name="T42" fmla="*/ 163 w 758"/>
              <a:gd name="T43" fmla="*/ 390 h 580"/>
              <a:gd name="T44" fmla="*/ 230 w 758"/>
              <a:gd name="T45" fmla="*/ 408 h 580"/>
              <a:gd name="T46" fmla="*/ 213 w 758"/>
              <a:gd name="T47" fmla="*/ 454 h 580"/>
              <a:gd name="T48" fmla="*/ 219 w 758"/>
              <a:gd name="T49" fmla="*/ 495 h 580"/>
              <a:gd name="T50" fmla="*/ 321 w 758"/>
              <a:gd name="T51" fmla="*/ 528 h 580"/>
              <a:gd name="T52" fmla="*/ 371 w 758"/>
              <a:gd name="T53" fmla="*/ 559 h 580"/>
              <a:gd name="T54" fmla="*/ 387 w 758"/>
              <a:gd name="T55" fmla="*/ 543 h 580"/>
              <a:gd name="T56" fmla="*/ 472 w 758"/>
              <a:gd name="T57" fmla="*/ 562 h 580"/>
              <a:gd name="T58" fmla="*/ 523 w 758"/>
              <a:gd name="T59" fmla="*/ 524 h 580"/>
              <a:gd name="T60" fmla="*/ 540 w 758"/>
              <a:gd name="T61" fmla="*/ 539 h 580"/>
              <a:gd name="T62" fmla="*/ 602 w 758"/>
              <a:gd name="T63" fmla="*/ 462 h 580"/>
              <a:gd name="T64" fmla="*/ 622 w 758"/>
              <a:gd name="T65" fmla="*/ 433 h 580"/>
              <a:gd name="T66" fmla="*/ 629 w 758"/>
              <a:gd name="T67" fmla="*/ 415 h 580"/>
              <a:gd name="T68" fmla="*/ 701 w 758"/>
              <a:gd name="T69" fmla="*/ 323 h 580"/>
              <a:gd name="T70" fmla="*/ 724 w 758"/>
              <a:gd name="T71" fmla="*/ 273 h 580"/>
              <a:gd name="T72" fmla="*/ 758 w 758"/>
              <a:gd name="T73" fmla="*/ 221 h 580"/>
              <a:gd name="T74" fmla="*/ 740 w 758"/>
              <a:gd name="T75" fmla="*/ 182 h 580"/>
              <a:gd name="T76" fmla="*/ 711 w 758"/>
              <a:gd name="T77" fmla="*/ 195 h 580"/>
              <a:gd name="T78" fmla="*/ 684 w 758"/>
              <a:gd name="T79" fmla="*/ 183 h 580"/>
              <a:gd name="T80" fmla="*/ 673 w 758"/>
              <a:gd name="T81" fmla="*/ 149 h 580"/>
              <a:gd name="T82" fmla="*/ 647 w 758"/>
              <a:gd name="T83" fmla="*/ 174 h 580"/>
              <a:gd name="T84" fmla="*/ 639 w 758"/>
              <a:gd name="T85" fmla="*/ 166 h 580"/>
              <a:gd name="T86" fmla="*/ 639 w 758"/>
              <a:gd name="T87" fmla="*/ 136 h 580"/>
              <a:gd name="T88" fmla="*/ 646 w 758"/>
              <a:gd name="T89" fmla="*/ 130 h 580"/>
              <a:gd name="T90" fmla="*/ 668 w 758"/>
              <a:gd name="T91" fmla="*/ 44 h 580"/>
              <a:gd name="T92" fmla="*/ 665 w 758"/>
              <a:gd name="T93" fmla="*/ 20 h 580"/>
              <a:gd name="T94" fmla="*/ 661 w 758"/>
              <a:gd name="T95" fmla="*/ 4 h 580"/>
              <a:gd name="T96" fmla="*/ 650 w 758"/>
              <a:gd name="T97" fmla="*/ 10 h 580"/>
              <a:gd name="T98" fmla="*/ 633 w 758"/>
              <a:gd name="T99" fmla="*/ 16 h 580"/>
              <a:gd name="T100" fmla="*/ 613 w 758"/>
              <a:gd name="T101" fmla="*/ 14 h 5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758" h="580">
                <a:moveTo>
                  <a:pt x="607" y="15"/>
                </a:moveTo>
                <a:lnTo>
                  <a:pt x="608" y="16"/>
                </a:lnTo>
                <a:lnTo>
                  <a:pt x="610" y="18"/>
                </a:lnTo>
                <a:lnTo>
                  <a:pt x="594" y="43"/>
                </a:lnTo>
                <a:lnTo>
                  <a:pt x="594" y="43"/>
                </a:lnTo>
                <a:lnTo>
                  <a:pt x="590" y="47"/>
                </a:lnTo>
                <a:lnTo>
                  <a:pt x="584" y="52"/>
                </a:lnTo>
                <a:lnTo>
                  <a:pt x="577" y="54"/>
                </a:lnTo>
                <a:lnTo>
                  <a:pt x="570" y="55"/>
                </a:lnTo>
                <a:lnTo>
                  <a:pt x="568" y="55"/>
                </a:lnTo>
                <a:lnTo>
                  <a:pt x="556" y="47"/>
                </a:lnTo>
                <a:lnTo>
                  <a:pt x="544" y="48"/>
                </a:lnTo>
                <a:lnTo>
                  <a:pt x="520" y="67"/>
                </a:lnTo>
                <a:lnTo>
                  <a:pt x="520" y="67"/>
                </a:lnTo>
                <a:lnTo>
                  <a:pt x="518" y="68"/>
                </a:lnTo>
                <a:lnTo>
                  <a:pt x="515" y="67"/>
                </a:lnTo>
                <a:lnTo>
                  <a:pt x="509" y="64"/>
                </a:lnTo>
                <a:lnTo>
                  <a:pt x="503" y="57"/>
                </a:lnTo>
                <a:lnTo>
                  <a:pt x="496" y="48"/>
                </a:lnTo>
                <a:lnTo>
                  <a:pt x="489" y="64"/>
                </a:lnTo>
                <a:lnTo>
                  <a:pt x="488" y="64"/>
                </a:lnTo>
                <a:lnTo>
                  <a:pt x="488" y="64"/>
                </a:lnTo>
                <a:lnTo>
                  <a:pt x="485" y="65"/>
                </a:lnTo>
                <a:lnTo>
                  <a:pt x="485" y="65"/>
                </a:lnTo>
                <a:lnTo>
                  <a:pt x="477" y="73"/>
                </a:lnTo>
                <a:lnTo>
                  <a:pt x="461" y="73"/>
                </a:lnTo>
                <a:lnTo>
                  <a:pt x="447" y="79"/>
                </a:lnTo>
                <a:lnTo>
                  <a:pt x="427" y="93"/>
                </a:lnTo>
                <a:lnTo>
                  <a:pt x="420" y="93"/>
                </a:lnTo>
                <a:lnTo>
                  <a:pt x="413" y="99"/>
                </a:lnTo>
                <a:lnTo>
                  <a:pt x="413" y="99"/>
                </a:lnTo>
                <a:lnTo>
                  <a:pt x="410" y="102"/>
                </a:lnTo>
                <a:lnTo>
                  <a:pt x="408" y="107"/>
                </a:lnTo>
                <a:lnTo>
                  <a:pt x="408" y="110"/>
                </a:lnTo>
                <a:lnTo>
                  <a:pt x="409" y="114"/>
                </a:lnTo>
                <a:lnTo>
                  <a:pt x="417" y="126"/>
                </a:lnTo>
                <a:lnTo>
                  <a:pt x="384" y="123"/>
                </a:lnTo>
                <a:lnTo>
                  <a:pt x="365" y="136"/>
                </a:lnTo>
                <a:lnTo>
                  <a:pt x="363" y="143"/>
                </a:lnTo>
                <a:lnTo>
                  <a:pt x="363" y="145"/>
                </a:lnTo>
                <a:lnTo>
                  <a:pt x="359" y="154"/>
                </a:lnTo>
                <a:lnTo>
                  <a:pt x="358" y="155"/>
                </a:lnTo>
                <a:lnTo>
                  <a:pt x="357" y="156"/>
                </a:lnTo>
                <a:lnTo>
                  <a:pt x="340" y="156"/>
                </a:lnTo>
                <a:lnTo>
                  <a:pt x="318" y="148"/>
                </a:lnTo>
                <a:lnTo>
                  <a:pt x="310" y="147"/>
                </a:lnTo>
                <a:lnTo>
                  <a:pt x="294" y="149"/>
                </a:lnTo>
                <a:lnTo>
                  <a:pt x="294" y="149"/>
                </a:lnTo>
                <a:lnTo>
                  <a:pt x="291" y="149"/>
                </a:lnTo>
                <a:lnTo>
                  <a:pt x="288" y="148"/>
                </a:lnTo>
                <a:lnTo>
                  <a:pt x="283" y="143"/>
                </a:lnTo>
                <a:lnTo>
                  <a:pt x="277" y="136"/>
                </a:lnTo>
                <a:lnTo>
                  <a:pt x="271" y="127"/>
                </a:lnTo>
                <a:lnTo>
                  <a:pt x="256" y="122"/>
                </a:lnTo>
                <a:lnTo>
                  <a:pt x="244" y="139"/>
                </a:lnTo>
                <a:lnTo>
                  <a:pt x="244" y="139"/>
                </a:lnTo>
                <a:lnTo>
                  <a:pt x="243" y="139"/>
                </a:lnTo>
                <a:lnTo>
                  <a:pt x="227" y="154"/>
                </a:lnTo>
                <a:lnTo>
                  <a:pt x="224" y="154"/>
                </a:lnTo>
                <a:lnTo>
                  <a:pt x="224" y="155"/>
                </a:lnTo>
                <a:lnTo>
                  <a:pt x="222" y="155"/>
                </a:lnTo>
                <a:lnTo>
                  <a:pt x="209" y="158"/>
                </a:lnTo>
                <a:lnTo>
                  <a:pt x="190" y="175"/>
                </a:lnTo>
                <a:lnTo>
                  <a:pt x="190" y="175"/>
                </a:lnTo>
                <a:lnTo>
                  <a:pt x="169" y="186"/>
                </a:lnTo>
                <a:lnTo>
                  <a:pt x="154" y="204"/>
                </a:lnTo>
                <a:lnTo>
                  <a:pt x="106" y="204"/>
                </a:lnTo>
                <a:lnTo>
                  <a:pt x="106" y="204"/>
                </a:lnTo>
                <a:lnTo>
                  <a:pt x="69" y="190"/>
                </a:lnTo>
                <a:lnTo>
                  <a:pt x="48" y="188"/>
                </a:lnTo>
                <a:lnTo>
                  <a:pt x="31" y="197"/>
                </a:lnTo>
                <a:lnTo>
                  <a:pt x="30" y="197"/>
                </a:lnTo>
                <a:lnTo>
                  <a:pt x="30" y="197"/>
                </a:lnTo>
                <a:lnTo>
                  <a:pt x="17" y="202"/>
                </a:lnTo>
                <a:lnTo>
                  <a:pt x="17" y="202"/>
                </a:lnTo>
                <a:lnTo>
                  <a:pt x="9" y="206"/>
                </a:lnTo>
                <a:lnTo>
                  <a:pt x="2" y="210"/>
                </a:lnTo>
                <a:lnTo>
                  <a:pt x="0" y="216"/>
                </a:lnTo>
                <a:lnTo>
                  <a:pt x="0" y="230"/>
                </a:lnTo>
                <a:lnTo>
                  <a:pt x="6" y="240"/>
                </a:lnTo>
                <a:lnTo>
                  <a:pt x="35" y="230"/>
                </a:lnTo>
                <a:lnTo>
                  <a:pt x="35" y="230"/>
                </a:lnTo>
                <a:lnTo>
                  <a:pt x="40" y="230"/>
                </a:lnTo>
                <a:lnTo>
                  <a:pt x="46" y="233"/>
                </a:lnTo>
                <a:lnTo>
                  <a:pt x="61" y="240"/>
                </a:lnTo>
                <a:lnTo>
                  <a:pt x="63" y="241"/>
                </a:lnTo>
                <a:lnTo>
                  <a:pt x="64" y="242"/>
                </a:lnTo>
                <a:lnTo>
                  <a:pt x="65" y="283"/>
                </a:lnTo>
                <a:lnTo>
                  <a:pt x="71" y="284"/>
                </a:lnTo>
                <a:lnTo>
                  <a:pt x="97" y="284"/>
                </a:lnTo>
                <a:lnTo>
                  <a:pt x="112" y="281"/>
                </a:lnTo>
                <a:lnTo>
                  <a:pt x="114" y="279"/>
                </a:lnTo>
                <a:lnTo>
                  <a:pt x="114" y="279"/>
                </a:lnTo>
                <a:lnTo>
                  <a:pt x="129" y="272"/>
                </a:lnTo>
                <a:lnTo>
                  <a:pt x="136" y="271"/>
                </a:lnTo>
                <a:lnTo>
                  <a:pt x="144" y="268"/>
                </a:lnTo>
                <a:lnTo>
                  <a:pt x="149" y="267"/>
                </a:lnTo>
                <a:lnTo>
                  <a:pt x="151" y="271"/>
                </a:lnTo>
                <a:lnTo>
                  <a:pt x="158" y="285"/>
                </a:lnTo>
                <a:lnTo>
                  <a:pt x="158" y="287"/>
                </a:lnTo>
                <a:lnTo>
                  <a:pt x="163" y="327"/>
                </a:lnTo>
                <a:lnTo>
                  <a:pt x="163" y="330"/>
                </a:lnTo>
                <a:lnTo>
                  <a:pt x="141" y="353"/>
                </a:lnTo>
                <a:lnTo>
                  <a:pt x="140" y="353"/>
                </a:lnTo>
                <a:lnTo>
                  <a:pt x="140" y="354"/>
                </a:lnTo>
                <a:lnTo>
                  <a:pt x="113" y="367"/>
                </a:lnTo>
                <a:lnTo>
                  <a:pt x="105" y="376"/>
                </a:lnTo>
                <a:lnTo>
                  <a:pt x="109" y="384"/>
                </a:lnTo>
                <a:lnTo>
                  <a:pt x="161" y="389"/>
                </a:lnTo>
                <a:lnTo>
                  <a:pt x="163" y="390"/>
                </a:lnTo>
                <a:lnTo>
                  <a:pt x="163" y="390"/>
                </a:lnTo>
                <a:lnTo>
                  <a:pt x="164" y="391"/>
                </a:lnTo>
                <a:lnTo>
                  <a:pt x="184" y="404"/>
                </a:lnTo>
                <a:lnTo>
                  <a:pt x="230" y="401"/>
                </a:lnTo>
                <a:lnTo>
                  <a:pt x="230" y="408"/>
                </a:lnTo>
                <a:lnTo>
                  <a:pt x="232" y="431"/>
                </a:lnTo>
                <a:lnTo>
                  <a:pt x="232" y="433"/>
                </a:lnTo>
                <a:lnTo>
                  <a:pt x="234" y="433"/>
                </a:lnTo>
                <a:lnTo>
                  <a:pt x="213" y="454"/>
                </a:lnTo>
                <a:lnTo>
                  <a:pt x="213" y="454"/>
                </a:lnTo>
                <a:lnTo>
                  <a:pt x="213" y="471"/>
                </a:lnTo>
                <a:lnTo>
                  <a:pt x="213" y="479"/>
                </a:lnTo>
                <a:lnTo>
                  <a:pt x="214" y="485"/>
                </a:lnTo>
                <a:lnTo>
                  <a:pt x="216" y="491"/>
                </a:lnTo>
                <a:lnTo>
                  <a:pt x="219" y="495"/>
                </a:lnTo>
                <a:lnTo>
                  <a:pt x="222" y="498"/>
                </a:lnTo>
                <a:lnTo>
                  <a:pt x="227" y="500"/>
                </a:lnTo>
                <a:lnTo>
                  <a:pt x="264" y="520"/>
                </a:lnTo>
                <a:lnTo>
                  <a:pt x="295" y="541"/>
                </a:lnTo>
                <a:lnTo>
                  <a:pt x="321" y="528"/>
                </a:lnTo>
                <a:lnTo>
                  <a:pt x="323" y="527"/>
                </a:lnTo>
                <a:lnTo>
                  <a:pt x="325" y="526"/>
                </a:lnTo>
                <a:lnTo>
                  <a:pt x="326" y="527"/>
                </a:lnTo>
                <a:lnTo>
                  <a:pt x="365" y="557"/>
                </a:lnTo>
                <a:lnTo>
                  <a:pt x="371" y="559"/>
                </a:lnTo>
                <a:lnTo>
                  <a:pt x="381" y="547"/>
                </a:lnTo>
                <a:lnTo>
                  <a:pt x="384" y="545"/>
                </a:lnTo>
                <a:lnTo>
                  <a:pt x="385" y="543"/>
                </a:lnTo>
                <a:lnTo>
                  <a:pt x="386" y="543"/>
                </a:lnTo>
                <a:lnTo>
                  <a:pt x="387" y="543"/>
                </a:lnTo>
                <a:lnTo>
                  <a:pt x="410" y="547"/>
                </a:lnTo>
                <a:lnTo>
                  <a:pt x="414" y="507"/>
                </a:lnTo>
                <a:lnTo>
                  <a:pt x="444" y="559"/>
                </a:lnTo>
                <a:lnTo>
                  <a:pt x="468" y="561"/>
                </a:lnTo>
                <a:lnTo>
                  <a:pt x="472" y="562"/>
                </a:lnTo>
                <a:lnTo>
                  <a:pt x="474" y="562"/>
                </a:lnTo>
                <a:lnTo>
                  <a:pt x="474" y="564"/>
                </a:lnTo>
                <a:lnTo>
                  <a:pt x="474" y="580"/>
                </a:lnTo>
                <a:lnTo>
                  <a:pt x="483" y="577"/>
                </a:lnTo>
                <a:lnTo>
                  <a:pt x="523" y="524"/>
                </a:lnTo>
                <a:lnTo>
                  <a:pt x="540" y="549"/>
                </a:lnTo>
                <a:lnTo>
                  <a:pt x="540" y="541"/>
                </a:lnTo>
                <a:lnTo>
                  <a:pt x="540" y="541"/>
                </a:lnTo>
                <a:lnTo>
                  <a:pt x="540" y="540"/>
                </a:lnTo>
                <a:lnTo>
                  <a:pt x="540" y="539"/>
                </a:lnTo>
                <a:lnTo>
                  <a:pt x="553" y="515"/>
                </a:lnTo>
                <a:lnTo>
                  <a:pt x="563" y="496"/>
                </a:lnTo>
                <a:lnTo>
                  <a:pt x="593" y="496"/>
                </a:lnTo>
                <a:lnTo>
                  <a:pt x="599" y="462"/>
                </a:lnTo>
                <a:lnTo>
                  <a:pt x="602" y="462"/>
                </a:lnTo>
                <a:lnTo>
                  <a:pt x="605" y="463"/>
                </a:lnTo>
                <a:lnTo>
                  <a:pt x="627" y="467"/>
                </a:lnTo>
                <a:lnTo>
                  <a:pt x="630" y="455"/>
                </a:lnTo>
                <a:lnTo>
                  <a:pt x="622" y="436"/>
                </a:lnTo>
                <a:lnTo>
                  <a:pt x="622" y="433"/>
                </a:lnTo>
                <a:lnTo>
                  <a:pt x="626" y="420"/>
                </a:lnTo>
                <a:lnTo>
                  <a:pt x="626" y="417"/>
                </a:lnTo>
                <a:lnTo>
                  <a:pt x="627" y="416"/>
                </a:lnTo>
                <a:lnTo>
                  <a:pt x="629" y="416"/>
                </a:lnTo>
                <a:lnTo>
                  <a:pt x="629" y="415"/>
                </a:lnTo>
                <a:lnTo>
                  <a:pt x="692" y="382"/>
                </a:lnTo>
                <a:lnTo>
                  <a:pt x="689" y="349"/>
                </a:lnTo>
                <a:lnTo>
                  <a:pt x="689" y="349"/>
                </a:lnTo>
                <a:lnTo>
                  <a:pt x="689" y="347"/>
                </a:lnTo>
                <a:lnTo>
                  <a:pt x="701" y="323"/>
                </a:lnTo>
                <a:lnTo>
                  <a:pt x="703" y="319"/>
                </a:lnTo>
                <a:lnTo>
                  <a:pt x="703" y="319"/>
                </a:lnTo>
                <a:lnTo>
                  <a:pt x="722" y="274"/>
                </a:lnTo>
                <a:lnTo>
                  <a:pt x="724" y="273"/>
                </a:lnTo>
                <a:lnTo>
                  <a:pt x="724" y="273"/>
                </a:lnTo>
                <a:lnTo>
                  <a:pt x="740" y="257"/>
                </a:lnTo>
                <a:lnTo>
                  <a:pt x="750" y="239"/>
                </a:lnTo>
                <a:lnTo>
                  <a:pt x="750" y="236"/>
                </a:lnTo>
                <a:lnTo>
                  <a:pt x="750" y="236"/>
                </a:lnTo>
                <a:lnTo>
                  <a:pt x="758" y="221"/>
                </a:lnTo>
                <a:lnTo>
                  <a:pt x="751" y="203"/>
                </a:lnTo>
                <a:lnTo>
                  <a:pt x="751" y="202"/>
                </a:lnTo>
                <a:lnTo>
                  <a:pt x="750" y="202"/>
                </a:lnTo>
                <a:lnTo>
                  <a:pt x="750" y="182"/>
                </a:lnTo>
                <a:lnTo>
                  <a:pt x="740" y="182"/>
                </a:lnTo>
                <a:lnTo>
                  <a:pt x="721" y="192"/>
                </a:lnTo>
                <a:lnTo>
                  <a:pt x="721" y="192"/>
                </a:lnTo>
                <a:lnTo>
                  <a:pt x="718" y="193"/>
                </a:lnTo>
                <a:lnTo>
                  <a:pt x="714" y="194"/>
                </a:lnTo>
                <a:lnTo>
                  <a:pt x="711" y="195"/>
                </a:lnTo>
                <a:lnTo>
                  <a:pt x="706" y="194"/>
                </a:lnTo>
                <a:lnTo>
                  <a:pt x="696" y="192"/>
                </a:lnTo>
                <a:lnTo>
                  <a:pt x="686" y="186"/>
                </a:lnTo>
                <a:lnTo>
                  <a:pt x="686" y="186"/>
                </a:lnTo>
                <a:lnTo>
                  <a:pt x="684" y="183"/>
                </a:lnTo>
                <a:lnTo>
                  <a:pt x="682" y="180"/>
                </a:lnTo>
                <a:lnTo>
                  <a:pt x="680" y="173"/>
                </a:lnTo>
                <a:lnTo>
                  <a:pt x="681" y="163"/>
                </a:lnTo>
                <a:lnTo>
                  <a:pt x="682" y="150"/>
                </a:lnTo>
                <a:lnTo>
                  <a:pt x="673" y="149"/>
                </a:lnTo>
                <a:lnTo>
                  <a:pt x="669" y="155"/>
                </a:lnTo>
                <a:lnTo>
                  <a:pt x="669" y="155"/>
                </a:lnTo>
                <a:lnTo>
                  <a:pt x="655" y="170"/>
                </a:lnTo>
                <a:lnTo>
                  <a:pt x="649" y="173"/>
                </a:lnTo>
                <a:lnTo>
                  <a:pt x="647" y="174"/>
                </a:lnTo>
                <a:lnTo>
                  <a:pt x="647" y="174"/>
                </a:lnTo>
                <a:lnTo>
                  <a:pt x="643" y="174"/>
                </a:lnTo>
                <a:lnTo>
                  <a:pt x="641" y="173"/>
                </a:lnTo>
                <a:lnTo>
                  <a:pt x="641" y="173"/>
                </a:lnTo>
                <a:lnTo>
                  <a:pt x="639" y="166"/>
                </a:lnTo>
                <a:lnTo>
                  <a:pt x="638" y="161"/>
                </a:lnTo>
                <a:lnTo>
                  <a:pt x="637" y="154"/>
                </a:lnTo>
                <a:lnTo>
                  <a:pt x="637" y="154"/>
                </a:lnTo>
                <a:lnTo>
                  <a:pt x="638" y="140"/>
                </a:lnTo>
                <a:lnTo>
                  <a:pt x="639" y="136"/>
                </a:lnTo>
                <a:lnTo>
                  <a:pt x="641" y="133"/>
                </a:lnTo>
                <a:lnTo>
                  <a:pt x="641" y="133"/>
                </a:lnTo>
                <a:lnTo>
                  <a:pt x="642" y="131"/>
                </a:lnTo>
                <a:lnTo>
                  <a:pt x="645" y="130"/>
                </a:lnTo>
                <a:lnTo>
                  <a:pt x="646" y="130"/>
                </a:lnTo>
                <a:lnTo>
                  <a:pt x="648" y="131"/>
                </a:lnTo>
                <a:lnTo>
                  <a:pt x="671" y="88"/>
                </a:lnTo>
                <a:lnTo>
                  <a:pt x="677" y="72"/>
                </a:lnTo>
                <a:lnTo>
                  <a:pt x="680" y="55"/>
                </a:lnTo>
                <a:lnTo>
                  <a:pt x="668" y="44"/>
                </a:lnTo>
                <a:lnTo>
                  <a:pt x="668" y="44"/>
                </a:lnTo>
                <a:lnTo>
                  <a:pt x="665" y="40"/>
                </a:lnTo>
                <a:lnTo>
                  <a:pt x="664" y="34"/>
                </a:lnTo>
                <a:lnTo>
                  <a:pt x="664" y="28"/>
                </a:lnTo>
                <a:lnTo>
                  <a:pt x="665" y="20"/>
                </a:lnTo>
                <a:lnTo>
                  <a:pt x="665" y="13"/>
                </a:lnTo>
                <a:lnTo>
                  <a:pt x="665" y="13"/>
                </a:lnTo>
                <a:lnTo>
                  <a:pt x="664" y="9"/>
                </a:lnTo>
                <a:lnTo>
                  <a:pt x="663" y="6"/>
                </a:lnTo>
                <a:lnTo>
                  <a:pt x="661" y="4"/>
                </a:lnTo>
                <a:lnTo>
                  <a:pt x="657" y="0"/>
                </a:lnTo>
                <a:lnTo>
                  <a:pt x="655" y="0"/>
                </a:lnTo>
                <a:lnTo>
                  <a:pt x="654" y="4"/>
                </a:lnTo>
                <a:lnTo>
                  <a:pt x="654" y="4"/>
                </a:lnTo>
                <a:lnTo>
                  <a:pt x="650" y="10"/>
                </a:lnTo>
                <a:lnTo>
                  <a:pt x="648" y="13"/>
                </a:lnTo>
                <a:lnTo>
                  <a:pt x="645" y="14"/>
                </a:lnTo>
                <a:lnTo>
                  <a:pt x="641" y="15"/>
                </a:lnTo>
                <a:lnTo>
                  <a:pt x="638" y="16"/>
                </a:lnTo>
                <a:lnTo>
                  <a:pt x="633" y="16"/>
                </a:lnTo>
                <a:lnTo>
                  <a:pt x="629" y="15"/>
                </a:lnTo>
                <a:lnTo>
                  <a:pt x="629" y="15"/>
                </a:lnTo>
                <a:lnTo>
                  <a:pt x="624" y="14"/>
                </a:lnTo>
                <a:lnTo>
                  <a:pt x="618" y="13"/>
                </a:lnTo>
                <a:lnTo>
                  <a:pt x="613" y="14"/>
                </a:lnTo>
                <a:lnTo>
                  <a:pt x="607" y="15"/>
                </a:lnTo>
                <a:lnTo>
                  <a:pt x="607" y="15"/>
                </a:lnTo>
                <a:close/>
              </a:path>
            </a:pathLst>
          </a:custGeom>
          <a:solidFill>
            <a:srgbClr val="AA7FDC"/>
          </a:solidFill>
          <a:ln>
            <a:noFill/>
          </a:ln>
        </p:spPr>
        <p:txBody>
          <a:bodyPr vert="horz" wrap="square" lIns="121908" tIns="60954" rIns="121908" bIns="60954" numCol="1" anchor="t" anchorCtr="0" compatLnSpc="1"/>
          <a:lstStyle/>
          <a:p>
            <a:endParaRPr lang="zh-CN" altLang="en-US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6" name="Freeform 47"/>
          <p:cNvSpPr/>
          <p:nvPr/>
        </p:nvSpPr>
        <p:spPr bwMode="auto">
          <a:xfrm>
            <a:off x="3907837" y="4181998"/>
            <a:ext cx="497509" cy="504532"/>
          </a:xfrm>
          <a:custGeom>
            <a:avLst/>
            <a:gdLst>
              <a:gd name="T0" fmla="*/ 407 w 429"/>
              <a:gd name="T1" fmla="*/ 49 h 437"/>
              <a:gd name="T2" fmla="*/ 391 w 429"/>
              <a:gd name="T3" fmla="*/ 45 h 437"/>
              <a:gd name="T4" fmla="*/ 377 w 429"/>
              <a:gd name="T5" fmla="*/ 39 h 437"/>
              <a:gd name="T6" fmla="*/ 354 w 429"/>
              <a:gd name="T7" fmla="*/ 43 h 437"/>
              <a:gd name="T8" fmla="*/ 335 w 429"/>
              <a:gd name="T9" fmla="*/ 36 h 437"/>
              <a:gd name="T10" fmla="*/ 334 w 429"/>
              <a:gd name="T11" fmla="*/ 32 h 437"/>
              <a:gd name="T12" fmla="*/ 308 w 429"/>
              <a:gd name="T13" fmla="*/ 7 h 437"/>
              <a:gd name="T14" fmla="*/ 266 w 429"/>
              <a:gd name="T15" fmla="*/ 24 h 437"/>
              <a:gd name="T16" fmla="*/ 261 w 429"/>
              <a:gd name="T17" fmla="*/ 62 h 437"/>
              <a:gd name="T18" fmla="*/ 244 w 429"/>
              <a:gd name="T19" fmla="*/ 91 h 437"/>
              <a:gd name="T20" fmla="*/ 218 w 429"/>
              <a:gd name="T21" fmla="*/ 131 h 437"/>
              <a:gd name="T22" fmla="*/ 187 w 429"/>
              <a:gd name="T23" fmla="*/ 157 h 437"/>
              <a:gd name="T24" fmla="*/ 171 w 429"/>
              <a:gd name="T25" fmla="*/ 184 h 437"/>
              <a:gd name="T26" fmla="*/ 145 w 429"/>
              <a:gd name="T27" fmla="*/ 200 h 437"/>
              <a:gd name="T28" fmla="*/ 111 w 429"/>
              <a:gd name="T29" fmla="*/ 248 h 437"/>
              <a:gd name="T30" fmla="*/ 108 w 429"/>
              <a:gd name="T31" fmla="*/ 249 h 437"/>
              <a:gd name="T32" fmla="*/ 0 w 429"/>
              <a:gd name="T33" fmla="*/ 275 h 437"/>
              <a:gd name="T34" fmla="*/ 47 w 429"/>
              <a:gd name="T35" fmla="*/ 353 h 437"/>
              <a:gd name="T36" fmla="*/ 48 w 429"/>
              <a:gd name="T37" fmla="*/ 354 h 437"/>
              <a:gd name="T38" fmla="*/ 60 w 429"/>
              <a:gd name="T39" fmla="*/ 370 h 437"/>
              <a:gd name="T40" fmla="*/ 63 w 429"/>
              <a:gd name="T41" fmla="*/ 397 h 437"/>
              <a:gd name="T42" fmla="*/ 66 w 429"/>
              <a:gd name="T43" fmla="*/ 406 h 437"/>
              <a:gd name="T44" fmla="*/ 94 w 429"/>
              <a:gd name="T45" fmla="*/ 397 h 437"/>
              <a:gd name="T46" fmla="*/ 106 w 429"/>
              <a:gd name="T47" fmla="*/ 402 h 437"/>
              <a:gd name="T48" fmla="*/ 115 w 429"/>
              <a:gd name="T49" fmla="*/ 373 h 437"/>
              <a:gd name="T50" fmla="*/ 122 w 429"/>
              <a:gd name="T51" fmla="*/ 367 h 437"/>
              <a:gd name="T52" fmla="*/ 154 w 429"/>
              <a:gd name="T53" fmla="*/ 368 h 437"/>
              <a:gd name="T54" fmla="*/ 171 w 429"/>
              <a:gd name="T55" fmla="*/ 322 h 437"/>
              <a:gd name="T56" fmla="*/ 173 w 429"/>
              <a:gd name="T57" fmla="*/ 319 h 437"/>
              <a:gd name="T58" fmla="*/ 182 w 429"/>
              <a:gd name="T59" fmla="*/ 312 h 437"/>
              <a:gd name="T60" fmla="*/ 202 w 429"/>
              <a:gd name="T61" fmla="*/ 319 h 437"/>
              <a:gd name="T62" fmla="*/ 209 w 429"/>
              <a:gd name="T63" fmla="*/ 351 h 437"/>
              <a:gd name="T64" fmla="*/ 219 w 429"/>
              <a:gd name="T65" fmla="*/ 343 h 437"/>
              <a:gd name="T66" fmla="*/ 243 w 429"/>
              <a:gd name="T67" fmla="*/ 321 h 437"/>
              <a:gd name="T68" fmla="*/ 261 w 429"/>
              <a:gd name="T69" fmla="*/ 325 h 437"/>
              <a:gd name="T70" fmla="*/ 274 w 429"/>
              <a:gd name="T71" fmla="*/ 343 h 437"/>
              <a:gd name="T72" fmla="*/ 286 w 429"/>
              <a:gd name="T73" fmla="*/ 382 h 437"/>
              <a:gd name="T74" fmla="*/ 289 w 429"/>
              <a:gd name="T75" fmla="*/ 409 h 437"/>
              <a:gd name="T76" fmla="*/ 299 w 429"/>
              <a:gd name="T77" fmla="*/ 400 h 437"/>
              <a:gd name="T78" fmla="*/ 316 w 429"/>
              <a:gd name="T79" fmla="*/ 409 h 437"/>
              <a:gd name="T80" fmla="*/ 321 w 429"/>
              <a:gd name="T81" fmla="*/ 433 h 437"/>
              <a:gd name="T82" fmla="*/ 334 w 429"/>
              <a:gd name="T83" fmla="*/ 418 h 437"/>
              <a:gd name="T84" fmla="*/ 336 w 429"/>
              <a:gd name="T85" fmla="*/ 415 h 437"/>
              <a:gd name="T86" fmla="*/ 347 w 429"/>
              <a:gd name="T87" fmla="*/ 410 h 437"/>
              <a:gd name="T88" fmla="*/ 355 w 429"/>
              <a:gd name="T89" fmla="*/ 402 h 437"/>
              <a:gd name="T90" fmla="*/ 327 w 429"/>
              <a:gd name="T91" fmla="*/ 306 h 437"/>
              <a:gd name="T92" fmla="*/ 280 w 429"/>
              <a:gd name="T93" fmla="*/ 221 h 437"/>
              <a:gd name="T94" fmla="*/ 264 w 429"/>
              <a:gd name="T95" fmla="*/ 194 h 437"/>
              <a:gd name="T96" fmla="*/ 273 w 429"/>
              <a:gd name="T97" fmla="*/ 159 h 437"/>
              <a:gd name="T98" fmla="*/ 353 w 429"/>
              <a:gd name="T99" fmla="*/ 155 h 437"/>
              <a:gd name="T100" fmla="*/ 395 w 429"/>
              <a:gd name="T101" fmla="*/ 132 h 437"/>
              <a:gd name="T102" fmla="*/ 414 w 429"/>
              <a:gd name="T103" fmla="*/ 124 h 437"/>
              <a:gd name="T104" fmla="*/ 422 w 429"/>
              <a:gd name="T105" fmla="*/ 115 h 437"/>
              <a:gd name="T106" fmla="*/ 428 w 429"/>
              <a:gd name="T107" fmla="*/ 96 h 4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429" h="437">
                <a:moveTo>
                  <a:pt x="429" y="88"/>
                </a:moveTo>
                <a:lnTo>
                  <a:pt x="420" y="69"/>
                </a:lnTo>
                <a:lnTo>
                  <a:pt x="407" y="49"/>
                </a:lnTo>
                <a:lnTo>
                  <a:pt x="392" y="46"/>
                </a:lnTo>
                <a:lnTo>
                  <a:pt x="391" y="46"/>
                </a:lnTo>
                <a:lnTo>
                  <a:pt x="391" y="45"/>
                </a:lnTo>
                <a:lnTo>
                  <a:pt x="390" y="45"/>
                </a:lnTo>
                <a:lnTo>
                  <a:pt x="377" y="39"/>
                </a:lnTo>
                <a:lnTo>
                  <a:pt x="377" y="39"/>
                </a:lnTo>
                <a:lnTo>
                  <a:pt x="375" y="39"/>
                </a:lnTo>
                <a:lnTo>
                  <a:pt x="370" y="40"/>
                </a:lnTo>
                <a:lnTo>
                  <a:pt x="354" y="43"/>
                </a:lnTo>
                <a:lnTo>
                  <a:pt x="353" y="43"/>
                </a:lnTo>
                <a:lnTo>
                  <a:pt x="351" y="41"/>
                </a:lnTo>
                <a:lnTo>
                  <a:pt x="335" y="36"/>
                </a:lnTo>
                <a:lnTo>
                  <a:pt x="335" y="35"/>
                </a:lnTo>
                <a:lnTo>
                  <a:pt x="334" y="35"/>
                </a:lnTo>
                <a:lnTo>
                  <a:pt x="334" y="32"/>
                </a:lnTo>
                <a:lnTo>
                  <a:pt x="334" y="32"/>
                </a:lnTo>
                <a:lnTo>
                  <a:pt x="322" y="21"/>
                </a:lnTo>
                <a:lnTo>
                  <a:pt x="308" y="7"/>
                </a:lnTo>
                <a:lnTo>
                  <a:pt x="297" y="0"/>
                </a:lnTo>
                <a:lnTo>
                  <a:pt x="283" y="13"/>
                </a:lnTo>
                <a:lnTo>
                  <a:pt x="266" y="24"/>
                </a:lnTo>
                <a:lnTo>
                  <a:pt x="261" y="61"/>
                </a:lnTo>
                <a:lnTo>
                  <a:pt x="261" y="62"/>
                </a:lnTo>
                <a:lnTo>
                  <a:pt x="261" y="62"/>
                </a:lnTo>
                <a:lnTo>
                  <a:pt x="245" y="88"/>
                </a:lnTo>
                <a:lnTo>
                  <a:pt x="245" y="91"/>
                </a:lnTo>
                <a:lnTo>
                  <a:pt x="244" y="91"/>
                </a:lnTo>
                <a:lnTo>
                  <a:pt x="233" y="103"/>
                </a:lnTo>
                <a:lnTo>
                  <a:pt x="218" y="131"/>
                </a:lnTo>
                <a:lnTo>
                  <a:pt x="218" y="131"/>
                </a:lnTo>
                <a:lnTo>
                  <a:pt x="217" y="133"/>
                </a:lnTo>
                <a:lnTo>
                  <a:pt x="217" y="133"/>
                </a:lnTo>
                <a:lnTo>
                  <a:pt x="187" y="157"/>
                </a:lnTo>
                <a:lnTo>
                  <a:pt x="174" y="179"/>
                </a:lnTo>
                <a:lnTo>
                  <a:pt x="174" y="179"/>
                </a:lnTo>
                <a:lnTo>
                  <a:pt x="171" y="184"/>
                </a:lnTo>
                <a:lnTo>
                  <a:pt x="165" y="189"/>
                </a:lnTo>
                <a:lnTo>
                  <a:pt x="156" y="194"/>
                </a:lnTo>
                <a:lnTo>
                  <a:pt x="145" y="200"/>
                </a:lnTo>
                <a:lnTo>
                  <a:pt x="132" y="220"/>
                </a:lnTo>
                <a:lnTo>
                  <a:pt x="132" y="220"/>
                </a:lnTo>
                <a:lnTo>
                  <a:pt x="111" y="248"/>
                </a:lnTo>
                <a:lnTo>
                  <a:pt x="110" y="248"/>
                </a:lnTo>
                <a:lnTo>
                  <a:pt x="110" y="249"/>
                </a:lnTo>
                <a:lnTo>
                  <a:pt x="108" y="249"/>
                </a:lnTo>
                <a:lnTo>
                  <a:pt x="12" y="243"/>
                </a:lnTo>
                <a:lnTo>
                  <a:pt x="0" y="255"/>
                </a:lnTo>
                <a:lnTo>
                  <a:pt x="0" y="275"/>
                </a:lnTo>
                <a:lnTo>
                  <a:pt x="11" y="314"/>
                </a:lnTo>
                <a:lnTo>
                  <a:pt x="30" y="344"/>
                </a:lnTo>
                <a:lnTo>
                  <a:pt x="47" y="353"/>
                </a:lnTo>
                <a:lnTo>
                  <a:pt x="47" y="354"/>
                </a:lnTo>
                <a:lnTo>
                  <a:pt x="48" y="354"/>
                </a:lnTo>
                <a:lnTo>
                  <a:pt x="48" y="354"/>
                </a:lnTo>
                <a:lnTo>
                  <a:pt x="48" y="354"/>
                </a:lnTo>
                <a:lnTo>
                  <a:pt x="55" y="363"/>
                </a:lnTo>
                <a:lnTo>
                  <a:pt x="60" y="370"/>
                </a:lnTo>
                <a:lnTo>
                  <a:pt x="62" y="376"/>
                </a:lnTo>
                <a:lnTo>
                  <a:pt x="63" y="381"/>
                </a:lnTo>
                <a:lnTo>
                  <a:pt x="63" y="397"/>
                </a:lnTo>
                <a:lnTo>
                  <a:pt x="58" y="402"/>
                </a:lnTo>
                <a:lnTo>
                  <a:pt x="61" y="406"/>
                </a:lnTo>
                <a:lnTo>
                  <a:pt x="66" y="406"/>
                </a:lnTo>
                <a:lnTo>
                  <a:pt x="73" y="391"/>
                </a:lnTo>
                <a:lnTo>
                  <a:pt x="76" y="391"/>
                </a:lnTo>
                <a:lnTo>
                  <a:pt x="94" y="397"/>
                </a:lnTo>
                <a:lnTo>
                  <a:pt x="95" y="402"/>
                </a:lnTo>
                <a:lnTo>
                  <a:pt x="106" y="402"/>
                </a:lnTo>
                <a:lnTo>
                  <a:pt x="106" y="402"/>
                </a:lnTo>
                <a:lnTo>
                  <a:pt x="103" y="396"/>
                </a:lnTo>
                <a:lnTo>
                  <a:pt x="102" y="393"/>
                </a:lnTo>
                <a:lnTo>
                  <a:pt x="115" y="373"/>
                </a:lnTo>
                <a:lnTo>
                  <a:pt x="115" y="373"/>
                </a:lnTo>
                <a:lnTo>
                  <a:pt x="117" y="369"/>
                </a:lnTo>
                <a:lnTo>
                  <a:pt x="122" y="367"/>
                </a:lnTo>
                <a:lnTo>
                  <a:pt x="126" y="366"/>
                </a:lnTo>
                <a:lnTo>
                  <a:pt x="132" y="367"/>
                </a:lnTo>
                <a:lnTo>
                  <a:pt x="154" y="368"/>
                </a:lnTo>
                <a:lnTo>
                  <a:pt x="166" y="352"/>
                </a:lnTo>
                <a:lnTo>
                  <a:pt x="166" y="337"/>
                </a:lnTo>
                <a:lnTo>
                  <a:pt x="171" y="322"/>
                </a:lnTo>
                <a:lnTo>
                  <a:pt x="171" y="321"/>
                </a:lnTo>
                <a:lnTo>
                  <a:pt x="172" y="320"/>
                </a:lnTo>
                <a:lnTo>
                  <a:pt x="173" y="319"/>
                </a:lnTo>
                <a:lnTo>
                  <a:pt x="181" y="313"/>
                </a:lnTo>
                <a:lnTo>
                  <a:pt x="181" y="312"/>
                </a:lnTo>
                <a:lnTo>
                  <a:pt x="182" y="312"/>
                </a:lnTo>
                <a:lnTo>
                  <a:pt x="184" y="313"/>
                </a:lnTo>
                <a:lnTo>
                  <a:pt x="202" y="315"/>
                </a:lnTo>
                <a:lnTo>
                  <a:pt x="202" y="319"/>
                </a:lnTo>
                <a:lnTo>
                  <a:pt x="205" y="333"/>
                </a:lnTo>
                <a:lnTo>
                  <a:pt x="205" y="341"/>
                </a:lnTo>
                <a:lnTo>
                  <a:pt x="209" y="351"/>
                </a:lnTo>
                <a:lnTo>
                  <a:pt x="213" y="352"/>
                </a:lnTo>
                <a:lnTo>
                  <a:pt x="219" y="344"/>
                </a:lnTo>
                <a:lnTo>
                  <a:pt x="219" y="343"/>
                </a:lnTo>
                <a:lnTo>
                  <a:pt x="229" y="329"/>
                </a:lnTo>
                <a:lnTo>
                  <a:pt x="231" y="327"/>
                </a:lnTo>
                <a:lnTo>
                  <a:pt x="243" y="321"/>
                </a:lnTo>
                <a:lnTo>
                  <a:pt x="244" y="321"/>
                </a:lnTo>
                <a:lnTo>
                  <a:pt x="245" y="320"/>
                </a:lnTo>
                <a:lnTo>
                  <a:pt x="261" y="325"/>
                </a:lnTo>
                <a:lnTo>
                  <a:pt x="263" y="325"/>
                </a:lnTo>
                <a:lnTo>
                  <a:pt x="265" y="326"/>
                </a:lnTo>
                <a:lnTo>
                  <a:pt x="274" y="343"/>
                </a:lnTo>
                <a:lnTo>
                  <a:pt x="274" y="359"/>
                </a:lnTo>
                <a:lnTo>
                  <a:pt x="286" y="382"/>
                </a:lnTo>
                <a:lnTo>
                  <a:pt x="286" y="382"/>
                </a:lnTo>
                <a:lnTo>
                  <a:pt x="286" y="385"/>
                </a:lnTo>
                <a:lnTo>
                  <a:pt x="286" y="401"/>
                </a:lnTo>
                <a:lnTo>
                  <a:pt x="289" y="409"/>
                </a:lnTo>
                <a:lnTo>
                  <a:pt x="292" y="409"/>
                </a:lnTo>
                <a:lnTo>
                  <a:pt x="298" y="402"/>
                </a:lnTo>
                <a:lnTo>
                  <a:pt x="299" y="400"/>
                </a:lnTo>
                <a:lnTo>
                  <a:pt x="313" y="409"/>
                </a:lnTo>
                <a:lnTo>
                  <a:pt x="314" y="409"/>
                </a:lnTo>
                <a:lnTo>
                  <a:pt x="316" y="409"/>
                </a:lnTo>
                <a:lnTo>
                  <a:pt x="316" y="412"/>
                </a:lnTo>
                <a:lnTo>
                  <a:pt x="316" y="413"/>
                </a:lnTo>
                <a:lnTo>
                  <a:pt x="321" y="433"/>
                </a:lnTo>
                <a:lnTo>
                  <a:pt x="327" y="437"/>
                </a:lnTo>
                <a:lnTo>
                  <a:pt x="328" y="435"/>
                </a:lnTo>
                <a:lnTo>
                  <a:pt x="334" y="418"/>
                </a:lnTo>
                <a:lnTo>
                  <a:pt x="334" y="417"/>
                </a:lnTo>
                <a:lnTo>
                  <a:pt x="335" y="415"/>
                </a:lnTo>
                <a:lnTo>
                  <a:pt x="336" y="415"/>
                </a:lnTo>
                <a:lnTo>
                  <a:pt x="338" y="415"/>
                </a:lnTo>
                <a:lnTo>
                  <a:pt x="346" y="410"/>
                </a:lnTo>
                <a:lnTo>
                  <a:pt x="347" y="410"/>
                </a:lnTo>
                <a:lnTo>
                  <a:pt x="347" y="409"/>
                </a:lnTo>
                <a:lnTo>
                  <a:pt x="358" y="409"/>
                </a:lnTo>
                <a:lnTo>
                  <a:pt x="355" y="402"/>
                </a:lnTo>
                <a:lnTo>
                  <a:pt x="355" y="400"/>
                </a:lnTo>
                <a:lnTo>
                  <a:pt x="350" y="344"/>
                </a:lnTo>
                <a:lnTo>
                  <a:pt x="327" y="306"/>
                </a:lnTo>
                <a:lnTo>
                  <a:pt x="283" y="256"/>
                </a:lnTo>
                <a:lnTo>
                  <a:pt x="282" y="255"/>
                </a:lnTo>
                <a:lnTo>
                  <a:pt x="280" y="221"/>
                </a:lnTo>
                <a:lnTo>
                  <a:pt x="265" y="196"/>
                </a:lnTo>
                <a:lnTo>
                  <a:pt x="265" y="195"/>
                </a:lnTo>
                <a:lnTo>
                  <a:pt x="264" y="194"/>
                </a:lnTo>
                <a:lnTo>
                  <a:pt x="264" y="194"/>
                </a:lnTo>
                <a:lnTo>
                  <a:pt x="265" y="192"/>
                </a:lnTo>
                <a:lnTo>
                  <a:pt x="273" y="159"/>
                </a:lnTo>
                <a:lnTo>
                  <a:pt x="275" y="159"/>
                </a:lnTo>
                <a:lnTo>
                  <a:pt x="278" y="159"/>
                </a:lnTo>
                <a:lnTo>
                  <a:pt x="353" y="155"/>
                </a:lnTo>
                <a:lnTo>
                  <a:pt x="394" y="133"/>
                </a:lnTo>
                <a:lnTo>
                  <a:pt x="394" y="133"/>
                </a:lnTo>
                <a:lnTo>
                  <a:pt x="395" y="132"/>
                </a:lnTo>
                <a:lnTo>
                  <a:pt x="395" y="132"/>
                </a:lnTo>
                <a:lnTo>
                  <a:pt x="406" y="129"/>
                </a:lnTo>
                <a:lnTo>
                  <a:pt x="414" y="124"/>
                </a:lnTo>
                <a:lnTo>
                  <a:pt x="420" y="119"/>
                </a:lnTo>
                <a:lnTo>
                  <a:pt x="422" y="115"/>
                </a:lnTo>
                <a:lnTo>
                  <a:pt x="422" y="115"/>
                </a:lnTo>
                <a:lnTo>
                  <a:pt x="425" y="110"/>
                </a:lnTo>
                <a:lnTo>
                  <a:pt x="426" y="104"/>
                </a:lnTo>
                <a:lnTo>
                  <a:pt x="428" y="96"/>
                </a:lnTo>
                <a:lnTo>
                  <a:pt x="429" y="88"/>
                </a:lnTo>
                <a:lnTo>
                  <a:pt x="429" y="88"/>
                </a:lnTo>
                <a:close/>
              </a:path>
            </a:pathLst>
          </a:custGeom>
          <a:solidFill>
            <a:srgbClr val="AA7FDC"/>
          </a:solidFill>
          <a:ln>
            <a:noFill/>
          </a:ln>
        </p:spPr>
        <p:txBody>
          <a:bodyPr vert="horz" wrap="square" lIns="121908" tIns="60954" rIns="121908" bIns="60954" numCol="1" anchor="t" anchorCtr="0" compatLnSpc="1"/>
          <a:lstStyle/>
          <a:p>
            <a:endParaRPr lang="zh-CN" altLang="en-US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7" name="Freeform 48"/>
          <p:cNvSpPr/>
          <p:nvPr/>
        </p:nvSpPr>
        <p:spPr bwMode="auto">
          <a:xfrm>
            <a:off x="3911317" y="3197289"/>
            <a:ext cx="563611" cy="1016024"/>
          </a:xfrm>
          <a:custGeom>
            <a:avLst/>
            <a:gdLst>
              <a:gd name="T0" fmla="*/ 163 w 486"/>
              <a:gd name="T1" fmla="*/ 297 h 875"/>
              <a:gd name="T2" fmla="*/ 185 w 486"/>
              <a:gd name="T3" fmla="*/ 306 h 875"/>
              <a:gd name="T4" fmla="*/ 264 w 486"/>
              <a:gd name="T5" fmla="*/ 347 h 875"/>
              <a:gd name="T6" fmla="*/ 279 w 486"/>
              <a:gd name="T7" fmla="*/ 369 h 875"/>
              <a:gd name="T8" fmla="*/ 268 w 486"/>
              <a:gd name="T9" fmla="*/ 393 h 875"/>
              <a:gd name="T10" fmla="*/ 266 w 486"/>
              <a:gd name="T11" fmla="*/ 412 h 875"/>
              <a:gd name="T12" fmla="*/ 255 w 486"/>
              <a:gd name="T13" fmla="*/ 472 h 875"/>
              <a:gd name="T14" fmla="*/ 232 w 486"/>
              <a:gd name="T15" fmla="*/ 474 h 875"/>
              <a:gd name="T16" fmla="*/ 168 w 486"/>
              <a:gd name="T17" fmla="*/ 502 h 875"/>
              <a:gd name="T18" fmla="*/ 190 w 486"/>
              <a:gd name="T19" fmla="*/ 525 h 875"/>
              <a:gd name="T20" fmla="*/ 158 w 486"/>
              <a:gd name="T21" fmla="*/ 538 h 875"/>
              <a:gd name="T22" fmla="*/ 105 w 486"/>
              <a:gd name="T23" fmla="*/ 512 h 875"/>
              <a:gd name="T24" fmla="*/ 58 w 486"/>
              <a:gd name="T25" fmla="*/ 595 h 875"/>
              <a:gd name="T26" fmla="*/ 69 w 486"/>
              <a:gd name="T27" fmla="*/ 617 h 875"/>
              <a:gd name="T28" fmla="*/ 79 w 486"/>
              <a:gd name="T29" fmla="*/ 671 h 875"/>
              <a:gd name="T30" fmla="*/ 6 w 486"/>
              <a:gd name="T31" fmla="*/ 688 h 875"/>
              <a:gd name="T32" fmla="*/ 10 w 486"/>
              <a:gd name="T33" fmla="*/ 737 h 875"/>
              <a:gd name="T34" fmla="*/ 81 w 486"/>
              <a:gd name="T35" fmla="*/ 777 h 875"/>
              <a:gd name="T36" fmla="*/ 128 w 486"/>
              <a:gd name="T37" fmla="*/ 786 h 875"/>
              <a:gd name="T38" fmla="*/ 142 w 486"/>
              <a:gd name="T39" fmla="*/ 806 h 875"/>
              <a:gd name="T40" fmla="*/ 155 w 486"/>
              <a:gd name="T41" fmla="*/ 802 h 875"/>
              <a:gd name="T42" fmla="*/ 230 w 486"/>
              <a:gd name="T43" fmla="*/ 828 h 875"/>
              <a:gd name="T44" fmla="*/ 296 w 486"/>
              <a:gd name="T45" fmla="*/ 831 h 875"/>
              <a:gd name="T46" fmla="*/ 314 w 486"/>
              <a:gd name="T47" fmla="*/ 844 h 875"/>
              <a:gd name="T48" fmla="*/ 341 w 486"/>
              <a:gd name="T49" fmla="*/ 870 h 875"/>
              <a:gd name="T50" fmla="*/ 363 w 486"/>
              <a:gd name="T51" fmla="*/ 830 h 875"/>
              <a:gd name="T52" fmla="*/ 371 w 486"/>
              <a:gd name="T53" fmla="*/ 781 h 875"/>
              <a:gd name="T54" fmla="*/ 404 w 486"/>
              <a:gd name="T55" fmla="*/ 777 h 875"/>
              <a:gd name="T56" fmla="*/ 355 w 486"/>
              <a:gd name="T57" fmla="*/ 721 h 875"/>
              <a:gd name="T58" fmla="*/ 364 w 486"/>
              <a:gd name="T59" fmla="*/ 698 h 875"/>
              <a:gd name="T60" fmla="*/ 455 w 486"/>
              <a:gd name="T61" fmla="*/ 705 h 875"/>
              <a:gd name="T62" fmla="*/ 481 w 486"/>
              <a:gd name="T63" fmla="*/ 664 h 875"/>
              <a:gd name="T64" fmla="*/ 446 w 486"/>
              <a:gd name="T65" fmla="*/ 637 h 875"/>
              <a:gd name="T66" fmla="*/ 435 w 486"/>
              <a:gd name="T67" fmla="*/ 597 h 875"/>
              <a:gd name="T68" fmla="*/ 414 w 486"/>
              <a:gd name="T69" fmla="*/ 557 h 875"/>
              <a:gd name="T70" fmla="*/ 408 w 486"/>
              <a:gd name="T71" fmla="*/ 522 h 875"/>
              <a:gd name="T72" fmla="*/ 419 w 486"/>
              <a:gd name="T73" fmla="*/ 337 h 875"/>
              <a:gd name="T74" fmla="*/ 418 w 486"/>
              <a:gd name="T75" fmla="*/ 247 h 875"/>
              <a:gd name="T76" fmla="*/ 445 w 486"/>
              <a:gd name="T77" fmla="*/ 208 h 875"/>
              <a:gd name="T78" fmla="*/ 440 w 486"/>
              <a:gd name="T79" fmla="*/ 193 h 875"/>
              <a:gd name="T80" fmla="*/ 418 w 486"/>
              <a:gd name="T81" fmla="*/ 165 h 875"/>
              <a:gd name="T82" fmla="*/ 416 w 486"/>
              <a:gd name="T83" fmla="*/ 132 h 875"/>
              <a:gd name="T84" fmla="*/ 438 w 486"/>
              <a:gd name="T85" fmla="*/ 56 h 875"/>
              <a:gd name="T86" fmla="*/ 453 w 486"/>
              <a:gd name="T87" fmla="*/ 32 h 875"/>
              <a:gd name="T88" fmla="*/ 460 w 486"/>
              <a:gd name="T89" fmla="*/ 2 h 875"/>
              <a:gd name="T90" fmla="*/ 405 w 486"/>
              <a:gd name="T91" fmla="*/ 16 h 875"/>
              <a:gd name="T92" fmla="*/ 327 w 486"/>
              <a:gd name="T93" fmla="*/ 71 h 875"/>
              <a:gd name="T94" fmla="*/ 314 w 486"/>
              <a:gd name="T95" fmla="*/ 88 h 875"/>
              <a:gd name="T96" fmla="*/ 279 w 486"/>
              <a:gd name="T97" fmla="*/ 179 h 875"/>
              <a:gd name="T98" fmla="*/ 276 w 486"/>
              <a:gd name="T99" fmla="*/ 200 h 875"/>
              <a:gd name="T100" fmla="*/ 259 w 486"/>
              <a:gd name="T101" fmla="*/ 220 h 875"/>
              <a:gd name="T102" fmla="*/ 229 w 486"/>
              <a:gd name="T103" fmla="*/ 225 h 875"/>
              <a:gd name="T104" fmla="*/ 184 w 486"/>
              <a:gd name="T105" fmla="*/ 211 h 8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486" h="875">
                <a:moveTo>
                  <a:pt x="162" y="200"/>
                </a:moveTo>
                <a:lnTo>
                  <a:pt x="154" y="198"/>
                </a:lnTo>
                <a:lnTo>
                  <a:pt x="143" y="273"/>
                </a:lnTo>
                <a:lnTo>
                  <a:pt x="163" y="297"/>
                </a:lnTo>
                <a:lnTo>
                  <a:pt x="182" y="305"/>
                </a:lnTo>
                <a:lnTo>
                  <a:pt x="182" y="305"/>
                </a:lnTo>
                <a:lnTo>
                  <a:pt x="184" y="305"/>
                </a:lnTo>
                <a:lnTo>
                  <a:pt x="185" y="306"/>
                </a:lnTo>
                <a:lnTo>
                  <a:pt x="210" y="327"/>
                </a:lnTo>
                <a:lnTo>
                  <a:pt x="245" y="336"/>
                </a:lnTo>
                <a:lnTo>
                  <a:pt x="246" y="336"/>
                </a:lnTo>
                <a:lnTo>
                  <a:pt x="264" y="347"/>
                </a:lnTo>
                <a:lnTo>
                  <a:pt x="265" y="347"/>
                </a:lnTo>
                <a:lnTo>
                  <a:pt x="265" y="347"/>
                </a:lnTo>
                <a:lnTo>
                  <a:pt x="265" y="350"/>
                </a:lnTo>
                <a:lnTo>
                  <a:pt x="279" y="369"/>
                </a:lnTo>
                <a:lnTo>
                  <a:pt x="281" y="372"/>
                </a:lnTo>
                <a:lnTo>
                  <a:pt x="280" y="374"/>
                </a:lnTo>
                <a:lnTo>
                  <a:pt x="268" y="393"/>
                </a:lnTo>
                <a:lnTo>
                  <a:pt x="268" y="393"/>
                </a:lnTo>
                <a:lnTo>
                  <a:pt x="266" y="396"/>
                </a:lnTo>
                <a:lnTo>
                  <a:pt x="266" y="400"/>
                </a:lnTo>
                <a:lnTo>
                  <a:pt x="265" y="412"/>
                </a:lnTo>
                <a:lnTo>
                  <a:pt x="266" y="412"/>
                </a:lnTo>
                <a:lnTo>
                  <a:pt x="266" y="435"/>
                </a:lnTo>
                <a:lnTo>
                  <a:pt x="265" y="436"/>
                </a:lnTo>
                <a:lnTo>
                  <a:pt x="265" y="436"/>
                </a:lnTo>
                <a:lnTo>
                  <a:pt x="255" y="472"/>
                </a:lnTo>
                <a:lnTo>
                  <a:pt x="254" y="478"/>
                </a:lnTo>
                <a:lnTo>
                  <a:pt x="251" y="478"/>
                </a:lnTo>
                <a:lnTo>
                  <a:pt x="247" y="477"/>
                </a:lnTo>
                <a:lnTo>
                  <a:pt x="232" y="474"/>
                </a:lnTo>
                <a:lnTo>
                  <a:pt x="211" y="475"/>
                </a:lnTo>
                <a:lnTo>
                  <a:pt x="193" y="480"/>
                </a:lnTo>
                <a:lnTo>
                  <a:pt x="172" y="498"/>
                </a:lnTo>
                <a:lnTo>
                  <a:pt x="168" y="502"/>
                </a:lnTo>
                <a:lnTo>
                  <a:pt x="194" y="516"/>
                </a:lnTo>
                <a:lnTo>
                  <a:pt x="192" y="521"/>
                </a:lnTo>
                <a:lnTo>
                  <a:pt x="192" y="521"/>
                </a:lnTo>
                <a:lnTo>
                  <a:pt x="190" y="525"/>
                </a:lnTo>
                <a:lnTo>
                  <a:pt x="186" y="530"/>
                </a:lnTo>
                <a:lnTo>
                  <a:pt x="182" y="533"/>
                </a:lnTo>
                <a:lnTo>
                  <a:pt x="175" y="537"/>
                </a:lnTo>
                <a:lnTo>
                  <a:pt x="158" y="538"/>
                </a:lnTo>
                <a:lnTo>
                  <a:pt x="130" y="526"/>
                </a:lnTo>
                <a:lnTo>
                  <a:pt x="130" y="526"/>
                </a:lnTo>
                <a:lnTo>
                  <a:pt x="130" y="526"/>
                </a:lnTo>
                <a:lnTo>
                  <a:pt x="105" y="512"/>
                </a:lnTo>
                <a:lnTo>
                  <a:pt x="93" y="512"/>
                </a:lnTo>
                <a:lnTo>
                  <a:pt x="64" y="556"/>
                </a:lnTo>
                <a:lnTo>
                  <a:pt x="58" y="570"/>
                </a:lnTo>
                <a:lnTo>
                  <a:pt x="58" y="595"/>
                </a:lnTo>
                <a:lnTo>
                  <a:pt x="69" y="616"/>
                </a:lnTo>
                <a:lnTo>
                  <a:pt x="69" y="617"/>
                </a:lnTo>
                <a:lnTo>
                  <a:pt x="69" y="617"/>
                </a:lnTo>
                <a:lnTo>
                  <a:pt x="69" y="617"/>
                </a:lnTo>
                <a:lnTo>
                  <a:pt x="77" y="636"/>
                </a:lnTo>
                <a:lnTo>
                  <a:pt x="77" y="639"/>
                </a:lnTo>
                <a:lnTo>
                  <a:pt x="79" y="667"/>
                </a:lnTo>
                <a:lnTo>
                  <a:pt x="79" y="671"/>
                </a:lnTo>
                <a:lnTo>
                  <a:pt x="80" y="673"/>
                </a:lnTo>
                <a:lnTo>
                  <a:pt x="60" y="676"/>
                </a:lnTo>
                <a:lnTo>
                  <a:pt x="24" y="676"/>
                </a:lnTo>
                <a:lnTo>
                  <a:pt x="6" y="688"/>
                </a:lnTo>
                <a:lnTo>
                  <a:pt x="0" y="699"/>
                </a:lnTo>
                <a:lnTo>
                  <a:pt x="1" y="700"/>
                </a:lnTo>
                <a:lnTo>
                  <a:pt x="9" y="737"/>
                </a:lnTo>
                <a:lnTo>
                  <a:pt x="10" y="737"/>
                </a:lnTo>
                <a:lnTo>
                  <a:pt x="10" y="752"/>
                </a:lnTo>
                <a:lnTo>
                  <a:pt x="18" y="768"/>
                </a:lnTo>
                <a:lnTo>
                  <a:pt x="43" y="785"/>
                </a:lnTo>
                <a:lnTo>
                  <a:pt x="81" y="777"/>
                </a:lnTo>
                <a:lnTo>
                  <a:pt x="99" y="765"/>
                </a:lnTo>
                <a:lnTo>
                  <a:pt x="101" y="763"/>
                </a:lnTo>
                <a:lnTo>
                  <a:pt x="119" y="763"/>
                </a:lnTo>
                <a:lnTo>
                  <a:pt x="128" y="786"/>
                </a:lnTo>
                <a:lnTo>
                  <a:pt x="128" y="786"/>
                </a:lnTo>
                <a:lnTo>
                  <a:pt x="136" y="796"/>
                </a:lnTo>
                <a:lnTo>
                  <a:pt x="139" y="801"/>
                </a:lnTo>
                <a:lnTo>
                  <a:pt x="142" y="806"/>
                </a:lnTo>
                <a:lnTo>
                  <a:pt x="150" y="805"/>
                </a:lnTo>
                <a:lnTo>
                  <a:pt x="152" y="805"/>
                </a:lnTo>
                <a:lnTo>
                  <a:pt x="154" y="805"/>
                </a:lnTo>
                <a:lnTo>
                  <a:pt x="155" y="802"/>
                </a:lnTo>
                <a:lnTo>
                  <a:pt x="172" y="789"/>
                </a:lnTo>
                <a:lnTo>
                  <a:pt x="188" y="817"/>
                </a:lnTo>
                <a:lnTo>
                  <a:pt x="206" y="828"/>
                </a:lnTo>
                <a:lnTo>
                  <a:pt x="230" y="828"/>
                </a:lnTo>
                <a:lnTo>
                  <a:pt x="247" y="825"/>
                </a:lnTo>
                <a:lnTo>
                  <a:pt x="251" y="825"/>
                </a:lnTo>
                <a:lnTo>
                  <a:pt x="295" y="831"/>
                </a:lnTo>
                <a:lnTo>
                  <a:pt x="296" y="831"/>
                </a:lnTo>
                <a:lnTo>
                  <a:pt x="296" y="832"/>
                </a:lnTo>
                <a:lnTo>
                  <a:pt x="314" y="844"/>
                </a:lnTo>
                <a:lnTo>
                  <a:pt x="314" y="844"/>
                </a:lnTo>
                <a:lnTo>
                  <a:pt x="314" y="844"/>
                </a:lnTo>
                <a:lnTo>
                  <a:pt x="314" y="845"/>
                </a:lnTo>
                <a:lnTo>
                  <a:pt x="329" y="856"/>
                </a:lnTo>
                <a:lnTo>
                  <a:pt x="329" y="857"/>
                </a:lnTo>
                <a:lnTo>
                  <a:pt x="341" y="870"/>
                </a:lnTo>
                <a:lnTo>
                  <a:pt x="352" y="875"/>
                </a:lnTo>
                <a:lnTo>
                  <a:pt x="372" y="872"/>
                </a:lnTo>
                <a:lnTo>
                  <a:pt x="372" y="847"/>
                </a:lnTo>
                <a:lnTo>
                  <a:pt x="363" y="830"/>
                </a:lnTo>
                <a:lnTo>
                  <a:pt x="361" y="830"/>
                </a:lnTo>
                <a:lnTo>
                  <a:pt x="361" y="829"/>
                </a:lnTo>
                <a:lnTo>
                  <a:pt x="353" y="798"/>
                </a:lnTo>
                <a:lnTo>
                  <a:pt x="371" y="781"/>
                </a:lnTo>
                <a:lnTo>
                  <a:pt x="372" y="780"/>
                </a:lnTo>
                <a:lnTo>
                  <a:pt x="373" y="780"/>
                </a:lnTo>
                <a:lnTo>
                  <a:pt x="388" y="777"/>
                </a:lnTo>
                <a:lnTo>
                  <a:pt x="404" y="777"/>
                </a:lnTo>
                <a:lnTo>
                  <a:pt x="408" y="770"/>
                </a:lnTo>
                <a:lnTo>
                  <a:pt x="398" y="758"/>
                </a:lnTo>
                <a:lnTo>
                  <a:pt x="364" y="735"/>
                </a:lnTo>
                <a:lnTo>
                  <a:pt x="355" y="721"/>
                </a:lnTo>
                <a:lnTo>
                  <a:pt x="353" y="720"/>
                </a:lnTo>
                <a:lnTo>
                  <a:pt x="352" y="719"/>
                </a:lnTo>
                <a:lnTo>
                  <a:pt x="353" y="717"/>
                </a:lnTo>
                <a:lnTo>
                  <a:pt x="364" y="698"/>
                </a:lnTo>
                <a:lnTo>
                  <a:pt x="366" y="700"/>
                </a:lnTo>
                <a:lnTo>
                  <a:pt x="390" y="707"/>
                </a:lnTo>
                <a:lnTo>
                  <a:pt x="454" y="704"/>
                </a:lnTo>
                <a:lnTo>
                  <a:pt x="455" y="705"/>
                </a:lnTo>
                <a:lnTo>
                  <a:pt x="456" y="705"/>
                </a:lnTo>
                <a:lnTo>
                  <a:pt x="475" y="712"/>
                </a:lnTo>
                <a:lnTo>
                  <a:pt x="486" y="700"/>
                </a:lnTo>
                <a:lnTo>
                  <a:pt x="481" y="664"/>
                </a:lnTo>
                <a:lnTo>
                  <a:pt x="458" y="649"/>
                </a:lnTo>
                <a:lnTo>
                  <a:pt x="458" y="649"/>
                </a:lnTo>
                <a:lnTo>
                  <a:pt x="451" y="644"/>
                </a:lnTo>
                <a:lnTo>
                  <a:pt x="446" y="637"/>
                </a:lnTo>
                <a:lnTo>
                  <a:pt x="442" y="629"/>
                </a:lnTo>
                <a:lnTo>
                  <a:pt x="438" y="620"/>
                </a:lnTo>
                <a:lnTo>
                  <a:pt x="436" y="610"/>
                </a:lnTo>
                <a:lnTo>
                  <a:pt x="435" y="597"/>
                </a:lnTo>
                <a:lnTo>
                  <a:pt x="435" y="584"/>
                </a:lnTo>
                <a:lnTo>
                  <a:pt x="436" y="568"/>
                </a:lnTo>
                <a:lnTo>
                  <a:pt x="416" y="558"/>
                </a:lnTo>
                <a:lnTo>
                  <a:pt x="414" y="557"/>
                </a:lnTo>
                <a:lnTo>
                  <a:pt x="412" y="557"/>
                </a:lnTo>
                <a:lnTo>
                  <a:pt x="412" y="555"/>
                </a:lnTo>
                <a:lnTo>
                  <a:pt x="412" y="554"/>
                </a:lnTo>
                <a:lnTo>
                  <a:pt x="408" y="522"/>
                </a:lnTo>
                <a:lnTo>
                  <a:pt x="435" y="398"/>
                </a:lnTo>
                <a:lnTo>
                  <a:pt x="435" y="398"/>
                </a:lnTo>
                <a:lnTo>
                  <a:pt x="422" y="353"/>
                </a:lnTo>
                <a:lnTo>
                  <a:pt x="419" y="337"/>
                </a:lnTo>
                <a:lnTo>
                  <a:pt x="418" y="326"/>
                </a:lnTo>
                <a:lnTo>
                  <a:pt x="415" y="289"/>
                </a:lnTo>
                <a:lnTo>
                  <a:pt x="418" y="250"/>
                </a:lnTo>
                <a:lnTo>
                  <a:pt x="418" y="247"/>
                </a:lnTo>
                <a:lnTo>
                  <a:pt x="420" y="244"/>
                </a:lnTo>
                <a:lnTo>
                  <a:pt x="420" y="244"/>
                </a:lnTo>
                <a:lnTo>
                  <a:pt x="445" y="227"/>
                </a:lnTo>
                <a:lnTo>
                  <a:pt x="445" y="208"/>
                </a:lnTo>
                <a:lnTo>
                  <a:pt x="445" y="208"/>
                </a:lnTo>
                <a:lnTo>
                  <a:pt x="444" y="203"/>
                </a:lnTo>
                <a:lnTo>
                  <a:pt x="443" y="198"/>
                </a:lnTo>
                <a:lnTo>
                  <a:pt x="440" y="193"/>
                </a:lnTo>
                <a:lnTo>
                  <a:pt x="436" y="186"/>
                </a:lnTo>
                <a:lnTo>
                  <a:pt x="420" y="169"/>
                </a:lnTo>
                <a:lnTo>
                  <a:pt x="418" y="169"/>
                </a:lnTo>
                <a:lnTo>
                  <a:pt x="418" y="165"/>
                </a:lnTo>
                <a:lnTo>
                  <a:pt x="415" y="135"/>
                </a:lnTo>
                <a:lnTo>
                  <a:pt x="415" y="134"/>
                </a:lnTo>
                <a:lnTo>
                  <a:pt x="414" y="133"/>
                </a:lnTo>
                <a:lnTo>
                  <a:pt x="416" y="132"/>
                </a:lnTo>
                <a:lnTo>
                  <a:pt x="416" y="131"/>
                </a:lnTo>
                <a:lnTo>
                  <a:pt x="448" y="91"/>
                </a:lnTo>
                <a:lnTo>
                  <a:pt x="448" y="75"/>
                </a:lnTo>
                <a:lnTo>
                  <a:pt x="438" y="56"/>
                </a:lnTo>
                <a:lnTo>
                  <a:pt x="438" y="55"/>
                </a:lnTo>
                <a:lnTo>
                  <a:pt x="437" y="53"/>
                </a:lnTo>
                <a:lnTo>
                  <a:pt x="453" y="33"/>
                </a:lnTo>
                <a:lnTo>
                  <a:pt x="453" y="32"/>
                </a:lnTo>
                <a:lnTo>
                  <a:pt x="454" y="32"/>
                </a:lnTo>
                <a:lnTo>
                  <a:pt x="471" y="19"/>
                </a:lnTo>
                <a:lnTo>
                  <a:pt x="469" y="2"/>
                </a:lnTo>
                <a:lnTo>
                  <a:pt x="460" y="2"/>
                </a:lnTo>
                <a:lnTo>
                  <a:pt x="447" y="0"/>
                </a:lnTo>
                <a:lnTo>
                  <a:pt x="439" y="30"/>
                </a:lnTo>
                <a:lnTo>
                  <a:pt x="436" y="28"/>
                </a:lnTo>
                <a:lnTo>
                  <a:pt x="405" y="16"/>
                </a:lnTo>
                <a:lnTo>
                  <a:pt x="385" y="13"/>
                </a:lnTo>
                <a:lnTo>
                  <a:pt x="392" y="43"/>
                </a:lnTo>
                <a:lnTo>
                  <a:pt x="366" y="52"/>
                </a:lnTo>
                <a:lnTo>
                  <a:pt x="327" y="71"/>
                </a:lnTo>
                <a:lnTo>
                  <a:pt x="316" y="87"/>
                </a:lnTo>
                <a:lnTo>
                  <a:pt x="316" y="87"/>
                </a:lnTo>
                <a:lnTo>
                  <a:pt x="316" y="88"/>
                </a:lnTo>
                <a:lnTo>
                  <a:pt x="314" y="88"/>
                </a:lnTo>
                <a:lnTo>
                  <a:pt x="294" y="107"/>
                </a:lnTo>
                <a:lnTo>
                  <a:pt x="289" y="135"/>
                </a:lnTo>
                <a:lnTo>
                  <a:pt x="289" y="139"/>
                </a:lnTo>
                <a:lnTo>
                  <a:pt x="279" y="179"/>
                </a:lnTo>
                <a:lnTo>
                  <a:pt x="280" y="179"/>
                </a:lnTo>
                <a:lnTo>
                  <a:pt x="276" y="198"/>
                </a:lnTo>
                <a:lnTo>
                  <a:pt x="276" y="200"/>
                </a:lnTo>
                <a:lnTo>
                  <a:pt x="276" y="200"/>
                </a:lnTo>
                <a:lnTo>
                  <a:pt x="274" y="201"/>
                </a:lnTo>
                <a:lnTo>
                  <a:pt x="261" y="219"/>
                </a:lnTo>
                <a:lnTo>
                  <a:pt x="259" y="219"/>
                </a:lnTo>
                <a:lnTo>
                  <a:pt x="259" y="220"/>
                </a:lnTo>
                <a:lnTo>
                  <a:pt x="258" y="221"/>
                </a:lnTo>
                <a:lnTo>
                  <a:pt x="257" y="221"/>
                </a:lnTo>
                <a:lnTo>
                  <a:pt x="229" y="225"/>
                </a:lnTo>
                <a:lnTo>
                  <a:pt x="229" y="225"/>
                </a:lnTo>
                <a:lnTo>
                  <a:pt x="229" y="227"/>
                </a:lnTo>
                <a:lnTo>
                  <a:pt x="227" y="225"/>
                </a:lnTo>
                <a:lnTo>
                  <a:pt x="227" y="225"/>
                </a:lnTo>
                <a:lnTo>
                  <a:pt x="184" y="211"/>
                </a:lnTo>
                <a:lnTo>
                  <a:pt x="182" y="210"/>
                </a:lnTo>
                <a:lnTo>
                  <a:pt x="162" y="200"/>
                </a:lnTo>
                <a:close/>
              </a:path>
            </a:pathLst>
          </a:custGeom>
          <a:solidFill>
            <a:srgbClr val="AA7FDC"/>
          </a:solidFill>
          <a:ln>
            <a:noFill/>
          </a:ln>
        </p:spPr>
        <p:txBody>
          <a:bodyPr vert="horz" wrap="square" lIns="121908" tIns="60954" rIns="121908" bIns="60954" numCol="1" anchor="t" anchorCtr="0" compatLnSpc="1"/>
          <a:lstStyle/>
          <a:p>
            <a:endParaRPr lang="zh-CN" altLang="en-US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8" name="Freeform 49"/>
          <p:cNvSpPr/>
          <p:nvPr/>
        </p:nvSpPr>
        <p:spPr bwMode="auto">
          <a:xfrm>
            <a:off x="4398387" y="3012873"/>
            <a:ext cx="379220" cy="831608"/>
          </a:xfrm>
          <a:custGeom>
            <a:avLst/>
            <a:gdLst>
              <a:gd name="T0" fmla="*/ 301 w 327"/>
              <a:gd name="T1" fmla="*/ 9 h 716"/>
              <a:gd name="T2" fmla="*/ 283 w 327"/>
              <a:gd name="T3" fmla="*/ 17 h 716"/>
              <a:gd name="T4" fmla="*/ 268 w 327"/>
              <a:gd name="T5" fmla="*/ 34 h 716"/>
              <a:gd name="T6" fmla="*/ 264 w 327"/>
              <a:gd name="T7" fmla="*/ 35 h 716"/>
              <a:gd name="T8" fmla="*/ 205 w 327"/>
              <a:gd name="T9" fmla="*/ 40 h 716"/>
              <a:gd name="T10" fmla="*/ 185 w 327"/>
              <a:gd name="T11" fmla="*/ 57 h 716"/>
              <a:gd name="T12" fmla="*/ 168 w 327"/>
              <a:gd name="T13" fmla="*/ 70 h 716"/>
              <a:gd name="T14" fmla="*/ 141 w 327"/>
              <a:gd name="T15" fmla="*/ 70 h 716"/>
              <a:gd name="T16" fmla="*/ 126 w 327"/>
              <a:gd name="T17" fmla="*/ 112 h 716"/>
              <a:gd name="T18" fmla="*/ 125 w 327"/>
              <a:gd name="T19" fmla="*/ 113 h 716"/>
              <a:gd name="T20" fmla="*/ 100 w 327"/>
              <a:gd name="T21" fmla="*/ 137 h 716"/>
              <a:gd name="T22" fmla="*/ 63 w 327"/>
              <a:gd name="T23" fmla="*/ 180 h 716"/>
              <a:gd name="T24" fmla="*/ 41 w 327"/>
              <a:gd name="T25" fmla="*/ 203 h 716"/>
              <a:gd name="T26" fmla="*/ 39 w 327"/>
              <a:gd name="T27" fmla="*/ 231 h 716"/>
              <a:gd name="T28" fmla="*/ 39 w 327"/>
              <a:gd name="T29" fmla="*/ 256 h 716"/>
              <a:gd name="T30" fmla="*/ 26 w 327"/>
              <a:gd name="T31" fmla="*/ 278 h 716"/>
              <a:gd name="T32" fmla="*/ 26 w 327"/>
              <a:gd name="T33" fmla="*/ 337 h 716"/>
              <a:gd name="T34" fmla="*/ 26 w 327"/>
              <a:gd name="T35" fmla="*/ 338 h 716"/>
              <a:gd name="T36" fmla="*/ 37 w 327"/>
              <a:gd name="T37" fmla="*/ 362 h 716"/>
              <a:gd name="T38" fmla="*/ 35 w 327"/>
              <a:gd name="T39" fmla="*/ 395 h 716"/>
              <a:gd name="T40" fmla="*/ 8 w 327"/>
              <a:gd name="T41" fmla="*/ 450 h 716"/>
              <a:gd name="T42" fmla="*/ 11 w 327"/>
              <a:gd name="T43" fmla="*/ 498 h 716"/>
              <a:gd name="T44" fmla="*/ 27 w 327"/>
              <a:gd name="T45" fmla="*/ 556 h 716"/>
              <a:gd name="T46" fmla="*/ 0 w 327"/>
              <a:gd name="T47" fmla="*/ 683 h 716"/>
              <a:gd name="T48" fmla="*/ 50 w 327"/>
              <a:gd name="T49" fmla="*/ 686 h 716"/>
              <a:gd name="T50" fmla="*/ 144 w 327"/>
              <a:gd name="T51" fmla="*/ 651 h 716"/>
              <a:gd name="T52" fmla="*/ 172 w 327"/>
              <a:gd name="T53" fmla="*/ 628 h 716"/>
              <a:gd name="T54" fmla="*/ 228 w 327"/>
              <a:gd name="T55" fmla="*/ 632 h 716"/>
              <a:gd name="T56" fmla="*/ 274 w 327"/>
              <a:gd name="T57" fmla="*/ 616 h 716"/>
              <a:gd name="T58" fmla="*/ 276 w 327"/>
              <a:gd name="T59" fmla="*/ 590 h 716"/>
              <a:gd name="T60" fmla="*/ 287 w 327"/>
              <a:gd name="T61" fmla="*/ 559 h 716"/>
              <a:gd name="T62" fmla="*/ 289 w 327"/>
              <a:gd name="T63" fmla="*/ 554 h 716"/>
              <a:gd name="T64" fmla="*/ 292 w 327"/>
              <a:gd name="T65" fmla="*/ 548 h 716"/>
              <a:gd name="T66" fmla="*/ 290 w 327"/>
              <a:gd name="T67" fmla="*/ 542 h 716"/>
              <a:gd name="T68" fmla="*/ 290 w 327"/>
              <a:gd name="T69" fmla="*/ 521 h 716"/>
              <a:gd name="T70" fmla="*/ 299 w 327"/>
              <a:gd name="T71" fmla="*/ 505 h 716"/>
              <a:gd name="T72" fmla="*/ 279 w 327"/>
              <a:gd name="T73" fmla="*/ 466 h 716"/>
              <a:gd name="T74" fmla="*/ 272 w 327"/>
              <a:gd name="T75" fmla="*/ 450 h 716"/>
              <a:gd name="T76" fmla="*/ 279 w 327"/>
              <a:gd name="T77" fmla="*/ 433 h 716"/>
              <a:gd name="T78" fmla="*/ 292 w 327"/>
              <a:gd name="T79" fmla="*/ 402 h 716"/>
              <a:gd name="T80" fmla="*/ 305 w 327"/>
              <a:gd name="T81" fmla="*/ 373 h 716"/>
              <a:gd name="T82" fmla="*/ 315 w 327"/>
              <a:gd name="T83" fmla="*/ 301 h 716"/>
              <a:gd name="T84" fmla="*/ 275 w 327"/>
              <a:gd name="T85" fmla="*/ 275 h 716"/>
              <a:gd name="T86" fmla="*/ 268 w 327"/>
              <a:gd name="T87" fmla="*/ 255 h 716"/>
              <a:gd name="T88" fmla="*/ 271 w 327"/>
              <a:gd name="T89" fmla="*/ 220 h 716"/>
              <a:gd name="T90" fmla="*/ 279 w 327"/>
              <a:gd name="T91" fmla="*/ 195 h 716"/>
              <a:gd name="T92" fmla="*/ 281 w 327"/>
              <a:gd name="T93" fmla="*/ 179 h 716"/>
              <a:gd name="T94" fmla="*/ 287 w 327"/>
              <a:gd name="T95" fmla="*/ 172 h 716"/>
              <a:gd name="T96" fmla="*/ 316 w 327"/>
              <a:gd name="T97" fmla="*/ 166 h 716"/>
              <a:gd name="T98" fmla="*/ 323 w 327"/>
              <a:gd name="T99" fmla="*/ 98 h 716"/>
              <a:gd name="T100" fmla="*/ 301 w 327"/>
              <a:gd name="T101" fmla="*/ 94 h 716"/>
              <a:gd name="T102" fmla="*/ 276 w 327"/>
              <a:gd name="T103" fmla="*/ 78 h 716"/>
              <a:gd name="T104" fmla="*/ 274 w 327"/>
              <a:gd name="T105" fmla="*/ 46 h 7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327" h="716">
                <a:moveTo>
                  <a:pt x="305" y="34"/>
                </a:moveTo>
                <a:lnTo>
                  <a:pt x="310" y="28"/>
                </a:lnTo>
                <a:lnTo>
                  <a:pt x="301" y="9"/>
                </a:lnTo>
                <a:lnTo>
                  <a:pt x="293" y="0"/>
                </a:lnTo>
                <a:lnTo>
                  <a:pt x="283" y="16"/>
                </a:lnTo>
                <a:lnTo>
                  <a:pt x="283" y="17"/>
                </a:lnTo>
                <a:lnTo>
                  <a:pt x="283" y="17"/>
                </a:lnTo>
                <a:lnTo>
                  <a:pt x="283" y="17"/>
                </a:lnTo>
                <a:lnTo>
                  <a:pt x="268" y="34"/>
                </a:lnTo>
                <a:lnTo>
                  <a:pt x="268" y="34"/>
                </a:lnTo>
                <a:lnTo>
                  <a:pt x="267" y="35"/>
                </a:lnTo>
                <a:lnTo>
                  <a:pt x="264" y="35"/>
                </a:lnTo>
                <a:lnTo>
                  <a:pt x="235" y="44"/>
                </a:lnTo>
                <a:lnTo>
                  <a:pt x="232" y="44"/>
                </a:lnTo>
                <a:lnTo>
                  <a:pt x="205" y="40"/>
                </a:lnTo>
                <a:lnTo>
                  <a:pt x="189" y="44"/>
                </a:lnTo>
                <a:lnTo>
                  <a:pt x="185" y="57"/>
                </a:lnTo>
                <a:lnTo>
                  <a:pt x="185" y="57"/>
                </a:lnTo>
                <a:lnTo>
                  <a:pt x="184" y="60"/>
                </a:lnTo>
                <a:lnTo>
                  <a:pt x="171" y="68"/>
                </a:lnTo>
                <a:lnTo>
                  <a:pt x="168" y="70"/>
                </a:lnTo>
                <a:lnTo>
                  <a:pt x="166" y="70"/>
                </a:lnTo>
                <a:lnTo>
                  <a:pt x="142" y="67"/>
                </a:lnTo>
                <a:lnTo>
                  <a:pt x="141" y="70"/>
                </a:lnTo>
                <a:lnTo>
                  <a:pt x="141" y="94"/>
                </a:lnTo>
                <a:lnTo>
                  <a:pt x="140" y="95"/>
                </a:lnTo>
                <a:lnTo>
                  <a:pt x="126" y="112"/>
                </a:lnTo>
                <a:lnTo>
                  <a:pt x="126" y="112"/>
                </a:lnTo>
                <a:lnTo>
                  <a:pt x="126" y="113"/>
                </a:lnTo>
                <a:lnTo>
                  <a:pt x="125" y="113"/>
                </a:lnTo>
                <a:lnTo>
                  <a:pt x="102" y="136"/>
                </a:lnTo>
                <a:lnTo>
                  <a:pt x="101" y="136"/>
                </a:lnTo>
                <a:lnTo>
                  <a:pt x="100" y="137"/>
                </a:lnTo>
                <a:lnTo>
                  <a:pt x="76" y="142"/>
                </a:lnTo>
                <a:lnTo>
                  <a:pt x="60" y="159"/>
                </a:lnTo>
                <a:lnTo>
                  <a:pt x="63" y="180"/>
                </a:lnTo>
                <a:lnTo>
                  <a:pt x="63" y="184"/>
                </a:lnTo>
                <a:lnTo>
                  <a:pt x="60" y="185"/>
                </a:lnTo>
                <a:lnTo>
                  <a:pt x="41" y="203"/>
                </a:lnTo>
                <a:lnTo>
                  <a:pt x="32" y="215"/>
                </a:lnTo>
                <a:lnTo>
                  <a:pt x="39" y="230"/>
                </a:lnTo>
                <a:lnTo>
                  <a:pt x="39" y="231"/>
                </a:lnTo>
                <a:lnTo>
                  <a:pt x="39" y="234"/>
                </a:lnTo>
                <a:lnTo>
                  <a:pt x="39" y="256"/>
                </a:lnTo>
                <a:lnTo>
                  <a:pt x="39" y="256"/>
                </a:lnTo>
                <a:lnTo>
                  <a:pt x="39" y="258"/>
                </a:lnTo>
                <a:lnTo>
                  <a:pt x="26" y="277"/>
                </a:lnTo>
                <a:lnTo>
                  <a:pt x="26" y="278"/>
                </a:lnTo>
                <a:lnTo>
                  <a:pt x="8" y="299"/>
                </a:lnTo>
                <a:lnTo>
                  <a:pt x="10" y="323"/>
                </a:lnTo>
                <a:lnTo>
                  <a:pt x="26" y="337"/>
                </a:lnTo>
                <a:lnTo>
                  <a:pt x="26" y="338"/>
                </a:lnTo>
                <a:lnTo>
                  <a:pt x="26" y="338"/>
                </a:lnTo>
                <a:lnTo>
                  <a:pt x="26" y="338"/>
                </a:lnTo>
                <a:lnTo>
                  <a:pt x="31" y="347"/>
                </a:lnTo>
                <a:lnTo>
                  <a:pt x="34" y="355"/>
                </a:lnTo>
                <a:lnTo>
                  <a:pt x="37" y="362"/>
                </a:lnTo>
                <a:lnTo>
                  <a:pt x="37" y="369"/>
                </a:lnTo>
                <a:lnTo>
                  <a:pt x="37" y="395"/>
                </a:lnTo>
                <a:lnTo>
                  <a:pt x="35" y="395"/>
                </a:lnTo>
                <a:lnTo>
                  <a:pt x="34" y="396"/>
                </a:lnTo>
                <a:lnTo>
                  <a:pt x="10" y="415"/>
                </a:lnTo>
                <a:lnTo>
                  <a:pt x="8" y="450"/>
                </a:lnTo>
                <a:lnTo>
                  <a:pt x="10" y="487"/>
                </a:lnTo>
                <a:lnTo>
                  <a:pt x="10" y="487"/>
                </a:lnTo>
                <a:lnTo>
                  <a:pt x="11" y="498"/>
                </a:lnTo>
                <a:lnTo>
                  <a:pt x="14" y="513"/>
                </a:lnTo>
                <a:lnTo>
                  <a:pt x="19" y="533"/>
                </a:lnTo>
                <a:lnTo>
                  <a:pt x="27" y="556"/>
                </a:lnTo>
                <a:lnTo>
                  <a:pt x="27" y="557"/>
                </a:lnTo>
                <a:lnTo>
                  <a:pt x="27" y="559"/>
                </a:lnTo>
                <a:lnTo>
                  <a:pt x="0" y="683"/>
                </a:lnTo>
                <a:lnTo>
                  <a:pt x="3" y="707"/>
                </a:lnTo>
                <a:lnTo>
                  <a:pt x="21" y="716"/>
                </a:lnTo>
                <a:lnTo>
                  <a:pt x="50" y="686"/>
                </a:lnTo>
                <a:lnTo>
                  <a:pt x="50" y="686"/>
                </a:lnTo>
                <a:lnTo>
                  <a:pt x="51" y="686"/>
                </a:lnTo>
                <a:lnTo>
                  <a:pt x="144" y="651"/>
                </a:lnTo>
                <a:lnTo>
                  <a:pt x="168" y="629"/>
                </a:lnTo>
                <a:lnTo>
                  <a:pt x="171" y="627"/>
                </a:lnTo>
                <a:lnTo>
                  <a:pt x="172" y="628"/>
                </a:lnTo>
                <a:lnTo>
                  <a:pt x="174" y="628"/>
                </a:lnTo>
                <a:lnTo>
                  <a:pt x="228" y="632"/>
                </a:lnTo>
                <a:lnTo>
                  <a:pt x="228" y="632"/>
                </a:lnTo>
                <a:lnTo>
                  <a:pt x="235" y="631"/>
                </a:lnTo>
                <a:lnTo>
                  <a:pt x="245" y="628"/>
                </a:lnTo>
                <a:lnTo>
                  <a:pt x="274" y="616"/>
                </a:lnTo>
                <a:lnTo>
                  <a:pt x="274" y="591"/>
                </a:lnTo>
                <a:lnTo>
                  <a:pt x="275" y="590"/>
                </a:lnTo>
                <a:lnTo>
                  <a:pt x="276" y="590"/>
                </a:lnTo>
                <a:lnTo>
                  <a:pt x="291" y="576"/>
                </a:lnTo>
                <a:lnTo>
                  <a:pt x="287" y="561"/>
                </a:lnTo>
                <a:lnTo>
                  <a:pt x="287" y="559"/>
                </a:lnTo>
                <a:lnTo>
                  <a:pt x="287" y="558"/>
                </a:lnTo>
                <a:lnTo>
                  <a:pt x="287" y="556"/>
                </a:lnTo>
                <a:lnTo>
                  <a:pt x="289" y="554"/>
                </a:lnTo>
                <a:lnTo>
                  <a:pt x="289" y="554"/>
                </a:lnTo>
                <a:lnTo>
                  <a:pt x="291" y="551"/>
                </a:lnTo>
                <a:lnTo>
                  <a:pt x="292" y="548"/>
                </a:lnTo>
                <a:lnTo>
                  <a:pt x="291" y="544"/>
                </a:lnTo>
                <a:lnTo>
                  <a:pt x="290" y="542"/>
                </a:lnTo>
                <a:lnTo>
                  <a:pt x="290" y="542"/>
                </a:lnTo>
                <a:lnTo>
                  <a:pt x="287" y="536"/>
                </a:lnTo>
                <a:lnTo>
                  <a:pt x="287" y="529"/>
                </a:lnTo>
                <a:lnTo>
                  <a:pt x="290" y="521"/>
                </a:lnTo>
                <a:lnTo>
                  <a:pt x="293" y="513"/>
                </a:lnTo>
                <a:lnTo>
                  <a:pt x="299" y="505"/>
                </a:lnTo>
                <a:lnTo>
                  <a:pt x="299" y="505"/>
                </a:lnTo>
                <a:lnTo>
                  <a:pt x="298" y="488"/>
                </a:lnTo>
                <a:lnTo>
                  <a:pt x="279" y="466"/>
                </a:lnTo>
                <a:lnTo>
                  <a:pt x="279" y="466"/>
                </a:lnTo>
                <a:lnTo>
                  <a:pt x="275" y="462"/>
                </a:lnTo>
                <a:lnTo>
                  <a:pt x="272" y="456"/>
                </a:lnTo>
                <a:lnTo>
                  <a:pt x="272" y="450"/>
                </a:lnTo>
                <a:lnTo>
                  <a:pt x="275" y="443"/>
                </a:lnTo>
                <a:lnTo>
                  <a:pt x="275" y="443"/>
                </a:lnTo>
                <a:lnTo>
                  <a:pt x="279" y="433"/>
                </a:lnTo>
                <a:lnTo>
                  <a:pt x="283" y="427"/>
                </a:lnTo>
                <a:lnTo>
                  <a:pt x="287" y="423"/>
                </a:lnTo>
                <a:lnTo>
                  <a:pt x="292" y="402"/>
                </a:lnTo>
                <a:lnTo>
                  <a:pt x="292" y="402"/>
                </a:lnTo>
                <a:lnTo>
                  <a:pt x="292" y="402"/>
                </a:lnTo>
                <a:lnTo>
                  <a:pt x="305" y="373"/>
                </a:lnTo>
                <a:lnTo>
                  <a:pt x="309" y="360"/>
                </a:lnTo>
                <a:lnTo>
                  <a:pt x="327" y="324"/>
                </a:lnTo>
                <a:lnTo>
                  <a:pt x="315" y="301"/>
                </a:lnTo>
                <a:lnTo>
                  <a:pt x="277" y="278"/>
                </a:lnTo>
                <a:lnTo>
                  <a:pt x="275" y="278"/>
                </a:lnTo>
                <a:lnTo>
                  <a:pt x="275" y="275"/>
                </a:lnTo>
                <a:lnTo>
                  <a:pt x="275" y="275"/>
                </a:lnTo>
                <a:lnTo>
                  <a:pt x="268" y="256"/>
                </a:lnTo>
                <a:lnTo>
                  <a:pt x="268" y="255"/>
                </a:lnTo>
                <a:lnTo>
                  <a:pt x="268" y="252"/>
                </a:lnTo>
                <a:lnTo>
                  <a:pt x="271" y="220"/>
                </a:lnTo>
                <a:lnTo>
                  <a:pt x="271" y="220"/>
                </a:lnTo>
                <a:lnTo>
                  <a:pt x="271" y="219"/>
                </a:lnTo>
                <a:lnTo>
                  <a:pt x="279" y="195"/>
                </a:lnTo>
                <a:lnTo>
                  <a:pt x="279" y="195"/>
                </a:lnTo>
                <a:lnTo>
                  <a:pt x="279" y="189"/>
                </a:lnTo>
                <a:lnTo>
                  <a:pt x="279" y="183"/>
                </a:lnTo>
                <a:lnTo>
                  <a:pt x="281" y="179"/>
                </a:lnTo>
                <a:lnTo>
                  <a:pt x="283" y="175"/>
                </a:lnTo>
                <a:lnTo>
                  <a:pt x="283" y="175"/>
                </a:lnTo>
                <a:lnTo>
                  <a:pt x="287" y="172"/>
                </a:lnTo>
                <a:lnTo>
                  <a:pt x="291" y="170"/>
                </a:lnTo>
                <a:lnTo>
                  <a:pt x="293" y="170"/>
                </a:lnTo>
                <a:lnTo>
                  <a:pt x="316" y="166"/>
                </a:lnTo>
                <a:lnTo>
                  <a:pt x="322" y="153"/>
                </a:lnTo>
                <a:lnTo>
                  <a:pt x="327" y="113"/>
                </a:lnTo>
                <a:lnTo>
                  <a:pt x="323" y="98"/>
                </a:lnTo>
                <a:lnTo>
                  <a:pt x="302" y="94"/>
                </a:lnTo>
                <a:lnTo>
                  <a:pt x="301" y="94"/>
                </a:lnTo>
                <a:lnTo>
                  <a:pt x="301" y="94"/>
                </a:lnTo>
                <a:lnTo>
                  <a:pt x="277" y="82"/>
                </a:lnTo>
                <a:lnTo>
                  <a:pt x="276" y="81"/>
                </a:lnTo>
                <a:lnTo>
                  <a:pt x="276" y="78"/>
                </a:lnTo>
                <a:lnTo>
                  <a:pt x="275" y="77"/>
                </a:lnTo>
                <a:lnTo>
                  <a:pt x="274" y="48"/>
                </a:lnTo>
                <a:lnTo>
                  <a:pt x="274" y="46"/>
                </a:lnTo>
                <a:lnTo>
                  <a:pt x="274" y="42"/>
                </a:lnTo>
                <a:lnTo>
                  <a:pt x="305" y="34"/>
                </a:lnTo>
                <a:close/>
              </a:path>
            </a:pathLst>
          </a:custGeom>
          <a:solidFill>
            <a:srgbClr val="AA7FDC"/>
          </a:solidFill>
          <a:ln>
            <a:noFill/>
          </a:ln>
        </p:spPr>
        <p:txBody>
          <a:bodyPr vert="horz" wrap="square" lIns="121908" tIns="60954" rIns="121908" bIns="60954" numCol="1" anchor="t" anchorCtr="0" compatLnSpc="1"/>
          <a:lstStyle/>
          <a:p>
            <a:endParaRPr lang="zh-CN" altLang="en-US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9" name="Freeform 50"/>
          <p:cNvSpPr/>
          <p:nvPr/>
        </p:nvSpPr>
        <p:spPr bwMode="auto">
          <a:xfrm>
            <a:off x="4300972" y="4425567"/>
            <a:ext cx="605360" cy="702865"/>
          </a:xfrm>
          <a:custGeom>
            <a:avLst/>
            <a:gdLst>
              <a:gd name="T0" fmla="*/ 442 w 520"/>
              <a:gd name="T1" fmla="*/ 82 h 605"/>
              <a:gd name="T2" fmla="*/ 442 w 520"/>
              <a:gd name="T3" fmla="*/ 47 h 605"/>
              <a:gd name="T4" fmla="*/ 411 w 520"/>
              <a:gd name="T5" fmla="*/ 52 h 605"/>
              <a:gd name="T6" fmla="*/ 379 w 520"/>
              <a:gd name="T7" fmla="*/ 33 h 605"/>
              <a:gd name="T8" fmla="*/ 367 w 520"/>
              <a:gd name="T9" fmla="*/ 31 h 605"/>
              <a:gd name="T10" fmla="*/ 322 w 520"/>
              <a:gd name="T11" fmla="*/ 67 h 605"/>
              <a:gd name="T12" fmla="*/ 279 w 520"/>
              <a:gd name="T13" fmla="*/ 43 h 605"/>
              <a:gd name="T14" fmla="*/ 225 w 520"/>
              <a:gd name="T15" fmla="*/ 24 h 605"/>
              <a:gd name="T16" fmla="*/ 141 w 520"/>
              <a:gd name="T17" fmla="*/ 1 h 605"/>
              <a:gd name="T18" fmla="*/ 103 w 520"/>
              <a:gd name="T19" fmla="*/ 48 h 605"/>
              <a:gd name="T20" fmla="*/ 24 w 520"/>
              <a:gd name="T21" fmla="*/ 131 h 605"/>
              <a:gd name="T22" fmla="*/ 38 w 520"/>
              <a:gd name="T23" fmla="*/ 226 h 605"/>
              <a:gd name="T24" fmla="*/ 28 w 520"/>
              <a:gd name="T25" fmla="*/ 243 h 605"/>
              <a:gd name="T26" fmla="*/ 22 w 520"/>
              <a:gd name="T27" fmla="*/ 312 h 605"/>
              <a:gd name="T28" fmla="*/ 21 w 520"/>
              <a:gd name="T29" fmla="*/ 338 h 605"/>
              <a:gd name="T30" fmla="*/ 37 w 520"/>
              <a:gd name="T31" fmla="*/ 339 h 605"/>
              <a:gd name="T32" fmla="*/ 47 w 520"/>
              <a:gd name="T33" fmla="*/ 354 h 605"/>
              <a:gd name="T34" fmla="*/ 43 w 520"/>
              <a:gd name="T35" fmla="*/ 392 h 605"/>
              <a:gd name="T36" fmla="*/ 38 w 520"/>
              <a:gd name="T37" fmla="*/ 433 h 605"/>
              <a:gd name="T38" fmla="*/ 95 w 520"/>
              <a:gd name="T39" fmla="*/ 460 h 605"/>
              <a:gd name="T40" fmla="*/ 127 w 520"/>
              <a:gd name="T41" fmla="*/ 463 h 605"/>
              <a:gd name="T42" fmla="*/ 147 w 520"/>
              <a:gd name="T43" fmla="*/ 433 h 605"/>
              <a:gd name="T44" fmla="*/ 187 w 520"/>
              <a:gd name="T45" fmla="*/ 424 h 605"/>
              <a:gd name="T46" fmla="*/ 196 w 520"/>
              <a:gd name="T47" fmla="*/ 423 h 605"/>
              <a:gd name="T48" fmla="*/ 213 w 520"/>
              <a:gd name="T49" fmla="*/ 409 h 605"/>
              <a:gd name="T50" fmla="*/ 231 w 520"/>
              <a:gd name="T51" fmla="*/ 424 h 605"/>
              <a:gd name="T52" fmla="*/ 236 w 520"/>
              <a:gd name="T53" fmla="*/ 461 h 605"/>
              <a:gd name="T54" fmla="*/ 244 w 520"/>
              <a:gd name="T55" fmla="*/ 500 h 605"/>
              <a:gd name="T56" fmla="*/ 232 w 520"/>
              <a:gd name="T57" fmla="*/ 523 h 605"/>
              <a:gd name="T58" fmla="*/ 255 w 520"/>
              <a:gd name="T59" fmla="*/ 566 h 605"/>
              <a:gd name="T60" fmla="*/ 249 w 520"/>
              <a:gd name="T61" fmla="*/ 597 h 605"/>
              <a:gd name="T62" fmla="*/ 268 w 520"/>
              <a:gd name="T63" fmla="*/ 603 h 605"/>
              <a:gd name="T64" fmla="*/ 324 w 520"/>
              <a:gd name="T65" fmla="*/ 555 h 605"/>
              <a:gd name="T66" fmla="*/ 328 w 520"/>
              <a:gd name="T67" fmla="*/ 539 h 605"/>
              <a:gd name="T68" fmla="*/ 356 w 520"/>
              <a:gd name="T69" fmla="*/ 545 h 605"/>
              <a:gd name="T70" fmla="*/ 403 w 520"/>
              <a:gd name="T71" fmla="*/ 571 h 605"/>
              <a:gd name="T72" fmla="*/ 407 w 520"/>
              <a:gd name="T73" fmla="*/ 561 h 605"/>
              <a:gd name="T74" fmla="*/ 386 w 520"/>
              <a:gd name="T75" fmla="*/ 517 h 605"/>
              <a:gd name="T76" fmla="*/ 406 w 520"/>
              <a:gd name="T77" fmla="*/ 496 h 605"/>
              <a:gd name="T78" fmla="*/ 440 w 520"/>
              <a:gd name="T79" fmla="*/ 493 h 605"/>
              <a:gd name="T80" fmla="*/ 504 w 520"/>
              <a:gd name="T81" fmla="*/ 500 h 605"/>
              <a:gd name="T82" fmla="*/ 513 w 520"/>
              <a:gd name="T83" fmla="*/ 476 h 605"/>
              <a:gd name="T84" fmla="*/ 518 w 520"/>
              <a:gd name="T85" fmla="*/ 441 h 605"/>
              <a:gd name="T86" fmla="*/ 504 w 520"/>
              <a:gd name="T87" fmla="*/ 429 h 605"/>
              <a:gd name="T88" fmla="*/ 505 w 520"/>
              <a:gd name="T89" fmla="*/ 414 h 605"/>
              <a:gd name="T90" fmla="*/ 492 w 520"/>
              <a:gd name="T91" fmla="*/ 381 h 605"/>
              <a:gd name="T92" fmla="*/ 480 w 520"/>
              <a:gd name="T93" fmla="*/ 338 h 605"/>
              <a:gd name="T94" fmla="*/ 466 w 520"/>
              <a:gd name="T95" fmla="*/ 296 h 605"/>
              <a:gd name="T96" fmla="*/ 453 w 520"/>
              <a:gd name="T97" fmla="*/ 255 h 605"/>
              <a:gd name="T98" fmla="*/ 504 w 520"/>
              <a:gd name="T99" fmla="*/ 187 h 605"/>
              <a:gd name="T100" fmla="*/ 464 w 520"/>
              <a:gd name="T101" fmla="*/ 108 h 6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520" h="605">
                <a:moveTo>
                  <a:pt x="453" y="103"/>
                </a:moveTo>
                <a:lnTo>
                  <a:pt x="454" y="102"/>
                </a:lnTo>
                <a:lnTo>
                  <a:pt x="452" y="102"/>
                </a:lnTo>
                <a:lnTo>
                  <a:pt x="452" y="100"/>
                </a:lnTo>
                <a:lnTo>
                  <a:pt x="442" y="82"/>
                </a:lnTo>
                <a:lnTo>
                  <a:pt x="441" y="80"/>
                </a:lnTo>
                <a:lnTo>
                  <a:pt x="441" y="78"/>
                </a:lnTo>
                <a:lnTo>
                  <a:pt x="444" y="49"/>
                </a:lnTo>
                <a:lnTo>
                  <a:pt x="444" y="49"/>
                </a:lnTo>
                <a:lnTo>
                  <a:pt x="442" y="47"/>
                </a:lnTo>
                <a:lnTo>
                  <a:pt x="441" y="44"/>
                </a:lnTo>
                <a:lnTo>
                  <a:pt x="432" y="37"/>
                </a:lnTo>
                <a:lnTo>
                  <a:pt x="425" y="37"/>
                </a:lnTo>
                <a:lnTo>
                  <a:pt x="414" y="52"/>
                </a:lnTo>
                <a:lnTo>
                  <a:pt x="411" y="52"/>
                </a:lnTo>
                <a:lnTo>
                  <a:pt x="411" y="52"/>
                </a:lnTo>
                <a:lnTo>
                  <a:pt x="382" y="67"/>
                </a:lnTo>
                <a:lnTo>
                  <a:pt x="377" y="46"/>
                </a:lnTo>
                <a:lnTo>
                  <a:pt x="377" y="44"/>
                </a:lnTo>
                <a:lnTo>
                  <a:pt x="379" y="33"/>
                </a:lnTo>
                <a:lnTo>
                  <a:pt x="377" y="22"/>
                </a:lnTo>
                <a:lnTo>
                  <a:pt x="374" y="21"/>
                </a:lnTo>
                <a:lnTo>
                  <a:pt x="368" y="30"/>
                </a:lnTo>
                <a:lnTo>
                  <a:pt x="367" y="30"/>
                </a:lnTo>
                <a:lnTo>
                  <a:pt x="367" y="31"/>
                </a:lnTo>
                <a:lnTo>
                  <a:pt x="330" y="64"/>
                </a:lnTo>
                <a:lnTo>
                  <a:pt x="329" y="67"/>
                </a:lnTo>
                <a:lnTo>
                  <a:pt x="328" y="67"/>
                </a:lnTo>
                <a:lnTo>
                  <a:pt x="324" y="67"/>
                </a:lnTo>
                <a:lnTo>
                  <a:pt x="322" y="67"/>
                </a:lnTo>
                <a:lnTo>
                  <a:pt x="312" y="61"/>
                </a:lnTo>
                <a:lnTo>
                  <a:pt x="311" y="60"/>
                </a:lnTo>
                <a:lnTo>
                  <a:pt x="298" y="49"/>
                </a:lnTo>
                <a:lnTo>
                  <a:pt x="279" y="43"/>
                </a:lnTo>
                <a:lnTo>
                  <a:pt x="279" y="43"/>
                </a:lnTo>
                <a:lnTo>
                  <a:pt x="277" y="41"/>
                </a:lnTo>
                <a:lnTo>
                  <a:pt x="266" y="32"/>
                </a:lnTo>
                <a:lnTo>
                  <a:pt x="226" y="24"/>
                </a:lnTo>
                <a:lnTo>
                  <a:pt x="226" y="24"/>
                </a:lnTo>
                <a:lnTo>
                  <a:pt x="225" y="24"/>
                </a:lnTo>
                <a:lnTo>
                  <a:pt x="198" y="11"/>
                </a:lnTo>
                <a:lnTo>
                  <a:pt x="198" y="12"/>
                </a:lnTo>
                <a:lnTo>
                  <a:pt x="178" y="2"/>
                </a:lnTo>
                <a:lnTo>
                  <a:pt x="152" y="0"/>
                </a:lnTo>
                <a:lnTo>
                  <a:pt x="141" y="1"/>
                </a:lnTo>
                <a:lnTo>
                  <a:pt x="149" y="46"/>
                </a:lnTo>
                <a:lnTo>
                  <a:pt x="146" y="46"/>
                </a:lnTo>
                <a:lnTo>
                  <a:pt x="119" y="48"/>
                </a:lnTo>
                <a:lnTo>
                  <a:pt x="105" y="48"/>
                </a:lnTo>
                <a:lnTo>
                  <a:pt x="103" y="48"/>
                </a:lnTo>
                <a:lnTo>
                  <a:pt x="103" y="48"/>
                </a:lnTo>
                <a:lnTo>
                  <a:pt x="90" y="38"/>
                </a:lnTo>
                <a:lnTo>
                  <a:pt x="66" y="49"/>
                </a:lnTo>
                <a:lnTo>
                  <a:pt x="44" y="78"/>
                </a:lnTo>
                <a:lnTo>
                  <a:pt x="24" y="131"/>
                </a:lnTo>
                <a:lnTo>
                  <a:pt x="30" y="187"/>
                </a:lnTo>
                <a:lnTo>
                  <a:pt x="38" y="220"/>
                </a:lnTo>
                <a:lnTo>
                  <a:pt x="38" y="220"/>
                </a:lnTo>
                <a:lnTo>
                  <a:pt x="39" y="224"/>
                </a:lnTo>
                <a:lnTo>
                  <a:pt x="38" y="226"/>
                </a:lnTo>
                <a:lnTo>
                  <a:pt x="35" y="227"/>
                </a:lnTo>
                <a:lnTo>
                  <a:pt x="35" y="227"/>
                </a:lnTo>
                <a:lnTo>
                  <a:pt x="31" y="231"/>
                </a:lnTo>
                <a:lnTo>
                  <a:pt x="29" y="236"/>
                </a:lnTo>
                <a:lnTo>
                  <a:pt x="28" y="243"/>
                </a:lnTo>
                <a:lnTo>
                  <a:pt x="28" y="251"/>
                </a:lnTo>
                <a:lnTo>
                  <a:pt x="39" y="300"/>
                </a:lnTo>
                <a:lnTo>
                  <a:pt x="36" y="304"/>
                </a:lnTo>
                <a:lnTo>
                  <a:pt x="36" y="304"/>
                </a:lnTo>
                <a:lnTo>
                  <a:pt x="22" y="312"/>
                </a:lnTo>
                <a:lnTo>
                  <a:pt x="12" y="320"/>
                </a:lnTo>
                <a:lnTo>
                  <a:pt x="5" y="326"/>
                </a:lnTo>
                <a:lnTo>
                  <a:pt x="3" y="330"/>
                </a:lnTo>
                <a:lnTo>
                  <a:pt x="0" y="347"/>
                </a:lnTo>
                <a:lnTo>
                  <a:pt x="21" y="338"/>
                </a:lnTo>
                <a:lnTo>
                  <a:pt x="22" y="337"/>
                </a:lnTo>
                <a:lnTo>
                  <a:pt x="23" y="337"/>
                </a:lnTo>
                <a:lnTo>
                  <a:pt x="23" y="337"/>
                </a:lnTo>
                <a:lnTo>
                  <a:pt x="32" y="338"/>
                </a:lnTo>
                <a:lnTo>
                  <a:pt x="37" y="339"/>
                </a:lnTo>
                <a:lnTo>
                  <a:pt x="40" y="342"/>
                </a:lnTo>
                <a:lnTo>
                  <a:pt x="43" y="344"/>
                </a:lnTo>
                <a:lnTo>
                  <a:pt x="45" y="346"/>
                </a:lnTo>
                <a:lnTo>
                  <a:pt x="46" y="350"/>
                </a:lnTo>
                <a:lnTo>
                  <a:pt x="47" y="354"/>
                </a:lnTo>
                <a:lnTo>
                  <a:pt x="51" y="381"/>
                </a:lnTo>
                <a:lnTo>
                  <a:pt x="50" y="384"/>
                </a:lnTo>
                <a:lnTo>
                  <a:pt x="47" y="386"/>
                </a:lnTo>
                <a:lnTo>
                  <a:pt x="47" y="386"/>
                </a:lnTo>
                <a:lnTo>
                  <a:pt x="43" y="392"/>
                </a:lnTo>
                <a:lnTo>
                  <a:pt x="42" y="396"/>
                </a:lnTo>
                <a:lnTo>
                  <a:pt x="40" y="399"/>
                </a:lnTo>
                <a:lnTo>
                  <a:pt x="37" y="427"/>
                </a:lnTo>
                <a:lnTo>
                  <a:pt x="37" y="427"/>
                </a:lnTo>
                <a:lnTo>
                  <a:pt x="38" y="433"/>
                </a:lnTo>
                <a:lnTo>
                  <a:pt x="40" y="439"/>
                </a:lnTo>
                <a:lnTo>
                  <a:pt x="44" y="444"/>
                </a:lnTo>
                <a:lnTo>
                  <a:pt x="47" y="447"/>
                </a:lnTo>
                <a:lnTo>
                  <a:pt x="73" y="478"/>
                </a:lnTo>
                <a:lnTo>
                  <a:pt x="95" y="460"/>
                </a:lnTo>
                <a:lnTo>
                  <a:pt x="114" y="457"/>
                </a:lnTo>
                <a:lnTo>
                  <a:pt x="115" y="457"/>
                </a:lnTo>
                <a:lnTo>
                  <a:pt x="116" y="460"/>
                </a:lnTo>
                <a:lnTo>
                  <a:pt x="127" y="463"/>
                </a:lnTo>
                <a:lnTo>
                  <a:pt x="127" y="463"/>
                </a:lnTo>
                <a:lnTo>
                  <a:pt x="133" y="462"/>
                </a:lnTo>
                <a:lnTo>
                  <a:pt x="137" y="461"/>
                </a:lnTo>
                <a:lnTo>
                  <a:pt x="139" y="459"/>
                </a:lnTo>
                <a:lnTo>
                  <a:pt x="149" y="443"/>
                </a:lnTo>
                <a:lnTo>
                  <a:pt x="147" y="433"/>
                </a:lnTo>
                <a:lnTo>
                  <a:pt x="147" y="433"/>
                </a:lnTo>
                <a:lnTo>
                  <a:pt x="152" y="428"/>
                </a:lnTo>
                <a:lnTo>
                  <a:pt x="158" y="424"/>
                </a:lnTo>
                <a:lnTo>
                  <a:pt x="187" y="424"/>
                </a:lnTo>
                <a:lnTo>
                  <a:pt x="187" y="424"/>
                </a:lnTo>
                <a:lnTo>
                  <a:pt x="190" y="425"/>
                </a:lnTo>
                <a:lnTo>
                  <a:pt x="193" y="425"/>
                </a:lnTo>
                <a:lnTo>
                  <a:pt x="195" y="424"/>
                </a:lnTo>
                <a:lnTo>
                  <a:pt x="196" y="423"/>
                </a:lnTo>
                <a:lnTo>
                  <a:pt x="196" y="423"/>
                </a:lnTo>
                <a:lnTo>
                  <a:pt x="198" y="417"/>
                </a:lnTo>
                <a:lnTo>
                  <a:pt x="201" y="414"/>
                </a:lnTo>
                <a:lnTo>
                  <a:pt x="206" y="408"/>
                </a:lnTo>
                <a:lnTo>
                  <a:pt x="206" y="408"/>
                </a:lnTo>
                <a:lnTo>
                  <a:pt x="213" y="409"/>
                </a:lnTo>
                <a:lnTo>
                  <a:pt x="217" y="412"/>
                </a:lnTo>
                <a:lnTo>
                  <a:pt x="220" y="414"/>
                </a:lnTo>
                <a:lnTo>
                  <a:pt x="220" y="414"/>
                </a:lnTo>
                <a:lnTo>
                  <a:pt x="226" y="419"/>
                </a:lnTo>
                <a:lnTo>
                  <a:pt x="231" y="424"/>
                </a:lnTo>
                <a:lnTo>
                  <a:pt x="233" y="429"/>
                </a:lnTo>
                <a:lnTo>
                  <a:pt x="234" y="436"/>
                </a:lnTo>
                <a:lnTo>
                  <a:pt x="232" y="457"/>
                </a:lnTo>
                <a:lnTo>
                  <a:pt x="236" y="461"/>
                </a:lnTo>
                <a:lnTo>
                  <a:pt x="236" y="461"/>
                </a:lnTo>
                <a:lnTo>
                  <a:pt x="242" y="466"/>
                </a:lnTo>
                <a:lnTo>
                  <a:pt x="245" y="470"/>
                </a:lnTo>
                <a:lnTo>
                  <a:pt x="248" y="474"/>
                </a:lnTo>
                <a:lnTo>
                  <a:pt x="249" y="478"/>
                </a:lnTo>
                <a:lnTo>
                  <a:pt x="244" y="500"/>
                </a:lnTo>
                <a:lnTo>
                  <a:pt x="244" y="500"/>
                </a:lnTo>
                <a:lnTo>
                  <a:pt x="241" y="508"/>
                </a:lnTo>
                <a:lnTo>
                  <a:pt x="239" y="515"/>
                </a:lnTo>
                <a:lnTo>
                  <a:pt x="235" y="519"/>
                </a:lnTo>
                <a:lnTo>
                  <a:pt x="232" y="523"/>
                </a:lnTo>
                <a:lnTo>
                  <a:pt x="232" y="522"/>
                </a:lnTo>
                <a:lnTo>
                  <a:pt x="213" y="559"/>
                </a:lnTo>
                <a:lnTo>
                  <a:pt x="220" y="562"/>
                </a:lnTo>
                <a:lnTo>
                  <a:pt x="249" y="563"/>
                </a:lnTo>
                <a:lnTo>
                  <a:pt x="255" y="566"/>
                </a:lnTo>
                <a:lnTo>
                  <a:pt x="252" y="571"/>
                </a:lnTo>
                <a:lnTo>
                  <a:pt x="252" y="571"/>
                </a:lnTo>
                <a:lnTo>
                  <a:pt x="249" y="586"/>
                </a:lnTo>
                <a:lnTo>
                  <a:pt x="249" y="593"/>
                </a:lnTo>
                <a:lnTo>
                  <a:pt x="249" y="597"/>
                </a:lnTo>
                <a:lnTo>
                  <a:pt x="249" y="597"/>
                </a:lnTo>
                <a:lnTo>
                  <a:pt x="256" y="602"/>
                </a:lnTo>
                <a:lnTo>
                  <a:pt x="260" y="604"/>
                </a:lnTo>
                <a:lnTo>
                  <a:pt x="265" y="605"/>
                </a:lnTo>
                <a:lnTo>
                  <a:pt x="268" y="603"/>
                </a:lnTo>
                <a:lnTo>
                  <a:pt x="285" y="596"/>
                </a:lnTo>
                <a:lnTo>
                  <a:pt x="294" y="593"/>
                </a:lnTo>
                <a:lnTo>
                  <a:pt x="310" y="593"/>
                </a:lnTo>
                <a:lnTo>
                  <a:pt x="324" y="576"/>
                </a:lnTo>
                <a:lnTo>
                  <a:pt x="324" y="555"/>
                </a:lnTo>
                <a:lnTo>
                  <a:pt x="324" y="555"/>
                </a:lnTo>
                <a:lnTo>
                  <a:pt x="324" y="550"/>
                </a:lnTo>
                <a:lnTo>
                  <a:pt x="324" y="546"/>
                </a:lnTo>
                <a:lnTo>
                  <a:pt x="326" y="542"/>
                </a:lnTo>
                <a:lnTo>
                  <a:pt x="328" y="539"/>
                </a:lnTo>
                <a:lnTo>
                  <a:pt x="328" y="539"/>
                </a:lnTo>
                <a:lnTo>
                  <a:pt x="332" y="538"/>
                </a:lnTo>
                <a:lnTo>
                  <a:pt x="338" y="538"/>
                </a:lnTo>
                <a:lnTo>
                  <a:pt x="346" y="539"/>
                </a:lnTo>
                <a:lnTo>
                  <a:pt x="356" y="545"/>
                </a:lnTo>
                <a:lnTo>
                  <a:pt x="385" y="562"/>
                </a:lnTo>
                <a:lnTo>
                  <a:pt x="385" y="562"/>
                </a:lnTo>
                <a:lnTo>
                  <a:pt x="392" y="566"/>
                </a:lnTo>
                <a:lnTo>
                  <a:pt x="398" y="570"/>
                </a:lnTo>
                <a:lnTo>
                  <a:pt x="403" y="571"/>
                </a:lnTo>
                <a:lnTo>
                  <a:pt x="407" y="572"/>
                </a:lnTo>
                <a:lnTo>
                  <a:pt x="407" y="571"/>
                </a:lnTo>
                <a:lnTo>
                  <a:pt x="407" y="571"/>
                </a:lnTo>
                <a:lnTo>
                  <a:pt x="408" y="566"/>
                </a:lnTo>
                <a:lnTo>
                  <a:pt x="407" y="561"/>
                </a:lnTo>
                <a:lnTo>
                  <a:pt x="405" y="553"/>
                </a:lnTo>
                <a:lnTo>
                  <a:pt x="401" y="545"/>
                </a:lnTo>
                <a:lnTo>
                  <a:pt x="385" y="519"/>
                </a:lnTo>
                <a:lnTo>
                  <a:pt x="385" y="517"/>
                </a:lnTo>
                <a:lnTo>
                  <a:pt x="386" y="517"/>
                </a:lnTo>
                <a:lnTo>
                  <a:pt x="387" y="515"/>
                </a:lnTo>
                <a:lnTo>
                  <a:pt x="387" y="515"/>
                </a:lnTo>
                <a:lnTo>
                  <a:pt x="394" y="508"/>
                </a:lnTo>
                <a:lnTo>
                  <a:pt x="400" y="501"/>
                </a:lnTo>
                <a:lnTo>
                  <a:pt x="406" y="496"/>
                </a:lnTo>
                <a:lnTo>
                  <a:pt x="413" y="493"/>
                </a:lnTo>
                <a:lnTo>
                  <a:pt x="419" y="492"/>
                </a:lnTo>
                <a:lnTo>
                  <a:pt x="425" y="491"/>
                </a:lnTo>
                <a:lnTo>
                  <a:pt x="433" y="492"/>
                </a:lnTo>
                <a:lnTo>
                  <a:pt x="440" y="493"/>
                </a:lnTo>
                <a:lnTo>
                  <a:pt x="485" y="514"/>
                </a:lnTo>
                <a:lnTo>
                  <a:pt x="503" y="502"/>
                </a:lnTo>
                <a:lnTo>
                  <a:pt x="504" y="502"/>
                </a:lnTo>
                <a:lnTo>
                  <a:pt x="504" y="501"/>
                </a:lnTo>
                <a:lnTo>
                  <a:pt x="504" y="500"/>
                </a:lnTo>
                <a:lnTo>
                  <a:pt x="502" y="496"/>
                </a:lnTo>
                <a:lnTo>
                  <a:pt x="503" y="495"/>
                </a:lnTo>
                <a:lnTo>
                  <a:pt x="504" y="493"/>
                </a:lnTo>
                <a:lnTo>
                  <a:pt x="504" y="493"/>
                </a:lnTo>
                <a:lnTo>
                  <a:pt x="513" y="476"/>
                </a:lnTo>
                <a:lnTo>
                  <a:pt x="518" y="462"/>
                </a:lnTo>
                <a:lnTo>
                  <a:pt x="520" y="455"/>
                </a:lnTo>
                <a:lnTo>
                  <a:pt x="520" y="451"/>
                </a:lnTo>
                <a:lnTo>
                  <a:pt x="520" y="445"/>
                </a:lnTo>
                <a:lnTo>
                  <a:pt x="518" y="441"/>
                </a:lnTo>
                <a:lnTo>
                  <a:pt x="518" y="441"/>
                </a:lnTo>
                <a:lnTo>
                  <a:pt x="516" y="436"/>
                </a:lnTo>
                <a:lnTo>
                  <a:pt x="511" y="432"/>
                </a:lnTo>
                <a:lnTo>
                  <a:pt x="508" y="430"/>
                </a:lnTo>
                <a:lnTo>
                  <a:pt x="504" y="429"/>
                </a:lnTo>
                <a:lnTo>
                  <a:pt x="501" y="429"/>
                </a:lnTo>
                <a:lnTo>
                  <a:pt x="497" y="417"/>
                </a:lnTo>
                <a:lnTo>
                  <a:pt x="501" y="417"/>
                </a:lnTo>
                <a:lnTo>
                  <a:pt x="501" y="417"/>
                </a:lnTo>
                <a:lnTo>
                  <a:pt x="505" y="414"/>
                </a:lnTo>
                <a:lnTo>
                  <a:pt x="510" y="412"/>
                </a:lnTo>
                <a:lnTo>
                  <a:pt x="513" y="408"/>
                </a:lnTo>
                <a:lnTo>
                  <a:pt x="515" y="405"/>
                </a:lnTo>
                <a:lnTo>
                  <a:pt x="511" y="399"/>
                </a:lnTo>
                <a:lnTo>
                  <a:pt x="492" y="381"/>
                </a:lnTo>
                <a:lnTo>
                  <a:pt x="492" y="381"/>
                </a:lnTo>
                <a:lnTo>
                  <a:pt x="492" y="380"/>
                </a:lnTo>
                <a:lnTo>
                  <a:pt x="482" y="353"/>
                </a:lnTo>
                <a:lnTo>
                  <a:pt x="482" y="353"/>
                </a:lnTo>
                <a:lnTo>
                  <a:pt x="480" y="338"/>
                </a:lnTo>
                <a:lnTo>
                  <a:pt x="478" y="323"/>
                </a:lnTo>
                <a:lnTo>
                  <a:pt x="478" y="311"/>
                </a:lnTo>
                <a:lnTo>
                  <a:pt x="479" y="297"/>
                </a:lnTo>
                <a:lnTo>
                  <a:pt x="479" y="286"/>
                </a:lnTo>
                <a:lnTo>
                  <a:pt x="466" y="296"/>
                </a:lnTo>
                <a:lnTo>
                  <a:pt x="455" y="308"/>
                </a:lnTo>
                <a:lnTo>
                  <a:pt x="452" y="257"/>
                </a:lnTo>
                <a:lnTo>
                  <a:pt x="452" y="257"/>
                </a:lnTo>
                <a:lnTo>
                  <a:pt x="452" y="255"/>
                </a:lnTo>
                <a:lnTo>
                  <a:pt x="453" y="255"/>
                </a:lnTo>
                <a:lnTo>
                  <a:pt x="453" y="255"/>
                </a:lnTo>
                <a:lnTo>
                  <a:pt x="471" y="229"/>
                </a:lnTo>
                <a:lnTo>
                  <a:pt x="486" y="209"/>
                </a:lnTo>
                <a:lnTo>
                  <a:pt x="497" y="195"/>
                </a:lnTo>
                <a:lnTo>
                  <a:pt x="504" y="187"/>
                </a:lnTo>
                <a:lnTo>
                  <a:pt x="492" y="151"/>
                </a:lnTo>
                <a:lnTo>
                  <a:pt x="492" y="151"/>
                </a:lnTo>
                <a:lnTo>
                  <a:pt x="487" y="129"/>
                </a:lnTo>
                <a:lnTo>
                  <a:pt x="486" y="117"/>
                </a:lnTo>
                <a:lnTo>
                  <a:pt x="464" y="108"/>
                </a:lnTo>
                <a:lnTo>
                  <a:pt x="453" y="103"/>
                </a:lnTo>
                <a:close/>
              </a:path>
            </a:pathLst>
          </a:custGeom>
          <a:solidFill>
            <a:srgbClr val="AA7FDC"/>
          </a:solidFill>
          <a:ln>
            <a:noFill/>
          </a:ln>
        </p:spPr>
        <p:txBody>
          <a:bodyPr vert="horz" wrap="square" lIns="121908" tIns="60954" rIns="121908" bIns="60954" numCol="1" anchor="t" anchorCtr="0" compatLnSpc="1"/>
          <a:lstStyle/>
          <a:p>
            <a:endParaRPr lang="zh-CN" altLang="en-US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0" name="Freeform 51"/>
          <p:cNvSpPr/>
          <p:nvPr/>
        </p:nvSpPr>
        <p:spPr bwMode="auto">
          <a:xfrm>
            <a:off x="4231390" y="4025419"/>
            <a:ext cx="855854" cy="535848"/>
          </a:xfrm>
          <a:custGeom>
            <a:avLst/>
            <a:gdLst>
              <a:gd name="T0" fmla="*/ 129 w 738"/>
              <a:gd name="T1" fmla="*/ 34 h 461"/>
              <a:gd name="T2" fmla="*/ 150 w 738"/>
              <a:gd name="T3" fmla="*/ 57 h 461"/>
              <a:gd name="T4" fmla="*/ 133 w 738"/>
              <a:gd name="T5" fmla="*/ 78 h 461"/>
              <a:gd name="T6" fmla="*/ 95 w 738"/>
              <a:gd name="T7" fmla="*/ 99 h 461"/>
              <a:gd name="T8" fmla="*/ 107 w 738"/>
              <a:gd name="T9" fmla="*/ 130 h 461"/>
              <a:gd name="T10" fmla="*/ 135 w 738"/>
              <a:gd name="T11" fmla="*/ 172 h 461"/>
              <a:gd name="T12" fmla="*/ 153 w 738"/>
              <a:gd name="T13" fmla="*/ 196 h 461"/>
              <a:gd name="T14" fmla="*/ 161 w 738"/>
              <a:gd name="T15" fmla="*/ 220 h 461"/>
              <a:gd name="T16" fmla="*/ 159 w 738"/>
              <a:gd name="T17" fmla="*/ 246 h 461"/>
              <a:gd name="T18" fmla="*/ 143 w 738"/>
              <a:gd name="T19" fmla="*/ 267 h 461"/>
              <a:gd name="T20" fmla="*/ 79 w 738"/>
              <a:gd name="T21" fmla="*/ 303 h 461"/>
              <a:gd name="T22" fmla="*/ 12 w 738"/>
              <a:gd name="T23" fmla="*/ 351 h 461"/>
              <a:gd name="T24" fmla="*/ 59 w 738"/>
              <a:gd name="T25" fmla="*/ 432 h 461"/>
              <a:gd name="T26" fmla="*/ 76 w 738"/>
              <a:gd name="T27" fmla="*/ 457 h 461"/>
              <a:gd name="T28" fmla="*/ 91 w 738"/>
              <a:gd name="T29" fmla="*/ 417 h 461"/>
              <a:gd name="T30" fmla="*/ 147 w 738"/>
              <a:gd name="T31" fmla="*/ 370 h 461"/>
              <a:gd name="T32" fmla="*/ 185 w 738"/>
              <a:gd name="T33" fmla="*/ 337 h 461"/>
              <a:gd name="T34" fmla="*/ 240 w 738"/>
              <a:gd name="T35" fmla="*/ 335 h 461"/>
              <a:gd name="T36" fmla="*/ 331 w 738"/>
              <a:gd name="T37" fmla="*/ 367 h 461"/>
              <a:gd name="T38" fmla="*/ 365 w 738"/>
              <a:gd name="T39" fmla="*/ 383 h 461"/>
              <a:gd name="T40" fmla="*/ 365 w 738"/>
              <a:gd name="T41" fmla="*/ 384 h 461"/>
              <a:gd name="T42" fmla="*/ 397 w 738"/>
              <a:gd name="T43" fmla="*/ 384 h 461"/>
              <a:gd name="T44" fmla="*/ 447 w 738"/>
              <a:gd name="T45" fmla="*/ 360 h 461"/>
              <a:gd name="T46" fmla="*/ 450 w 738"/>
              <a:gd name="T47" fmla="*/ 391 h 461"/>
              <a:gd name="T48" fmla="*/ 497 w 738"/>
              <a:gd name="T49" fmla="*/ 370 h 461"/>
              <a:gd name="T50" fmla="*/ 508 w 738"/>
              <a:gd name="T51" fmla="*/ 378 h 461"/>
              <a:gd name="T52" fmla="*/ 515 w 738"/>
              <a:gd name="T53" fmla="*/ 398 h 461"/>
              <a:gd name="T54" fmla="*/ 524 w 738"/>
              <a:gd name="T55" fmla="*/ 439 h 461"/>
              <a:gd name="T56" fmla="*/ 573 w 738"/>
              <a:gd name="T57" fmla="*/ 394 h 461"/>
              <a:gd name="T58" fmla="*/ 624 w 738"/>
              <a:gd name="T59" fmla="*/ 376 h 461"/>
              <a:gd name="T60" fmla="*/ 715 w 738"/>
              <a:gd name="T61" fmla="*/ 345 h 461"/>
              <a:gd name="T62" fmla="*/ 733 w 738"/>
              <a:gd name="T63" fmla="*/ 331 h 461"/>
              <a:gd name="T64" fmla="*/ 692 w 738"/>
              <a:gd name="T65" fmla="*/ 227 h 461"/>
              <a:gd name="T66" fmla="*/ 668 w 738"/>
              <a:gd name="T67" fmla="*/ 188 h 461"/>
              <a:gd name="T68" fmla="*/ 650 w 738"/>
              <a:gd name="T69" fmla="*/ 159 h 461"/>
              <a:gd name="T70" fmla="*/ 629 w 738"/>
              <a:gd name="T71" fmla="*/ 150 h 461"/>
              <a:gd name="T72" fmla="*/ 602 w 738"/>
              <a:gd name="T73" fmla="*/ 171 h 461"/>
              <a:gd name="T74" fmla="*/ 591 w 738"/>
              <a:gd name="T75" fmla="*/ 169 h 461"/>
              <a:gd name="T76" fmla="*/ 553 w 738"/>
              <a:gd name="T77" fmla="*/ 131 h 461"/>
              <a:gd name="T78" fmla="*/ 530 w 738"/>
              <a:gd name="T79" fmla="*/ 135 h 461"/>
              <a:gd name="T80" fmla="*/ 496 w 738"/>
              <a:gd name="T81" fmla="*/ 142 h 461"/>
              <a:gd name="T82" fmla="*/ 484 w 738"/>
              <a:gd name="T83" fmla="*/ 127 h 461"/>
              <a:gd name="T84" fmla="*/ 484 w 738"/>
              <a:gd name="T85" fmla="*/ 97 h 461"/>
              <a:gd name="T86" fmla="*/ 325 w 738"/>
              <a:gd name="T87" fmla="*/ 73 h 461"/>
              <a:gd name="T88" fmla="*/ 292 w 738"/>
              <a:gd name="T89" fmla="*/ 55 h 461"/>
              <a:gd name="T90" fmla="*/ 247 w 738"/>
              <a:gd name="T91" fmla="*/ 34 h 461"/>
              <a:gd name="T92" fmla="*/ 176 w 738"/>
              <a:gd name="T93" fmla="*/ 6 h 461"/>
              <a:gd name="T94" fmla="*/ 92 w 738"/>
              <a:gd name="T95" fmla="*/ 1 h 4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738" h="461">
                <a:moveTo>
                  <a:pt x="92" y="1"/>
                </a:moveTo>
                <a:lnTo>
                  <a:pt x="91" y="6"/>
                </a:lnTo>
                <a:lnTo>
                  <a:pt x="97" y="13"/>
                </a:lnTo>
                <a:lnTo>
                  <a:pt x="129" y="34"/>
                </a:lnTo>
                <a:lnTo>
                  <a:pt x="129" y="34"/>
                </a:lnTo>
                <a:lnTo>
                  <a:pt x="129" y="36"/>
                </a:lnTo>
                <a:lnTo>
                  <a:pt x="130" y="36"/>
                </a:lnTo>
                <a:lnTo>
                  <a:pt x="150" y="57"/>
                </a:lnTo>
                <a:lnTo>
                  <a:pt x="147" y="61"/>
                </a:lnTo>
                <a:lnTo>
                  <a:pt x="135" y="75"/>
                </a:lnTo>
                <a:lnTo>
                  <a:pt x="134" y="76"/>
                </a:lnTo>
                <a:lnTo>
                  <a:pt x="133" y="78"/>
                </a:lnTo>
                <a:lnTo>
                  <a:pt x="112" y="78"/>
                </a:lnTo>
                <a:lnTo>
                  <a:pt x="99" y="79"/>
                </a:lnTo>
                <a:lnTo>
                  <a:pt x="91" y="88"/>
                </a:lnTo>
                <a:lnTo>
                  <a:pt x="95" y="99"/>
                </a:lnTo>
                <a:lnTo>
                  <a:pt x="95" y="100"/>
                </a:lnTo>
                <a:lnTo>
                  <a:pt x="96" y="112"/>
                </a:lnTo>
                <a:lnTo>
                  <a:pt x="107" y="128"/>
                </a:lnTo>
                <a:lnTo>
                  <a:pt x="107" y="130"/>
                </a:lnTo>
                <a:lnTo>
                  <a:pt x="107" y="163"/>
                </a:lnTo>
                <a:lnTo>
                  <a:pt x="116" y="166"/>
                </a:lnTo>
                <a:lnTo>
                  <a:pt x="134" y="172"/>
                </a:lnTo>
                <a:lnTo>
                  <a:pt x="135" y="172"/>
                </a:lnTo>
                <a:lnTo>
                  <a:pt x="135" y="172"/>
                </a:lnTo>
                <a:lnTo>
                  <a:pt x="136" y="173"/>
                </a:lnTo>
                <a:lnTo>
                  <a:pt x="137" y="174"/>
                </a:lnTo>
                <a:lnTo>
                  <a:pt x="153" y="196"/>
                </a:lnTo>
                <a:lnTo>
                  <a:pt x="153" y="197"/>
                </a:lnTo>
                <a:lnTo>
                  <a:pt x="153" y="197"/>
                </a:lnTo>
                <a:lnTo>
                  <a:pt x="161" y="219"/>
                </a:lnTo>
                <a:lnTo>
                  <a:pt x="161" y="220"/>
                </a:lnTo>
                <a:lnTo>
                  <a:pt x="161" y="220"/>
                </a:lnTo>
                <a:lnTo>
                  <a:pt x="161" y="235"/>
                </a:lnTo>
                <a:lnTo>
                  <a:pt x="161" y="235"/>
                </a:lnTo>
                <a:lnTo>
                  <a:pt x="159" y="246"/>
                </a:lnTo>
                <a:lnTo>
                  <a:pt x="155" y="256"/>
                </a:lnTo>
                <a:lnTo>
                  <a:pt x="155" y="256"/>
                </a:lnTo>
                <a:lnTo>
                  <a:pt x="150" y="261"/>
                </a:lnTo>
                <a:lnTo>
                  <a:pt x="143" y="267"/>
                </a:lnTo>
                <a:lnTo>
                  <a:pt x="134" y="273"/>
                </a:lnTo>
                <a:lnTo>
                  <a:pt x="121" y="279"/>
                </a:lnTo>
                <a:lnTo>
                  <a:pt x="81" y="303"/>
                </a:lnTo>
                <a:lnTo>
                  <a:pt x="79" y="303"/>
                </a:lnTo>
                <a:lnTo>
                  <a:pt x="4" y="307"/>
                </a:lnTo>
                <a:lnTo>
                  <a:pt x="0" y="326"/>
                </a:lnTo>
                <a:lnTo>
                  <a:pt x="12" y="350"/>
                </a:lnTo>
                <a:lnTo>
                  <a:pt x="12" y="351"/>
                </a:lnTo>
                <a:lnTo>
                  <a:pt x="12" y="352"/>
                </a:lnTo>
                <a:lnTo>
                  <a:pt x="17" y="383"/>
                </a:lnTo>
                <a:lnTo>
                  <a:pt x="57" y="432"/>
                </a:lnTo>
                <a:lnTo>
                  <a:pt x="59" y="432"/>
                </a:lnTo>
                <a:lnTo>
                  <a:pt x="59" y="432"/>
                </a:lnTo>
                <a:lnTo>
                  <a:pt x="59" y="433"/>
                </a:lnTo>
                <a:lnTo>
                  <a:pt x="75" y="461"/>
                </a:lnTo>
                <a:lnTo>
                  <a:pt x="76" y="457"/>
                </a:lnTo>
                <a:lnTo>
                  <a:pt x="76" y="456"/>
                </a:lnTo>
                <a:lnTo>
                  <a:pt x="90" y="418"/>
                </a:lnTo>
                <a:lnTo>
                  <a:pt x="90" y="418"/>
                </a:lnTo>
                <a:lnTo>
                  <a:pt x="91" y="417"/>
                </a:lnTo>
                <a:lnTo>
                  <a:pt x="91" y="417"/>
                </a:lnTo>
                <a:lnTo>
                  <a:pt x="115" y="385"/>
                </a:lnTo>
                <a:lnTo>
                  <a:pt x="116" y="384"/>
                </a:lnTo>
                <a:lnTo>
                  <a:pt x="147" y="370"/>
                </a:lnTo>
                <a:lnTo>
                  <a:pt x="150" y="370"/>
                </a:lnTo>
                <a:lnTo>
                  <a:pt x="169" y="382"/>
                </a:lnTo>
                <a:lnTo>
                  <a:pt x="194" y="379"/>
                </a:lnTo>
                <a:lnTo>
                  <a:pt x="185" y="337"/>
                </a:lnTo>
                <a:lnTo>
                  <a:pt x="191" y="336"/>
                </a:lnTo>
                <a:lnTo>
                  <a:pt x="214" y="334"/>
                </a:lnTo>
                <a:lnTo>
                  <a:pt x="238" y="335"/>
                </a:lnTo>
                <a:lnTo>
                  <a:pt x="240" y="335"/>
                </a:lnTo>
                <a:lnTo>
                  <a:pt x="240" y="336"/>
                </a:lnTo>
                <a:lnTo>
                  <a:pt x="288" y="358"/>
                </a:lnTo>
                <a:lnTo>
                  <a:pt x="329" y="367"/>
                </a:lnTo>
                <a:lnTo>
                  <a:pt x="331" y="367"/>
                </a:lnTo>
                <a:lnTo>
                  <a:pt x="331" y="367"/>
                </a:lnTo>
                <a:lnTo>
                  <a:pt x="332" y="367"/>
                </a:lnTo>
                <a:lnTo>
                  <a:pt x="345" y="376"/>
                </a:lnTo>
                <a:lnTo>
                  <a:pt x="365" y="383"/>
                </a:lnTo>
                <a:lnTo>
                  <a:pt x="365" y="384"/>
                </a:lnTo>
                <a:lnTo>
                  <a:pt x="365" y="384"/>
                </a:lnTo>
                <a:lnTo>
                  <a:pt x="365" y="384"/>
                </a:lnTo>
                <a:lnTo>
                  <a:pt x="365" y="384"/>
                </a:lnTo>
                <a:lnTo>
                  <a:pt x="376" y="395"/>
                </a:lnTo>
                <a:lnTo>
                  <a:pt x="383" y="398"/>
                </a:lnTo>
                <a:lnTo>
                  <a:pt x="397" y="385"/>
                </a:lnTo>
                <a:lnTo>
                  <a:pt x="397" y="384"/>
                </a:lnTo>
                <a:lnTo>
                  <a:pt x="418" y="369"/>
                </a:lnTo>
                <a:lnTo>
                  <a:pt x="428" y="348"/>
                </a:lnTo>
                <a:lnTo>
                  <a:pt x="447" y="359"/>
                </a:lnTo>
                <a:lnTo>
                  <a:pt x="447" y="360"/>
                </a:lnTo>
                <a:lnTo>
                  <a:pt x="447" y="361"/>
                </a:lnTo>
                <a:lnTo>
                  <a:pt x="453" y="377"/>
                </a:lnTo>
                <a:lnTo>
                  <a:pt x="453" y="381"/>
                </a:lnTo>
                <a:lnTo>
                  <a:pt x="450" y="391"/>
                </a:lnTo>
                <a:lnTo>
                  <a:pt x="452" y="393"/>
                </a:lnTo>
                <a:lnTo>
                  <a:pt x="463" y="387"/>
                </a:lnTo>
                <a:lnTo>
                  <a:pt x="481" y="370"/>
                </a:lnTo>
                <a:lnTo>
                  <a:pt x="497" y="370"/>
                </a:lnTo>
                <a:lnTo>
                  <a:pt x="497" y="371"/>
                </a:lnTo>
                <a:lnTo>
                  <a:pt x="498" y="371"/>
                </a:lnTo>
                <a:lnTo>
                  <a:pt x="508" y="378"/>
                </a:lnTo>
                <a:lnTo>
                  <a:pt x="508" y="378"/>
                </a:lnTo>
                <a:lnTo>
                  <a:pt x="513" y="384"/>
                </a:lnTo>
                <a:lnTo>
                  <a:pt x="515" y="389"/>
                </a:lnTo>
                <a:lnTo>
                  <a:pt x="516" y="393"/>
                </a:lnTo>
                <a:lnTo>
                  <a:pt x="515" y="398"/>
                </a:lnTo>
                <a:lnTo>
                  <a:pt x="514" y="424"/>
                </a:lnTo>
                <a:lnTo>
                  <a:pt x="522" y="438"/>
                </a:lnTo>
                <a:lnTo>
                  <a:pt x="524" y="439"/>
                </a:lnTo>
                <a:lnTo>
                  <a:pt x="524" y="439"/>
                </a:lnTo>
                <a:lnTo>
                  <a:pt x="544" y="418"/>
                </a:lnTo>
                <a:lnTo>
                  <a:pt x="561" y="403"/>
                </a:lnTo>
                <a:lnTo>
                  <a:pt x="568" y="399"/>
                </a:lnTo>
                <a:lnTo>
                  <a:pt x="573" y="394"/>
                </a:lnTo>
                <a:lnTo>
                  <a:pt x="579" y="392"/>
                </a:lnTo>
                <a:lnTo>
                  <a:pt x="585" y="392"/>
                </a:lnTo>
                <a:lnTo>
                  <a:pt x="617" y="392"/>
                </a:lnTo>
                <a:lnTo>
                  <a:pt x="624" y="376"/>
                </a:lnTo>
                <a:lnTo>
                  <a:pt x="650" y="365"/>
                </a:lnTo>
                <a:lnTo>
                  <a:pt x="651" y="365"/>
                </a:lnTo>
                <a:lnTo>
                  <a:pt x="682" y="361"/>
                </a:lnTo>
                <a:lnTo>
                  <a:pt x="715" y="345"/>
                </a:lnTo>
                <a:lnTo>
                  <a:pt x="715" y="344"/>
                </a:lnTo>
                <a:lnTo>
                  <a:pt x="736" y="344"/>
                </a:lnTo>
                <a:lnTo>
                  <a:pt x="731" y="334"/>
                </a:lnTo>
                <a:lnTo>
                  <a:pt x="733" y="331"/>
                </a:lnTo>
                <a:lnTo>
                  <a:pt x="738" y="327"/>
                </a:lnTo>
                <a:lnTo>
                  <a:pt x="694" y="230"/>
                </a:lnTo>
                <a:lnTo>
                  <a:pt x="694" y="228"/>
                </a:lnTo>
                <a:lnTo>
                  <a:pt x="692" y="227"/>
                </a:lnTo>
                <a:lnTo>
                  <a:pt x="711" y="201"/>
                </a:lnTo>
                <a:lnTo>
                  <a:pt x="705" y="195"/>
                </a:lnTo>
                <a:lnTo>
                  <a:pt x="673" y="188"/>
                </a:lnTo>
                <a:lnTo>
                  <a:pt x="668" y="188"/>
                </a:lnTo>
                <a:lnTo>
                  <a:pt x="668" y="188"/>
                </a:lnTo>
                <a:lnTo>
                  <a:pt x="668" y="186"/>
                </a:lnTo>
                <a:lnTo>
                  <a:pt x="649" y="164"/>
                </a:lnTo>
                <a:lnTo>
                  <a:pt x="650" y="159"/>
                </a:lnTo>
                <a:lnTo>
                  <a:pt x="649" y="161"/>
                </a:lnTo>
                <a:lnTo>
                  <a:pt x="648" y="162"/>
                </a:lnTo>
                <a:lnTo>
                  <a:pt x="629" y="150"/>
                </a:lnTo>
                <a:lnTo>
                  <a:pt x="629" y="150"/>
                </a:lnTo>
                <a:lnTo>
                  <a:pt x="623" y="157"/>
                </a:lnTo>
                <a:lnTo>
                  <a:pt x="616" y="163"/>
                </a:lnTo>
                <a:lnTo>
                  <a:pt x="610" y="167"/>
                </a:lnTo>
                <a:lnTo>
                  <a:pt x="602" y="171"/>
                </a:lnTo>
                <a:lnTo>
                  <a:pt x="602" y="171"/>
                </a:lnTo>
                <a:lnTo>
                  <a:pt x="599" y="171"/>
                </a:lnTo>
                <a:lnTo>
                  <a:pt x="595" y="171"/>
                </a:lnTo>
                <a:lnTo>
                  <a:pt x="591" y="169"/>
                </a:lnTo>
                <a:lnTo>
                  <a:pt x="586" y="166"/>
                </a:lnTo>
                <a:lnTo>
                  <a:pt x="576" y="157"/>
                </a:lnTo>
                <a:lnTo>
                  <a:pt x="563" y="142"/>
                </a:lnTo>
                <a:lnTo>
                  <a:pt x="553" y="131"/>
                </a:lnTo>
                <a:lnTo>
                  <a:pt x="553" y="131"/>
                </a:lnTo>
                <a:lnTo>
                  <a:pt x="550" y="130"/>
                </a:lnTo>
                <a:lnTo>
                  <a:pt x="546" y="131"/>
                </a:lnTo>
                <a:lnTo>
                  <a:pt x="530" y="135"/>
                </a:lnTo>
                <a:lnTo>
                  <a:pt x="530" y="135"/>
                </a:lnTo>
                <a:lnTo>
                  <a:pt x="516" y="140"/>
                </a:lnTo>
                <a:lnTo>
                  <a:pt x="505" y="142"/>
                </a:lnTo>
                <a:lnTo>
                  <a:pt x="496" y="142"/>
                </a:lnTo>
                <a:lnTo>
                  <a:pt x="490" y="140"/>
                </a:lnTo>
                <a:lnTo>
                  <a:pt x="490" y="140"/>
                </a:lnTo>
                <a:lnTo>
                  <a:pt x="486" y="134"/>
                </a:lnTo>
                <a:lnTo>
                  <a:pt x="484" y="127"/>
                </a:lnTo>
                <a:lnTo>
                  <a:pt x="483" y="117"/>
                </a:lnTo>
                <a:lnTo>
                  <a:pt x="484" y="107"/>
                </a:lnTo>
                <a:lnTo>
                  <a:pt x="484" y="107"/>
                </a:lnTo>
                <a:lnTo>
                  <a:pt x="484" y="97"/>
                </a:lnTo>
                <a:lnTo>
                  <a:pt x="484" y="91"/>
                </a:lnTo>
                <a:lnTo>
                  <a:pt x="483" y="86"/>
                </a:lnTo>
                <a:lnTo>
                  <a:pt x="482" y="83"/>
                </a:lnTo>
                <a:lnTo>
                  <a:pt x="325" y="73"/>
                </a:lnTo>
                <a:lnTo>
                  <a:pt x="325" y="73"/>
                </a:lnTo>
                <a:lnTo>
                  <a:pt x="305" y="64"/>
                </a:lnTo>
                <a:lnTo>
                  <a:pt x="297" y="60"/>
                </a:lnTo>
                <a:lnTo>
                  <a:pt x="292" y="55"/>
                </a:lnTo>
                <a:lnTo>
                  <a:pt x="268" y="49"/>
                </a:lnTo>
                <a:lnTo>
                  <a:pt x="268" y="49"/>
                </a:lnTo>
                <a:lnTo>
                  <a:pt x="258" y="45"/>
                </a:lnTo>
                <a:lnTo>
                  <a:pt x="247" y="34"/>
                </a:lnTo>
                <a:lnTo>
                  <a:pt x="233" y="20"/>
                </a:lnTo>
                <a:lnTo>
                  <a:pt x="216" y="0"/>
                </a:lnTo>
                <a:lnTo>
                  <a:pt x="200" y="13"/>
                </a:lnTo>
                <a:lnTo>
                  <a:pt x="176" y="6"/>
                </a:lnTo>
                <a:lnTo>
                  <a:pt x="111" y="7"/>
                </a:lnTo>
                <a:lnTo>
                  <a:pt x="111" y="7"/>
                </a:lnTo>
                <a:lnTo>
                  <a:pt x="111" y="7"/>
                </a:lnTo>
                <a:lnTo>
                  <a:pt x="92" y="1"/>
                </a:lnTo>
                <a:close/>
              </a:path>
            </a:pathLst>
          </a:custGeom>
          <a:solidFill>
            <a:srgbClr val="AA7FDC"/>
          </a:solidFill>
          <a:ln>
            <a:noFill/>
          </a:ln>
        </p:spPr>
        <p:txBody>
          <a:bodyPr vert="horz" wrap="square" lIns="121908" tIns="60954" rIns="121908" bIns="60954" numCol="1" anchor="t" anchorCtr="0" compatLnSpc="1"/>
          <a:lstStyle/>
          <a:p>
            <a:endParaRPr lang="zh-CN" altLang="en-US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1" name="Freeform 52"/>
          <p:cNvSpPr/>
          <p:nvPr/>
        </p:nvSpPr>
        <p:spPr bwMode="auto">
          <a:xfrm>
            <a:off x="4419261" y="5010129"/>
            <a:ext cx="890644" cy="706345"/>
          </a:xfrm>
          <a:custGeom>
            <a:avLst/>
            <a:gdLst>
              <a:gd name="T0" fmla="*/ 732 w 766"/>
              <a:gd name="T1" fmla="*/ 203 h 608"/>
              <a:gd name="T2" fmla="*/ 740 w 766"/>
              <a:gd name="T3" fmla="*/ 190 h 608"/>
              <a:gd name="T4" fmla="*/ 766 w 766"/>
              <a:gd name="T5" fmla="*/ 174 h 608"/>
              <a:gd name="T6" fmla="*/ 749 w 766"/>
              <a:gd name="T7" fmla="*/ 166 h 608"/>
              <a:gd name="T8" fmla="*/ 675 w 766"/>
              <a:gd name="T9" fmla="*/ 65 h 608"/>
              <a:gd name="T10" fmla="*/ 608 w 766"/>
              <a:gd name="T11" fmla="*/ 66 h 608"/>
              <a:gd name="T12" fmla="*/ 606 w 766"/>
              <a:gd name="T13" fmla="*/ 86 h 608"/>
              <a:gd name="T14" fmla="*/ 573 w 766"/>
              <a:gd name="T15" fmla="*/ 82 h 608"/>
              <a:gd name="T16" fmla="*/ 555 w 766"/>
              <a:gd name="T17" fmla="*/ 73 h 608"/>
              <a:gd name="T18" fmla="*/ 502 w 766"/>
              <a:gd name="T19" fmla="*/ 97 h 608"/>
              <a:gd name="T20" fmla="*/ 478 w 766"/>
              <a:gd name="T21" fmla="*/ 99 h 608"/>
              <a:gd name="T22" fmla="*/ 458 w 766"/>
              <a:gd name="T23" fmla="*/ 114 h 608"/>
              <a:gd name="T24" fmla="*/ 442 w 766"/>
              <a:gd name="T25" fmla="*/ 106 h 608"/>
              <a:gd name="T26" fmla="*/ 432 w 766"/>
              <a:gd name="T27" fmla="*/ 86 h 608"/>
              <a:gd name="T28" fmla="*/ 455 w 766"/>
              <a:gd name="T29" fmla="*/ 55 h 608"/>
              <a:gd name="T30" fmla="*/ 477 w 766"/>
              <a:gd name="T31" fmla="*/ 18 h 608"/>
              <a:gd name="T32" fmla="*/ 466 w 766"/>
              <a:gd name="T33" fmla="*/ 19 h 608"/>
              <a:gd name="T34" fmla="*/ 442 w 766"/>
              <a:gd name="T35" fmla="*/ 35 h 608"/>
              <a:gd name="T36" fmla="*/ 426 w 766"/>
              <a:gd name="T37" fmla="*/ 41 h 608"/>
              <a:gd name="T38" fmla="*/ 421 w 766"/>
              <a:gd name="T39" fmla="*/ 30 h 608"/>
              <a:gd name="T40" fmla="*/ 383 w 766"/>
              <a:gd name="T41" fmla="*/ 26 h 608"/>
              <a:gd name="T42" fmla="*/ 368 w 766"/>
              <a:gd name="T43" fmla="*/ 17 h 608"/>
              <a:gd name="T44" fmla="*/ 328 w 766"/>
              <a:gd name="T45" fmla="*/ 0 h 608"/>
              <a:gd name="T46" fmla="*/ 307 w 766"/>
              <a:gd name="T47" fmla="*/ 7 h 608"/>
              <a:gd name="T48" fmla="*/ 315 w 766"/>
              <a:gd name="T49" fmla="*/ 46 h 608"/>
              <a:gd name="T50" fmla="*/ 317 w 766"/>
              <a:gd name="T51" fmla="*/ 73 h 608"/>
              <a:gd name="T52" fmla="*/ 311 w 766"/>
              <a:gd name="T53" fmla="*/ 80 h 608"/>
              <a:gd name="T54" fmla="*/ 295 w 766"/>
              <a:gd name="T55" fmla="*/ 80 h 608"/>
              <a:gd name="T56" fmla="*/ 261 w 766"/>
              <a:gd name="T57" fmla="*/ 59 h 608"/>
              <a:gd name="T58" fmla="*/ 235 w 766"/>
              <a:gd name="T59" fmla="*/ 47 h 608"/>
              <a:gd name="T60" fmla="*/ 217 w 766"/>
              <a:gd name="T61" fmla="*/ 119 h 608"/>
              <a:gd name="T62" fmla="*/ 205 w 766"/>
              <a:gd name="T63" fmla="*/ 182 h 608"/>
              <a:gd name="T64" fmla="*/ 157 w 766"/>
              <a:gd name="T65" fmla="*/ 308 h 608"/>
              <a:gd name="T66" fmla="*/ 96 w 766"/>
              <a:gd name="T67" fmla="*/ 373 h 608"/>
              <a:gd name="T68" fmla="*/ 63 w 766"/>
              <a:gd name="T69" fmla="*/ 397 h 608"/>
              <a:gd name="T70" fmla="*/ 16 w 766"/>
              <a:gd name="T71" fmla="*/ 442 h 608"/>
              <a:gd name="T72" fmla="*/ 9 w 766"/>
              <a:gd name="T73" fmla="*/ 556 h 608"/>
              <a:gd name="T74" fmla="*/ 24 w 766"/>
              <a:gd name="T75" fmla="*/ 608 h 608"/>
              <a:gd name="T76" fmla="*/ 67 w 766"/>
              <a:gd name="T77" fmla="*/ 600 h 608"/>
              <a:gd name="T78" fmla="*/ 52 w 766"/>
              <a:gd name="T79" fmla="*/ 560 h 608"/>
              <a:gd name="T80" fmla="*/ 36 w 766"/>
              <a:gd name="T81" fmla="*/ 523 h 608"/>
              <a:gd name="T82" fmla="*/ 98 w 766"/>
              <a:gd name="T83" fmla="*/ 490 h 608"/>
              <a:gd name="T84" fmla="*/ 211 w 766"/>
              <a:gd name="T85" fmla="*/ 434 h 608"/>
              <a:gd name="T86" fmla="*/ 229 w 766"/>
              <a:gd name="T87" fmla="*/ 444 h 608"/>
              <a:gd name="T88" fmla="*/ 292 w 766"/>
              <a:gd name="T89" fmla="*/ 413 h 608"/>
              <a:gd name="T90" fmla="*/ 324 w 766"/>
              <a:gd name="T91" fmla="*/ 400 h 608"/>
              <a:gd name="T92" fmla="*/ 378 w 766"/>
              <a:gd name="T93" fmla="*/ 380 h 608"/>
              <a:gd name="T94" fmla="*/ 394 w 766"/>
              <a:gd name="T95" fmla="*/ 285 h 608"/>
              <a:gd name="T96" fmla="*/ 399 w 766"/>
              <a:gd name="T97" fmla="*/ 286 h 608"/>
              <a:gd name="T98" fmla="*/ 419 w 766"/>
              <a:gd name="T99" fmla="*/ 321 h 608"/>
              <a:gd name="T100" fmla="*/ 487 w 766"/>
              <a:gd name="T101" fmla="*/ 325 h 608"/>
              <a:gd name="T102" fmla="*/ 501 w 766"/>
              <a:gd name="T103" fmla="*/ 298 h 608"/>
              <a:gd name="T104" fmla="*/ 522 w 766"/>
              <a:gd name="T105" fmla="*/ 287 h 608"/>
              <a:gd name="T106" fmla="*/ 559 w 766"/>
              <a:gd name="T107" fmla="*/ 288 h 608"/>
              <a:gd name="T108" fmla="*/ 585 w 766"/>
              <a:gd name="T109" fmla="*/ 310 h 608"/>
              <a:gd name="T110" fmla="*/ 598 w 766"/>
              <a:gd name="T111" fmla="*/ 277 h 608"/>
              <a:gd name="T112" fmla="*/ 623 w 766"/>
              <a:gd name="T113" fmla="*/ 279 h 608"/>
              <a:gd name="T114" fmla="*/ 627 w 766"/>
              <a:gd name="T115" fmla="*/ 282 h 608"/>
              <a:gd name="T116" fmla="*/ 639 w 766"/>
              <a:gd name="T117" fmla="*/ 280 h 608"/>
              <a:gd name="T118" fmla="*/ 694 w 766"/>
              <a:gd name="T119" fmla="*/ 240 h 608"/>
              <a:gd name="T120" fmla="*/ 701 w 766"/>
              <a:gd name="T121" fmla="*/ 218 h 608"/>
              <a:gd name="T122" fmla="*/ 719 w 766"/>
              <a:gd name="T123" fmla="*/ 207 h 6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766" h="608">
                <a:moveTo>
                  <a:pt x="719" y="207"/>
                </a:moveTo>
                <a:lnTo>
                  <a:pt x="719" y="207"/>
                </a:lnTo>
                <a:lnTo>
                  <a:pt x="727" y="206"/>
                </a:lnTo>
                <a:lnTo>
                  <a:pt x="732" y="203"/>
                </a:lnTo>
                <a:lnTo>
                  <a:pt x="737" y="199"/>
                </a:lnTo>
                <a:lnTo>
                  <a:pt x="739" y="195"/>
                </a:lnTo>
                <a:lnTo>
                  <a:pt x="739" y="194"/>
                </a:lnTo>
                <a:lnTo>
                  <a:pt x="740" y="190"/>
                </a:lnTo>
                <a:lnTo>
                  <a:pt x="745" y="190"/>
                </a:lnTo>
                <a:lnTo>
                  <a:pt x="766" y="188"/>
                </a:lnTo>
                <a:lnTo>
                  <a:pt x="766" y="174"/>
                </a:lnTo>
                <a:lnTo>
                  <a:pt x="766" y="174"/>
                </a:lnTo>
                <a:lnTo>
                  <a:pt x="762" y="172"/>
                </a:lnTo>
                <a:lnTo>
                  <a:pt x="758" y="171"/>
                </a:lnTo>
                <a:lnTo>
                  <a:pt x="754" y="169"/>
                </a:lnTo>
                <a:lnTo>
                  <a:pt x="749" y="166"/>
                </a:lnTo>
                <a:lnTo>
                  <a:pt x="713" y="133"/>
                </a:lnTo>
                <a:lnTo>
                  <a:pt x="713" y="132"/>
                </a:lnTo>
                <a:lnTo>
                  <a:pt x="697" y="86"/>
                </a:lnTo>
                <a:lnTo>
                  <a:pt x="675" y="65"/>
                </a:lnTo>
                <a:lnTo>
                  <a:pt x="675" y="65"/>
                </a:lnTo>
                <a:lnTo>
                  <a:pt x="639" y="64"/>
                </a:lnTo>
                <a:lnTo>
                  <a:pt x="613" y="65"/>
                </a:lnTo>
                <a:lnTo>
                  <a:pt x="608" y="66"/>
                </a:lnTo>
                <a:lnTo>
                  <a:pt x="609" y="80"/>
                </a:lnTo>
                <a:lnTo>
                  <a:pt x="609" y="83"/>
                </a:lnTo>
                <a:lnTo>
                  <a:pt x="609" y="86"/>
                </a:lnTo>
                <a:lnTo>
                  <a:pt x="606" y="86"/>
                </a:lnTo>
                <a:lnTo>
                  <a:pt x="587" y="94"/>
                </a:lnTo>
                <a:lnTo>
                  <a:pt x="583" y="92"/>
                </a:lnTo>
                <a:lnTo>
                  <a:pt x="583" y="92"/>
                </a:lnTo>
                <a:lnTo>
                  <a:pt x="573" y="82"/>
                </a:lnTo>
                <a:lnTo>
                  <a:pt x="564" y="76"/>
                </a:lnTo>
                <a:lnTo>
                  <a:pt x="560" y="74"/>
                </a:lnTo>
                <a:lnTo>
                  <a:pt x="557" y="73"/>
                </a:lnTo>
                <a:lnTo>
                  <a:pt x="555" y="73"/>
                </a:lnTo>
                <a:lnTo>
                  <a:pt x="552" y="74"/>
                </a:lnTo>
                <a:lnTo>
                  <a:pt x="552" y="74"/>
                </a:lnTo>
                <a:lnTo>
                  <a:pt x="524" y="88"/>
                </a:lnTo>
                <a:lnTo>
                  <a:pt x="502" y="97"/>
                </a:lnTo>
                <a:lnTo>
                  <a:pt x="494" y="99"/>
                </a:lnTo>
                <a:lnTo>
                  <a:pt x="487" y="100"/>
                </a:lnTo>
                <a:lnTo>
                  <a:pt x="481" y="100"/>
                </a:lnTo>
                <a:lnTo>
                  <a:pt x="478" y="99"/>
                </a:lnTo>
                <a:lnTo>
                  <a:pt x="478" y="99"/>
                </a:lnTo>
                <a:lnTo>
                  <a:pt x="474" y="101"/>
                </a:lnTo>
                <a:lnTo>
                  <a:pt x="470" y="104"/>
                </a:lnTo>
                <a:lnTo>
                  <a:pt x="458" y="114"/>
                </a:lnTo>
                <a:lnTo>
                  <a:pt x="455" y="119"/>
                </a:lnTo>
                <a:lnTo>
                  <a:pt x="450" y="114"/>
                </a:lnTo>
                <a:lnTo>
                  <a:pt x="450" y="114"/>
                </a:lnTo>
                <a:lnTo>
                  <a:pt x="442" y="106"/>
                </a:lnTo>
                <a:lnTo>
                  <a:pt x="437" y="99"/>
                </a:lnTo>
                <a:lnTo>
                  <a:pt x="433" y="92"/>
                </a:lnTo>
                <a:lnTo>
                  <a:pt x="432" y="86"/>
                </a:lnTo>
                <a:lnTo>
                  <a:pt x="432" y="86"/>
                </a:lnTo>
                <a:lnTo>
                  <a:pt x="433" y="82"/>
                </a:lnTo>
                <a:lnTo>
                  <a:pt x="438" y="75"/>
                </a:lnTo>
                <a:lnTo>
                  <a:pt x="455" y="55"/>
                </a:lnTo>
                <a:lnTo>
                  <a:pt x="455" y="55"/>
                </a:lnTo>
                <a:lnTo>
                  <a:pt x="474" y="34"/>
                </a:lnTo>
                <a:lnTo>
                  <a:pt x="479" y="27"/>
                </a:lnTo>
                <a:lnTo>
                  <a:pt x="480" y="23"/>
                </a:lnTo>
                <a:lnTo>
                  <a:pt x="477" y="18"/>
                </a:lnTo>
                <a:lnTo>
                  <a:pt x="477" y="18"/>
                </a:lnTo>
                <a:lnTo>
                  <a:pt x="474" y="17"/>
                </a:lnTo>
                <a:lnTo>
                  <a:pt x="472" y="17"/>
                </a:lnTo>
                <a:lnTo>
                  <a:pt x="466" y="19"/>
                </a:lnTo>
                <a:lnTo>
                  <a:pt x="458" y="23"/>
                </a:lnTo>
                <a:lnTo>
                  <a:pt x="450" y="29"/>
                </a:lnTo>
                <a:lnTo>
                  <a:pt x="450" y="29"/>
                </a:lnTo>
                <a:lnTo>
                  <a:pt x="442" y="35"/>
                </a:lnTo>
                <a:lnTo>
                  <a:pt x="435" y="38"/>
                </a:lnTo>
                <a:lnTo>
                  <a:pt x="430" y="41"/>
                </a:lnTo>
                <a:lnTo>
                  <a:pt x="426" y="41"/>
                </a:lnTo>
                <a:lnTo>
                  <a:pt x="426" y="41"/>
                </a:lnTo>
                <a:lnTo>
                  <a:pt x="424" y="39"/>
                </a:lnTo>
                <a:lnTo>
                  <a:pt x="423" y="37"/>
                </a:lnTo>
                <a:lnTo>
                  <a:pt x="421" y="35"/>
                </a:lnTo>
                <a:lnTo>
                  <a:pt x="421" y="30"/>
                </a:lnTo>
                <a:lnTo>
                  <a:pt x="418" y="28"/>
                </a:lnTo>
                <a:lnTo>
                  <a:pt x="408" y="9"/>
                </a:lnTo>
                <a:lnTo>
                  <a:pt x="385" y="23"/>
                </a:lnTo>
                <a:lnTo>
                  <a:pt x="383" y="26"/>
                </a:lnTo>
                <a:lnTo>
                  <a:pt x="382" y="23"/>
                </a:lnTo>
                <a:lnTo>
                  <a:pt x="380" y="23"/>
                </a:lnTo>
                <a:lnTo>
                  <a:pt x="380" y="23"/>
                </a:lnTo>
                <a:lnTo>
                  <a:pt x="368" y="17"/>
                </a:lnTo>
                <a:lnTo>
                  <a:pt x="355" y="11"/>
                </a:lnTo>
                <a:lnTo>
                  <a:pt x="331" y="2"/>
                </a:lnTo>
                <a:lnTo>
                  <a:pt x="331" y="2"/>
                </a:lnTo>
                <a:lnTo>
                  <a:pt x="328" y="0"/>
                </a:lnTo>
                <a:lnTo>
                  <a:pt x="323" y="0"/>
                </a:lnTo>
                <a:lnTo>
                  <a:pt x="320" y="0"/>
                </a:lnTo>
                <a:lnTo>
                  <a:pt x="315" y="3"/>
                </a:lnTo>
                <a:lnTo>
                  <a:pt x="307" y="7"/>
                </a:lnTo>
                <a:lnTo>
                  <a:pt x="299" y="15"/>
                </a:lnTo>
                <a:lnTo>
                  <a:pt x="309" y="34"/>
                </a:lnTo>
                <a:lnTo>
                  <a:pt x="309" y="34"/>
                </a:lnTo>
                <a:lnTo>
                  <a:pt x="315" y="46"/>
                </a:lnTo>
                <a:lnTo>
                  <a:pt x="317" y="57"/>
                </a:lnTo>
                <a:lnTo>
                  <a:pt x="319" y="66"/>
                </a:lnTo>
                <a:lnTo>
                  <a:pt x="319" y="69"/>
                </a:lnTo>
                <a:lnTo>
                  <a:pt x="317" y="73"/>
                </a:lnTo>
                <a:lnTo>
                  <a:pt x="317" y="73"/>
                </a:lnTo>
                <a:lnTo>
                  <a:pt x="316" y="75"/>
                </a:lnTo>
                <a:lnTo>
                  <a:pt x="314" y="77"/>
                </a:lnTo>
                <a:lnTo>
                  <a:pt x="311" y="80"/>
                </a:lnTo>
                <a:lnTo>
                  <a:pt x="307" y="80"/>
                </a:lnTo>
                <a:lnTo>
                  <a:pt x="307" y="80"/>
                </a:lnTo>
                <a:lnTo>
                  <a:pt x="301" y="81"/>
                </a:lnTo>
                <a:lnTo>
                  <a:pt x="295" y="80"/>
                </a:lnTo>
                <a:lnTo>
                  <a:pt x="285" y="76"/>
                </a:lnTo>
                <a:lnTo>
                  <a:pt x="276" y="69"/>
                </a:lnTo>
                <a:lnTo>
                  <a:pt x="276" y="69"/>
                </a:lnTo>
                <a:lnTo>
                  <a:pt x="261" y="59"/>
                </a:lnTo>
                <a:lnTo>
                  <a:pt x="250" y="52"/>
                </a:lnTo>
                <a:lnTo>
                  <a:pt x="235" y="46"/>
                </a:lnTo>
                <a:lnTo>
                  <a:pt x="235" y="47"/>
                </a:lnTo>
                <a:lnTo>
                  <a:pt x="235" y="47"/>
                </a:lnTo>
                <a:lnTo>
                  <a:pt x="236" y="50"/>
                </a:lnTo>
                <a:lnTo>
                  <a:pt x="236" y="76"/>
                </a:lnTo>
                <a:lnTo>
                  <a:pt x="217" y="98"/>
                </a:lnTo>
                <a:lnTo>
                  <a:pt x="217" y="119"/>
                </a:lnTo>
                <a:lnTo>
                  <a:pt x="226" y="140"/>
                </a:lnTo>
                <a:lnTo>
                  <a:pt x="227" y="141"/>
                </a:lnTo>
                <a:lnTo>
                  <a:pt x="213" y="162"/>
                </a:lnTo>
                <a:lnTo>
                  <a:pt x="205" y="182"/>
                </a:lnTo>
                <a:lnTo>
                  <a:pt x="205" y="183"/>
                </a:lnTo>
                <a:lnTo>
                  <a:pt x="187" y="201"/>
                </a:lnTo>
                <a:lnTo>
                  <a:pt x="156" y="270"/>
                </a:lnTo>
                <a:lnTo>
                  <a:pt x="157" y="308"/>
                </a:lnTo>
                <a:lnTo>
                  <a:pt x="156" y="309"/>
                </a:lnTo>
                <a:lnTo>
                  <a:pt x="91" y="347"/>
                </a:lnTo>
                <a:lnTo>
                  <a:pt x="87" y="353"/>
                </a:lnTo>
                <a:lnTo>
                  <a:pt x="96" y="373"/>
                </a:lnTo>
                <a:lnTo>
                  <a:pt x="96" y="374"/>
                </a:lnTo>
                <a:lnTo>
                  <a:pt x="96" y="375"/>
                </a:lnTo>
                <a:lnTo>
                  <a:pt x="90" y="400"/>
                </a:lnTo>
                <a:lnTo>
                  <a:pt x="63" y="397"/>
                </a:lnTo>
                <a:lnTo>
                  <a:pt x="58" y="429"/>
                </a:lnTo>
                <a:lnTo>
                  <a:pt x="23" y="429"/>
                </a:lnTo>
                <a:lnTo>
                  <a:pt x="16" y="442"/>
                </a:lnTo>
                <a:lnTo>
                  <a:pt x="16" y="442"/>
                </a:lnTo>
                <a:lnTo>
                  <a:pt x="7" y="462"/>
                </a:lnTo>
                <a:lnTo>
                  <a:pt x="0" y="538"/>
                </a:lnTo>
                <a:lnTo>
                  <a:pt x="8" y="554"/>
                </a:lnTo>
                <a:lnTo>
                  <a:pt x="9" y="556"/>
                </a:lnTo>
                <a:lnTo>
                  <a:pt x="9" y="572"/>
                </a:lnTo>
                <a:lnTo>
                  <a:pt x="23" y="591"/>
                </a:lnTo>
                <a:lnTo>
                  <a:pt x="24" y="593"/>
                </a:lnTo>
                <a:lnTo>
                  <a:pt x="24" y="608"/>
                </a:lnTo>
                <a:lnTo>
                  <a:pt x="63" y="604"/>
                </a:lnTo>
                <a:lnTo>
                  <a:pt x="66" y="601"/>
                </a:lnTo>
                <a:lnTo>
                  <a:pt x="66" y="600"/>
                </a:lnTo>
                <a:lnTo>
                  <a:pt x="67" y="600"/>
                </a:lnTo>
                <a:lnTo>
                  <a:pt x="67" y="599"/>
                </a:lnTo>
                <a:lnTo>
                  <a:pt x="78" y="585"/>
                </a:lnTo>
                <a:lnTo>
                  <a:pt x="54" y="563"/>
                </a:lnTo>
                <a:lnTo>
                  <a:pt x="52" y="560"/>
                </a:lnTo>
                <a:lnTo>
                  <a:pt x="38" y="549"/>
                </a:lnTo>
                <a:lnTo>
                  <a:pt x="37" y="548"/>
                </a:lnTo>
                <a:lnTo>
                  <a:pt x="36" y="547"/>
                </a:lnTo>
                <a:lnTo>
                  <a:pt x="36" y="523"/>
                </a:lnTo>
                <a:lnTo>
                  <a:pt x="56" y="523"/>
                </a:lnTo>
                <a:lnTo>
                  <a:pt x="59" y="514"/>
                </a:lnTo>
                <a:lnTo>
                  <a:pt x="51" y="490"/>
                </a:lnTo>
                <a:lnTo>
                  <a:pt x="98" y="490"/>
                </a:lnTo>
                <a:lnTo>
                  <a:pt x="181" y="450"/>
                </a:lnTo>
                <a:lnTo>
                  <a:pt x="192" y="433"/>
                </a:lnTo>
                <a:lnTo>
                  <a:pt x="194" y="426"/>
                </a:lnTo>
                <a:lnTo>
                  <a:pt x="211" y="434"/>
                </a:lnTo>
                <a:lnTo>
                  <a:pt x="212" y="434"/>
                </a:lnTo>
                <a:lnTo>
                  <a:pt x="213" y="437"/>
                </a:lnTo>
                <a:lnTo>
                  <a:pt x="220" y="445"/>
                </a:lnTo>
                <a:lnTo>
                  <a:pt x="229" y="444"/>
                </a:lnTo>
                <a:lnTo>
                  <a:pt x="227" y="426"/>
                </a:lnTo>
                <a:lnTo>
                  <a:pt x="254" y="426"/>
                </a:lnTo>
                <a:lnTo>
                  <a:pt x="281" y="431"/>
                </a:lnTo>
                <a:lnTo>
                  <a:pt x="292" y="413"/>
                </a:lnTo>
                <a:lnTo>
                  <a:pt x="293" y="412"/>
                </a:lnTo>
                <a:lnTo>
                  <a:pt x="293" y="411"/>
                </a:lnTo>
                <a:lnTo>
                  <a:pt x="296" y="410"/>
                </a:lnTo>
                <a:lnTo>
                  <a:pt x="324" y="400"/>
                </a:lnTo>
                <a:lnTo>
                  <a:pt x="329" y="358"/>
                </a:lnTo>
                <a:lnTo>
                  <a:pt x="360" y="384"/>
                </a:lnTo>
                <a:lnTo>
                  <a:pt x="371" y="388"/>
                </a:lnTo>
                <a:lnTo>
                  <a:pt x="378" y="380"/>
                </a:lnTo>
                <a:lnTo>
                  <a:pt x="374" y="288"/>
                </a:lnTo>
                <a:lnTo>
                  <a:pt x="374" y="286"/>
                </a:lnTo>
                <a:lnTo>
                  <a:pt x="374" y="281"/>
                </a:lnTo>
                <a:lnTo>
                  <a:pt x="394" y="285"/>
                </a:lnTo>
                <a:lnTo>
                  <a:pt x="395" y="285"/>
                </a:lnTo>
                <a:lnTo>
                  <a:pt x="395" y="285"/>
                </a:lnTo>
                <a:lnTo>
                  <a:pt x="399" y="286"/>
                </a:lnTo>
                <a:lnTo>
                  <a:pt x="399" y="286"/>
                </a:lnTo>
                <a:lnTo>
                  <a:pt x="400" y="287"/>
                </a:lnTo>
                <a:lnTo>
                  <a:pt x="400" y="287"/>
                </a:lnTo>
                <a:lnTo>
                  <a:pt x="409" y="302"/>
                </a:lnTo>
                <a:lnTo>
                  <a:pt x="419" y="321"/>
                </a:lnTo>
                <a:lnTo>
                  <a:pt x="432" y="347"/>
                </a:lnTo>
                <a:lnTo>
                  <a:pt x="473" y="341"/>
                </a:lnTo>
                <a:lnTo>
                  <a:pt x="480" y="339"/>
                </a:lnTo>
                <a:lnTo>
                  <a:pt x="487" y="325"/>
                </a:lnTo>
                <a:lnTo>
                  <a:pt x="474" y="315"/>
                </a:lnTo>
                <a:lnTo>
                  <a:pt x="471" y="310"/>
                </a:lnTo>
                <a:lnTo>
                  <a:pt x="498" y="301"/>
                </a:lnTo>
                <a:lnTo>
                  <a:pt x="501" y="298"/>
                </a:lnTo>
                <a:lnTo>
                  <a:pt x="502" y="297"/>
                </a:lnTo>
                <a:lnTo>
                  <a:pt x="513" y="310"/>
                </a:lnTo>
                <a:lnTo>
                  <a:pt x="522" y="305"/>
                </a:lnTo>
                <a:lnTo>
                  <a:pt x="522" y="287"/>
                </a:lnTo>
                <a:lnTo>
                  <a:pt x="529" y="286"/>
                </a:lnTo>
                <a:lnTo>
                  <a:pt x="549" y="286"/>
                </a:lnTo>
                <a:lnTo>
                  <a:pt x="549" y="286"/>
                </a:lnTo>
                <a:lnTo>
                  <a:pt x="559" y="288"/>
                </a:lnTo>
                <a:lnTo>
                  <a:pt x="568" y="292"/>
                </a:lnTo>
                <a:lnTo>
                  <a:pt x="576" y="297"/>
                </a:lnTo>
                <a:lnTo>
                  <a:pt x="583" y="305"/>
                </a:lnTo>
                <a:lnTo>
                  <a:pt x="585" y="310"/>
                </a:lnTo>
                <a:lnTo>
                  <a:pt x="593" y="281"/>
                </a:lnTo>
                <a:lnTo>
                  <a:pt x="593" y="281"/>
                </a:lnTo>
                <a:lnTo>
                  <a:pt x="596" y="279"/>
                </a:lnTo>
                <a:lnTo>
                  <a:pt x="598" y="277"/>
                </a:lnTo>
                <a:lnTo>
                  <a:pt x="601" y="276"/>
                </a:lnTo>
                <a:lnTo>
                  <a:pt x="605" y="274"/>
                </a:lnTo>
                <a:lnTo>
                  <a:pt x="613" y="276"/>
                </a:lnTo>
                <a:lnTo>
                  <a:pt x="623" y="279"/>
                </a:lnTo>
                <a:lnTo>
                  <a:pt x="626" y="280"/>
                </a:lnTo>
                <a:lnTo>
                  <a:pt x="626" y="281"/>
                </a:lnTo>
                <a:lnTo>
                  <a:pt x="627" y="282"/>
                </a:lnTo>
                <a:lnTo>
                  <a:pt x="627" y="282"/>
                </a:lnTo>
                <a:lnTo>
                  <a:pt x="629" y="284"/>
                </a:lnTo>
                <a:lnTo>
                  <a:pt x="631" y="285"/>
                </a:lnTo>
                <a:lnTo>
                  <a:pt x="631" y="285"/>
                </a:lnTo>
                <a:lnTo>
                  <a:pt x="639" y="280"/>
                </a:lnTo>
                <a:lnTo>
                  <a:pt x="652" y="272"/>
                </a:lnTo>
                <a:lnTo>
                  <a:pt x="670" y="258"/>
                </a:lnTo>
                <a:lnTo>
                  <a:pt x="694" y="240"/>
                </a:lnTo>
                <a:lnTo>
                  <a:pt x="694" y="240"/>
                </a:lnTo>
                <a:lnTo>
                  <a:pt x="694" y="233"/>
                </a:lnTo>
                <a:lnTo>
                  <a:pt x="697" y="227"/>
                </a:lnTo>
                <a:lnTo>
                  <a:pt x="698" y="223"/>
                </a:lnTo>
                <a:lnTo>
                  <a:pt x="701" y="218"/>
                </a:lnTo>
                <a:lnTo>
                  <a:pt x="705" y="215"/>
                </a:lnTo>
                <a:lnTo>
                  <a:pt x="709" y="211"/>
                </a:lnTo>
                <a:lnTo>
                  <a:pt x="714" y="209"/>
                </a:lnTo>
                <a:lnTo>
                  <a:pt x="719" y="207"/>
                </a:lnTo>
                <a:lnTo>
                  <a:pt x="719" y="207"/>
                </a:lnTo>
                <a:close/>
              </a:path>
            </a:pathLst>
          </a:custGeom>
          <a:solidFill>
            <a:srgbClr val="AA7FDC"/>
          </a:solidFill>
          <a:ln>
            <a:noFill/>
          </a:ln>
        </p:spPr>
        <p:txBody>
          <a:bodyPr vert="horz" wrap="square" lIns="121908" tIns="60954" rIns="121908" bIns="60954" numCol="1" anchor="t" anchorCtr="0" compatLnSpc="1"/>
          <a:lstStyle/>
          <a:p>
            <a:endParaRPr lang="zh-CN" altLang="en-US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2" name="Freeform 53"/>
          <p:cNvSpPr/>
          <p:nvPr/>
        </p:nvSpPr>
        <p:spPr bwMode="auto">
          <a:xfrm>
            <a:off x="4840229" y="4401210"/>
            <a:ext cx="535778" cy="723743"/>
          </a:xfrm>
          <a:custGeom>
            <a:avLst/>
            <a:gdLst>
              <a:gd name="T0" fmla="*/ 321 w 462"/>
              <a:gd name="T1" fmla="*/ 7 h 625"/>
              <a:gd name="T2" fmla="*/ 302 w 462"/>
              <a:gd name="T3" fmla="*/ 34 h 625"/>
              <a:gd name="T4" fmla="*/ 281 w 462"/>
              <a:gd name="T5" fmla="*/ 49 h 625"/>
              <a:gd name="T6" fmla="*/ 269 w 462"/>
              <a:gd name="T7" fmla="*/ 49 h 625"/>
              <a:gd name="T8" fmla="*/ 264 w 462"/>
              <a:gd name="T9" fmla="*/ 41 h 625"/>
              <a:gd name="T10" fmla="*/ 231 w 462"/>
              <a:gd name="T11" fmla="*/ 31 h 625"/>
              <a:gd name="T12" fmla="*/ 163 w 462"/>
              <a:gd name="T13" fmla="*/ 50 h 625"/>
              <a:gd name="T14" fmla="*/ 103 w 462"/>
              <a:gd name="T15" fmla="*/ 79 h 625"/>
              <a:gd name="T16" fmla="*/ 57 w 462"/>
              <a:gd name="T17" fmla="*/ 83 h 625"/>
              <a:gd name="T18" fmla="*/ 12 w 462"/>
              <a:gd name="T19" fmla="*/ 120 h 625"/>
              <a:gd name="T20" fmla="*/ 30 w 462"/>
              <a:gd name="T21" fmla="*/ 130 h 625"/>
              <a:gd name="T22" fmla="*/ 52 w 462"/>
              <a:gd name="T23" fmla="*/ 207 h 625"/>
              <a:gd name="T24" fmla="*/ 52 w 462"/>
              <a:gd name="T25" fmla="*/ 216 h 625"/>
              <a:gd name="T26" fmla="*/ 2 w 462"/>
              <a:gd name="T27" fmla="*/ 300 h 625"/>
              <a:gd name="T28" fmla="*/ 16 w 462"/>
              <a:gd name="T29" fmla="*/ 294 h 625"/>
              <a:gd name="T30" fmla="*/ 24 w 462"/>
              <a:gd name="T31" fmla="*/ 298 h 625"/>
              <a:gd name="T32" fmla="*/ 26 w 462"/>
              <a:gd name="T33" fmla="*/ 321 h 625"/>
              <a:gd name="T34" fmla="*/ 39 w 462"/>
              <a:gd name="T35" fmla="*/ 395 h 625"/>
              <a:gd name="T36" fmla="*/ 62 w 462"/>
              <a:gd name="T37" fmla="*/ 421 h 625"/>
              <a:gd name="T38" fmla="*/ 65 w 462"/>
              <a:gd name="T39" fmla="*/ 458 h 625"/>
              <a:gd name="T40" fmla="*/ 68 w 462"/>
              <a:gd name="T41" fmla="*/ 475 h 625"/>
              <a:gd name="T42" fmla="*/ 68 w 462"/>
              <a:gd name="T43" fmla="*/ 546 h 625"/>
              <a:gd name="T44" fmla="*/ 91 w 462"/>
              <a:gd name="T45" fmla="*/ 537 h 625"/>
              <a:gd name="T46" fmla="*/ 111 w 462"/>
              <a:gd name="T47" fmla="*/ 530 h 625"/>
              <a:gd name="T48" fmla="*/ 125 w 462"/>
              <a:gd name="T49" fmla="*/ 533 h 625"/>
              <a:gd name="T50" fmla="*/ 132 w 462"/>
              <a:gd name="T51" fmla="*/ 546 h 625"/>
              <a:gd name="T52" fmla="*/ 116 w 462"/>
              <a:gd name="T53" fmla="*/ 576 h 625"/>
              <a:gd name="T54" fmla="*/ 93 w 462"/>
              <a:gd name="T55" fmla="*/ 625 h 625"/>
              <a:gd name="T56" fmla="*/ 120 w 462"/>
              <a:gd name="T57" fmla="*/ 614 h 625"/>
              <a:gd name="T58" fmla="*/ 160 w 462"/>
              <a:gd name="T59" fmla="*/ 600 h 625"/>
              <a:gd name="T60" fmla="*/ 193 w 462"/>
              <a:gd name="T61" fmla="*/ 586 h 625"/>
              <a:gd name="T62" fmla="*/ 214 w 462"/>
              <a:gd name="T63" fmla="*/ 595 h 625"/>
              <a:gd name="T64" fmla="*/ 229 w 462"/>
              <a:gd name="T65" fmla="*/ 585 h 625"/>
              <a:gd name="T66" fmla="*/ 230 w 462"/>
              <a:gd name="T67" fmla="*/ 577 h 625"/>
              <a:gd name="T68" fmla="*/ 226 w 462"/>
              <a:gd name="T69" fmla="*/ 546 h 625"/>
              <a:gd name="T70" fmla="*/ 241 w 462"/>
              <a:gd name="T71" fmla="*/ 531 h 625"/>
              <a:gd name="T72" fmla="*/ 246 w 462"/>
              <a:gd name="T73" fmla="*/ 506 h 625"/>
              <a:gd name="T74" fmla="*/ 251 w 462"/>
              <a:gd name="T75" fmla="*/ 494 h 625"/>
              <a:gd name="T76" fmla="*/ 249 w 462"/>
              <a:gd name="T77" fmla="*/ 482 h 625"/>
              <a:gd name="T78" fmla="*/ 259 w 462"/>
              <a:gd name="T79" fmla="*/ 465 h 625"/>
              <a:gd name="T80" fmla="*/ 282 w 462"/>
              <a:gd name="T81" fmla="*/ 439 h 625"/>
              <a:gd name="T82" fmla="*/ 286 w 462"/>
              <a:gd name="T83" fmla="*/ 407 h 625"/>
              <a:gd name="T84" fmla="*/ 312 w 462"/>
              <a:gd name="T85" fmla="*/ 384 h 625"/>
              <a:gd name="T86" fmla="*/ 291 w 462"/>
              <a:gd name="T87" fmla="*/ 357 h 625"/>
              <a:gd name="T88" fmla="*/ 294 w 462"/>
              <a:gd name="T89" fmla="*/ 342 h 625"/>
              <a:gd name="T90" fmla="*/ 339 w 462"/>
              <a:gd name="T91" fmla="*/ 292 h 625"/>
              <a:gd name="T92" fmla="*/ 333 w 462"/>
              <a:gd name="T93" fmla="*/ 285 h 625"/>
              <a:gd name="T94" fmla="*/ 333 w 462"/>
              <a:gd name="T95" fmla="*/ 255 h 625"/>
              <a:gd name="T96" fmla="*/ 348 w 462"/>
              <a:gd name="T97" fmla="*/ 218 h 625"/>
              <a:gd name="T98" fmla="*/ 378 w 462"/>
              <a:gd name="T99" fmla="*/ 203 h 625"/>
              <a:gd name="T100" fmla="*/ 414 w 462"/>
              <a:gd name="T101" fmla="*/ 211 h 625"/>
              <a:gd name="T102" fmla="*/ 431 w 462"/>
              <a:gd name="T103" fmla="*/ 191 h 625"/>
              <a:gd name="T104" fmla="*/ 449 w 462"/>
              <a:gd name="T105" fmla="*/ 156 h 625"/>
              <a:gd name="T106" fmla="*/ 449 w 462"/>
              <a:gd name="T107" fmla="*/ 124 h 625"/>
              <a:gd name="T108" fmla="*/ 419 w 462"/>
              <a:gd name="T109" fmla="*/ 77 h 625"/>
              <a:gd name="T110" fmla="*/ 418 w 462"/>
              <a:gd name="T111" fmla="*/ 51 h 6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462" h="625">
                <a:moveTo>
                  <a:pt x="362" y="24"/>
                </a:moveTo>
                <a:lnTo>
                  <a:pt x="361" y="23"/>
                </a:lnTo>
                <a:lnTo>
                  <a:pt x="335" y="0"/>
                </a:lnTo>
                <a:lnTo>
                  <a:pt x="321" y="7"/>
                </a:lnTo>
                <a:lnTo>
                  <a:pt x="321" y="7"/>
                </a:lnTo>
                <a:lnTo>
                  <a:pt x="313" y="22"/>
                </a:lnTo>
                <a:lnTo>
                  <a:pt x="308" y="28"/>
                </a:lnTo>
                <a:lnTo>
                  <a:pt x="302" y="34"/>
                </a:lnTo>
                <a:lnTo>
                  <a:pt x="298" y="38"/>
                </a:lnTo>
                <a:lnTo>
                  <a:pt x="292" y="43"/>
                </a:lnTo>
                <a:lnTo>
                  <a:pt x="286" y="46"/>
                </a:lnTo>
                <a:lnTo>
                  <a:pt x="281" y="49"/>
                </a:lnTo>
                <a:lnTo>
                  <a:pt x="281" y="49"/>
                </a:lnTo>
                <a:lnTo>
                  <a:pt x="276" y="50"/>
                </a:lnTo>
                <a:lnTo>
                  <a:pt x="273" y="50"/>
                </a:lnTo>
                <a:lnTo>
                  <a:pt x="269" y="49"/>
                </a:lnTo>
                <a:lnTo>
                  <a:pt x="266" y="46"/>
                </a:lnTo>
                <a:lnTo>
                  <a:pt x="266" y="46"/>
                </a:lnTo>
                <a:lnTo>
                  <a:pt x="265" y="44"/>
                </a:lnTo>
                <a:lnTo>
                  <a:pt x="264" y="41"/>
                </a:lnTo>
                <a:lnTo>
                  <a:pt x="264" y="31"/>
                </a:lnTo>
                <a:lnTo>
                  <a:pt x="267" y="20"/>
                </a:lnTo>
                <a:lnTo>
                  <a:pt x="272" y="6"/>
                </a:lnTo>
                <a:lnTo>
                  <a:pt x="231" y="31"/>
                </a:lnTo>
                <a:lnTo>
                  <a:pt x="230" y="34"/>
                </a:lnTo>
                <a:lnTo>
                  <a:pt x="229" y="34"/>
                </a:lnTo>
                <a:lnTo>
                  <a:pt x="195" y="34"/>
                </a:lnTo>
                <a:lnTo>
                  <a:pt x="163" y="50"/>
                </a:lnTo>
                <a:lnTo>
                  <a:pt x="163" y="52"/>
                </a:lnTo>
                <a:lnTo>
                  <a:pt x="130" y="53"/>
                </a:lnTo>
                <a:lnTo>
                  <a:pt x="111" y="63"/>
                </a:lnTo>
                <a:lnTo>
                  <a:pt x="103" y="79"/>
                </a:lnTo>
                <a:lnTo>
                  <a:pt x="100" y="82"/>
                </a:lnTo>
                <a:lnTo>
                  <a:pt x="61" y="82"/>
                </a:lnTo>
                <a:lnTo>
                  <a:pt x="61" y="82"/>
                </a:lnTo>
                <a:lnTo>
                  <a:pt x="57" y="83"/>
                </a:lnTo>
                <a:lnTo>
                  <a:pt x="53" y="84"/>
                </a:lnTo>
                <a:lnTo>
                  <a:pt x="43" y="91"/>
                </a:lnTo>
                <a:lnTo>
                  <a:pt x="29" y="104"/>
                </a:lnTo>
                <a:lnTo>
                  <a:pt x="12" y="120"/>
                </a:lnTo>
                <a:lnTo>
                  <a:pt x="12" y="120"/>
                </a:lnTo>
                <a:lnTo>
                  <a:pt x="20" y="123"/>
                </a:lnTo>
                <a:lnTo>
                  <a:pt x="26" y="126"/>
                </a:lnTo>
                <a:lnTo>
                  <a:pt x="30" y="130"/>
                </a:lnTo>
                <a:lnTo>
                  <a:pt x="32" y="133"/>
                </a:lnTo>
                <a:lnTo>
                  <a:pt x="33" y="140"/>
                </a:lnTo>
                <a:lnTo>
                  <a:pt x="33" y="139"/>
                </a:lnTo>
                <a:lnTo>
                  <a:pt x="52" y="207"/>
                </a:lnTo>
                <a:lnTo>
                  <a:pt x="52" y="207"/>
                </a:lnTo>
                <a:lnTo>
                  <a:pt x="53" y="210"/>
                </a:lnTo>
                <a:lnTo>
                  <a:pt x="53" y="216"/>
                </a:lnTo>
                <a:lnTo>
                  <a:pt x="52" y="216"/>
                </a:lnTo>
                <a:lnTo>
                  <a:pt x="49" y="217"/>
                </a:lnTo>
                <a:lnTo>
                  <a:pt x="48" y="217"/>
                </a:lnTo>
                <a:lnTo>
                  <a:pt x="0" y="284"/>
                </a:lnTo>
                <a:lnTo>
                  <a:pt x="2" y="300"/>
                </a:lnTo>
                <a:lnTo>
                  <a:pt x="2" y="300"/>
                </a:lnTo>
                <a:lnTo>
                  <a:pt x="8" y="296"/>
                </a:lnTo>
                <a:lnTo>
                  <a:pt x="13" y="295"/>
                </a:lnTo>
                <a:lnTo>
                  <a:pt x="16" y="294"/>
                </a:lnTo>
                <a:lnTo>
                  <a:pt x="21" y="295"/>
                </a:lnTo>
                <a:lnTo>
                  <a:pt x="21" y="295"/>
                </a:lnTo>
                <a:lnTo>
                  <a:pt x="23" y="296"/>
                </a:lnTo>
                <a:lnTo>
                  <a:pt x="24" y="298"/>
                </a:lnTo>
                <a:lnTo>
                  <a:pt x="26" y="304"/>
                </a:lnTo>
                <a:lnTo>
                  <a:pt x="28" y="312"/>
                </a:lnTo>
                <a:lnTo>
                  <a:pt x="26" y="321"/>
                </a:lnTo>
                <a:lnTo>
                  <a:pt x="26" y="321"/>
                </a:lnTo>
                <a:lnTo>
                  <a:pt x="25" y="340"/>
                </a:lnTo>
                <a:lnTo>
                  <a:pt x="28" y="358"/>
                </a:lnTo>
                <a:lnTo>
                  <a:pt x="32" y="376"/>
                </a:lnTo>
                <a:lnTo>
                  <a:pt x="39" y="395"/>
                </a:lnTo>
                <a:lnTo>
                  <a:pt x="55" y="413"/>
                </a:lnTo>
                <a:lnTo>
                  <a:pt x="55" y="413"/>
                </a:lnTo>
                <a:lnTo>
                  <a:pt x="60" y="418"/>
                </a:lnTo>
                <a:lnTo>
                  <a:pt x="62" y="421"/>
                </a:lnTo>
                <a:lnTo>
                  <a:pt x="63" y="426"/>
                </a:lnTo>
                <a:lnTo>
                  <a:pt x="63" y="430"/>
                </a:lnTo>
                <a:lnTo>
                  <a:pt x="54" y="443"/>
                </a:lnTo>
                <a:lnTo>
                  <a:pt x="65" y="458"/>
                </a:lnTo>
                <a:lnTo>
                  <a:pt x="65" y="458"/>
                </a:lnTo>
                <a:lnTo>
                  <a:pt x="67" y="462"/>
                </a:lnTo>
                <a:lnTo>
                  <a:pt x="68" y="468"/>
                </a:lnTo>
                <a:lnTo>
                  <a:pt x="68" y="475"/>
                </a:lnTo>
                <a:lnTo>
                  <a:pt x="67" y="482"/>
                </a:lnTo>
                <a:lnTo>
                  <a:pt x="61" y="499"/>
                </a:lnTo>
                <a:lnTo>
                  <a:pt x="52" y="518"/>
                </a:lnTo>
                <a:lnTo>
                  <a:pt x="68" y="546"/>
                </a:lnTo>
                <a:lnTo>
                  <a:pt x="70" y="552"/>
                </a:lnTo>
                <a:lnTo>
                  <a:pt x="80" y="546"/>
                </a:lnTo>
                <a:lnTo>
                  <a:pt x="80" y="546"/>
                </a:lnTo>
                <a:lnTo>
                  <a:pt x="91" y="537"/>
                </a:lnTo>
                <a:lnTo>
                  <a:pt x="96" y="533"/>
                </a:lnTo>
                <a:lnTo>
                  <a:pt x="102" y="531"/>
                </a:lnTo>
                <a:lnTo>
                  <a:pt x="107" y="530"/>
                </a:lnTo>
                <a:lnTo>
                  <a:pt x="111" y="530"/>
                </a:lnTo>
                <a:lnTo>
                  <a:pt x="116" y="530"/>
                </a:lnTo>
                <a:lnTo>
                  <a:pt x="119" y="531"/>
                </a:lnTo>
                <a:lnTo>
                  <a:pt x="119" y="531"/>
                </a:lnTo>
                <a:lnTo>
                  <a:pt x="125" y="533"/>
                </a:lnTo>
                <a:lnTo>
                  <a:pt x="128" y="537"/>
                </a:lnTo>
                <a:lnTo>
                  <a:pt x="131" y="541"/>
                </a:lnTo>
                <a:lnTo>
                  <a:pt x="132" y="546"/>
                </a:lnTo>
                <a:lnTo>
                  <a:pt x="132" y="546"/>
                </a:lnTo>
                <a:lnTo>
                  <a:pt x="132" y="549"/>
                </a:lnTo>
                <a:lnTo>
                  <a:pt x="131" y="553"/>
                </a:lnTo>
                <a:lnTo>
                  <a:pt x="125" y="563"/>
                </a:lnTo>
                <a:lnTo>
                  <a:pt x="116" y="576"/>
                </a:lnTo>
                <a:lnTo>
                  <a:pt x="102" y="591"/>
                </a:lnTo>
                <a:lnTo>
                  <a:pt x="85" y="612"/>
                </a:lnTo>
                <a:lnTo>
                  <a:pt x="93" y="625"/>
                </a:lnTo>
                <a:lnTo>
                  <a:pt x="93" y="625"/>
                </a:lnTo>
                <a:lnTo>
                  <a:pt x="102" y="618"/>
                </a:lnTo>
                <a:lnTo>
                  <a:pt x="109" y="615"/>
                </a:lnTo>
                <a:lnTo>
                  <a:pt x="116" y="612"/>
                </a:lnTo>
                <a:lnTo>
                  <a:pt x="120" y="614"/>
                </a:lnTo>
                <a:lnTo>
                  <a:pt x="120" y="614"/>
                </a:lnTo>
                <a:lnTo>
                  <a:pt x="128" y="612"/>
                </a:lnTo>
                <a:lnTo>
                  <a:pt x="142" y="608"/>
                </a:lnTo>
                <a:lnTo>
                  <a:pt x="160" y="600"/>
                </a:lnTo>
                <a:lnTo>
                  <a:pt x="183" y="588"/>
                </a:lnTo>
                <a:lnTo>
                  <a:pt x="183" y="588"/>
                </a:lnTo>
                <a:lnTo>
                  <a:pt x="188" y="586"/>
                </a:lnTo>
                <a:lnTo>
                  <a:pt x="193" y="586"/>
                </a:lnTo>
                <a:lnTo>
                  <a:pt x="197" y="586"/>
                </a:lnTo>
                <a:lnTo>
                  <a:pt x="203" y="588"/>
                </a:lnTo>
                <a:lnTo>
                  <a:pt x="209" y="591"/>
                </a:lnTo>
                <a:lnTo>
                  <a:pt x="214" y="595"/>
                </a:lnTo>
                <a:lnTo>
                  <a:pt x="227" y="606"/>
                </a:lnTo>
                <a:lnTo>
                  <a:pt x="235" y="602"/>
                </a:lnTo>
                <a:lnTo>
                  <a:pt x="234" y="588"/>
                </a:lnTo>
                <a:lnTo>
                  <a:pt x="229" y="585"/>
                </a:lnTo>
                <a:lnTo>
                  <a:pt x="229" y="585"/>
                </a:lnTo>
                <a:lnTo>
                  <a:pt x="229" y="583"/>
                </a:lnTo>
                <a:lnTo>
                  <a:pt x="229" y="580"/>
                </a:lnTo>
                <a:lnTo>
                  <a:pt x="230" y="577"/>
                </a:lnTo>
                <a:lnTo>
                  <a:pt x="234" y="575"/>
                </a:lnTo>
                <a:lnTo>
                  <a:pt x="227" y="552"/>
                </a:lnTo>
                <a:lnTo>
                  <a:pt x="227" y="552"/>
                </a:lnTo>
                <a:lnTo>
                  <a:pt x="226" y="546"/>
                </a:lnTo>
                <a:lnTo>
                  <a:pt x="227" y="539"/>
                </a:lnTo>
                <a:lnTo>
                  <a:pt x="227" y="539"/>
                </a:lnTo>
                <a:lnTo>
                  <a:pt x="234" y="535"/>
                </a:lnTo>
                <a:lnTo>
                  <a:pt x="241" y="531"/>
                </a:lnTo>
                <a:lnTo>
                  <a:pt x="251" y="522"/>
                </a:lnTo>
                <a:lnTo>
                  <a:pt x="245" y="507"/>
                </a:lnTo>
                <a:lnTo>
                  <a:pt x="245" y="506"/>
                </a:lnTo>
                <a:lnTo>
                  <a:pt x="246" y="506"/>
                </a:lnTo>
                <a:lnTo>
                  <a:pt x="246" y="505"/>
                </a:lnTo>
                <a:lnTo>
                  <a:pt x="246" y="505"/>
                </a:lnTo>
                <a:lnTo>
                  <a:pt x="250" y="499"/>
                </a:lnTo>
                <a:lnTo>
                  <a:pt x="251" y="494"/>
                </a:lnTo>
                <a:lnTo>
                  <a:pt x="251" y="491"/>
                </a:lnTo>
                <a:lnTo>
                  <a:pt x="250" y="488"/>
                </a:lnTo>
                <a:lnTo>
                  <a:pt x="250" y="488"/>
                </a:lnTo>
                <a:lnTo>
                  <a:pt x="249" y="482"/>
                </a:lnTo>
                <a:lnTo>
                  <a:pt x="249" y="478"/>
                </a:lnTo>
                <a:lnTo>
                  <a:pt x="249" y="476"/>
                </a:lnTo>
                <a:lnTo>
                  <a:pt x="252" y="470"/>
                </a:lnTo>
                <a:lnTo>
                  <a:pt x="259" y="465"/>
                </a:lnTo>
                <a:lnTo>
                  <a:pt x="272" y="452"/>
                </a:lnTo>
                <a:lnTo>
                  <a:pt x="269" y="450"/>
                </a:lnTo>
                <a:lnTo>
                  <a:pt x="266" y="446"/>
                </a:lnTo>
                <a:lnTo>
                  <a:pt x="282" y="439"/>
                </a:lnTo>
                <a:lnTo>
                  <a:pt x="282" y="420"/>
                </a:lnTo>
                <a:lnTo>
                  <a:pt x="282" y="420"/>
                </a:lnTo>
                <a:lnTo>
                  <a:pt x="283" y="414"/>
                </a:lnTo>
                <a:lnTo>
                  <a:pt x="286" y="407"/>
                </a:lnTo>
                <a:lnTo>
                  <a:pt x="293" y="399"/>
                </a:lnTo>
                <a:lnTo>
                  <a:pt x="305" y="391"/>
                </a:lnTo>
                <a:lnTo>
                  <a:pt x="312" y="384"/>
                </a:lnTo>
                <a:lnTo>
                  <a:pt x="312" y="384"/>
                </a:lnTo>
                <a:lnTo>
                  <a:pt x="293" y="364"/>
                </a:lnTo>
                <a:lnTo>
                  <a:pt x="293" y="364"/>
                </a:lnTo>
                <a:lnTo>
                  <a:pt x="292" y="360"/>
                </a:lnTo>
                <a:lnTo>
                  <a:pt x="291" y="357"/>
                </a:lnTo>
                <a:lnTo>
                  <a:pt x="290" y="353"/>
                </a:lnTo>
                <a:lnTo>
                  <a:pt x="291" y="350"/>
                </a:lnTo>
                <a:lnTo>
                  <a:pt x="292" y="347"/>
                </a:lnTo>
                <a:lnTo>
                  <a:pt x="294" y="342"/>
                </a:lnTo>
                <a:lnTo>
                  <a:pt x="301" y="334"/>
                </a:lnTo>
                <a:lnTo>
                  <a:pt x="301" y="332"/>
                </a:lnTo>
                <a:lnTo>
                  <a:pt x="338" y="300"/>
                </a:lnTo>
                <a:lnTo>
                  <a:pt x="339" y="292"/>
                </a:lnTo>
                <a:lnTo>
                  <a:pt x="339" y="292"/>
                </a:lnTo>
                <a:lnTo>
                  <a:pt x="337" y="290"/>
                </a:lnTo>
                <a:lnTo>
                  <a:pt x="335" y="288"/>
                </a:lnTo>
                <a:lnTo>
                  <a:pt x="333" y="285"/>
                </a:lnTo>
                <a:lnTo>
                  <a:pt x="332" y="280"/>
                </a:lnTo>
                <a:lnTo>
                  <a:pt x="332" y="270"/>
                </a:lnTo>
                <a:lnTo>
                  <a:pt x="333" y="255"/>
                </a:lnTo>
                <a:lnTo>
                  <a:pt x="333" y="255"/>
                </a:lnTo>
                <a:lnTo>
                  <a:pt x="336" y="243"/>
                </a:lnTo>
                <a:lnTo>
                  <a:pt x="339" y="234"/>
                </a:lnTo>
                <a:lnTo>
                  <a:pt x="344" y="225"/>
                </a:lnTo>
                <a:lnTo>
                  <a:pt x="348" y="218"/>
                </a:lnTo>
                <a:lnTo>
                  <a:pt x="354" y="212"/>
                </a:lnTo>
                <a:lnTo>
                  <a:pt x="361" y="208"/>
                </a:lnTo>
                <a:lnTo>
                  <a:pt x="369" y="206"/>
                </a:lnTo>
                <a:lnTo>
                  <a:pt x="378" y="203"/>
                </a:lnTo>
                <a:lnTo>
                  <a:pt x="378" y="203"/>
                </a:lnTo>
                <a:lnTo>
                  <a:pt x="380" y="203"/>
                </a:lnTo>
                <a:lnTo>
                  <a:pt x="396" y="211"/>
                </a:lnTo>
                <a:lnTo>
                  <a:pt x="414" y="211"/>
                </a:lnTo>
                <a:lnTo>
                  <a:pt x="430" y="192"/>
                </a:lnTo>
                <a:lnTo>
                  <a:pt x="430" y="192"/>
                </a:lnTo>
                <a:lnTo>
                  <a:pt x="430" y="192"/>
                </a:lnTo>
                <a:lnTo>
                  <a:pt x="431" y="191"/>
                </a:lnTo>
                <a:lnTo>
                  <a:pt x="449" y="179"/>
                </a:lnTo>
                <a:lnTo>
                  <a:pt x="447" y="162"/>
                </a:lnTo>
                <a:lnTo>
                  <a:pt x="447" y="159"/>
                </a:lnTo>
                <a:lnTo>
                  <a:pt x="449" y="156"/>
                </a:lnTo>
                <a:lnTo>
                  <a:pt x="455" y="154"/>
                </a:lnTo>
                <a:lnTo>
                  <a:pt x="460" y="146"/>
                </a:lnTo>
                <a:lnTo>
                  <a:pt x="462" y="145"/>
                </a:lnTo>
                <a:lnTo>
                  <a:pt x="449" y="124"/>
                </a:lnTo>
                <a:lnTo>
                  <a:pt x="449" y="124"/>
                </a:lnTo>
                <a:lnTo>
                  <a:pt x="433" y="101"/>
                </a:lnTo>
                <a:lnTo>
                  <a:pt x="425" y="90"/>
                </a:lnTo>
                <a:lnTo>
                  <a:pt x="419" y="77"/>
                </a:lnTo>
                <a:lnTo>
                  <a:pt x="419" y="77"/>
                </a:lnTo>
                <a:lnTo>
                  <a:pt x="416" y="69"/>
                </a:lnTo>
                <a:lnTo>
                  <a:pt x="416" y="60"/>
                </a:lnTo>
                <a:lnTo>
                  <a:pt x="418" y="51"/>
                </a:lnTo>
                <a:lnTo>
                  <a:pt x="423" y="42"/>
                </a:lnTo>
                <a:lnTo>
                  <a:pt x="401" y="28"/>
                </a:lnTo>
                <a:lnTo>
                  <a:pt x="362" y="24"/>
                </a:lnTo>
                <a:close/>
              </a:path>
            </a:pathLst>
          </a:custGeom>
          <a:solidFill>
            <a:srgbClr val="AA7FDC"/>
          </a:solidFill>
          <a:ln>
            <a:noFill/>
          </a:ln>
        </p:spPr>
        <p:txBody>
          <a:bodyPr vert="horz" wrap="square" lIns="121908" tIns="60954" rIns="121908" bIns="60954" numCol="1" anchor="t" anchorCtr="0" compatLnSpc="1"/>
          <a:lstStyle/>
          <a:p>
            <a:endParaRPr lang="zh-CN" altLang="en-US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3" name="Freeform 54"/>
          <p:cNvSpPr/>
          <p:nvPr/>
        </p:nvSpPr>
        <p:spPr bwMode="auto">
          <a:xfrm>
            <a:off x="5118557" y="4592584"/>
            <a:ext cx="490549" cy="605439"/>
          </a:xfrm>
          <a:custGeom>
            <a:avLst/>
            <a:gdLst>
              <a:gd name="T0" fmla="*/ 200 w 425"/>
              <a:gd name="T1" fmla="*/ 38 h 522"/>
              <a:gd name="T2" fmla="*/ 180 w 425"/>
              <a:gd name="T3" fmla="*/ 61 h 522"/>
              <a:gd name="T4" fmla="*/ 139 w 425"/>
              <a:gd name="T5" fmla="*/ 53 h 522"/>
              <a:gd name="T6" fmla="*/ 128 w 425"/>
              <a:gd name="T7" fmla="*/ 58 h 522"/>
              <a:gd name="T8" fmla="*/ 115 w 425"/>
              <a:gd name="T9" fmla="*/ 71 h 522"/>
              <a:gd name="T10" fmla="*/ 108 w 425"/>
              <a:gd name="T11" fmla="*/ 92 h 522"/>
              <a:gd name="T12" fmla="*/ 112 w 425"/>
              <a:gd name="T13" fmla="*/ 140 h 522"/>
              <a:gd name="T14" fmla="*/ 71 w 425"/>
              <a:gd name="T15" fmla="*/ 177 h 522"/>
              <a:gd name="T16" fmla="*/ 66 w 425"/>
              <a:gd name="T17" fmla="*/ 187 h 522"/>
              <a:gd name="T18" fmla="*/ 73 w 425"/>
              <a:gd name="T19" fmla="*/ 202 h 522"/>
              <a:gd name="T20" fmla="*/ 83 w 425"/>
              <a:gd name="T21" fmla="*/ 212 h 522"/>
              <a:gd name="T22" fmla="*/ 85 w 425"/>
              <a:gd name="T23" fmla="*/ 220 h 522"/>
              <a:gd name="T24" fmla="*/ 55 w 425"/>
              <a:gd name="T25" fmla="*/ 252 h 522"/>
              <a:gd name="T26" fmla="*/ 55 w 425"/>
              <a:gd name="T27" fmla="*/ 279 h 522"/>
              <a:gd name="T28" fmla="*/ 45 w 425"/>
              <a:gd name="T29" fmla="*/ 287 h 522"/>
              <a:gd name="T30" fmla="*/ 43 w 425"/>
              <a:gd name="T31" fmla="*/ 295 h 522"/>
              <a:gd name="T32" fmla="*/ 23 w 425"/>
              <a:gd name="T33" fmla="*/ 317 h 522"/>
              <a:gd name="T34" fmla="*/ 25 w 425"/>
              <a:gd name="T35" fmla="*/ 322 h 522"/>
              <a:gd name="T36" fmla="*/ 21 w 425"/>
              <a:gd name="T37" fmla="*/ 342 h 522"/>
              <a:gd name="T38" fmla="*/ 26 w 425"/>
              <a:gd name="T39" fmla="*/ 357 h 522"/>
              <a:gd name="T40" fmla="*/ 21 w 425"/>
              <a:gd name="T41" fmla="*/ 366 h 522"/>
              <a:gd name="T42" fmla="*/ 0 w 425"/>
              <a:gd name="T43" fmla="*/ 382 h 522"/>
              <a:gd name="T44" fmla="*/ 11 w 425"/>
              <a:gd name="T45" fmla="*/ 413 h 522"/>
              <a:gd name="T46" fmla="*/ 43 w 425"/>
              <a:gd name="T47" fmla="*/ 412 h 522"/>
              <a:gd name="T48" fmla="*/ 79 w 425"/>
              <a:gd name="T49" fmla="*/ 413 h 522"/>
              <a:gd name="T50" fmla="*/ 107 w 425"/>
              <a:gd name="T51" fmla="*/ 442 h 522"/>
              <a:gd name="T52" fmla="*/ 156 w 425"/>
              <a:gd name="T53" fmla="*/ 517 h 522"/>
              <a:gd name="T54" fmla="*/ 201 w 425"/>
              <a:gd name="T55" fmla="*/ 515 h 522"/>
              <a:gd name="T56" fmla="*/ 231 w 425"/>
              <a:gd name="T57" fmla="*/ 439 h 522"/>
              <a:gd name="T58" fmla="*/ 260 w 425"/>
              <a:gd name="T59" fmla="*/ 442 h 522"/>
              <a:gd name="T60" fmla="*/ 259 w 425"/>
              <a:gd name="T61" fmla="*/ 417 h 522"/>
              <a:gd name="T62" fmla="*/ 292 w 425"/>
              <a:gd name="T63" fmla="*/ 419 h 522"/>
              <a:gd name="T64" fmla="*/ 314 w 425"/>
              <a:gd name="T65" fmla="*/ 388 h 522"/>
              <a:gd name="T66" fmla="*/ 337 w 425"/>
              <a:gd name="T67" fmla="*/ 344 h 522"/>
              <a:gd name="T68" fmla="*/ 329 w 425"/>
              <a:gd name="T69" fmla="*/ 315 h 522"/>
              <a:gd name="T70" fmla="*/ 357 w 425"/>
              <a:gd name="T71" fmla="*/ 294 h 522"/>
              <a:gd name="T72" fmla="*/ 361 w 425"/>
              <a:gd name="T73" fmla="*/ 277 h 522"/>
              <a:gd name="T74" fmla="*/ 369 w 425"/>
              <a:gd name="T75" fmla="*/ 260 h 522"/>
              <a:gd name="T76" fmla="*/ 361 w 425"/>
              <a:gd name="T77" fmla="*/ 234 h 522"/>
              <a:gd name="T78" fmla="*/ 396 w 425"/>
              <a:gd name="T79" fmla="*/ 202 h 522"/>
              <a:gd name="T80" fmla="*/ 360 w 425"/>
              <a:gd name="T81" fmla="*/ 179 h 522"/>
              <a:gd name="T82" fmla="*/ 355 w 425"/>
              <a:gd name="T83" fmla="*/ 170 h 522"/>
              <a:gd name="T84" fmla="*/ 359 w 425"/>
              <a:gd name="T85" fmla="*/ 165 h 522"/>
              <a:gd name="T86" fmla="*/ 401 w 425"/>
              <a:gd name="T87" fmla="*/ 170 h 522"/>
              <a:gd name="T88" fmla="*/ 421 w 425"/>
              <a:gd name="T89" fmla="*/ 128 h 522"/>
              <a:gd name="T90" fmla="*/ 421 w 425"/>
              <a:gd name="T91" fmla="*/ 111 h 522"/>
              <a:gd name="T92" fmla="*/ 408 w 425"/>
              <a:gd name="T93" fmla="*/ 100 h 522"/>
              <a:gd name="T94" fmla="*/ 408 w 425"/>
              <a:gd name="T95" fmla="*/ 89 h 522"/>
              <a:gd name="T96" fmla="*/ 404 w 425"/>
              <a:gd name="T97" fmla="*/ 89 h 522"/>
              <a:gd name="T98" fmla="*/ 393 w 425"/>
              <a:gd name="T99" fmla="*/ 97 h 522"/>
              <a:gd name="T100" fmla="*/ 377 w 425"/>
              <a:gd name="T101" fmla="*/ 97 h 522"/>
              <a:gd name="T102" fmla="*/ 354 w 425"/>
              <a:gd name="T103" fmla="*/ 83 h 522"/>
              <a:gd name="T104" fmla="*/ 344 w 425"/>
              <a:gd name="T105" fmla="*/ 64 h 522"/>
              <a:gd name="T106" fmla="*/ 339 w 425"/>
              <a:gd name="T107" fmla="*/ 73 h 522"/>
              <a:gd name="T108" fmla="*/ 327 w 425"/>
              <a:gd name="T109" fmla="*/ 87 h 522"/>
              <a:gd name="T110" fmla="*/ 304 w 425"/>
              <a:gd name="T111" fmla="*/ 94 h 522"/>
              <a:gd name="T112" fmla="*/ 282 w 425"/>
              <a:gd name="T113" fmla="*/ 91 h 522"/>
              <a:gd name="T114" fmla="*/ 270 w 425"/>
              <a:gd name="T115" fmla="*/ 83 h 522"/>
              <a:gd name="T116" fmla="*/ 259 w 425"/>
              <a:gd name="T117" fmla="*/ 45 h 522"/>
              <a:gd name="T118" fmla="*/ 252 w 425"/>
              <a:gd name="T119" fmla="*/ 19 h 522"/>
              <a:gd name="T120" fmla="*/ 243 w 425"/>
              <a:gd name="T121" fmla="*/ 5 h 522"/>
              <a:gd name="T122" fmla="*/ 233 w 425"/>
              <a:gd name="T123" fmla="*/ 0 h 522"/>
              <a:gd name="T124" fmla="*/ 224 w 425"/>
              <a:gd name="T125" fmla="*/ 21 h 5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425" h="522">
                <a:moveTo>
                  <a:pt x="223" y="22"/>
                </a:moveTo>
                <a:lnTo>
                  <a:pt x="220" y="23"/>
                </a:lnTo>
                <a:lnTo>
                  <a:pt x="200" y="38"/>
                </a:lnTo>
                <a:lnTo>
                  <a:pt x="181" y="59"/>
                </a:lnTo>
                <a:lnTo>
                  <a:pt x="180" y="59"/>
                </a:lnTo>
                <a:lnTo>
                  <a:pt x="180" y="61"/>
                </a:lnTo>
                <a:lnTo>
                  <a:pt x="154" y="61"/>
                </a:lnTo>
                <a:lnTo>
                  <a:pt x="154" y="61"/>
                </a:lnTo>
                <a:lnTo>
                  <a:pt x="139" y="53"/>
                </a:lnTo>
                <a:lnTo>
                  <a:pt x="139" y="53"/>
                </a:lnTo>
                <a:lnTo>
                  <a:pt x="133" y="54"/>
                </a:lnTo>
                <a:lnTo>
                  <a:pt x="128" y="58"/>
                </a:lnTo>
                <a:lnTo>
                  <a:pt x="122" y="61"/>
                </a:lnTo>
                <a:lnTo>
                  <a:pt x="118" y="66"/>
                </a:lnTo>
                <a:lnTo>
                  <a:pt x="115" y="71"/>
                </a:lnTo>
                <a:lnTo>
                  <a:pt x="112" y="77"/>
                </a:lnTo>
                <a:lnTo>
                  <a:pt x="109" y="84"/>
                </a:lnTo>
                <a:lnTo>
                  <a:pt x="108" y="92"/>
                </a:lnTo>
                <a:lnTo>
                  <a:pt x="107" y="113"/>
                </a:lnTo>
                <a:lnTo>
                  <a:pt x="121" y="100"/>
                </a:lnTo>
                <a:lnTo>
                  <a:pt x="112" y="140"/>
                </a:lnTo>
                <a:lnTo>
                  <a:pt x="112" y="141"/>
                </a:lnTo>
                <a:lnTo>
                  <a:pt x="112" y="142"/>
                </a:lnTo>
                <a:lnTo>
                  <a:pt x="71" y="177"/>
                </a:lnTo>
                <a:lnTo>
                  <a:pt x="71" y="177"/>
                </a:lnTo>
                <a:lnTo>
                  <a:pt x="68" y="183"/>
                </a:lnTo>
                <a:lnTo>
                  <a:pt x="66" y="187"/>
                </a:lnTo>
                <a:lnTo>
                  <a:pt x="65" y="191"/>
                </a:lnTo>
                <a:lnTo>
                  <a:pt x="66" y="194"/>
                </a:lnTo>
                <a:lnTo>
                  <a:pt x="73" y="202"/>
                </a:lnTo>
                <a:lnTo>
                  <a:pt x="73" y="202"/>
                </a:lnTo>
                <a:lnTo>
                  <a:pt x="78" y="208"/>
                </a:lnTo>
                <a:lnTo>
                  <a:pt x="83" y="212"/>
                </a:lnTo>
                <a:lnTo>
                  <a:pt x="85" y="217"/>
                </a:lnTo>
                <a:lnTo>
                  <a:pt x="85" y="220"/>
                </a:lnTo>
                <a:lnTo>
                  <a:pt x="85" y="220"/>
                </a:lnTo>
                <a:lnTo>
                  <a:pt x="84" y="226"/>
                </a:lnTo>
                <a:lnTo>
                  <a:pt x="82" y="231"/>
                </a:lnTo>
                <a:lnTo>
                  <a:pt x="55" y="252"/>
                </a:lnTo>
                <a:lnTo>
                  <a:pt x="55" y="252"/>
                </a:lnTo>
                <a:lnTo>
                  <a:pt x="57" y="264"/>
                </a:lnTo>
                <a:lnTo>
                  <a:pt x="55" y="279"/>
                </a:lnTo>
                <a:lnTo>
                  <a:pt x="55" y="282"/>
                </a:lnTo>
                <a:lnTo>
                  <a:pt x="54" y="283"/>
                </a:lnTo>
                <a:lnTo>
                  <a:pt x="45" y="287"/>
                </a:lnTo>
                <a:lnTo>
                  <a:pt x="45" y="287"/>
                </a:lnTo>
                <a:lnTo>
                  <a:pt x="44" y="291"/>
                </a:lnTo>
                <a:lnTo>
                  <a:pt x="43" y="295"/>
                </a:lnTo>
                <a:lnTo>
                  <a:pt x="41" y="298"/>
                </a:lnTo>
                <a:lnTo>
                  <a:pt x="36" y="303"/>
                </a:lnTo>
                <a:lnTo>
                  <a:pt x="23" y="317"/>
                </a:lnTo>
                <a:lnTo>
                  <a:pt x="23" y="318"/>
                </a:lnTo>
                <a:lnTo>
                  <a:pt x="23" y="318"/>
                </a:lnTo>
                <a:lnTo>
                  <a:pt x="25" y="322"/>
                </a:lnTo>
                <a:lnTo>
                  <a:pt x="25" y="328"/>
                </a:lnTo>
                <a:lnTo>
                  <a:pt x="23" y="334"/>
                </a:lnTo>
                <a:lnTo>
                  <a:pt x="21" y="342"/>
                </a:lnTo>
                <a:lnTo>
                  <a:pt x="21" y="342"/>
                </a:lnTo>
                <a:lnTo>
                  <a:pt x="25" y="350"/>
                </a:lnTo>
                <a:lnTo>
                  <a:pt x="26" y="357"/>
                </a:lnTo>
                <a:lnTo>
                  <a:pt x="25" y="362"/>
                </a:lnTo>
                <a:lnTo>
                  <a:pt x="23" y="365"/>
                </a:lnTo>
                <a:lnTo>
                  <a:pt x="21" y="366"/>
                </a:lnTo>
                <a:lnTo>
                  <a:pt x="8" y="377"/>
                </a:lnTo>
                <a:lnTo>
                  <a:pt x="6" y="380"/>
                </a:lnTo>
                <a:lnTo>
                  <a:pt x="0" y="382"/>
                </a:lnTo>
                <a:lnTo>
                  <a:pt x="0" y="384"/>
                </a:lnTo>
                <a:lnTo>
                  <a:pt x="8" y="413"/>
                </a:lnTo>
                <a:lnTo>
                  <a:pt x="11" y="413"/>
                </a:lnTo>
                <a:lnTo>
                  <a:pt x="11" y="413"/>
                </a:lnTo>
                <a:lnTo>
                  <a:pt x="27" y="412"/>
                </a:lnTo>
                <a:lnTo>
                  <a:pt x="43" y="412"/>
                </a:lnTo>
                <a:lnTo>
                  <a:pt x="60" y="412"/>
                </a:lnTo>
                <a:lnTo>
                  <a:pt x="77" y="413"/>
                </a:lnTo>
                <a:lnTo>
                  <a:pt x="79" y="413"/>
                </a:lnTo>
                <a:lnTo>
                  <a:pt x="79" y="414"/>
                </a:lnTo>
                <a:lnTo>
                  <a:pt x="107" y="440"/>
                </a:lnTo>
                <a:lnTo>
                  <a:pt x="107" y="442"/>
                </a:lnTo>
                <a:lnTo>
                  <a:pt x="108" y="442"/>
                </a:lnTo>
                <a:lnTo>
                  <a:pt x="123" y="486"/>
                </a:lnTo>
                <a:lnTo>
                  <a:pt x="156" y="517"/>
                </a:lnTo>
                <a:lnTo>
                  <a:pt x="170" y="522"/>
                </a:lnTo>
                <a:lnTo>
                  <a:pt x="171" y="484"/>
                </a:lnTo>
                <a:lnTo>
                  <a:pt x="201" y="515"/>
                </a:lnTo>
                <a:lnTo>
                  <a:pt x="205" y="510"/>
                </a:lnTo>
                <a:lnTo>
                  <a:pt x="227" y="464"/>
                </a:lnTo>
                <a:lnTo>
                  <a:pt x="231" y="439"/>
                </a:lnTo>
                <a:lnTo>
                  <a:pt x="235" y="440"/>
                </a:lnTo>
                <a:lnTo>
                  <a:pt x="238" y="440"/>
                </a:lnTo>
                <a:lnTo>
                  <a:pt x="260" y="442"/>
                </a:lnTo>
                <a:lnTo>
                  <a:pt x="259" y="424"/>
                </a:lnTo>
                <a:lnTo>
                  <a:pt x="259" y="420"/>
                </a:lnTo>
                <a:lnTo>
                  <a:pt x="259" y="417"/>
                </a:lnTo>
                <a:lnTo>
                  <a:pt x="263" y="417"/>
                </a:lnTo>
                <a:lnTo>
                  <a:pt x="292" y="419"/>
                </a:lnTo>
                <a:lnTo>
                  <a:pt x="292" y="419"/>
                </a:lnTo>
                <a:lnTo>
                  <a:pt x="303" y="407"/>
                </a:lnTo>
                <a:lnTo>
                  <a:pt x="310" y="397"/>
                </a:lnTo>
                <a:lnTo>
                  <a:pt x="314" y="388"/>
                </a:lnTo>
                <a:lnTo>
                  <a:pt x="315" y="380"/>
                </a:lnTo>
                <a:lnTo>
                  <a:pt x="311" y="336"/>
                </a:lnTo>
                <a:lnTo>
                  <a:pt x="337" y="344"/>
                </a:lnTo>
                <a:lnTo>
                  <a:pt x="345" y="332"/>
                </a:lnTo>
                <a:lnTo>
                  <a:pt x="333" y="320"/>
                </a:lnTo>
                <a:lnTo>
                  <a:pt x="329" y="315"/>
                </a:lnTo>
                <a:lnTo>
                  <a:pt x="353" y="291"/>
                </a:lnTo>
                <a:lnTo>
                  <a:pt x="354" y="294"/>
                </a:lnTo>
                <a:lnTo>
                  <a:pt x="357" y="294"/>
                </a:lnTo>
                <a:lnTo>
                  <a:pt x="372" y="302"/>
                </a:lnTo>
                <a:lnTo>
                  <a:pt x="372" y="298"/>
                </a:lnTo>
                <a:lnTo>
                  <a:pt x="361" y="277"/>
                </a:lnTo>
                <a:lnTo>
                  <a:pt x="366" y="273"/>
                </a:lnTo>
                <a:lnTo>
                  <a:pt x="372" y="270"/>
                </a:lnTo>
                <a:lnTo>
                  <a:pt x="369" y="260"/>
                </a:lnTo>
                <a:lnTo>
                  <a:pt x="357" y="238"/>
                </a:lnTo>
                <a:lnTo>
                  <a:pt x="359" y="236"/>
                </a:lnTo>
                <a:lnTo>
                  <a:pt x="361" y="234"/>
                </a:lnTo>
                <a:lnTo>
                  <a:pt x="394" y="216"/>
                </a:lnTo>
                <a:lnTo>
                  <a:pt x="396" y="202"/>
                </a:lnTo>
                <a:lnTo>
                  <a:pt x="396" y="202"/>
                </a:lnTo>
                <a:lnTo>
                  <a:pt x="377" y="192"/>
                </a:lnTo>
                <a:lnTo>
                  <a:pt x="365" y="183"/>
                </a:lnTo>
                <a:lnTo>
                  <a:pt x="360" y="179"/>
                </a:lnTo>
                <a:lnTo>
                  <a:pt x="357" y="176"/>
                </a:lnTo>
                <a:lnTo>
                  <a:pt x="355" y="172"/>
                </a:lnTo>
                <a:lnTo>
                  <a:pt x="355" y="170"/>
                </a:lnTo>
                <a:lnTo>
                  <a:pt x="355" y="170"/>
                </a:lnTo>
                <a:lnTo>
                  <a:pt x="357" y="166"/>
                </a:lnTo>
                <a:lnTo>
                  <a:pt x="359" y="165"/>
                </a:lnTo>
                <a:lnTo>
                  <a:pt x="361" y="164"/>
                </a:lnTo>
                <a:lnTo>
                  <a:pt x="366" y="164"/>
                </a:lnTo>
                <a:lnTo>
                  <a:pt x="401" y="170"/>
                </a:lnTo>
                <a:lnTo>
                  <a:pt x="402" y="148"/>
                </a:lnTo>
                <a:lnTo>
                  <a:pt x="402" y="146"/>
                </a:lnTo>
                <a:lnTo>
                  <a:pt x="421" y="128"/>
                </a:lnTo>
                <a:lnTo>
                  <a:pt x="425" y="114"/>
                </a:lnTo>
                <a:lnTo>
                  <a:pt x="425" y="114"/>
                </a:lnTo>
                <a:lnTo>
                  <a:pt x="421" y="111"/>
                </a:lnTo>
                <a:lnTo>
                  <a:pt x="416" y="109"/>
                </a:lnTo>
                <a:lnTo>
                  <a:pt x="409" y="102"/>
                </a:lnTo>
                <a:lnTo>
                  <a:pt x="408" y="100"/>
                </a:lnTo>
                <a:lnTo>
                  <a:pt x="408" y="98"/>
                </a:lnTo>
                <a:lnTo>
                  <a:pt x="409" y="91"/>
                </a:lnTo>
                <a:lnTo>
                  <a:pt x="408" y="89"/>
                </a:lnTo>
                <a:lnTo>
                  <a:pt x="405" y="87"/>
                </a:lnTo>
                <a:lnTo>
                  <a:pt x="404" y="89"/>
                </a:lnTo>
                <a:lnTo>
                  <a:pt x="404" y="89"/>
                </a:lnTo>
                <a:lnTo>
                  <a:pt x="401" y="92"/>
                </a:lnTo>
                <a:lnTo>
                  <a:pt x="398" y="95"/>
                </a:lnTo>
                <a:lnTo>
                  <a:pt x="393" y="97"/>
                </a:lnTo>
                <a:lnTo>
                  <a:pt x="388" y="98"/>
                </a:lnTo>
                <a:lnTo>
                  <a:pt x="388" y="98"/>
                </a:lnTo>
                <a:lnTo>
                  <a:pt x="377" y="97"/>
                </a:lnTo>
                <a:lnTo>
                  <a:pt x="369" y="93"/>
                </a:lnTo>
                <a:lnTo>
                  <a:pt x="361" y="89"/>
                </a:lnTo>
                <a:lnTo>
                  <a:pt x="354" y="83"/>
                </a:lnTo>
                <a:lnTo>
                  <a:pt x="354" y="82"/>
                </a:lnTo>
                <a:lnTo>
                  <a:pt x="353" y="82"/>
                </a:lnTo>
                <a:lnTo>
                  <a:pt x="344" y="64"/>
                </a:lnTo>
                <a:lnTo>
                  <a:pt x="341" y="67"/>
                </a:lnTo>
                <a:lnTo>
                  <a:pt x="341" y="67"/>
                </a:lnTo>
                <a:lnTo>
                  <a:pt x="339" y="73"/>
                </a:lnTo>
                <a:lnTo>
                  <a:pt x="336" y="78"/>
                </a:lnTo>
                <a:lnTo>
                  <a:pt x="333" y="83"/>
                </a:lnTo>
                <a:lnTo>
                  <a:pt x="327" y="87"/>
                </a:lnTo>
                <a:lnTo>
                  <a:pt x="327" y="87"/>
                </a:lnTo>
                <a:lnTo>
                  <a:pt x="315" y="92"/>
                </a:lnTo>
                <a:lnTo>
                  <a:pt x="304" y="94"/>
                </a:lnTo>
                <a:lnTo>
                  <a:pt x="292" y="94"/>
                </a:lnTo>
                <a:lnTo>
                  <a:pt x="287" y="93"/>
                </a:lnTo>
                <a:lnTo>
                  <a:pt x="282" y="91"/>
                </a:lnTo>
                <a:lnTo>
                  <a:pt x="282" y="91"/>
                </a:lnTo>
                <a:lnTo>
                  <a:pt x="275" y="87"/>
                </a:lnTo>
                <a:lnTo>
                  <a:pt x="270" y="83"/>
                </a:lnTo>
                <a:lnTo>
                  <a:pt x="266" y="77"/>
                </a:lnTo>
                <a:lnTo>
                  <a:pt x="263" y="69"/>
                </a:lnTo>
                <a:lnTo>
                  <a:pt x="259" y="45"/>
                </a:lnTo>
                <a:lnTo>
                  <a:pt x="259" y="45"/>
                </a:lnTo>
                <a:lnTo>
                  <a:pt x="256" y="30"/>
                </a:lnTo>
                <a:lnTo>
                  <a:pt x="252" y="19"/>
                </a:lnTo>
                <a:lnTo>
                  <a:pt x="248" y="9"/>
                </a:lnTo>
                <a:lnTo>
                  <a:pt x="246" y="7"/>
                </a:lnTo>
                <a:lnTo>
                  <a:pt x="243" y="5"/>
                </a:lnTo>
                <a:lnTo>
                  <a:pt x="243" y="5"/>
                </a:lnTo>
                <a:lnTo>
                  <a:pt x="238" y="3"/>
                </a:lnTo>
                <a:lnTo>
                  <a:pt x="233" y="0"/>
                </a:lnTo>
                <a:lnTo>
                  <a:pt x="227" y="0"/>
                </a:lnTo>
                <a:lnTo>
                  <a:pt x="223" y="0"/>
                </a:lnTo>
                <a:lnTo>
                  <a:pt x="224" y="21"/>
                </a:lnTo>
                <a:lnTo>
                  <a:pt x="223" y="22"/>
                </a:lnTo>
                <a:close/>
              </a:path>
            </a:pathLst>
          </a:custGeom>
          <a:solidFill>
            <a:srgbClr val="AA7FDC"/>
          </a:solidFill>
          <a:ln>
            <a:noFill/>
          </a:ln>
        </p:spPr>
        <p:txBody>
          <a:bodyPr vert="horz" wrap="square" lIns="121908" tIns="60954" rIns="121908" bIns="60954" numCol="1" anchor="t" anchorCtr="0" compatLnSpc="1"/>
          <a:lstStyle/>
          <a:p>
            <a:endParaRPr lang="zh-CN" altLang="en-US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4" name="Freeform 55"/>
          <p:cNvSpPr/>
          <p:nvPr/>
        </p:nvSpPr>
        <p:spPr bwMode="auto">
          <a:xfrm>
            <a:off x="5337740" y="4209835"/>
            <a:ext cx="424447" cy="494095"/>
          </a:xfrm>
          <a:custGeom>
            <a:avLst/>
            <a:gdLst>
              <a:gd name="T0" fmla="*/ 205 w 365"/>
              <a:gd name="T1" fmla="*/ 14 h 427"/>
              <a:gd name="T2" fmla="*/ 190 w 365"/>
              <a:gd name="T3" fmla="*/ 19 h 427"/>
              <a:gd name="T4" fmla="*/ 166 w 365"/>
              <a:gd name="T5" fmla="*/ 14 h 427"/>
              <a:gd name="T6" fmla="*/ 126 w 365"/>
              <a:gd name="T7" fmla="*/ 6 h 427"/>
              <a:gd name="T8" fmla="*/ 104 w 365"/>
              <a:gd name="T9" fmla="*/ 29 h 427"/>
              <a:gd name="T10" fmla="*/ 82 w 365"/>
              <a:gd name="T11" fmla="*/ 99 h 427"/>
              <a:gd name="T12" fmla="*/ 57 w 365"/>
              <a:gd name="T13" fmla="*/ 91 h 427"/>
              <a:gd name="T14" fmla="*/ 67 w 365"/>
              <a:gd name="T15" fmla="*/ 121 h 427"/>
              <a:gd name="T16" fmla="*/ 63 w 365"/>
              <a:gd name="T17" fmla="*/ 134 h 427"/>
              <a:gd name="T18" fmla="*/ 51 w 365"/>
              <a:gd name="T19" fmla="*/ 158 h 427"/>
              <a:gd name="T20" fmla="*/ 16 w 365"/>
              <a:gd name="T21" fmla="*/ 207 h 427"/>
              <a:gd name="T22" fmla="*/ 3 w 365"/>
              <a:gd name="T23" fmla="*/ 218 h 427"/>
              <a:gd name="T24" fmla="*/ 0 w 365"/>
              <a:gd name="T25" fmla="*/ 234 h 427"/>
              <a:gd name="T26" fmla="*/ 32 w 365"/>
              <a:gd name="T27" fmla="*/ 282 h 427"/>
              <a:gd name="T28" fmla="*/ 45 w 365"/>
              <a:gd name="T29" fmla="*/ 309 h 427"/>
              <a:gd name="T30" fmla="*/ 45 w 365"/>
              <a:gd name="T31" fmla="*/ 314 h 427"/>
              <a:gd name="T32" fmla="*/ 43 w 365"/>
              <a:gd name="T33" fmla="*/ 319 h 427"/>
              <a:gd name="T34" fmla="*/ 59 w 365"/>
              <a:gd name="T35" fmla="*/ 325 h 427"/>
              <a:gd name="T36" fmla="*/ 66 w 365"/>
              <a:gd name="T37" fmla="*/ 331 h 427"/>
              <a:gd name="T38" fmla="*/ 76 w 365"/>
              <a:gd name="T39" fmla="*/ 356 h 427"/>
              <a:gd name="T40" fmla="*/ 84 w 365"/>
              <a:gd name="T41" fmla="*/ 397 h 427"/>
              <a:gd name="T42" fmla="*/ 92 w 365"/>
              <a:gd name="T43" fmla="*/ 407 h 427"/>
              <a:gd name="T44" fmla="*/ 104 w 365"/>
              <a:gd name="T45" fmla="*/ 412 h 427"/>
              <a:gd name="T46" fmla="*/ 128 w 365"/>
              <a:gd name="T47" fmla="*/ 406 h 427"/>
              <a:gd name="T48" fmla="*/ 136 w 365"/>
              <a:gd name="T49" fmla="*/ 400 h 427"/>
              <a:gd name="T50" fmla="*/ 136 w 365"/>
              <a:gd name="T51" fmla="*/ 393 h 427"/>
              <a:gd name="T52" fmla="*/ 159 w 365"/>
              <a:gd name="T53" fmla="*/ 378 h 427"/>
              <a:gd name="T54" fmla="*/ 179 w 365"/>
              <a:gd name="T55" fmla="*/ 408 h 427"/>
              <a:gd name="T56" fmla="*/ 197 w 365"/>
              <a:gd name="T57" fmla="*/ 413 h 427"/>
              <a:gd name="T58" fmla="*/ 198 w 365"/>
              <a:gd name="T59" fmla="*/ 397 h 427"/>
              <a:gd name="T60" fmla="*/ 227 w 365"/>
              <a:gd name="T61" fmla="*/ 407 h 427"/>
              <a:gd name="T62" fmla="*/ 256 w 365"/>
              <a:gd name="T63" fmla="*/ 416 h 427"/>
              <a:gd name="T64" fmla="*/ 256 w 365"/>
              <a:gd name="T65" fmla="*/ 374 h 427"/>
              <a:gd name="T66" fmla="*/ 271 w 365"/>
              <a:gd name="T67" fmla="*/ 353 h 427"/>
              <a:gd name="T68" fmla="*/ 265 w 365"/>
              <a:gd name="T69" fmla="*/ 343 h 427"/>
              <a:gd name="T70" fmla="*/ 265 w 365"/>
              <a:gd name="T71" fmla="*/ 334 h 427"/>
              <a:gd name="T72" fmla="*/ 301 w 365"/>
              <a:gd name="T73" fmla="*/ 284 h 427"/>
              <a:gd name="T74" fmla="*/ 310 w 365"/>
              <a:gd name="T75" fmla="*/ 289 h 427"/>
              <a:gd name="T76" fmla="*/ 343 w 365"/>
              <a:gd name="T77" fmla="*/ 279 h 427"/>
              <a:gd name="T78" fmla="*/ 323 w 365"/>
              <a:gd name="T79" fmla="*/ 264 h 427"/>
              <a:gd name="T80" fmla="*/ 325 w 365"/>
              <a:gd name="T81" fmla="*/ 207 h 427"/>
              <a:gd name="T82" fmla="*/ 317 w 365"/>
              <a:gd name="T83" fmla="*/ 196 h 427"/>
              <a:gd name="T84" fmla="*/ 314 w 365"/>
              <a:gd name="T85" fmla="*/ 186 h 427"/>
              <a:gd name="T86" fmla="*/ 347 w 365"/>
              <a:gd name="T87" fmla="*/ 176 h 427"/>
              <a:gd name="T88" fmla="*/ 365 w 365"/>
              <a:gd name="T89" fmla="*/ 170 h 427"/>
              <a:gd name="T90" fmla="*/ 351 w 365"/>
              <a:gd name="T91" fmla="*/ 141 h 427"/>
              <a:gd name="T92" fmla="*/ 352 w 365"/>
              <a:gd name="T93" fmla="*/ 101 h 427"/>
              <a:gd name="T94" fmla="*/ 334 w 365"/>
              <a:gd name="T95" fmla="*/ 102 h 427"/>
              <a:gd name="T96" fmla="*/ 332 w 365"/>
              <a:gd name="T97" fmla="*/ 99 h 427"/>
              <a:gd name="T98" fmla="*/ 317 w 365"/>
              <a:gd name="T99" fmla="*/ 77 h 427"/>
              <a:gd name="T100" fmla="*/ 241 w 365"/>
              <a:gd name="T101" fmla="*/ 99 h 427"/>
              <a:gd name="T102" fmla="*/ 159 w 365"/>
              <a:gd name="T103" fmla="*/ 74 h 427"/>
              <a:gd name="T104" fmla="*/ 234 w 365"/>
              <a:gd name="T105" fmla="*/ 54 h 427"/>
              <a:gd name="T106" fmla="*/ 256 w 365"/>
              <a:gd name="T107" fmla="*/ 35 h 427"/>
              <a:gd name="T108" fmla="*/ 223 w 365"/>
              <a:gd name="T109" fmla="*/ 6 h 4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365" h="427">
                <a:moveTo>
                  <a:pt x="223" y="6"/>
                </a:moveTo>
                <a:lnTo>
                  <a:pt x="223" y="6"/>
                </a:lnTo>
                <a:lnTo>
                  <a:pt x="205" y="14"/>
                </a:lnTo>
                <a:lnTo>
                  <a:pt x="197" y="17"/>
                </a:lnTo>
                <a:lnTo>
                  <a:pt x="190" y="19"/>
                </a:lnTo>
                <a:lnTo>
                  <a:pt x="190" y="19"/>
                </a:lnTo>
                <a:lnTo>
                  <a:pt x="184" y="17"/>
                </a:lnTo>
                <a:lnTo>
                  <a:pt x="176" y="16"/>
                </a:lnTo>
                <a:lnTo>
                  <a:pt x="166" y="14"/>
                </a:lnTo>
                <a:lnTo>
                  <a:pt x="154" y="11"/>
                </a:lnTo>
                <a:lnTo>
                  <a:pt x="126" y="6"/>
                </a:lnTo>
                <a:lnTo>
                  <a:pt x="126" y="6"/>
                </a:lnTo>
                <a:lnTo>
                  <a:pt x="120" y="11"/>
                </a:lnTo>
                <a:lnTo>
                  <a:pt x="112" y="19"/>
                </a:lnTo>
                <a:lnTo>
                  <a:pt x="104" y="29"/>
                </a:lnTo>
                <a:lnTo>
                  <a:pt x="95" y="43"/>
                </a:lnTo>
                <a:lnTo>
                  <a:pt x="113" y="82"/>
                </a:lnTo>
                <a:lnTo>
                  <a:pt x="82" y="99"/>
                </a:lnTo>
                <a:lnTo>
                  <a:pt x="81" y="99"/>
                </a:lnTo>
                <a:lnTo>
                  <a:pt x="57" y="91"/>
                </a:lnTo>
                <a:lnTo>
                  <a:pt x="57" y="91"/>
                </a:lnTo>
                <a:lnTo>
                  <a:pt x="63" y="103"/>
                </a:lnTo>
                <a:lnTo>
                  <a:pt x="66" y="113"/>
                </a:lnTo>
                <a:lnTo>
                  <a:pt x="67" y="121"/>
                </a:lnTo>
                <a:lnTo>
                  <a:pt x="67" y="123"/>
                </a:lnTo>
                <a:lnTo>
                  <a:pt x="66" y="125"/>
                </a:lnTo>
                <a:lnTo>
                  <a:pt x="63" y="134"/>
                </a:lnTo>
                <a:lnTo>
                  <a:pt x="63" y="134"/>
                </a:lnTo>
                <a:lnTo>
                  <a:pt x="55" y="153"/>
                </a:lnTo>
                <a:lnTo>
                  <a:pt x="51" y="158"/>
                </a:lnTo>
                <a:lnTo>
                  <a:pt x="48" y="162"/>
                </a:lnTo>
                <a:lnTo>
                  <a:pt x="5" y="200"/>
                </a:lnTo>
                <a:lnTo>
                  <a:pt x="16" y="207"/>
                </a:lnTo>
                <a:lnTo>
                  <a:pt x="9" y="212"/>
                </a:lnTo>
                <a:lnTo>
                  <a:pt x="9" y="212"/>
                </a:lnTo>
                <a:lnTo>
                  <a:pt x="3" y="218"/>
                </a:lnTo>
                <a:lnTo>
                  <a:pt x="0" y="225"/>
                </a:lnTo>
                <a:lnTo>
                  <a:pt x="0" y="232"/>
                </a:lnTo>
                <a:lnTo>
                  <a:pt x="0" y="234"/>
                </a:lnTo>
                <a:lnTo>
                  <a:pt x="2" y="237"/>
                </a:lnTo>
                <a:lnTo>
                  <a:pt x="30" y="282"/>
                </a:lnTo>
                <a:lnTo>
                  <a:pt x="32" y="282"/>
                </a:lnTo>
                <a:lnTo>
                  <a:pt x="32" y="283"/>
                </a:lnTo>
                <a:lnTo>
                  <a:pt x="45" y="307"/>
                </a:lnTo>
                <a:lnTo>
                  <a:pt x="45" y="309"/>
                </a:lnTo>
                <a:lnTo>
                  <a:pt x="47" y="310"/>
                </a:lnTo>
                <a:lnTo>
                  <a:pt x="45" y="312"/>
                </a:lnTo>
                <a:lnTo>
                  <a:pt x="45" y="314"/>
                </a:lnTo>
                <a:lnTo>
                  <a:pt x="45" y="317"/>
                </a:lnTo>
                <a:lnTo>
                  <a:pt x="43" y="319"/>
                </a:lnTo>
                <a:lnTo>
                  <a:pt x="43" y="319"/>
                </a:lnTo>
                <a:lnTo>
                  <a:pt x="47" y="319"/>
                </a:lnTo>
                <a:lnTo>
                  <a:pt x="51" y="320"/>
                </a:lnTo>
                <a:lnTo>
                  <a:pt x="59" y="325"/>
                </a:lnTo>
                <a:lnTo>
                  <a:pt x="59" y="325"/>
                </a:lnTo>
                <a:lnTo>
                  <a:pt x="63" y="327"/>
                </a:lnTo>
                <a:lnTo>
                  <a:pt x="66" y="331"/>
                </a:lnTo>
                <a:lnTo>
                  <a:pt x="69" y="336"/>
                </a:lnTo>
                <a:lnTo>
                  <a:pt x="72" y="342"/>
                </a:lnTo>
                <a:lnTo>
                  <a:pt x="76" y="356"/>
                </a:lnTo>
                <a:lnTo>
                  <a:pt x="80" y="373"/>
                </a:lnTo>
                <a:lnTo>
                  <a:pt x="84" y="397"/>
                </a:lnTo>
                <a:lnTo>
                  <a:pt x="84" y="397"/>
                </a:lnTo>
                <a:lnTo>
                  <a:pt x="87" y="401"/>
                </a:lnTo>
                <a:lnTo>
                  <a:pt x="89" y="405"/>
                </a:lnTo>
                <a:lnTo>
                  <a:pt x="92" y="407"/>
                </a:lnTo>
                <a:lnTo>
                  <a:pt x="96" y="409"/>
                </a:lnTo>
                <a:lnTo>
                  <a:pt x="96" y="409"/>
                </a:lnTo>
                <a:lnTo>
                  <a:pt x="104" y="412"/>
                </a:lnTo>
                <a:lnTo>
                  <a:pt x="112" y="412"/>
                </a:lnTo>
                <a:lnTo>
                  <a:pt x="120" y="409"/>
                </a:lnTo>
                <a:lnTo>
                  <a:pt x="128" y="406"/>
                </a:lnTo>
                <a:lnTo>
                  <a:pt x="128" y="406"/>
                </a:lnTo>
                <a:lnTo>
                  <a:pt x="132" y="403"/>
                </a:lnTo>
                <a:lnTo>
                  <a:pt x="136" y="400"/>
                </a:lnTo>
                <a:lnTo>
                  <a:pt x="137" y="398"/>
                </a:lnTo>
                <a:lnTo>
                  <a:pt x="137" y="394"/>
                </a:lnTo>
                <a:lnTo>
                  <a:pt x="136" y="393"/>
                </a:lnTo>
                <a:lnTo>
                  <a:pt x="136" y="391"/>
                </a:lnTo>
                <a:lnTo>
                  <a:pt x="156" y="376"/>
                </a:lnTo>
                <a:lnTo>
                  <a:pt x="159" y="378"/>
                </a:lnTo>
                <a:lnTo>
                  <a:pt x="175" y="406"/>
                </a:lnTo>
                <a:lnTo>
                  <a:pt x="175" y="406"/>
                </a:lnTo>
                <a:lnTo>
                  <a:pt x="179" y="408"/>
                </a:lnTo>
                <a:lnTo>
                  <a:pt x="184" y="411"/>
                </a:lnTo>
                <a:lnTo>
                  <a:pt x="190" y="413"/>
                </a:lnTo>
                <a:lnTo>
                  <a:pt x="197" y="413"/>
                </a:lnTo>
                <a:lnTo>
                  <a:pt x="202" y="412"/>
                </a:lnTo>
                <a:lnTo>
                  <a:pt x="202" y="412"/>
                </a:lnTo>
                <a:lnTo>
                  <a:pt x="198" y="397"/>
                </a:lnTo>
                <a:lnTo>
                  <a:pt x="221" y="407"/>
                </a:lnTo>
                <a:lnTo>
                  <a:pt x="226" y="407"/>
                </a:lnTo>
                <a:lnTo>
                  <a:pt x="227" y="407"/>
                </a:lnTo>
                <a:lnTo>
                  <a:pt x="229" y="409"/>
                </a:lnTo>
                <a:lnTo>
                  <a:pt x="250" y="427"/>
                </a:lnTo>
                <a:lnTo>
                  <a:pt x="256" y="416"/>
                </a:lnTo>
                <a:lnTo>
                  <a:pt x="255" y="375"/>
                </a:lnTo>
                <a:lnTo>
                  <a:pt x="256" y="374"/>
                </a:lnTo>
                <a:lnTo>
                  <a:pt x="256" y="374"/>
                </a:lnTo>
                <a:lnTo>
                  <a:pt x="271" y="356"/>
                </a:lnTo>
                <a:lnTo>
                  <a:pt x="271" y="356"/>
                </a:lnTo>
                <a:lnTo>
                  <a:pt x="271" y="353"/>
                </a:lnTo>
                <a:lnTo>
                  <a:pt x="271" y="351"/>
                </a:lnTo>
                <a:lnTo>
                  <a:pt x="269" y="348"/>
                </a:lnTo>
                <a:lnTo>
                  <a:pt x="265" y="343"/>
                </a:lnTo>
                <a:lnTo>
                  <a:pt x="262" y="339"/>
                </a:lnTo>
                <a:lnTo>
                  <a:pt x="264" y="336"/>
                </a:lnTo>
                <a:lnTo>
                  <a:pt x="265" y="334"/>
                </a:lnTo>
                <a:lnTo>
                  <a:pt x="269" y="333"/>
                </a:lnTo>
                <a:lnTo>
                  <a:pt x="298" y="283"/>
                </a:lnTo>
                <a:lnTo>
                  <a:pt x="301" y="284"/>
                </a:lnTo>
                <a:lnTo>
                  <a:pt x="308" y="286"/>
                </a:lnTo>
                <a:lnTo>
                  <a:pt x="310" y="287"/>
                </a:lnTo>
                <a:lnTo>
                  <a:pt x="310" y="289"/>
                </a:lnTo>
                <a:lnTo>
                  <a:pt x="308" y="309"/>
                </a:lnTo>
                <a:lnTo>
                  <a:pt x="310" y="309"/>
                </a:lnTo>
                <a:lnTo>
                  <a:pt x="343" y="279"/>
                </a:lnTo>
                <a:lnTo>
                  <a:pt x="341" y="263"/>
                </a:lnTo>
                <a:lnTo>
                  <a:pt x="335" y="263"/>
                </a:lnTo>
                <a:lnTo>
                  <a:pt x="323" y="264"/>
                </a:lnTo>
                <a:lnTo>
                  <a:pt x="343" y="209"/>
                </a:lnTo>
                <a:lnTo>
                  <a:pt x="325" y="207"/>
                </a:lnTo>
                <a:lnTo>
                  <a:pt x="325" y="207"/>
                </a:lnTo>
                <a:lnTo>
                  <a:pt x="323" y="207"/>
                </a:lnTo>
                <a:lnTo>
                  <a:pt x="323" y="203"/>
                </a:lnTo>
                <a:lnTo>
                  <a:pt x="317" y="196"/>
                </a:lnTo>
                <a:lnTo>
                  <a:pt x="317" y="196"/>
                </a:lnTo>
                <a:lnTo>
                  <a:pt x="314" y="190"/>
                </a:lnTo>
                <a:lnTo>
                  <a:pt x="314" y="186"/>
                </a:lnTo>
                <a:lnTo>
                  <a:pt x="316" y="181"/>
                </a:lnTo>
                <a:lnTo>
                  <a:pt x="318" y="177"/>
                </a:lnTo>
                <a:lnTo>
                  <a:pt x="347" y="176"/>
                </a:lnTo>
                <a:lnTo>
                  <a:pt x="365" y="176"/>
                </a:lnTo>
                <a:lnTo>
                  <a:pt x="365" y="176"/>
                </a:lnTo>
                <a:lnTo>
                  <a:pt x="365" y="170"/>
                </a:lnTo>
                <a:lnTo>
                  <a:pt x="363" y="163"/>
                </a:lnTo>
                <a:lnTo>
                  <a:pt x="358" y="153"/>
                </a:lnTo>
                <a:lnTo>
                  <a:pt x="351" y="141"/>
                </a:lnTo>
                <a:lnTo>
                  <a:pt x="325" y="132"/>
                </a:lnTo>
                <a:lnTo>
                  <a:pt x="352" y="107"/>
                </a:lnTo>
                <a:lnTo>
                  <a:pt x="352" y="101"/>
                </a:lnTo>
                <a:lnTo>
                  <a:pt x="339" y="103"/>
                </a:lnTo>
                <a:lnTo>
                  <a:pt x="334" y="103"/>
                </a:lnTo>
                <a:lnTo>
                  <a:pt x="334" y="102"/>
                </a:lnTo>
                <a:lnTo>
                  <a:pt x="333" y="101"/>
                </a:lnTo>
                <a:lnTo>
                  <a:pt x="332" y="99"/>
                </a:lnTo>
                <a:lnTo>
                  <a:pt x="332" y="99"/>
                </a:lnTo>
                <a:lnTo>
                  <a:pt x="328" y="90"/>
                </a:lnTo>
                <a:lnTo>
                  <a:pt x="324" y="83"/>
                </a:lnTo>
                <a:lnTo>
                  <a:pt x="317" y="77"/>
                </a:lnTo>
                <a:lnTo>
                  <a:pt x="310" y="72"/>
                </a:lnTo>
                <a:lnTo>
                  <a:pt x="262" y="74"/>
                </a:lnTo>
                <a:lnTo>
                  <a:pt x="241" y="99"/>
                </a:lnTo>
                <a:lnTo>
                  <a:pt x="241" y="100"/>
                </a:lnTo>
                <a:lnTo>
                  <a:pt x="234" y="99"/>
                </a:lnTo>
                <a:lnTo>
                  <a:pt x="159" y="74"/>
                </a:lnTo>
                <a:lnTo>
                  <a:pt x="232" y="55"/>
                </a:lnTo>
                <a:lnTo>
                  <a:pt x="232" y="55"/>
                </a:lnTo>
                <a:lnTo>
                  <a:pt x="234" y="54"/>
                </a:lnTo>
                <a:lnTo>
                  <a:pt x="238" y="53"/>
                </a:lnTo>
                <a:lnTo>
                  <a:pt x="245" y="46"/>
                </a:lnTo>
                <a:lnTo>
                  <a:pt x="256" y="35"/>
                </a:lnTo>
                <a:lnTo>
                  <a:pt x="270" y="19"/>
                </a:lnTo>
                <a:lnTo>
                  <a:pt x="245" y="0"/>
                </a:lnTo>
                <a:lnTo>
                  <a:pt x="223" y="6"/>
                </a:lnTo>
                <a:close/>
              </a:path>
            </a:pathLst>
          </a:custGeom>
          <a:solidFill>
            <a:srgbClr val="AA7FDC"/>
          </a:solidFill>
          <a:ln>
            <a:noFill/>
          </a:ln>
        </p:spPr>
        <p:txBody>
          <a:bodyPr vert="horz" wrap="square" lIns="121908" tIns="60954" rIns="121908" bIns="60954" numCol="1" anchor="t" anchorCtr="0" compatLnSpc="1"/>
          <a:lstStyle/>
          <a:p>
            <a:endParaRPr lang="zh-CN" altLang="en-US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5" name="Freeform 56"/>
          <p:cNvSpPr/>
          <p:nvPr/>
        </p:nvSpPr>
        <p:spPr bwMode="auto">
          <a:xfrm>
            <a:off x="4923728" y="3785331"/>
            <a:ext cx="535778" cy="657632"/>
          </a:xfrm>
          <a:custGeom>
            <a:avLst/>
            <a:gdLst>
              <a:gd name="T0" fmla="*/ 291 w 462"/>
              <a:gd name="T1" fmla="*/ 159 h 566"/>
              <a:gd name="T2" fmla="*/ 264 w 462"/>
              <a:gd name="T3" fmla="*/ 90 h 566"/>
              <a:gd name="T4" fmla="*/ 215 w 462"/>
              <a:gd name="T5" fmla="*/ 70 h 566"/>
              <a:gd name="T6" fmla="*/ 166 w 462"/>
              <a:gd name="T7" fmla="*/ 52 h 566"/>
              <a:gd name="T8" fmla="*/ 121 w 462"/>
              <a:gd name="T9" fmla="*/ 0 h 566"/>
              <a:gd name="T10" fmla="*/ 117 w 462"/>
              <a:gd name="T11" fmla="*/ 10 h 566"/>
              <a:gd name="T12" fmla="*/ 148 w 462"/>
              <a:gd name="T13" fmla="*/ 54 h 566"/>
              <a:gd name="T14" fmla="*/ 124 w 462"/>
              <a:gd name="T15" fmla="*/ 99 h 566"/>
              <a:gd name="T16" fmla="*/ 108 w 462"/>
              <a:gd name="T17" fmla="*/ 107 h 566"/>
              <a:gd name="T18" fmla="*/ 78 w 462"/>
              <a:gd name="T19" fmla="*/ 74 h 566"/>
              <a:gd name="T20" fmla="*/ 60 w 462"/>
              <a:gd name="T21" fmla="*/ 82 h 566"/>
              <a:gd name="T22" fmla="*/ 69 w 462"/>
              <a:gd name="T23" fmla="*/ 109 h 566"/>
              <a:gd name="T24" fmla="*/ 44 w 462"/>
              <a:gd name="T25" fmla="*/ 133 h 566"/>
              <a:gd name="T26" fmla="*/ 34 w 462"/>
              <a:gd name="T27" fmla="*/ 143 h 566"/>
              <a:gd name="T28" fmla="*/ 36 w 462"/>
              <a:gd name="T29" fmla="*/ 165 h 566"/>
              <a:gd name="T30" fmla="*/ 32 w 462"/>
              <a:gd name="T31" fmla="*/ 187 h 566"/>
              <a:gd name="T32" fmla="*/ 24 w 462"/>
              <a:gd name="T33" fmla="*/ 189 h 566"/>
              <a:gd name="T34" fmla="*/ 4 w 462"/>
              <a:gd name="T35" fmla="*/ 191 h 566"/>
              <a:gd name="T36" fmla="*/ 20 w 462"/>
              <a:gd name="T37" fmla="*/ 206 h 566"/>
              <a:gd name="T38" fmla="*/ 44 w 462"/>
              <a:gd name="T39" fmla="*/ 246 h 566"/>
              <a:gd name="T40" fmla="*/ 65 w 462"/>
              <a:gd name="T41" fmla="*/ 243 h 566"/>
              <a:gd name="T42" fmla="*/ 106 w 462"/>
              <a:gd name="T43" fmla="*/ 268 h 566"/>
              <a:gd name="T44" fmla="*/ 105 w 462"/>
              <a:gd name="T45" fmla="*/ 301 h 566"/>
              <a:gd name="T46" fmla="*/ 109 w 462"/>
              <a:gd name="T47" fmla="*/ 314 h 566"/>
              <a:gd name="T48" fmla="*/ 102 w 462"/>
              <a:gd name="T49" fmla="*/ 324 h 566"/>
              <a:gd name="T50" fmla="*/ 86 w 462"/>
              <a:gd name="T51" fmla="*/ 329 h 566"/>
              <a:gd name="T52" fmla="*/ 76 w 462"/>
              <a:gd name="T53" fmla="*/ 346 h 566"/>
              <a:gd name="T54" fmla="*/ 81 w 462"/>
              <a:gd name="T55" fmla="*/ 383 h 566"/>
              <a:gd name="T56" fmla="*/ 130 w 462"/>
              <a:gd name="T57" fmla="*/ 405 h 566"/>
              <a:gd name="T58" fmla="*/ 149 w 462"/>
              <a:gd name="T59" fmla="*/ 542 h 566"/>
              <a:gd name="T60" fmla="*/ 221 w 462"/>
              <a:gd name="T61" fmla="*/ 521 h 566"/>
              <a:gd name="T62" fmla="*/ 205 w 462"/>
              <a:gd name="T63" fmla="*/ 557 h 566"/>
              <a:gd name="T64" fmla="*/ 223 w 462"/>
              <a:gd name="T65" fmla="*/ 553 h 566"/>
              <a:gd name="T66" fmla="*/ 236 w 462"/>
              <a:gd name="T67" fmla="*/ 530 h 566"/>
              <a:gd name="T68" fmla="*/ 263 w 462"/>
              <a:gd name="T69" fmla="*/ 513 h 566"/>
              <a:gd name="T70" fmla="*/ 350 w 462"/>
              <a:gd name="T71" fmla="*/ 556 h 566"/>
              <a:gd name="T72" fmla="*/ 400 w 462"/>
              <a:gd name="T73" fmla="*/ 509 h 566"/>
              <a:gd name="T74" fmla="*/ 412 w 462"/>
              <a:gd name="T75" fmla="*/ 479 h 566"/>
              <a:gd name="T76" fmla="*/ 437 w 462"/>
              <a:gd name="T77" fmla="*/ 449 h 566"/>
              <a:gd name="T78" fmla="*/ 462 w 462"/>
              <a:gd name="T79" fmla="*/ 370 h 566"/>
              <a:gd name="T80" fmla="*/ 438 w 462"/>
              <a:gd name="T81" fmla="*/ 340 h 566"/>
              <a:gd name="T82" fmla="*/ 413 w 462"/>
              <a:gd name="T83" fmla="*/ 349 h 566"/>
              <a:gd name="T84" fmla="*/ 381 w 462"/>
              <a:gd name="T85" fmla="*/ 322 h 566"/>
              <a:gd name="T86" fmla="*/ 361 w 462"/>
              <a:gd name="T87" fmla="*/ 313 h 566"/>
              <a:gd name="T88" fmla="*/ 336 w 462"/>
              <a:gd name="T89" fmla="*/ 295 h 566"/>
              <a:gd name="T90" fmla="*/ 326 w 462"/>
              <a:gd name="T91" fmla="*/ 282 h 566"/>
              <a:gd name="T92" fmla="*/ 333 w 462"/>
              <a:gd name="T93" fmla="*/ 255 h 566"/>
              <a:gd name="T94" fmla="*/ 352 w 462"/>
              <a:gd name="T95" fmla="*/ 218 h 566"/>
              <a:gd name="T96" fmla="*/ 390 w 462"/>
              <a:gd name="T97" fmla="*/ 195 h 566"/>
              <a:gd name="T98" fmla="*/ 401 w 462"/>
              <a:gd name="T99" fmla="*/ 159 h 566"/>
              <a:gd name="T100" fmla="*/ 357 w 462"/>
              <a:gd name="T101" fmla="*/ 180 h 566"/>
              <a:gd name="T102" fmla="*/ 337 w 462"/>
              <a:gd name="T103" fmla="*/ 183 h 566"/>
              <a:gd name="T104" fmla="*/ 294 w 462"/>
              <a:gd name="T105" fmla="*/ 163 h 5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462" h="566">
                <a:moveTo>
                  <a:pt x="292" y="160"/>
                </a:moveTo>
                <a:lnTo>
                  <a:pt x="291" y="160"/>
                </a:lnTo>
                <a:lnTo>
                  <a:pt x="291" y="159"/>
                </a:lnTo>
                <a:lnTo>
                  <a:pt x="291" y="159"/>
                </a:lnTo>
                <a:lnTo>
                  <a:pt x="281" y="128"/>
                </a:lnTo>
                <a:lnTo>
                  <a:pt x="272" y="105"/>
                </a:lnTo>
                <a:lnTo>
                  <a:pt x="268" y="97"/>
                </a:lnTo>
                <a:lnTo>
                  <a:pt x="264" y="90"/>
                </a:lnTo>
                <a:lnTo>
                  <a:pt x="260" y="86"/>
                </a:lnTo>
                <a:lnTo>
                  <a:pt x="257" y="83"/>
                </a:lnTo>
                <a:lnTo>
                  <a:pt x="215" y="70"/>
                </a:lnTo>
                <a:lnTo>
                  <a:pt x="215" y="70"/>
                </a:lnTo>
                <a:lnTo>
                  <a:pt x="184" y="59"/>
                </a:lnTo>
                <a:lnTo>
                  <a:pt x="173" y="56"/>
                </a:lnTo>
                <a:lnTo>
                  <a:pt x="166" y="52"/>
                </a:lnTo>
                <a:lnTo>
                  <a:pt x="166" y="52"/>
                </a:lnTo>
                <a:lnTo>
                  <a:pt x="156" y="44"/>
                </a:lnTo>
                <a:lnTo>
                  <a:pt x="146" y="34"/>
                </a:lnTo>
                <a:lnTo>
                  <a:pt x="133" y="19"/>
                </a:lnTo>
                <a:lnTo>
                  <a:pt x="121" y="0"/>
                </a:lnTo>
                <a:lnTo>
                  <a:pt x="113" y="0"/>
                </a:lnTo>
                <a:lnTo>
                  <a:pt x="114" y="1"/>
                </a:lnTo>
                <a:lnTo>
                  <a:pt x="114" y="1"/>
                </a:lnTo>
                <a:lnTo>
                  <a:pt x="117" y="10"/>
                </a:lnTo>
                <a:lnTo>
                  <a:pt x="124" y="22"/>
                </a:lnTo>
                <a:lnTo>
                  <a:pt x="133" y="35"/>
                </a:lnTo>
                <a:lnTo>
                  <a:pt x="147" y="52"/>
                </a:lnTo>
                <a:lnTo>
                  <a:pt x="148" y="54"/>
                </a:lnTo>
                <a:lnTo>
                  <a:pt x="149" y="56"/>
                </a:lnTo>
                <a:lnTo>
                  <a:pt x="130" y="91"/>
                </a:lnTo>
                <a:lnTo>
                  <a:pt x="130" y="91"/>
                </a:lnTo>
                <a:lnTo>
                  <a:pt x="124" y="99"/>
                </a:lnTo>
                <a:lnTo>
                  <a:pt x="120" y="105"/>
                </a:lnTo>
                <a:lnTo>
                  <a:pt x="114" y="109"/>
                </a:lnTo>
                <a:lnTo>
                  <a:pt x="112" y="109"/>
                </a:lnTo>
                <a:lnTo>
                  <a:pt x="108" y="107"/>
                </a:lnTo>
                <a:lnTo>
                  <a:pt x="108" y="107"/>
                </a:lnTo>
                <a:lnTo>
                  <a:pt x="103" y="104"/>
                </a:lnTo>
                <a:lnTo>
                  <a:pt x="98" y="97"/>
                </a:lnTo>
                <a:lnTo>
                  <a:pt x="78" y="74"/>
                </a:lnTo>
                <a:lnTo>
                  <a:pt x="58" y="69"/>
                </a:lnTo>
                <a:lnTo>
                  <a:pt x="58" y="69"/>
                </a:lnTo>
                <a:lnTo>
                  <a:pt x="58" y="73"/>
                </a:lnTo>
                <a:lnTo>
                  <a:pt x="60" y="82"/>
                </a:lnTo>
                <a:lnTo>
                  <a:pt x="69" y="105"/>
                </a:lnTo>
                <a:lnTo>
                  <a:pt x="69" y="106"/>
                </a:lnTo>
                <a:lnTo>
                  <a:pt x="69" y="107"/>
                </a:lnTo>
                <a:lnTo>
                  <a:pt x="69" y="109"/>
                </a:lnTo>
                <a:lnTo>
                  <a:pt x="69" y="110"/>
                </a:lnTo>
                <a:lnTo>
                  <a:pt x="66" y="124"/>
                </a:lnTo>
                <a:lnTo>
                  <a:pt x="44" y="133"/>
                </a:lnTo>
                <a:lnTo>
                  <a:pt x="44" y="133"/>
                </a:lnTo>
                <a:lnTo>
                  <a:pt x="37" y="136"/>
                </a:lnTo>
                <a:lnTo>
                  <a:pt x="37" y="136"/>
                </a:lnTo>
                <a:lnTo>
                  <a:pt x="35" y="138"/>
                </a:lnTo>
                <a:lnTo>
                  <a:pt x="34" y="143"/>
                </a:lnTo>
                <a:lnTo>
                  <a:pt x="34" y="148"/>
                </a:lnTo>
                <a:lnTo>
                  <a:pt x="35" y="152"/>
                </a:lnTo>
                <a:lnTo>
                  <a:pt x="35" y="152"/>
                </a:lnTo>
                <a:lnTo>
                  <a:pt x="36" y="165"/>
                </a:lnTo>
                <a:lnTo>
                  <a:pt x="36" y="175"/>
                </a:lnTo>
                <a:lnTo>
                  <a:pt x="35" y="182"/>
                </a:lnTo>
                <a:lnTo>
                  <a:pt x="32" y="187"/>
                </a:lnTo>
                <a:lnTo>
                  <a:pt x="32" y="187"/>
                </a:lnTo>
                <a:lnTo>
                  <a:pt x="29" y="189"/>
                </a:lnTo>
                <a:lnTo>
                  <a:pt x="26" y="189"/>
                </a:lnTo>
                <a:lnTo>
                  <a:pt x="24" y="189"/>
                </a:lnTo>
                <a:lnTo>
                  <a:pt x="24" y="189"/>
                </a:lnTo>
                <a:lnTo>
                  <a:pt x="0" y="184"/>
                </a:lnTo>
                <a:lnTo>
                  <a:pt x="0" y="184"/>
                </a:lnTo>
                <a:lnTo>
                  <a:pt x="2" y="188"/>
                </a:lnTo>
                <a:lnTo>
                  <a:pt x="4" y="191"/>
                </a:lnTo>
                <a:lnTo>
                  <a:pt x="7" y="195"/>
                </a:lnTo>
                <a:lnTo>
                  <a:pt x="12" y="197"/>
                </a:lnTo>
                <a:lnTo>
                  <a:pt x="12" y="197"/>
                </a:lnTo>
                <a:lnTo>
                  <a:pt x="20" y="206"/>
                </a:lnTo>
                <a:lnTo>
                  <a:pt x="28" y="218"/>
                </a:lnTo>
                <a:lnTo>
                  <a:pt x="36" y="229"/>
                </a:lnTo>
                <a:lnTo>
                  <a:pt x="43" y="242"/>
                </a:lnTo>
                <a:lnTo>
                  <a:pt x="44" y="246"/>
                </a:lnTo>
                <a:lnTo>
                  <a:pt x="44" y="246"/>
                </a:lnTo>
                <a:lnTo>
                  <a:pt x="55" y="244"/>
                </a:lnTo>
                <a:lnTo>
                  <a:pt x="55" y="244"/>
                </a:lnTo>
                <a:lnTo>
                  <a:pt x="65" y="243"/>
                </a:lnTo>
                <a:lnTo>
                  <a:pt x="74" y="244"/>
                </a:lnTo>
                <a:lnTo>
                  <a:pt x="84" y="246"/>
                </a:lnTo>
                <a:lnTo>
                  <a:pt x="92" y="252"/>
                </a:lnTo>
                <a:lnTo>
                  <a:pt x="106" y="268"/>
                </a:lnTo>
                <a:lnTo>
                  <a:pt x="107" y="269"/>
                </a:lnTo>
                <a:lnTo>
                  <a:pt x="107" y="270"/>
                </a:lnTo>
                <a:lnTo>
                  <a:pt x="106" y="270"/>
                </a:lnTo>
                <a:lnTo>
                  <a:pt x="105" y="301"/>
                </a:lnTo>
                <a:lnTo>
                  <a:pt x="105" y="301"/>
                </a:lnTo>
                <a:lnTo>
                  <a:pt x="107" y="306"/>
                </a:lnTo>
                <a:lnTo>
                  <a:pt x="109" y="309"/>
                </a:lnTo>
                <a:lnTo>
                  <a:pt x="109" y="314"/>
                </a:lnTo>
                <a:lnTo>
                  <a:pt x="108" y="317"/>
                </a:lnTo>
                <a:lnTo>
                  <a:pt x="108" y="317"/>
                </a:lnTo>
                <a:lnTo>
                  <a:pt x="106" y="321"/>
                </a:lnTo>
                <a:lnTo>
                  <a:pt x="102" y="324"/>
                </a:lnTo>
                <a:lnTo>
                  <a:pt x="98" y="326"/>
                </a:lnTo>
                <a:lnTo>
                  <a:pt x="92" y="328"/>
                </a:lnTo>
                <a:lnTo>
                  <a:pt x="92" y="328"/>
                </a:lnTo>
                <a:lnTo>
                  <a:pt x="86" y="329"/>
                </a:lnTo>
                <a:lnTo>
                  <a:pt x="82" y="332"/>
                </a:lnTo>
                <a:lnTo>
                  <a:pt x="78" y="338"/>
                </a:lnTo>
                <a:lnTo>
                  <a:pt x="76" y="346"/>
                </a:lnTo>
                <a:lnTo>
                  <a:pt x="76" y="346"/>
                </a:lnTo>
                <a:lnTo>
                  <a:pt x="76" y="346"/>
                </a:lnTo>
                <a:lnTo>
                  <a:pt x="76" y="347"/>
                </a:lnTo>
                <a:lnTo>
                  <a:pt x="66" y="368"/>
                </a:lnTo>
                <a:lnTo>
                  <a:pt x="81" y="383"/>
                </a:lnTo>
                <a:lnTo>
                  <a:pt x="112" y="388"/>
                </a:lnTo>
                <a:lnTo>
                  <a:pt x="114" y="388"/>
                </a:lnTo>
                <a:lnTo>
                  <a:pt x="114" y="388"/>
                </a:lnTo>
                <a:lnTo>
                  <a:pt x="130" y="405"/>
                </a:lnTo>
                <a:lnTo>
                  <a:pt x="110" y="434"/>
                </a:lnTo>
                <a:lnTo>
                  <a:pt x="155" y="532"/>
                </a:lnTo>
                <a:lnTo>
                  <a:pt x="156" y="534"/>
                </a:lnTo>
                <a:lnTo>
                  <a:pt x="149" y="542"/>
                </a:lnTo>
                <a:lnTo>
                  <a:pt x="152" y="550"/>
                </a:lnTo>
                <a:lnTo>
                  <a:pt x="153" y="550"/>
                </a:lnTo>
                <a:lnTo>
                  <a:pt x="235" y="497"/>
                </a:lnTo>
                <a:lnTo>
                  <a:pt x="221" y="521"/>
                </a:lnTo>
                <a:lnTo>
                  <a:pt x="221" y="521"/>
                </a:lnTo>
                <a:lnTo>
                  <a:pt x="215" y="535"/>
                </a:lnTo>
                <a:lnTo>
                  <a:pt x="209" y="546"/>
                </a:lnTo>
                <a:lnTo>
                  <a:pt x="205" y="557"/>
                </a:lnTo>
                <a:lnTo>
                  <a:pt x="202" y="566"/>
                </a:lnTo>
                <a:lnTo>
                  <a:pt x="202" y="566"/>
                </a:lnTo>
                <a:lnTo>
                  <a:pt x="213" y="561"/>
                </a:lnTo>
                <a:lnTo>
                  <a:pt x="223" y="553"/>
                </a:lnTo>
                <a:lnTo>
                  <a:pt x="226" y="549"/>
                </a:lnTo>
                <a:lnTo>
                  <a:pt x="231" y="543"/>
                </a:lnTo>
                <a:lnTo>
                  <a:pt x="233" y="537"/>
                </a:lnTo>
                <a:lnTo>
                  <a:pt x="236" y="530"/>
                </a:lnTo>
                <a:lnTo>
                  <a:pt x="237" y="528"/>
                </a:lnTo>
                <a:lnTo>
                  <a:pt x="239" y="528"/>
                </a:lnTo>
                <a:lnTo>
                  <a:pt x="262" y="516"/>
                </a:lnTo>
                <a:lnTo>
                  <a:pt x="263" y="513"/>
                </a:lnTo>
                <a:lnTo>
                  <a:pt x="296" y="542"/>
                </a:lnTo>
                <a:lnTo>
                  <a:pt x="331" y="543"/>
                </a:lnTo>
                <a:lnTo>
                  <a:pt x="333" y="544"/>
                </a:lnTo>
                <a:lnTo>
                  <a:pt x="350" y="556"/>
                </a:lnTo>
                <a:lnTo>
                  <a:pt x="394" y="517"/>
                </a:lnTo>
                <a:lnTo>
                  <a:pt x="394" y="517"/>
                </a:lnTo>
                <a:lnTo>
                  <a:pt x="398" y="513"/>
                </a:lnTo>
                <a:lnTo>
                  <a:pt x="400" y="509"/>
                </a:lnTo>
                <a:lnTo>
                  <a:pt x="407" y="494"/>
                </a:lnTo>
                <a:lnTo>
                  <a:pt x="412" y="485"/>
                </a:lnTo>
                <a:lnTo>
                  <a:pt x="412" y="485"/>
                </a:lnTo>
                <a:lnTo>
                  <a:pt x="412" y="479"/>
                </a:lnTo>
                <a:lnTo>
                  <a:pt x="408" y="471"/>
                </a:lnTo>
                <a:lnTo>
                  <a:pt x="394" y="447"/>
                </a:lnTo>
                <a:lnTo>
                  <a:pt x="384" y="431"/>
                </a:lnTo>
                <a:lnTo>
                  <a:pt x="437" y="449"/>
                </a:lnTo>
                <a:lnTo>
                  <a:pt x="453" y="441"/>
                </a:lnTo>
                <a:lnTo>
                  <a:pt x="437" y="407"/>
                </a:lnTo>
                <a:lnTo>
                  <a:pt x="436" y="405"/>
                </a:lnTo>
                <a:lnTo>
                  <a:pt x="462" y="370"/>
                </a:lnTo>
                <a:lnTo>
                  <a:pt x="452" y="354"/>
                </a:lnTo>
                <a:lnTo>
                  <a:pt x="452" y="354"/>
                </a:lnTo>
                <a:lnTo>
                  <a:pt x="444" y="346"/>
                </a:lnTo>
                <a:lnTo>
                  <a:pt x="438" y="340"/>
                </a:lnTo>
                <a:lnTo>
                  <a:pt x="432" y="337"/>
                </a:lnTo>
                <a:lnTo>
                  <a:pt x="429" y="336"/>
                </a:lnTo>
                <a:lnTo>
                  <a:pt x="426" y="337"/>
                </a:lnTo>
                <a:lnTo>
                  <a:pt x="413" y="349"/>
                </a:lnTo>
                <a:lnTo>
                  <a:pt x="410" y="348"/>
                </a:lnTo>
                <a:lnTo>
                  <a:pt x="408" y="348"/>
                </a:lnTo>
                <a:lnTo>
                  <a:pt x="386" y="341"/>
                </a:lnTo>
                <a:lnTo>
                  <a:pt x="381" y="322"/>
                </a:lnTo>
                <a:lnTo>
                  <a:pt x="381" y="322"/>
                </a:lnTo>
                <a:lnTo>
                  <a:pt x="374" y="321"/>
                </a:lnTo>
                <a:lnTo>
                  <a:pt x="368" y="317"/>
                </a:lnTo>
                <a:lnTo>
                  <a:pt x="361" y="313"/>
                </a:lnTo>
                <a:lnTo>
                  <a:pt x="357" y="307"/>
                </a:lnTo>
                <a:lnTo>
                  <a:pt x="343" y="299"/>
                </a:lnTo>
                <a:lnTo>
                  <a:pt x="343" y="299"/>
                </a:lnTo>
                <a:lnTo>
                  <a:pt x="336" y="295"/>
                </a:lnTo>
                <a:lnTo>
                  <a:pt x="330" y="291"/>
                </a:lnTo>
                <a:lnTo>
                  <a:pt x="327" y="286"/>
                </a:lnTo>
                <a:lnTo>
                  <a:pt x="326" y="282"/>
                </a:lnTo>
                <a:lnTo>
                  <a:pt x="326" y="282"/>
                </a:lnTo>
                <a:lnTo>
                  <a:pt x="325" y="276"/>
                </a:lnTo>
                <a:lnTo>
                  <a:pt x="326" y="270"/>
                </a:lnTo>
                <a:lnTo>
                  <a:pt x="329" y="263"/>
                </a:lnTo>
                <a:lnTo>
                  <a:pt x="333" y="255"/>
                </a:lnTo>
                <a:lnTo>
                  <a:pt x="333" y="255"/>
                </a:lnTo>
                <a:lnTo>
                  <a:pt x="342" y="242"/>
                </a:lnTo>
                <a:lnTo>
                  <a:pt x="349" y="229"/>
                </a:lnTo>
                <a:lnTo>
                  <a:pt x="352" y="218"/>
                </a:lnTo>
                <a:lnTo>
                  <a:pt x="353" y="208"/>
                </a:lnTo>
                <a:lnTo>
                  <a:pt x="353" y="192"/>
                </a:lnTo>
                <a:lnTo>
                  <a:pt x="362" y="193"/>
                </a:lnTo>
                <a:lnTo>
                  <a:pt x="390" y="195"/>
                </a:lnTo>
                <a:lnTo>
                  <a:pt x="390" y="195"/>
                </a:lnTo>
                <a:lnTo>
                  <a:pt x="392" y="191"/>
                </a:lnTo>
                <a:lnTo>
                  <a:pt x="394" y="184"/>
                </a:lnTo>
                <a:lnTo>
                  <a:pt x="401" y="159"/>
                </a:lnTo>
                <a:lnTo>
                  <a:pt x="392" y="158"/>
                </a:lnTo>
                <a:lnTo>
                  <a:pt x="392" y="158"/>
                </a:lnTo>
                <a:lnTo>
                  <a:pt x="367" y="174"/>
                </a:lnTo>
                <a:lnTo>
                  <a:pt x="357" y="180"/>
                </a:lnTo>
                <a:lnTo>
                  <a:pt x="347" y="183"/>
                </a:lnTo>
                <a:lnTo>
                  <a:pt x="347" y="183"/>
                </a:lnTo>
                <a:lnTo>
                  <a:pt x="343" y="184"/>
                </a:lnTo>
                <a:lnTo>
                  <a:pt x="337" y="183"/>
                </a:lnTo>
                <a:lnTo>
                  <a:pt x="331" y="182"/>
                </a:lnTo>
                <a:lnTo>
                  <a:pt x="325" y="181"/>
                </a:lnTo>
                <a:lnTo>
                  <a:pt x="310" y="173"/>
                </a:lnTo>
                <a:lnTo>
                  <a:pt x="294" y="163"/>
                </a:lnTo>
                <a:lnTo>
                  <a:pt x="294" y="161"/>
                </a:lnTo>
                <a:lnTo>
                  <a:pt x="292" y="160"/>
                </a:lnTo>
                <a:close/>
              </a:path>
            </a:pathLst>
          </a:custGeom>
          <a:solidFill>
            <a:srgbClr val="AA7FDC"/>
          </a:solidFill>
          <a:ln>
            <a:noFill/>
          </a:ln>
        </p:spPr>
        <p:txBody>
          <a:bodyPr vert="horz" wrap="square" lIns="121908" tIns="60954" rIns="121908" bIns="60954" numCol="1" anchor="t" anchorCtr="0" compatLnSpc="1"/>
          <a:lstStyle/>
          <a:p>
            <a:endParaRPr lang="zh-CN" altLang="en-US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6" name="Freeform 57"/>
          <p:cNvSpPr/>
          <p:nvPr/>
        </p:nvSpPr>
        <p:spPr bwMode="auto">
          <a:xfrm>
            <a:off x="5028101" y="3026793"/>
            <a:ext cx="142641" cy="205292"/>
          </a:xfrm>
          <a:custGeom>
            <a:avLst/>
            <a:gdLst>
              <a:gd name="T0" fmla="*/ 71 w 121"/>
              <a:gd name="T1" fmla="*/ 4 h 177"/>
              <a:gd name="T2" fmla="*/ 66 w 121"/>
              <a:gd name="T3" fmla="*/ 0 h 177"/>
              <a:gd name="T4" fmla="*/ 66 w 121"/>
              <a:gd name="T5" fmla="*/ 0 h 177"/>
              <a:gd name="T6" fmla="*/ 62 w 121"/>
              <a:gd name="T7" fmla="*/ 2 h 177"/>
              <a:gd name="T8" fmla="*/ 57 w 121"/>
              <a:gd name="T9" fmla="*/ 6 h 177"/>
              <a:gd name="T10" fmla="*/ 54 w 121"/>
              <a:gd name="T11" fmla="*/ 12 h 177"/>
              <a:gd name="T12" fmla="*/ 49 w 121"/>
              <a:gd name="T13" fmla="*/ 20 h 177"/>
              <a:gd name="T14" fmla="*/ 44 w 121"/>
              <a:gd name="T15" fmla="*/ 18 h 177"/>
              <a:gd name="T16" fmla="*/ 43 w 121"/>
              <a:gd name="T17" fmla="*/ 19 h 177"/>
              <a:gd name="T18" fmla="*/ 44 w 121"/>
              <a:gd name="T19" fmla="*/ 20 h 177"/>
              <a:gd name="T20" fmla="*/ 34 w 121"/>
              <a:gd name="T21" fmla="*/ 31 h 177"/>
              <a:gd name="T22" fmla="*/ 30 w 121"/>
              <a:gd name="T23" fmla="*/ 34 h 177"/>
              <a:gd name="T24" fmla="*/ 16 w 121"/>
              <a:gd name="T25" fmla="*/ 41 h 177"/>
              <a:gd name="T26" fmla="*/ 15 w 121"/>
              <a:gd name="T27" fmla="*/ 50 h 177"/>
              <a:gd name="T28" fmla="*/ 15 w 121"/>
              <a:gd name="T29" fmla="*/ 50 h 177"/>
              <a:gd name="T30" fmla="*/ 15 w 121"/>
              <a:gd name="T31" fmla="*/ 59 h 177"/>
              <a:gd name="T32" fmla="*/ 13 w 121"/>
              <a:gd name="T33" fmla="*/ 66 h 177"/>
              <a:gd name="T34" fmla="*/ 10 w 121"/>
              <a:gd name="T35" fmla="*/ 73 h 177"/>
              <a:gd name="T36" fmla="*/ 7 w 121"/>
              <a:gd name="T37" fmla="*/ 76 h 177"/>
              <a:gd name="T38" fmla="*/ 1 w 121"/>
              <a:gd name="T39" fmla="*/ 91 h 177"/>
              <a:gd name="T40" fmla="*/ 1 w 121"/>
              <a:gd name="T41" fmla="*/ 91 h 177"/>
              <a:gd name="T42" fmla="*/ 0 w 121"/>
              <a:gd name="T43" fmla="*/ 100 h 177"/>
              <a:gd name="T44" fmla="*/ 0 w 121"/>
              <a:gd name="T45" fmla="*/ 108 h 177"/>
              <a:gd name="T46" fmla="*/ 0 w 121"/>
              <a:gd name="T47" fmla="*/ 117 h 177"/>
              <a:gd name="T48" fmla="*/ 8 w 121"/>
              <a:gd name="T49" fmla="*/ 153 h 177"/>
              <a:gd name="T50" fmla="*/ 8 w 121"/>
              <a:gd name="T51" fmla="*/ 153 h 177"/>
              <a:gd name="T52" fmla="*/ 10 w 121"/>
              <a:gd name="T53" fmla="*/ 157 h 177"/>
              <a:gd name="T54" fmla="*/ 13 w 121"/>
              <a:gd name="T55" fmla="*/ 161 h 177"/>
              <a:gd name="T56" fmla="*/ 20 w 121"/>
              <a:gd name="T57" fmla="*/ 166 h 177"/>
              <a:gd name="T58" fmla="*/ 28 w 121"/>
              <a:gd name="T59" fmla="*/ 169 h 177"/>
              <a:gd name="T60" fmla="*/ 56 w 121"/>
              <a:gd name="T61" fmla="*/ 177 h 177"/>
              <a:gd name="T62" fmla="*/ 56 w 121"/>
              <a:gd name="T63" fmla="*/ 177 h 177"/>
              <a:gd name="T64" fmla="*/ 62 w 121"/>
              <a:gd name="T65" fmla="*/ 176 h 177"/>
              <a:gd name="T66" fmla="*/ 68 w 121"/>
              <a:gd name="T67" fmla="*/ 174 h 177"/>
              <a:gd name="T68" fmla="*/ 75 w 121"/>
              <a:gd name="T69" fmla="*/ 170 h 177"/>
              <a:gd name="T70" fmla="*/ 83 w 121"/>
              <a:gd name="T71" fmla="*/ 166 h 177"/>
              <a:gd name="T72" fmla="*/ 76 w 121"/>
              <a:gd name="T73" fmla="*/ 152 h 177"/>
              <a:gd name="T74" fmla="*/ 76 w 121"/>
              <a:gd name="T75" fmla="*/ 149 h 177"/>
              <a:gd name="T76" fmla="*/ 76 w 121"/>
              <a:gd name="T77" fmla="*/ 148 h 177"/>
              <a:gd name="T78" fmla="*/ 79 w 121"/>
              <a:gd name="T79" fmla="*/ 138 h 177"/>
              <a:gd name="T80" fmla="*/ 79 w 121"/>
              <a:gd name="T81" fmla="*/ 137 h 177"/>
              <a:gd name="T82" fmla="*/ 93 w 121"/>
              <a:gd name="T83" fmla="*/ 113 h 177"/>
              <a:gd name="T84" fmla="*/ 115 w 121"/>
              <a:gd name="T85" fmla="*/ 113 h 177"/>
              <a:gd name="T86" fmla="*/ 121 w 121"/>
              <a:gd name="T87" fmla="*/ 112 h 177"/>
              <a:gd name="T88" fmla="*/ 121 w 121"/>
              <a:gd name="T89" fmla="*/ 112 h 177"/>
              <a:gd name="T90" fmla="*/ 118 w 121"/>
              <a:gd name="T91" fmla="*/ 105 h 177"/>
              <a:gd name="T92" fmla="*/ 113 w 121"/>
              <a:gd name="T93" fmla="*/ 96 h 177"/>
              <a:gd name="T94" fmla="*/ 107 w 121"/>
              <a:gd name="T95" fmla="*/ 85 h 177"/>
              <a:gd name="T96" fmla="*/ 98 w 121"/>
              <a:gd name="T97" fmla="*/ 74 h 177"/>
              <a:gd name="T98" fmla="*/ 89 w 121"/>
              <a:gd name="T99" fmla="*/ 61 h 177"/>
              <a:gd name="T100" fmla="*/ 89 w 121"/>
              <a:gd name="T101" fmla="*/ 61 h 177"/>
              <a:gd name="T102" fmla="*/ 86 w 121"/>
              <a:gd name="T103" fmla="*/ 54 h 177"/>
              <a:gd name="T104" fmla="*/ 83 w 121"/>
              <a:gd name="T105" fmla="*/ 46 h 177"/>
              <a:gd name="T106" fmla="*/ 80 w 121"/>
              <a:gd name="T107" fmla="*/ 37 h 177"/>
              <a:gd name="T108" fmla="*/ 79 w 121"/>
              <a:gd name="T109" fmla="*/ 27 h 177"/>
              <a:gd name="T110" fmla="*/ 79 w 121"/>
              <a:gd name="T111" fmla="*/ 27 h 177"/>
              <a:gd name="T112" fmla="*/ 74 w 121"/>
              <a:gd name="T113" fmla="*/ 13 h 177"/>
              <a:gd name="T114" fmla="*/ 71 w 121"/>
              <a:gd name="T115" fmla="*/ 4 h 177"/>
              <a:gd name="T116" fmla="*/ 71 w 121"/>
              <a:gd name="T117" fmla="*/ 4 h 1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121" h="177">
                <a:moveTo>
                  <a:pt x="71" y="4"/>
                </a:moveTo>
                <a:lnTo>
                  <a:pt x="66" y="0"/>
                </a:lnTo>
                <a:lnTo>
                  <a:pt x="66" y="0"/>
                </a:lnTo>
                <a:lnTo>
                  <a:pt x="62" y="2"/>
                </a:lnTo>
                <a:lnTo>
                  <a:pt x="57" y="6"/>
                </a:lnTo>
                <a:lnTo>
                  <a:pt x="54" y="12"/>
                </a:lnTo>
                <a:lnTo>
                  <a:pt x="49" y="20"/>
                </a:lnTo>
                <a:lnTo>
                  <a:pt x="44" y="18"/>
                </a:lnTo>
                <a:lnTo>
                  <a:pt x="43" y="19"/>
                </a:lnTo>
                <a:lnTo>
                  <a:pt x="44" y="20"/>
                </a:lnTo>
                <a:lnTo>
                  <a:pt x="34" y="31"/>
                </a:lnTo>
                <a:lnTo>
                  <a:pt x="30" y="34"/>
                </a:lnTo>
                <a:lnTo>
                  <a:pt x="16" y="41"/>
                </a:lnTo>
                <a:lnTo>
                  <a:pt x="15" y="50"/>
                </a:lnTo>
                <a:lnTo>
                  <a:pt x="15" y="50"/>
                </a:lnTo>
                <a:lnTo>
                  <a:pt x="15" y="59"/>
                </a:lnTo>
                <a:lnTo>
                  <a:pt x="13" y="66"/>
                </a:lnTo>
                <a:lnTo>
                  <a:pt x="10" y="73"/>
                </a:lnTo>
                <a:lnTo>
                  <a:pt x="7" y="76"/>
                </a:lnTo>
                <a:lnTo>
                  <a:pt x="1" y="91"/>
                </a:lnTo>
                <a:lnTo>
                  <a:pt x="1" y="91"/>
                </a:lnTo>
                <a:lnTo>
                  <a:pt x="0" y="100"/>
                </a:lnTo>
                <a:lnTo>
                  <a:pt x="0" y="108"/>
                </a:lnTo>
                <a:lnTo>
                  <a:pt x="0" y="117"/>
                </a:lnTo>
                <a:lnTo>
                  <a:pt x="8" y="153"/>
                </a:lnTo>
                <a:lnTo>
                  <a:pt x="8" y="153"/>
                </a:lnTo>
                <a:lnTo>
                  <a:pt x="10" y="157"/>
                </a:lnTo>
                <a:lnTo>
                  <a:pt x="13" y="161"/>
                </a:lnTo>
                <a:lnTo>
                  <a:pt x="20" y="166"/>
                </a:lnTo>
                <a:lnTo>
                  <a:pt x="28" y="169"/>
                </a:lnTo>
                <a:lnTo>
                  <a:pt x="56" y="177"/>
                </a:lnTo>
                <a:lnTo>
                  <a:pt x="56" y="177"/>
                </a:lnTo>
                <a:lnTo>
                  <a:pt x="62" y="176"/>
                </a:lnTo>
                <a:lnTo>
                  <a:pt x="68" y="174"/>
                </a:lnTo>
                <a:lnTo>
                  <a:pt x="75" y="170"/>
                </a:lnTo>
                <a:lnTo>
                  <a:pt x="83" y="166"/>
                </a:lnTo>
                <a:lnTo>
                  <a:pt x="76" y="152"/>
                </a:lnTo>
                <a:lnTo>
                  <a:pt x="76" y="149"/>
                </a:lnTo>
                <a:lnTo>
                  <a:pt x="76" y="148"/>
                </a:lnTo>
                <a:lnTo>
                  <a:pt x="79" y="138"/>
                </a:lnTo>
                <a:lnTo>
                  <a:pt x="79" y="137"/>
                </a:lnTo>
                <a:lnTo>
                  <a:pt x="93" y="113"/>
                </a:lnTo>
                <a:lnTo>
                  <a:pt x="115" y="113"/>
                </a:lnTo>
                <a:lnTo>
                  <a:pt x="121" y="112"/>
                </a:lnTo>
                <a:lnTo>
                  <a:pt x="121" y="112"/>
                </a:lnTo>
                <a:lnTo>
                  <a:pt x="118" y="105"/>
                </a:lnTo>
                <a:lnTo>
                  <a:pt x="113" y="96"/>
                </a:lnTo>
                <a:lnTo>
                  <a:pt x="107" y="85"/>
                </a:lnTo>
                <a:lnTo>
                  <a:pt x="98" y="74"/>
                </a:lnTo>
                <a:lnTo>
                  <a:pt x="89" y="61"/>
                </a:lnTo>
                <a:lnTo>
                  <a:pt x="89" y="61"/>
                </a:lnTo>
                <a:lnTo>
                  <a:pt x="86" y="54"/>
                </a:lnTo>
                <a:lnTo>
                  <a:pt x="83" y="46"/>
                </a:lnTo>
                <a:lnTo>
                  <a:pt x="80" y="37"/>
                </a:lnTo>
                <a:lnTo>
                  <a:pt x="79" y="27"/>
                </a:lnTo>
                <a:lnTo>
                  <a:pt x="79" y="27"/>
                </a:lnTo>
                <a:lnTo>
                  <a:pt x="74" y="13"/>
                </a:lnTo>
                <a:lnTo>
                  <a:pt x="71" y="4"/>
                </a:lnTo>
                <a:lnTo>
                  <a:pt x="71" y="4"/>
                </a:lnTo>
                <a:close/>
              </a:path>
            </a:pathLst>
          </a:custGeom>
          <a:solidFill>
            <a:srgbClr val="AA7FDC"/>
          </a:solidFill>
          <a:ln>
            <a:noFill/>
          </a:ln>
        </p:spPr>
        <p:txBody>
          <a:bodyPr vert="horz" wrap="square" lIns="121908" tIns="60954" rIns="121908" bIns="60954" numCol="1" anchor="t" anchorCtr="0" compatLnSpc="1"/>
          <a:lstStyle/>
          <a:p>
            <a:endParaRPr lang="zh-CN" altLang="en-US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7" name="Freeform 58"/>
          <p:cNvSpPr/>
          <p:nvPr/>
        </p:nvSpPr>
        <p:spPr bwMode="auto">
          <a:xfrm>
            <a:off x="4888937" y="2939805"/>
            <a:ext cx="187870" cy="198333"/>
          </a:xfrm>
          <a:custGeom>
            <a:avLst/>
            <a:gdLst>
              <a:gd name="T0" fmla="*/ 77 w 161"/>
              <a:gd name="T1" fmla="*/ 39 h 173"/>
              <a:gd name="T2" fmla="*/ 59 w 161"/>
              <a:gd name="T3" fmla="*/ 34 h 173"/>
              <a:gd name="T4" fmla="*/ 57 w 161"/>
              <a:gd name="T5" fmla="*/ 45 h 173"/>
              <a:gd name="T6" fmla="*/ 28 w 161"/>
              <a:gd name="T7" fmla="*/ 55 h 173"/>
              <a:gd name="T8" fmla="*/ 27 w 161"/>
              <a:gd name="T9" fmla="*/ 59 h 173"/>
              <a:gd name="T10" fmla="*/ 27 w 161"/>
              <a:gd name="T11" fmla="*/ 71 h 173"/>
              <a:gd name="T12" fmla="*/ 35 w 161"/>
              <a:gd name="T13" fmla="*/ 84 h 173"/>
              <a:gd name="T14" fmla="*/ 35 w 161"/>
              <a:gd name="T15" fmla="*/ 90 h 173"/>
              <a:gd name="T16" fmla="*/ 29 w 161"/>
              <a:gd name="T17" fmla="*/ 99 h 173"/>
              <a:gd name="T18" fmla="*/ 14 w 161"/>
              <a:gd name="T19" fmla="*/ 115 h 173"/>
              <a:gd name="T20" fmla="*/ 5 w 161"/>
              <a:gd name="T21" fmla="*/ 123 h 173"/>
              <a:gd name="T22" fmla="*/ 1 w 161"/>
              <a:gd name="T23" fmla="*/ 128 h 173"/>
              <a:gd name="T24" fmla="*/ 0 w 161"/>
              <a:gd name="T25" fmla="*/ 134 h 173"/>
              <a:gd name="T26" fmla="*/ 21 w 161"/>
              <a:gd name="T27" fmla="*/ 150 h 173"/>
              <a:gd name="T28" fmla="*/ 32 w 161"/>
              <a:gd name="T29" fmla="*/ 151 h 173"/>
              <a:gd name="T30" fmla="*/ 50 w 161"/>
              <a:gd name="T31" fmla="*/ 152 h 173"/>
              <a:gd name="T32" fmla="*/ 58 w 161"/>
              <a:gd name="T33" fmla="*/ 155 h 173"/>
              <a:gd name="T34" fmla="*/ 72 w 161"/>
              <a:gd name="T35" fmla="*/ 167 h 173"/>
              <a:gd name="T36" fmla="*/ 83 w 161"/>
              <a:gd name="T37" fmla="*/ 170 h 173"/>
              <a:gd name="T38" fmla="*/ 93 w 161"/>
              <a:gd name="T39" fmla="*/ 173 h 173"/>
              <a:gd name="T40" fmla="*/ 97 w 161"/>
              <a:gd name="T41" fmla="*/ 171 h 173"/>
              <a:gd name="T42" fmla="*/ 106 w 161"/>
              <a:gd name="T43" fmla="*/ 166 h 173"/>
              <a:gd name="T44" fmla="*/ 119 w 161"/>
              <a:gd name="T45" fmla="*/ 149 h 173"/>
              <a:gd name="T46" fmla="*/ 120 w 161"/>
              <a:gd name="T47" fmla="*/ 98 h 173"/>
              <a:gd name="T48" fmla="*/ 146 w 161"/>
              <a:gd name="T49" fmla="*/ 103 h 173"/>
              <a:gd name="T50" fmla="*/ 155 w 161"/>
              <a:gd name="T51" fmla="*/ 91 h 173"/>
              <a:gd name="T52" fmla="*/ 147 w 161"/>
              <a:gd name="T53" fmla="*/ 44 h 173"/>
              <a:gd name="T54" fmla="*/ 150 w 161"/>
              <a:gd name="T55" fmla="*/ 40 h 173"/>
              <a:gd name="T56" fmla="*/ 156 w 161"/>
              <a:gd name="T57" fmla="*/ 34 h 173"/>
              <a:gd name="T58" fmla="*/ 161 w 161"/>
              <a:gd name="T59" fmla="*/ 33 h 173"/>
              <a:gd name="T60" fmla="*/ 130 w 161"/>
              <a:gd name="T61" fmla="*/ 26 h 173"/>
              <a:gd name="T62" fmla="*/ 104 w 161"/>
              <a:gd name="T63" fmla="*/ 6 h 173"/>
              <a:gd name="T64" fmla="*/ 95 w 161"/>
              <a:gd name="T65" fmla="*/ 2 h 173"/>
              <a:gd name="T66" fmla="*/ 80 w 161"/>
              <a:gd name="T67" fmla="*/ 0 h 173"/>
              <a:gd name="T68" fmla="*/ 68 w 161"/>
              <a:gd name="T69" fmla="*/ 3 h 173"/>
              <a:gd name="T70" fmla="*/ 67 w 161"/>
              <a:gd name="T71" fmla="*/ 6 h 173"/>
              <a:gd name="T72" fmla="*/ 71 w 161"/>
              <a:gd name="T73" fmla="*/ 13 h 173"/>
              <a:gd name="T74" fmla="*/ 75 w 161"/>
              <a:gd name="T75" fmla="*/ 16 h 173"/>
              <a:gd name="T76" fmla="*/ 82 w 161"/>
              <a:gd name="T77" fmla="*/ 24 h 173"/>
              <a:gd name="T78" fmla="*/ 81 w 161"/>
              <a:gd name="T79" fmla="*/ 34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61" h="173">
                <a:moveTo>
                  <a:pt x="81" y="34"/>
                </a:moveTo>
                <a:lnTo>
                  <a:pt x="77" y="39"/>
                </a:lnTo>
                <a:lnTo>
                  <a:pt x="74" y="37"/>
                </a:lnTo>
                <a:lnTo>
                  <a:pt x="59" y="34"/>
                </a:lnTo>
                <a:lnTo>
                  <a:pt x="57" y="42"/>
                </a:lnTo>
                <a:lnTo>
                  <a:pt x="57" y="45"/>
                </a:lnTo>
                <a:lnTo>
                  <a:pt x="53" y="45"/>
                </a:lnTo>
                <a:lnTo>
                  <a:pt x="28" y="55"/>
                </a:lnTo>
                <a:lnTo>
                  <a:pt x="27" y="59"/>
                </a:lnTo>
                <a:lnTo>
                  <a:pt x="27" y="59"/>
                </a:lnTo>
                <a:lnTo>
                  <a:pt x="26" y="65"/>
                </a:lnTo>
                <a:lnTo>
                  <a:pt x="27" y="71"/>
                </a:lnTo>
                <a:lnTo>
                  <a:pt x="30" y="77"/>
                </a:lnTo>
                <a:lnTo>
                  <a:pt x="35" y="84"/>
                </a:lnTo>
                <a:lnTo>
                  <a:pt x="38" y="87"/>
                </a:lnTo>
                <a:lnTo>
                  <a:pt x="35" y="90"/>
                </a:lnTo>
                <a:lnTo>
                  <a:pt x="35" y="90"/>
                </a:lnTo>
                <a:lnTo>
                  <a:pt x="29" y="99"/>
                </a:lnTo>
                <a:lnTo>
                  <a:pt x="22" y="107"/>
                </a:lnTo>
                <a:lnTo>
                  <a:pt x="14" y="115"/>
                </a:lnTo>
                <a:lnTo>
                  <a:pt x="5" y="123"/>
                </a:lnTo>
                <a:lnTo>
                  <a:pt x="5" y="123"/>
                </a:lnTo>
                <a:lnTo>
                  <a:pt x="2" y="126"/>
                </a:lnTo>
                <a:lnTo>
                  <a:pt x="1" y="128"/>
                </a:lnTo>
                <a:lnTo>
                  <a:pt x="0" y="131"/>
                </a:lnTo>
                <a:lnTo>
                  <a:pt x="0" y="134"/>
                </a:lnTo>
                <a:lnTo>
                  <a:pt x="8" y="145"/>
                </a:lnTo>
                <a:lnTo>
                  <a:pt x="21" y="150"/>
                </a:lnTo>
                <a:lnTo>
                  <a:pt x="32" y="151"/>
                </a:lnTo>
                <a:lnTo>
                  <a:pt x="32" y="151"/>
                </a:lnTo>
                <a:lnTo>
                  <a:pt x="42" y="151"/>
                </a:lnTo>
                <a:lnTo>
                  <a:pt x="50" y="152"/>
                </a:lnTo>
                <a:lnTo>
                  <a:pt x="56" y="154"/>
                </a:lnTo>
                <a:lnTo>
                  <a:pt x="58" y="155"/>
                </a:lnTo>
                <a:lnTo>
                  <a:pt x="60" y="158"/>
                </a:lnTo>
                <a:lnTo>
                  <a:pt x="72" y="167"/>
                </a:lnTo>
                <a:lnTo>
                  <a:pt x="72" y="167"/>
                </a:lnTo>
                <a:lnTo>
                  <a:pt x="83" y="170"/>
                </a:lnTo>
                <a:lnTo>
                  <a:pt x="89" y="171"/>
                </a:lnTo>
                <a:lnTo>
                  <a:pt x="93" y="173"/>
                </a:lnTo>
                <a:lnTo>
                  <a:pt x="93" y="173"/>
                </a:lnTo>
                <a:lnTo>
                  <a:pt x="97" y="171"/>
                </a:lnTo>
                <a:lnTo>
                  <a:pt x="101" y="169"/>
                </a:lnTo>
                <a:lnTo>
                  <a:pt x="106" y="166"/>
                </a:lnTo>
                <a:lnTo>
                  <a:pt x="109" y="159"/>
                </a:lnTo>
                <a:lnTo>
                  <a:pt x="119" y="149"/>
                </a:lnTo>
                <a:lnTo>
                  <a:pt x="127" y="126"/>
                </a:lnTo>
                <a:lnTo>
                  <a:pt x="120" y="98"/>
                </a:lnTo>
                <a:lnTo>
                  <a:pt x="130" y="102"/>
                </a:lnTo>
                <a:lnTo>
                  <a:pt x="146" y="103"/>
                </a:lnTo>
                <a:lnTo>
                  <a:pt x="153" y="97"/>
                </a:lnTo>
                <a:lnTo>
                  <a:pt x="155" y="91"/>
                </a:lnTo>
                <a:lnTo>
                  <a:pt x="143" y="56"/>
                </a:lnTo>
                <a:lnTo>
                  <a:pt x="147" y="44"/>
                </a:lnTo>
                <a:lnTo>
                  <a:pt x="147" y="44"/>
                </a:lnTo>
                <a:lnTo>
                  <a:pt x="150" y="40"/>
                </a:lnTo>
                <a:lnTo>
                  <a:pt x="153" y="36"/>
                </a:lnTo>
                <a:lnTo>
                  <a:pt x="156" y="34"/>
                </a:lnTo>
                <a:lnTo>
                  <a:pt x="160" y="33"/>
                </a:lnTo>
                <a:lnTo>
                  <a:pt x="161" y="33"/>
                </a:lnTo>
                <a:lnTo>
                  <a:pt x="159" y="25"/>
                </a:lnTo>
                <a:lnTo>
                  <a:pt x="130" y="26"/>
                </a:lnTo>
                <a:lnTo>
                  <a:pt x="130" y="25"/>
                </a:lnTo>
                <a:lnTo>
                  <a:pt x="104" y="6"/>
                </a:lnTo>
                <a:lnTo>
                  <a:pt x="104" y="6"/>
                </a:lnTo>
                <a:lnTo>
                  <a:pt x="95" y="2"/>
                </a:lnTo>
                <a:lnTo>
                  <a:pt x="87" y="0"/>
                </a:lnTo>
                <a:lnTo>
                  <a:pt x="80" y="0"/>
                </a:lnTo>
                <a:lnTo>
                  <a:pt x="72" y="1"/>
                </a:lnTo>
                <a:lnTo>
                  <a:pt x="68" y="3"/>
                </a:lnTo>
                <a:lnTo>
                  <a:pt x="68" y="3"/>
                </a:lnTo>
                <a:lnTo>
                  <a:pt x="67" y="6"/>
                </a:lnTo>
                <a:lnTo>
                  <a:pt x="68" y="10"/>
                </a:lnTo>
                <a:lnTo>
                  <a:pt x="71" y="13"/>
                </a:lnTo>
                <a:lnTo>
                  <a:pt x="75" y="16"/>
                </a:lnTo>
                <a:lnTo>
                  <a:pt x="75" y="16"/>
                </a:lnTo>
                <a:lnTo>
                  <a:pt x="80" y="19"/>
                </a:lnTo>
                <a:lnTo>
                  <a:pt x="82" y="24"/>
                </a:lnTo>
                <a:lnTo>
                  <a:pt x="82" y="28"/>
                </a:lnTo>
                <a:lnTo>
                  <a:pt x="81" y="34"/>
                </a:lnTo>
                <a:lnTo>
                  <a:pt x="81" y="34"/>
                </a:lnTo>
                <a:close/>
              </a:path>
            </a:pathLst>
          </a:custGeom>
          <a:solidFill>
            <a:srgbClr val="AA7FDC"/>
          </a:solidFill>
          <a:ln>
            <a:noFill/>
          </a:ln>
        </p:spPr>
        <p:txBody>
          <a:bodyPr vert="horz" wrap="square" lIns="121908" tIns="60954" rIns="121908" bIns="60954" numCol="1" anchor="t" anchorCtr="0" compatLnSpc="1"/>
          <a:lstStyle/>
          <a:p>
            <a:endParaRPr lang="zh-CN" altLang="en-US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8" name="Freeform 59"/>
          <p:cNvSpPr/>
          <p:nvPr/>
        </p:nvSpPr>
        <p:spPr bwMode="auto">
          <a:xfrm>
            <a:off x="5205532" y="2539658"/>
            <a:ext cx="657546" cy="629795"/>
          </a:xfrm>
          <a:custGeom>
            <a:avLst/>
            <a:gdLst>
              <a:gd name="T0" fmla="*/ 246 w 568"/>
              <a:gd name="T1" fmla="*/ 90 h 542"/>
              <a:gd name="T2" fmla="*/ 243 w 568"/>
              <a:gd name="T3" fmla="*/ 105 h 542"/>
              <a:gd name="T4" fmla="*/ 215 w 568"/>
              <a:gd name="T5" fmla="*/ 121 h 542"/>
              <a:gd name="T6" fmla="*/ 193 w 568"/>
              <a:gd name="T7" fmla="*/ 114 h 542"/>
              <a:gd name="T8" fmla="*/ 156 w 568"/>
              <a:gd name="T9" fmla="*/ 153 h 542"/>
              <a:gd name="T10" fmla="*/ 137 w 568"/>
              <a:gd name="T11" fmla="*/ 175 h 542"/>
              <a:gd name="T12" fmla="*/ 106 w 568"/>
              <a:gd name="T13" fmla="*/ 212 h 542"/>
              <a:gd name="T14" fmla="*/ 64 w 568"/>
              <a:gd name="T15" fmla="*/ 212 h 542"/>
              <a:gd name="T16" fmla="*/ 64 w 568"/>
              <a:gd name="T17" fmla="*/ 211 h 542"/>
              <a:gd name="T18" fmla="*/ 45 w 568"/>
              <a:gd name="T19" fmla="*/ 236 h 542"/>
              <a:gd name="T20" fmla="*/ 9 w 568"/>
              <a:gd name="T21" fmla="*/ 317 h 542"/>
              <a:gd name="T22" fmla="*/ 7 w 568"/>
              <a:gd name="T23" fmla="*/ 333 h 542"/>
              <a:gd name="T24" fmla="*/ 15 w 568"/>
              <a:gd name="T25" fmla="*/ 352 h 542"/>
              <a:gd name="T26" fmla="*/ 53 w 568"/>
              <a:gd name="T27" fmla="*/ 362 h 542"/>
              <a:gd name="T28" fmla="*/ 61 w 568"/>
              <a:gd name="T29" fmla="*/ 370 h 542"/>
              <a:gd name="T30" fmla="*/ 73 w 568"/>
              <a:gd name="T31" fmla="*/ 374 h 542"/>
              <a:gd name="T32" fmla="*/ 77 w 568"/>
              <a:gd name="T33" fmla="*/ 384 h 542"/>
              <a:gd name="T34" fmla="*/ 82 w 568"/>
              <a:gd name="T35" fmla="*/ 402 h 542"/>
              <a:gd name="T36" fmla="*/ 142 w 568"/>
              <a:gd name="T37" fmla="*/ 395 h 542"/>
              <a:gd name="T38" fmla="*/ 172 w 568"/>
              <a:gd name="T39" fmla="*/ 339 h 542"/>
              <a:gd name="T40" fmla="*/ 209 w 568"/>
              <a:gd name="T41" fmla="*/ 308 h 542"/>
              <a:gd name="T42" fmla="*/ 229 w 568"/>
              <a:gd name="T43" fmla="*/ 301 h 542"/>
              <a:gd name="T44" fmla="*/ 242 w 568"/>
              <a:gd name="T45" fmla="*/ 293 h 542"/>
              <a:gd name="T46" fmla="*/ 261 w 568"/>
              <a:gd name="T47" fmla="*/ 300 h 542"/>
              <a:gd name="T48" fmla="*/ 284 w 568"/>
              <a:gd name="T49" fmla="*/ 333 h 542"/>
              <a:gd name="T50" fmla="*/ 285 w 568"/>
              <a:gd name="T51" fmla="*/ 338 h 542"/>
              <a:gd name="T52" fmla="*/ 286 w 568"/>
              <a:gd name="T53" fmla="*/ 386 h 542"/>
              <a:gd name="T54" fmla="*/ 280 w 568"/>
              <a:gd name="T55" fmla="*/ 410 h 542"/>
              <a:gd name="T56" fmla="*/ 256 w 568"/>
              <a:gd name="T57" fmla="*/ 446 h 542"/>
              <a:gd name="T58" fmla="*/ 269 w 568"/>
              <a:gd name="T59" fmla="*/ 468 h 542"/>
              <a:gd name="T60" fmla="*/ 282 w 568"/>
              <a:gd name="T61" fmla="*/ 455 h 542"/>
              <a:gd name="T62" fmla="*/ 294 w 568"/>
              <a:gd name="T63" fmla="*/ 486 h 542"/>
              <a:gd name="T64" fmla="*/ 278 w 568"/>
              <a:gd name="T65" fmla="*/ 496 h 542"/>
              <a:gd name="T66" fmla="*/ 277 w 568"/>
              <a:gd name="T67" fmla="*/ 507 h 542"/>
              <a:gd name="T68" fmla="*/ 266 w 568"/>
              <a:gd name="T69" fmla="*/ 522 h 542"/>
              <a:gd name="T70" fmla="*/ 239 w 568"/>
              <a:gd name="T71" fmla="*/ 540 h 542"/>
              <a:gd name="T72" fmla="*/ 287 w 568"/>
              <a:gd name="T73" fmla="*/ 530 h 542"/>
              <a:gd name="T74" fmla="*/ 390 w 568"/>
              <a:gd name="T75" fmla="*/ 404 h 542"/>
              <a:gd name="T76" fmla="*/ 413 w 568"/>
              <a:gd name="T77" fmla="*/ 393 h 542"/>
              <a:gd name="T78" fmla="*/ 445 w 568"/>
              <a:gd name="T79" fmla="*/ 391 h 542"/>
              <a:gd name="T80" fmla="*/ 493 w 568"/>
              <a:gd name="T81" fmla="*/ 317 h 542"/>
              <a:gd name="T82" fmla="*/ 568 w 568"/>
              <a:gd name="T83" fmla="*/ 237 h 542"/>
              <a:gd name="T84" fmla="*/ 563 w 568"/>
              <a:gd name="T85" fmla="*/ 193 h 542"/>
              <a:gd name="T86" fmla="*/ 553 w 568"/>
              <a:gd name="T87" fmla="*/ 187 h 542"/>
              <a:gd name="T88" fmla="*/ 538 w 568"/>
              <a:gd name="T89" fmla="*/ 187 h 542"/>
              <a:gd name="T90" fmla="*/ 523 w 568"/>
              <a:gd name="T91" fmla="*/ 175 h 542"/>
              <a:gd name="T92" fmla="*/ 519 w 568"/>
              <a:gd name="T93" fmla="*/ 166 h 542"/>
              <a:gd name="T94" fmla="*/ 513 w 568"/>
              <a:gd name="T95" fmla="*/ 98 h 542"/>
              <a:gd name="T96" fmla="*/ 496 w 568"/>
              <a:gd name="T97" fmla="*/ 85 h 542"/>
              <a:gd name="T98" fmla="*/ 466 w 568"/>
              <a:gd name="T99" fmla="*/ 47 h 542"/>
              <a:gd name="T100" fmla="*/ 465 w 568"/>
              <a:gd name="T101" fmla="*/ 24 h 542"/>
              <a:gd name="T102" fmla="*/ 456 w 568"/>
              <a:gd name="T103" fmla="*/ 17 h 542"/>
              <a:gd name="T104" fmla="*/ 441 w 568"/>
              <a:gd name="T105" fmla="*/ 38 h 542"/>
              <a:gd name="T106" fmla="*/ 416 w 568"/>
              <a:gd name="T107" fmla="*/ 33 h 542"/>
              <a:gd name="T108" fmla="*/ 408 w 568"/>
              <a:gd name="T109" fmla="*/ 26 h 542"/>
              <a:gd name="T110" fmla="*/ 405 w 568"/>
              <a:gd name="T111" fmla="*/ 12 h 542"/>
              <a:gd name="T112" fmla="*/ 359 w 568"/>
              <a:gd name="T113" fmla="*/ 1 h 542"/>
              <a:gd name="T114" fmla="*/ 354 w 568"/>
              <a:gd name="T115" fmla="*/ 18 h 542"/>
              <a:gd name="T116" fmla="*/ 343 w 568"/>
              <a:gd name="T117" fmla="*/ 47 h 542"/>
              <a:gd name="T118" fmla="*/ 321 w 568"/>
              <a:gd name="T119" fmla="*/ 72 h 542"/>
              <a:gd name="T120" fmla="*/ 283 w 568"/>
              <a:gd name="T121" fmla="*/ 78 h 5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568" h="542">
                <a:moveTo>
                  <a:pt x="260" y="71"/>
                </a:moveTo>
                <a:lnTo>
                  <a:pt x="246" y="90"/>
                </a:lnTo>
                <a:lnTo>
                  <a:pt x="246" y="90"/>
                </a:lnTo>
                <a:lnTo>
                  <a:pt x="244" y="94"/>
                </a:lnTo>
                <a:lnTo>
                  <a:pt x="243" y="99"/>
                </a:lnTo>
                <a:lnTo>
                  <a:pt x="243" y="105"/>
                </a:lnTo>
                <a:lnTo>
                  <a:pt x="244" y="113"/>
                </a:lnTo>
                <a:lnTo>
                  <a:pt x="244" y="121"/>
                </a:lnTo>
                <a:lnTo>
                  <a:pt x="215" y="121"/>
                </a:lnTo>
                <a:lnTo>
                  <a:pt x="214" y="121"/>
                </a:lnTo>
                <a:lnTo>
                  <a:pt x="214" y="121"/>
                </a:lnTo>
                <a:lnTo>
                  <a:pt x="193" y="114"/>
                </a:lnTo>
                <a:lnTo>
                  <a:pt x="177" y="140"/>
                </a:lnTo>
                <a:lnTo>
                  <a:pt x="175" y="142"/>
                </a:lnTo>
                <a:lnTo>
                  <a:pt x="156" y="153"/>
                </a:lnTo>
                <a:lnTo>
                  <a:pt x="140" y="172"/>
                </a:lnTo>
                <a:lnTo>
                  <a:pt x="140" y="172"/>
                </a:lnTo>
                <a:lnTo>
                  <a:pt x="137" y="175"/>
                </a:lnTo>
                <a:lnTo>
                  <a:pt x="137" y="175"/>
                </a:lnTo>
                <a:lnTo>
                  <a:pt x="106" y="211"/>
                </a:lnTo>
                <a:lnTo>
                  <a:pt x="106" y="212"/>
                </a:lnTo>
                <a:lnTo>
                  <a:pt x="105" y="212"/>
                </a:lnTo>
                <a:lnTo>
                  <a:pt x="82" y="223"/>
                </a:lnTo>
                <a:lnTo>
                  <a:pt x="64" y="212"/>
                </a:lnTo>
                <a:lnTo>
                  <a:pt x="64" y="211"/>
                </a:lnTo>
                <a:lnTo>
                  <a:pt x="64" y="211"/>
                </a:lnTo>
                <a:lnTo>
                  <a:pt x="64" y="211"/>
                </a:lnTo>
                <a:lnTo>
                  <a:pt x="47" y="192"/>
                </a:lnTo>
                <a:lnTo>
                  <a:pt x="37" y="187"/>
                </a:lnTo>
                <a:lnTo>
                  <a:pt x="45" y="236"/>
                </a:lnTo>
                <a:lnTo>
                  <a:pt x="53" y="262"/>
                </a:lnTo>
                <a:lnTo>
                  <a:pt x="34" y="279"/>
                </a:lnTo>
                <a:lnTo>
                  <a:pt x="9" y="317"/>
                </a:lnTo>
                <a:lnTo>
                  <a:pt x="9" y="332"/>
                </a:lnTo>
                <a:lnTo>
                  <a:pt x="8" y="333"/>
                </a:lnTo>
                <a:lnTo>
                  <a:pt x="7" y="333"/>
                </a:lnTo>
                <a:lnTo>
                  <a:pt x="0" y="344"/>
                </a:lnTo>
                <a:lnTo>
                  <a:pt x="4" y="352"/>
                </a:lnTo>
                <a:lnTo>
                  <a:pt x="15" y="352"/>
                </a:lnTo>
                <a:lnTo>
                  <a:pt x="50" y="362"/>
                </a:lnTo>
                <a:lnTo>
                  <a:pt x="51" y="362"/>
                </a:lnTo>
                <a:lnTo>
                  <a:pt x="53" y="362"/>
                </a:lnTo>
                <a:lnTo>
                  <a:pt x="53" y="363"/>
                </a:lnTo>
                <a:lnTo>
                  <a:pt x="54" y="363"/>
                </a:lnTo>
                <a:lnTo>
                  <a:pt x="61" y="370"/>
                </a:lnTo>
                <a:lnTo>
                  <a:pt x="70" y="374"/>
                </a:lnTo>
                <a:lnTo>
                  <a:pt x="70" y="374"/>
                </a:lnTo>
                <a:lnTo>
                  <a:pt x="73" y="374"/>
                </a:lnTo>
                <a:lnTo>
                  <a:pt x="73" y="376"/>
                </a:lnTo>
                <a:lnTo>
                  <a:pt x="73" y="376"/>
                </a:lnTo>
                <a:lnTo>
                  <a:pt x="77" y="384"/>
                </a:lnTo>
                <a:lnTo>
                  <a:pt x="78" y="387"/>
                </a:lnTo>
                <a:lnTo>
                  <a:pt x="79" y="391"/>
                </a:lnTo>
                <a:lnTo>
                  <a:pt x="82" y="402"/>
                </a:lnTo>
                <a:lnTo>
                  <a:pt x="120" y="412"/>
                </a:lnTo>
                <a:lnTo>
                  <a:pt x="130" y="410"/>
                </a:lnTo>
                <a:lnTo>
                  <a:pt x="142" y="395"/>
                </a:lnTo>
                <a:lnTo>
                  <a:pt x="171" y="340"/>
                </a:lnTo>
                <a:lnTo>
                  <a:pt x="172" y="340"/>
                </a:lnTo>
                <a:lnTo>
                  <a:pt x="172" y="339"/>
                </a:lnTo>
                <a:lnTo>
                  <a:pt x="185" y="321"/>
                </a:lnTo>
                <a:lnTo>
                  <a:pt x="187" y="319"/>
                </a:lnTo>
                <a:lnTo>
                  <a:pt x="209" y="308"/>
                </a:lnTo>
                <a:lnTo>
                  <a:pt x="226" y="307"/>
                </a:lnTo>
                <a:lnTo>
                  <a:pt x="226" y="307"/>
                </a:lnTo>
                <a:lnTo>
                  <a:pt x="229" y="301"/>
                </a:lnTo>
                <a:lnTo>
                  <a:pt x="234" y="297"/>
                </a:lnTo>
                <a:lnTo>
                  <a:pt x="238" y="293"/>
                </a:lnTo>
                <a:lnTo>
                  <a:pt x="242" y="293"/>
                </a:lnTo>
                <a:lnTo>
                  <a:pt x="242" y="293"/>
                </a:lnTo>
                <a:lnTo>
                  <a:pt x="250" y="294"/>
                </a:lnTo>
                <a:lnTo>
                  <a:pt x="261" y="300"/>
                </a:lnTo>
                <a:lnTo>
                  <a:pt x="263" y="301"/>
                </a:lnTo>
                <a:lnTo>
                  <a:pt x="263" y="302"/>
                </a:lnTo>
                <a:lnTo>
                  <a:pt x="284" y="333"/>
                </a:lnTo>
                <a:lnTo>
                  <a:pt x="284" y="336"/>
                </a:lnTo>
                <a:lnTo>
                  <a:pt x="285" y="336"/>
                </a:lnTo>
                <a:lnTo>
                  <a:pt x="285" y="338"/>
                </a:lnTo>
                <a:lnTo>
                  <a:pt x="287" y="361"/>
                </a:lnTo>
                <a:lnTo>
                  <a:pt x="286" y="386"/>
                </a:lnTo>
                <a:lnTo>
                  <a:pt x="286" y="386"/>
                </a:lnTo>
                <a:lnTo>
                  <a:pt x="280" y="408"/>
                </a:lnTo>
                <a:lnTo>
                  <a:pt x="280" y="408"/>
                </a:lnTo>
                <a:lnTo>
                  <a:pt x="280" y="410"/>
                </a:lnTo>
                <a:lnTo>
                  <a:pt x="279" y="410"/>
                </a:lnTo>
                <a:lnTo>
                  <a:pt x="263" y="430"/>
                </a:lnTo>
                <a:lnTo>
                  <a:pt x="256" y="446"/>
                </a:lnTo>
                <a:lnTo>
                  <a:pt x="258" y="472"/>
                </a:lnTo>
                <a:lnTo>
                  <a:pt x="260" y="472"/>
                </a:lnTo>
                <a:lnTo>
                  <a:pt x="269" y="468"/>
                </a:lnTo>
                <a:lnTo>
                  <a:pt x="278" y="459"/>
                </a:lnTo>
                <a:lnTo>
                  <a:pt x="280" y="457"/>
                </a:lnTo>
                <a:lnTo>
                  <a:pt x="282" y="455"/>
                </a:lnTo>
                <a:lnTo>
                  <a:pt x="294" y="465"/>
                </a:lnTo>
                <a:lnTo>
                  <a:pt x="294" y="467"/>
                </a:lnTo>
                <a:lnTo>
                  <a:pt x="294" y="486"/>
                </a:lnTo>
                <a:lnTo>
                  <a:pt x="293" y="486"/>
                </a:lnTo>
                <a:lnTo>
                  <a:pt x="282" y="491"/>
                </a:lnTo>
                <a:lnTo>
                  <a:pt x="278" y="496"/>
                </a:lnTo>
                <a:lnTo>
                  <a:pt x="278" y="506"/>
                </a:lnTo>
                <a:lnTo>
                  <a:pt x="277" y="507"/>
                </a:lnTo>
                <a:lnTo>
                  <a:pt x="277" y="507"/>
                </a:lnTo>
                <a:lnTo>
                  <a:pt x="270" y="521"/>
                </a:lnTo>
                <a:lnTo>
                  <a:pt x="269" y="521"/>
                </a:lnTo>
                <a:lnTo>
                  <a:pt x="266" y="522"/>
                </a:lnTo>
                <a:lnTo>
                  <a:pt x="256" y="523"/>
                </a:lnTo>
                <a:lnTo>
                  <a:pt x="247" y="526"/>
                </a:lnTo>
                <a:lnTo>
                  <a:pt x="239" y="540"/>
                </a:lnTo>
                <a:lnTo>
                  <a:pt x="240" y="542"/>
                </a:lnTo>
                <a:lnTo>
                  <a:pt x="280" y="537"/>
                </a:lnTo>
                <a:lnTo>
                  <a:pt x="287" y="530"/>
                </a:lnTo>
                <a:lnTo>
                  <a:pt x="301" y="496"/>
                </a:lnTo>
                <a:lnTo>
                  <a:pt x="301" y="496"/>
                </a:lnTo>
                <a:lnTo>
                  <a:pt x="390" y="404"/>
                </a:lnTo>
                <a:lnTo>
                  <a:pt x="393" y="404"/>
                </a:lnTo>
                <a:lnTo>
                  <a:pt x="412" y="394"/>
                </a:lnTo>
                <a:lnTo>
                  <a:pt x="413" y="393"/>
                </a:lnTo>
                <a:lnTo>
                  <a:pt x="413" y="394"/>
                </a:lnTo>
                <a:lnTo>
                  <a:pt x="429" y="394"/>
                </a:lnTo>
                <a:lnTo>
                  <a:pt x="445" y="391"/>
                </a:lnTo>
                <a:lnTo>
                  <a:pt x="461" y="384"/>
                </a:lnTo>
                <a:lnTo>
                  <a:pt x="474" y="370"/>
                </a:lnTo>
                <a:lnTo>
                  <a:pt x="493" y="317"/>
                </a:lnTo>
                <a:lnTo>
                  <a:pt x="493" y="317"/>
                </a:lnTo>
                <a:lnTo>
                  <a:pt x="493" y="316"/>
                </a:lnTo>
                <a:lnTo>
                  <a:pt x="568" y="237"/>
                </a:lnTo>
                <a:lnTo>
                  <a:pt x="568" y="236"/>
                </a:lnTo>
                <a:lnTo>
                  <a:pt x="563" y="193"/>
                </a:lnTo>
                <a:lnTo>
                  <a:pt x="563" y="193"/>
                </a:lnTo>
                <a:lnTo>
                  <a:pt x="558" y="191"/>
                </a:lnTo>
                <a:lnTo>
                  <a:pt x="555" y="189"/>
                </a:lnTo>
                <a:lnTo>
                  <a:pt x="553" y="187"/>
                </a:lnTo>
                <a:lnTo>
                  <a:pt x="550" y="184"/>
                </a:lnTo>
                <a:lnTo>
                  <a:pt x="550" y="185"/>
                </a:lnTo>
                <a:lnTo>
                  <a:pt x="538" y="187"/>
                </a:lnTo>
                <a:lnTo>
                  <a:pt x="538" y="187"/>
                </a:lnTo>
                <a:lnTo>
                  <a:pt x="530" y="182"/>
                </a:lnTo>
                <a:lnTo>
                  <a:pt x="523" y="175"/>
                </a:lnTo>
                <a:lnTo>
                  <a:pt x="520" y="168"/>
                </a:lnTo>
                <a:lnTo>
                  <a:pt x="520" y="167"/>
                </a:lnTo>
                <a:lnTo>
                  <a:pt x="519" y="166"/>
                </a:lnTo>
                <a:lnTo>
                  <a:pt x="519" y="101"/>
                </a:lnTo>
                <a:lnTo>
                  <a:pt x="519" y="101"/>
                </a:lnTo>
                <a:lnTo>
                  <a:pt x="513" y="98"/>
                </a:lnTo>
                <a:lnTo>
                  <a:pt x="507" y="95"/>
                </a:lnTo>
                <a:lnTo>
                  <a:pt x="501" y="90"/>
                </a:lnTo>
                <a:lnTo>
                  <a:pt x="496" y="85"/>
                </a:lnTo>
                <a:lnTo>
                  <a:pt x="480" y="67"/>
                </a:lnTo>
                <a:lnTo>
                  <a:pt x="466" y="47"/>
                </a:lnTo>
                <a:lnTo>
                  <a:pt x="466" y="47"/>
                </a:lnTo>
                <a:lnTo>
                  <a:pt x="464" y="43"/>
                </a:lnTo>
                <a:lnTo>
                  <a:pt x="464" y="38"/>
                </a:lnTo>
                <a:lnTo>
                  <a:pt x="465" y="24"/>
                </a:lnTo>
                <a:lnTo>
                  <a:pt x="466" y="18"/>
                </a:lnTo>
                <a:lnTo>
                  <a:pt x="457" y="7"/>
                </a:lnTo>
                <a:lnTo>
                  <a:pt x="456" y="17"/>
                </a:lnTo>
                <a:lnTo>
                  <a:pt x="445" y="38"/>
                </a:lnTo>
                <a:lnTo>
                  <a:pt x="441" y="38"/>
                </a:lnTo>
                <a:lnTo>
                  <a:pt x="441" y="38"/>
                </a:lnTo>
                <a:lnTo>
                  <a:pt x="428" y="36"/>
                </a:lnTo>
                <a:lnTo>
                  <a:pt x="421" y="35"/>
                </a:lnTo>
                <a:lnTo>
                  <a:pt x="416" y="33"/>
                </a:lnTo>
                <a:lnTo>
                  <a:pt x="416" y="33"/>
                </a:lnTo>
                <a:lnTo>
                  <a:pt x="411" y="31"/>
                </a:lnTo>
                <a:lnTo>
                  <a:pt x="408" y="26"/>
                </a:lnTo>
                <a:lnTo>
                  <a:pt x="405" y="21"/>
                </a:lnTo>
                <a:lnTo>
                  <a:pt x="405" y="17"/>
                </a:lnTo>
                <a:lnTo>
                  <a:pt x="405" y="12"/>
                </a:lnTo>
                <a:lnTo>
                  <a:pt x="400" y="12"/>
                </a:lnTo>
                <a:lnTo>
                  <a:pt x="377" y="18"/>
                </a:lnTo>
                <a:lnTo>
                  <a:pt x="359" y="1"/>
                </a:lnTo>
                <a:lnTo>
                  <a:pt x="353" y="0"/>
                </a:lnTo>
                <a:lnTo>
                  <a:pt x="347" y="5"/>
                </a:lnTo>
                <a:lnTo>
                  <a:pt x="354" y="18"/>
                </a:lnTo>
                <a:lnTo>
                  <a:pt x="357" y="21"/>
                </a:lnTo>
                <a:lnTo>
                  <a:pt x="345" y="47"/>
                </a:lnTo>
                <a:lnTo>
                  <a:pt x="343" y="47"/>
                </a:lnTo>
                <a:lnTo>
                  <a:pt x="343" y="48"/>
                </a:lnTo>
                <a:lnTo>
                  <a:pt x="342" y="48"/>
                </a:lnTo>
                <a:lnTo>
                  <a:pt x="321" y="72"/>
                </a:lnTo>
                <a:lnTo>
                  <a:pt x="319" y="74"/>
                </a:lnTo>
                <a:lnTo>
                  <a:pt x="317" y="74"/>
                </a:lnTo>
                <a:lnTo>
                  <a:pt x="283" y="78"/>
                </a:lnTo>
                <a:lnTo>
                  <a:pt x="260" y="71"/>
                </a:lnTo>
                <a:close/>
              </a:path>
            </a:pathLst>
          </a:custGeom>
          <a:solidFill>
            <a:srgbClr val="AA7FDC"/>
          </a:solidFill>
          <a:ln>
            <a:noFill/>
          </a:ln>
        </p:spPr>
        <p:txBody>
          <a:bodyPr vert="horz" wrap="square" lIns="121908" tIns="60954" rIns="121908" bIns="60954" numCol="1" anchor="t" anchorCtr="0" compatLnSpc="1"/>
          <a:lstStyle/>
          <a:p>
            <a:endParaRPr lang="zh-CN" altLang="en-US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9" name="Freeform 60"/>
          <p:cNvSpPr/>
          <p:nvPr/>
        </p:nvSpPr>
        <p:spPr bwMode="auto">
          <a:xfrm>
            <a:off x="5355134" y="2163869"/>
            <a:ext cx="939351" cy="640235"/>
          </a:xfrm>
          <a:custGeom>
            <a:avLst/>
            <a:gdLst>
              <a:gd name="T0" fmla="*/ 110 w 810"/>
              <a:gd name="T1" fmla="*/ 19 h 552"/>
              <a:gd name="T2" fmla="*/ 88 w 810"/>
              <a:gd name="T3" fmla="*/ 52 h 552"/>
              <a:gd name="T4" fmla="*/ 62 w 810"/>
              <a:gd name="T5" fmla="*/ 71 h 552"/>
              <a:gd name="T6" fmla="*/ 40 w 810"/>
              <a:gd name="T7" fmla="*/ 61 h 552"/>
              <a:gd name="T8" fmla="*/ 26 w 810"/>
              <a:gd name="T9" fmla="*/ 47 h 552"/>
              <a:gd name="T10" fmla="*/ 47 w 810"/>
              <a:gd name="T11" fmla="*/ 91 h 552"/>
              <a:gd name="T12" fmla="*/ 55 w 810"/>
              <a:gd name="T13" fmla="*/ 120 h 552"/>
              <a:gd name="T14" fmla="*/ 105 w 810"/>
              <a:gd name="T15" fmla="*/ 218 h 552"/>
              <a:gd name="T16" fmla="*/ 147 w 810"/>
              <a:gd name="T17" fmla="*/ 197 h 552"/>
              <a:gd name="T18" fmla="*/ 162 w 810"/>
              <a:gd name="T19" fmla="*/ 228 h 552"/>
              <a:gd name="T20" fmla="*/ 188 w 810"/>
              <a:gd name="T21" fmla="*/ 294 h 552"/>
              <a:gd name="T22" fmla="*/ 208 w 810"/>
              <a:gd name="T23" fmla="*/ 324 h 552"/>
              <a:gd name="T24" fmla="*/ 237 w 810"/>
              <a:gd name="T25" fmla="*/ 316 h 552"/>
              <a:gd name="T26" fmla="*/ 282 w 810"/>
              <a:gd name="T27" fmla="*/ 325 h 552"/>
              <a:gd name="T28" fmla="*/ 308 w 810"/>
              <a:gd name="T29" fmla="*/ 350 h 552"/>
              <a:gd name="T30" fmla="*/ 319 w 810"/>
              <a:gd name="T31" fmla="*/ 319 h 552"/>
              <a:gd name="T32" fmla="*/ 345 w 810"/>
              <a:gd name="T33" fmla="*/ 329 h 552"/>
              <a:gd name="T34" fmla="*/ 362 w 810"/>
              <a:gd name="T35" fmla="*/ 385 h 552"/>
              <a:gd name="T36" fmla="*/ 394 w 810"/>
              <a:gd name="T37" fmla="*/ 413 h 552"/>
              <a:gd name="T38" fmla="*/ 402 w 810"/>
              <a:gd name="T39" fmla="*/ 427 h 552"/>
              <a:gd name="T40" fmla="*/ 410 w 810"/>
              <a:gd name="T41" fmla="*/ 498 h 552"/>
              <a:gd name="T42" fmla="*/ 425 w 810"/>
              <a:gd name="T43" fmla="*/ 498 h 552"/>
              <a:gd name="T44" fmla="*/ 441 w 810"/>
              <a:gd name="T45" fmla="*/ 507 h 552"/>
              <a:gd name="T46" fmla="*/ 479 w 810"/>
              <a:gd name="T47" fmla="*/ 494 h 552"/>
              <a:gd name="T48" fmla="*/ 497 w 810"/>
              <a:gd name="T49" fmla="*/ 453 h 552"/>
              <a:gd name="T50" fmla="*/ 514 w 810"/>
              <a:gd name="T51" fmla="*/ 443 h 552"/>
              <a:gd name="T52" fmla="*/ 638 w 810"/>
              <a:gd name="T53" fmla="*/ 465 h 552"/>
              <a:gd name="T54" fmla="*/ 587 w 810"/>
              <a:gd name="T55" fmla="*/ 399 h 552"/>
              <a:gd name="T56" fmla="*/ 611 w 810"/>
              <a:gd name="T57" fmla="*/ 391 h 552"/>
              <a:gd name="T58" fmla="*/ 656 w 810"/>
              <a:gd name="T59" fmla="*/ 380 h 552"/>
              <a:gd name="T60" fmla="*/ 685 w 810"/>
              <a:gd name="T61" fmla="*/ 344 h 552"/>
              <a:gd name="T62" fmla="*/ 721 w 810"/>
              <a:gd name="T63" fmla="*/ 257 h 552"/>
              <a:gd name="T64" fmla="*/ 789 w 810"/>
              <a:gd name="T65" fmla="*/ 299 h 552"/>
              <a:gd name="T66" fmla="*/ 776 w 810"/>
              <a:gd name="T67" fmla="*/ 259 h 552"/>
              <a:gd name="T68" fmla="*/ 792 w 810"/>
              <a:gd name="T69" fmla="*/ 191 h 552"/>
              <a:gd name="T70" fmla="*/ 741 w 810"/>
              <a:gd name="T71" fmla="*/ 167 h 552"/>
              <a:gd name="T72" fmla="*/ 730 w 810"/>
              <a:gd name="T73" fmla="*/ 154 h 552"/>
              <a:gd name="T74" fmla="*/ 725 w 810"/>
              <a:gd name="T75" fmla="*/ 164 h 552"/>
              <a:gd name="T76" fmla="*/ 708 w 810"/>
              <a:gd name="T77" fmla="*/ 168 h 552"/>
              <a:gd name="T78" fmla="*/ 674 w 810"/>
              <a:gd name="T79" fmla="*/ 167 h 552"/>
              <a:gd name="T80" fmla="*/ 669 w 810"/>
              <a:gd name="T81" fmla="*/ 197 h 552"/>
              <a:gd name="T82" fmla="*/ 671 w 810"/>
              <a:gd name="T83" fmla="*/ 209 h 552"/>
              <a:gd name="T84" fmla="*/ 647 w 810"/>
              <a:gd name="T85" fmla="*/ 220 h 552"/>
              <a:gd name="T86" fmla="*/ 627 w 810"/>
              <a:gd name="T87" fmla="*/ 216 h 552"/>
              <a:gd name="T88" fmla="*/ 575 w 810"/>
              <a:gd name="T89" fmla="*/ 171 h 552"/>
              <a:gd name="T90" fmla="*/ 564 w 810"/>
              <a:gd name="T91" fmla="*/ 154 h 552"/>
              <a:gd name="T92" fmla="*/ 551 w 810"/>
              <a:gd name="T93" fmla="*/ 133 h 552"/>
              <a:gd name="T94" fmla="*/ 557 w 810"/>
              <a:gd name="T95" fmla="*/ 150 h 552"/>
              <a:gd name="T96" fmla="*/ 505 w 810"/>
              <a:gd name="T97" fmla="*/ 172 h 552"/>
              <a:gd name="T98" fmla="*/ 508 w 810"/>
              <a:gd name="T99" fmla="*/ 161 h 552"/>
              <a:gd name="T100" fmla="*/ 478 w 810"/>
              <a:gd name="T101" fmla="*/ 124 h 552"/>
              <a:gd name="T102" fmla="*/ 449 w 810"/>
              <a:gd name="T103" fmla="*/ 126 h 552"/>
              <a:gd name="T104" fmla="*/ 434 w 810"/>
              <a:gd name="T105" fmla="*/ 120 h 552"/>
              <a:gd name="T106" fmla="*/ 427 w 810"/>
              <a:gd name="T107" fmla="*/ 85 h 552"/>
              <a:gd name="T108" fmla="*/ 383 w 810"/>
              <a:gd name="T109" fmla="*/ 102 h 552"/>
              <a:gd name="T110" fmla="*/ 372 w 810"/>
              <a:gd name="T111" fmla="*/ 107 h 552"/>
              <a:gd name="T112" fmla="*/ 353 w 810"/>
              <a:gd name="T113" fmla="*/ 100 h 552"/>
              <a:gd name="T114" fmla="*/ 339 w 810"/>
              <a:gd name="T115" fmla="*/ 79 h 552"/>
              <a:gd name="T116" fmla="*/ 311 w 810"/>
              <a:gd name="T117" fmla="*/ 73 h 552"/>
              <a:gd name="T118" fmla="*/ 280 w 810"/>
              <a:gd name="T119" fmla="*/ 71 h 552"/>
              <a:gd name="T120" fmla="*/ 229 w 810"/>
              <a:gd name="T121" fmla="*/ 87 h 552"/>
              <a:gd name="T122" fmla="*/ 205 w 810"/>
              <a:gd name="T123" fmla="*/ 83 h 5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810" h="552">
                <a:moveTo>
                  <a:pt x="157" y="26"/>
                </a:moveTo>
                <a:lnTo>
                  <a:pt x="153" y="0"/>
                </a:lnTo>
                <a:lnTo>
                  <a:pt x="141" y="8"/>
                </a:lnTo>
                <a:lnTo>
                  <a:pt x="140" y="8"/>
                </a:lnTo>
                <a:lnTo>
                  <a:pt x="110" y="19"/>
                </a:lnTo>
                <a:lnTo>
                  <a:pt x="109" y="16"/>
                </a:lnTo>
                <a:lnTo>
                  <a:pt x="105" y="15"/>
                </a:lnTo>
                <a:lnTo>
                  <a:pt x="105" y="29"/>
                </a:lnTo>
                <a:lnTo>
                  <a:pt x="103" y="30"/>
                </a:lnTo>
                <a:lnTo>
                  <a:pt x="88" y="52"/>
                </a:lnTo>
                <a:lnTo>
                  <a:pt x="87" y="52"/>
                </a:lnTo>
                <a:lnTo>
                  <a:pt x="87" y="53"/>
                </a:lnTo>
                <a:lnTo>
                  <a:pt x="86" y="53"/>
                </a:lnTo>
                <a:lnTo>
                  <a:pt x="64" y="71"/>
                </a:lnTo>
                <a:lnTo>
                  <a:pt x="62" y="71"/>
                </a:lnTo>
                <a:lnTo>
                  <a:pt x="62" y="74"/>
                </a:lnTo>
                <a:lnTo>
                  <a:pt x="59" y="71"/>
                </a:lnTo>
                <a:lnTo>
                  <a:pt x="59" y="71"/>
                </a:lnTo>
                <a:lnTo>
                  <a:pt x="48" y="66"/>
                </a:lnTo>
                <a:lnTo>
                  <a:pt x="40" y="61"/>
                </a:lnTo>
                <a:lnTo>
                  <a:pt x="35" y="57"/>
                </a:lnTo>
                <a:lnTo>
                  <a:pt x="32" y="52"/>
                </a:lnTo>
                <a:lnTo>
                  <a:pt x="32" y="52"/>
                </a:lnTo>
                <a:lnTo>
                  <a:pt x="29" y="50"/>
                </a:lnTo>
                <a:lnTo>
                  <a:pt x="26" y="47"/>
                </a:lnTo>
                <a:lnTo>
                  <a:pt x="11" y="51"/>
                </a:lnTo>
                <a:lnTo>
                  <a:pt x="0" y="60"/>
                </a:lnTo>
                <a:lnTo>
                  <a:pt x="26" y="82"/>
                </a:lnTo>
                <a:lnTo>
                  <a:pt x="46" y="90"/>
                </a:lnTo>
                <a:lnTo>
                  <a:pt x="47" y="91"/>
                </a:lnTo>
                <a:lnTo>
                  <a:pt x="48" y="91"/>
                </a:lnTo>
                <a:lnTo>
                  <a:pt x="50" y="94"/>
                </a:lnTo>
                <a:lnTo>
                  <a:pt x="50" y="95"/>
                </a:lnTo>
                <a:lnTo>
                  <a:pt x="54" y="120"/>
                </a:lnTo>
                <a:lnTo>
                  <a:pt x="55" y="120"/>
                </a:lnTo>
                <a:lnTo>
                  <a:pt x="55" y="156"/>
                </a:lnTo>
                <a:lnTo>
                  <a:pt x="60" y="178"/>
                </a:lnTo>
                <a:lnTo>
                  <a:pt x="75" y="212"/>
                </a:lnTo>
                <a:lnTo>
                  <a:pt x="91" y="228"/>
                </a:lnTo>
                <a:lnTo>
                  <a:pt x="105" y="218"/>
                </a:lnTo>
                <a:lnTo>
                  <a:pt x="114" y="207"/>
                </a:lnTo>
                <a:lnTo>
                  <a:pt x="114" y="206"/>
                </a:lnTo>
                <a:lnTo>
                  <a:pt x="115" y="206"/>
                </a:lnTo>
                <a:lnTo>
                  <a:pt x="132" y="185"/>
                </a:lnTo>
                <a:lnTo>
                  <a:pt x="147" y="197"/>
                </a:lnTo>
                <a:lnTo>
                  <a:pt x="147" y="199"/>
                </a:lnTo>
                <a:lnTo>
                  <a:pt x="147" y="199"/>
                </a:lnTo>
                <a:lnTo>
                  <a:pt x="147" y="199"/>
                </a:lnTo>
                <a:lnTo>
                  <a:pt x="147" y="200"/>
                </a:lnTo>
                <a:lnTo>
                  <a:pt x="162" y="228"/>
                </a:lnTo>
                <a:lnTo>
                  <a:pt x="179" y="235"/>
                </a:lnTo>
                <a:lnTo>
                  <a:pt x="189" y="264"/>
                </a:lnTo>
                <a:lnTo>
                  <a:pt x="189" y="265"/>
                </a:lnTo>
                <a:lnTo>
                  <a:pt x="189" y="266"/>
                </a:lnTo>
                <a:lnTo>
                  <a:pt x="188" y="294"/>
                </a:lnTo>
                <a:lnTo>
                  <a:pt x="188" y="295"/>
                </a:lnTo>
                <a:lnTo>
                  <a:pt x="187" y="295"/>
                </a:lnTo>
                <a:lnTo>
                  <a:pt x="179" y="319"/>
                </a:lnTo>
                <a:lnTo>
                  <a:pt x="193" y="330"/>
                </a:lnTo>
                <a:lnTo>
                  <a:pt x="208" y="324"/>
                </a:lnTo>
                <a:lnTo>
                  <a:pt x="221" y="309"/>
                </a:lnTo>
                <a:lnTo>
                  <a:pt x="225" y="312"/>
                </a:lnTo>
                <a:lnTo>
                  <a:pt x="237" y="316"/>
                </a:lnTo>
                <a:lnTo>
                  <a:pt x="237" y="316"/>
                </a:lnTo>
                <a:lnTo>
                  <a:pt x="237" y="316"/>
                </a:lnTo>
                <a:lnTo>
                  <a:pt x="252" y="328"/>
                </a:lnTo>
                <a:lnTo>
                  <a:pt x="267" y="325"/>
                </a:lnTo>
                <a:lnTo>
                  <a:pt x="267" y="325"/>
                </a:lnTo>
                <a:lnTo>
                  <a:pt x="275" y="324"/>
                </a:lnTo>
                <a:lnTo>
                  <a:pt x="282" y="325"/>
                </a:lnTo>
                <a:lnTo>
                  <a:pt x="287" y="328"/>
                </a:lnTo>
                <a:lnTo>
                  <a:pt x="289" y="334"/>
                </a:lnTo>
                <a:lnTo>
                  <a:pt x="289" y="344"/>
                </a:lnTo>
                <a:lnTo>
                  <a:pt x="292" y="345"/>
                </a:lnTo>
                <a:lnTo>
                  <a:pt x="308" y="350"/>
                </a:lnTo>
                <a:lnTo>
                  <a:pt x="316" y="335"/>
                </a:lnTo>
                <a:lnTo>
                  <a:pt x="316" y="328"/>
                </a:lnTo>
                <a:lnTo>
                  <a:pt x="316" y="328"/>
                </a:lnTo>
                <a:lnTo>
                  <a:pt x="318" y="321"/>
                </a:lnTo>
                <a:lnTo>
                  <a:pt x="319" y="319"/>
                </a:lnTo>
                <a:lnTo>
                  <a:pt x="321" y="318"/>
                </a:lnTo>
                <a:lnTo>
                  <a:pt x="330" y="319"/>
                </a:lnTo>
                <a:lnTo>
                  <a:pt x="330" y="319"/>
                </a:lnTo>
                <a:lnTo>
                  <a:pt x="339" y="324"/>
                </a:lnTo>
                <a:lnTo>
                  <a:pt x="345" y="329"/>
                </a:lnTo>
                <a:lnTo>
                  <a:pt x="348" y="336"/>
                </a:lnTo>
                <a:lnTo>
                  <a:pt x="350" y="343"/>
                </a:lnTo>
                <a:lnTo>
                  <a:pt x="348" y="351"/>
                </a:lnTo>
                <a:lnTo>
                  <a:pt x="348" y="366"/>
                </a:lnTo>
                <a:lnTo>
                  <a:pt x="362" y="385"/>
                </a:lnTo>
                <a:lnTo>
                  <a:pt x="377" y="403"/>
                </a:lnTo>
                <a:lnTo>
                  <a:pt x="377" y="403"/>
                </a:lnTo>
                <a:lnTo>
                  <a:pt x="382" y="406"/>
                </a:lnTo>
                <a:lnTo>
                  <a:pt x="385" y="410"/>
                </a:lnTo>
                <a:lnTo>
                  <a:pt x="394" y="413"/>
                </a:lnTo>
                <a:lnTo>
                  <a:pt x="397" y="413"/>
                </a:lnTo>
                <a:lnTo>
                  <a:pt x="397" y="413"/>
                </a:lnTo>
                <a:lnTo>
                  <a:pt x="400" y="415"/>
                </a:lnTo>
                <a:lnTo>
                  <a:pt x="401" y="420"/>
                </a:lnTo>
                <a:lnTo>
                  <a:pt x="402" y="427"/>
                </a:lnTo>
                <a:lnTo>
                  <a:pt x="403" y="435"/>
                </a:lnTo>
                <a:lnTo>
                  <a:pt x="403" y="490"/>
                </a:lnTo>
                <a:lnTo>
                  <a:pt x="403" y="490"/>
                </a:lnTo>
                <a:lnTo>
                  <a:pt x="407" y="495"/>
                </a:lnTo>
                <a:lnTo>
                  <a:pt x="410" y="498"/>
                </a:lnTo>
                <a:lnTo>
                  <a:pt x="413" y="499"/>
                </a:lnTo>
                <a:lnTo>
                  <a:pt x="415" y="499"/>
                </a:lnTo>
                <a:lnTo>
                  <a:pt x="415" y="499"/>
                </a:lnTo>
                <a:lnTo>
                  <a:pt x="421" y="498"/>
                </a:lnTo>
                <a:lnTo>
                  <a:pt x="425" y="498"/>
                </a:lnTo>
                <a:lnTo>
                  <a:pt x="429" y="499"/>
                </a:lnTo>
                <a:lnTo>
                  <a:pt x="433" y="502"/>
                </a:lnTo>
                <a:lnTo>
                  <a:pt x="437" y="505"/>
                </a:lnTo>
                <a:lnTo>
                  <a:pt x="437" y="505"/>
                </a:lnTo>
                <a:lnTo>
                  <a:pt x="441" y="507"/>
                </a:lnTo>
                <a:lnTo>
                  <a:pt x="445" y="509"/>
                </a:lnTo>
                <a:lnTo>
                  <a:pt x="447" y="515"/>
                </a:lnTo>
                <a:lnTo>
                  <a:pt x="449" y="521"/>
                </a:lnTo>
                <a:lnTo>
                  <a:pt x="452" y="552"/>
                </a:lnTo>
                <a:lnTo>
                  <a:pt x="479" y="494"/>
                </a:lnTo>
                <a:lnTo>
                  <a:pt x="479" y="494"/>
                </a:lnTo>
                <a:lnTo>
                  <a:pt x="486" y="474"/>
                </a:lnTo>
                <a:lnTo>
                  <a:pt x="489" y="466"/>
                </a:lnTo>
                <a:lnTo>
                  <a:pt x="493" y="459"/>
                </a:lnTo>
                <a:lnTo>
                  <a:pt x="497" y="453"/>
                </a:lnTo>
                <a:lnTo>
                  <a:pt x="501" y="448"/>
                </a:lnTo>
                <a:lnTo>
                  <a:pt x="505" y="445"/>
                </a:lnTo>
                <a:lnTo>
                  <a:pt x="511" y="444"/>
                </a:lnTo>
                <a:lnTo>
                  <a:pt x="511" y="444"/>
                </a:lnTo>
                <a:lnTo>
                  <a:pt x="514" y="443"/>
                </a:lnTo>
                <a:lnTo>
                  <a:pt x="520" y="443"/>
                </a:lnTo>
                <a:lnTo>
                  <a:pt x="532" y="445"/>
                </a:lnTo>
                <a:lnTo>
                  <a:pt x="544" y="450"/>
                </a:lnTo>
                <a:lnTo>
                  <a:pt x="560" y="458"/>
                </a:lnTo>
                <a:lnTo>
                  <a:pt x="638" y="465"/>
                </a:lnTo>
                <a:lnTo>
                  <a:pt x="642" y="447"/>
                </a:lnTo>
                <a:lnTo>
                  <a:pt x="605" y="412"/>
                </a:lnTo>
                <a:lnTo>
                  <a:pt x="605" y="412"/>
                </a:lnTo>
                <a:lnTo>
                  <a:pt x="594" y="405"/>
                </a:lnTo>
                <a:lnTo>
                  <a:pt x="587" y="399"/>
                </a:lnTo>
                <a:lnTo>
                  <a:pt x="583" y="395"/>
                </a:lnTo>
                <a:lnTo>
                  <a:pt x="582" y="392"/>
                </a:lnTo>
                <a:lnTo>
                  <a:pt x="583" y="390"/>
                </a:lnTo>
                <a:lnTo>
                  <a:pt x="611" y="391"/>
                </a:lnTo>
                <a:lnTo>
                  <a:pt x="611" y="391"/>
                </a:lnTo>
                <a:lnTo>
                  <a:pt x="620" y="393"/>
                </a:lnTo>
                <a:lnTo>
                  <a:pt x="630" y="393"/>
                </a:lnTo>
                <a:lnTo>
                  <a:pt x="639" y="391"/>
                </a:lnTo>
                <a:lnTo>
                  <a:pt x="648" y="387"/>
                </a:lnTo>
                <a:lnTo>
                  <a:pt x="656" y="380"/>
                </a:lnTo>
                <a:lnTo>
                  <a:pt x="666" y="371"/>
                </a:lnTo>
                <a:lnTo>
                  <a:pt x="675" y="358"/>
                </a:lnTo>
                <a:lnTo>
                  <a:pt x="683" y="344"/>
                </a:lnTo>
                <a:lnTo>
                  <a:pt x="683" y="344"/>
                </a:lnTo>
                <a:lnTo>
                  <a:pt x="685" y="344"/>
                </a:lnTo>
                <a:lnTo>
                  <a:pt x="711" y="319"/>
                </a:lnTo>
                <a:lnTo>
                  <a:pt x="715" y="263"/>
                </a:lnTo>
                <a:lnTo>
                  <a:pt x="715" y="257"/>
                </a:lnTo>
                <a:lnTo>
                  <a:pt x="718" y="257"/>
                </a:lnTo>
                <a:lnTo>
                  <a:pt x="721" y="257"/>
                </a:lnTo>
                <a:lnTo>
                  <a:pt x="741" y="253"/>
                </a:lnTo>
                <a:lnTo>
                  <a:pt x="745" y="253"/>
                </a:lnTo>
                <a:lnTo>
                  <a:pt x="747" y="254"/>
                </a:lnTo>
                <a:lnTo>
                  <a:pt x="747" y="255"/>
                </a:lnTo>
                <a:lnTo>
                  <a:pt x="789" y="299"/>
                </a:lnTo>
                <a:lnTo>
                  <a:pt x="802" y="295"/>
                </a:lnTo>
                <a:lnTo>
                  <a:pt x="804" y="287"/>
                </a:lnTo>
                <a:lnTo>
                  <a:pt x="781" y="265"/>
                </a:lnTo>
                <a:lnTo>
                  <a:pt x="778" y="263"/>
                </a:lnTo>
                <a:lnTo>
                  <a:pt x="776" y="259"/>
                </a:lnTo>
                <a:lnTo>
                  <a:pt x="810" y="239"/>
                </a:lnTo>
                <a:lnTo>
                  <a:pt x="808" y="188"/>
                </a:lnTo>
                <a:lnTo>
                  <a:pt x="794" y="191"/>
                </a:lnTo>
                <a:lnTo>
                  <a:pt x="794" y="191"/>
                </a:lnTo>
                <a:lnTo>
                  <a:pt x="792" y="191"/>
                </a:lnTo>
                <a:lnTo>
                  <a:pt x="773" y="181"/>
                </a:lnTo>
                <a:lnTo>
                  <a:pt x="773" y="181"/>
                </a:lnTo>
                <a:lnTo>
                  <a:pt x="766" y="179"/>
                </a:lnTo>
                <a:lnTo>
                  <a:pt x="760" y="177"/>
                </a:lnTo>
                <a:lnTo>
                  <a:pt x="741" y="167"/>
                </a:lnTo>
                <a:lnTo>
                  <a:pt x="741" y="167"/>
                </a:lnTo>
                <a:lnTo>
                  <a:pt x="737" y="163"/>
                </a:lnTo>
                <a:lnTo>
                  <a:pt x="733" y="161"/>
                </a:lnTo>
                <a:lnTo>
                  <a:pt x="730" y="157"/>
                </a:lnTo>
                <a:lnTo>
                  <a:pt x="730" y="154"/>
                </a:lnTo>
                <a:lnTo>
                  <a:pt x="730" y="155"/>
                </a:lnTo>
                <a:lnTo>
                  <a:pt x="730" y="155"/>
                </a:lnTo>
                <a:lnTo>
                  <a:pt x="729" y="161"/>
                </a:lnTo>
                <a:lnTo>
                  <a:pt x="727" y="163"/>
                </a:lnTo>
                <a:lnTo>
                  <a:pt x="725" y="164"/>
                </a:lnTo>
                <a:lnTo>
                  <a:pt x="725" y="164"/>
                </a:lnTo>
                <a:lnTo>
                  <a:pt x="723" y="165"/>
                </a:lnTo>
                <a:lnTo>
                  <a:pt x="719" y="167"/>
                </a:lnTo>
                <a:lnTo>
                  <a:pt x="709" y="168"/>
                </a:lnTo>
                <a:lnTo>
                  <a:pt x="708" y="168"/>
                </a:lnTo>
                <a:lnTo>
                  <a:pt x="707" y="167"/>
                </a:lnTo>
                <a:lnTo>
                  <a:pt x="705" y="167"/>
                </a:lnTo>
                <a:lnTo>
                  <a:pt x="689" y="154"/>
                </a:lnTo>
                <a:lnTo>
                  <a:pt x="674" y="167"/>
                </a:lnTo>
                <a:lnTo>
                  <a:pt x="674" y="167"/>
                </a:lnTo>
                <a:lnTo>
                  <a:pt x="665" y="175"/>
                </a:lnTo>
                <a:lnTo>
                  <a:pt x="662" y="178"/>
                </a:lnTo>
                <a:lnTo>
                  <a:pt x="661" y="183"/>
                </a:lnTo>
                <a:lnTo>
                  <a:pt x="669" y="197"/>
                </a:lnTo>
                <a:lnTo>
                  <a:pt x="669" y="197"/>
                </a:lnTo>
                <a:lnTo>
                  <a:pt x="671" y="201"/>
                </a:lnTo>
                <a:lnTo>
                  <a:pt x="671" y="203"/>
                </a:lnTo>
                <a:lnTo>
                  <a:pt x="673" y="207"/>
                </a:lnTo>
                <a:lnTo>
                  <a:pt x="671" y="209"/>
                </a:lnTo>
                <a:lnTo>
                  <a:pt x="671" y="209"/>
                </a:lnTo>
                <a:lnTo>
                  <a:pt x="669" y="211"/>
                </a:lnTo>
                <a:lnTo>
                  <a:pt x="666" y="214"/>
                </a:lnTo>
                <a:lnTo>
                  <a:pt x="660" y="216"/>
                </a:lnTo>
                <a:lnTo>
                  <a:pt x="654" y="217"/>
                </a:lnTo>
                <a:lnTo>
                  <a:pt x="647" y="220"/>
                </a:lnTo>
                <a:lnTo>
                  <a:pt x="647" y="220"/>
                </a:lnTo>
                <a:lnTo>
                  <a:pt x="642" y="222"/>
                </a:lnTo>
                <a:lnTo>
                  <a:pt x="636" y="222"/>
                </a:lnTo>
                <a:lnTo>
                  <a:pt x="630" y="219"/>
                </a:lnTo>
                <a:lnTo>
                  <a:pt x="627" y="216"/>
                </a:lnTo>
                <a:lnTo>
                  <a:pt x="624" y="212"/>
                </a:lnTo>
                <a:lnTo>
                  <a:pt x="592" y="180"/>
                </a:lnTo>
                <a:lnTo>
                  <a:pt x="592" y="180"/>
                </a:lnTo>
                <a:lnTo>
                  <a:pt x="583" y="176"/>
                </a:lnTo>
                <a:lnTo>
                  <a:pt x="575" y="171"/>
                </a:lnTo>
                <a:lnTo>
                  <a:pt x="569" y="167"/>
                </a:lnTo>
                <a:lnTo>
                  <a:pt x="566" y="162"/>
                </a:lnTo>
                <a:lnTo>
                  <a:pt x="566" y="162"/>
                </a:lnTo>
                <a:lnTo>
                  <a:pt x="564" y="156"/>
                </a:lnTo>
                <a:lnTo>
                  <a:pt x="564" y="154"/>
                </a:lnTo>
                <a:lnTo>
                  <a:pt x="564" y="152"/>
                </a:lnTo>
                <a:lnTo>
                  <a:pt x="564" y="152"/>
                </a:lnTo>
                <a:lnTo>
                  <a:pt x="561" y="138"/>
                </a:lnTo>
                <a:lnTo>
                  <a:pt x="558" y="130"/>
                </a:lnTo>
                <a:lnTo>
                  <a:pt x="551" y="133"/>
                </a:lnTo>
                <a:lnTo>
                  <a:pt x="550" y="136"/>
                </a:lnTo>
                <a:lnTo>
                  <a:pt x="550" y="136"/>
                </a:lnTo>
                <a:lnTo>
                  <a:pt x="551" y="141"/>
                </a:lnTo>
                <a:lnTo>
                  <a:pt x="556" y="148"/>
                </a:lnTo>
                <a:lnTo>
                  <a:pt x="557" y="150"/>
                </a:lnTo>
                <a:lnTo>
                  <a:pt x="558" y="152"/>
                </a:lnTo>
                <a:lnTo>
                  <a:pt x="557" y="154"/>
                </a:lnTo>
                <a:lnTo>
                  <a:pt x="540" y="183"/>
                </a:lnTo>
                <a:lnTo>
                  <a:pt x="512" y="176"/>
                </a:lnTo>
                <a:lnTo>
                  <a:pt x="505" y="172"/>
                </a:lnTo>
                <a:lnTo>
                  <a:pt x="505" y="172"/>
                </a:lnTo>
                <a:lnTo>
                  <a:pt x="505" y="169"/>
                </a:lnTo>
                <a:lnTo>
                  <a:pt x="505" y="169"/>
                </a:lnTo>
                <a:lnTo>
                  <a:pt x="508" y="165"/>
                </a:lnTo>
                <a:lnTo>
                  <a:pt x="508" y="161"/>
                </a:lnTo>
                <a:lnTo>
                  <a:pt x="508" y="156"/>
                </a:lnTo>
                <a:lnTo>
                  <a:pt x="505" y="152"/>
                </a:lnTo>
                <a:lnTo>
                  <a:pt x="502" y="142"/>
                </a:lnTo>
                <a:lnTo>
                  <a:pt x="479" y="125"/>
                </a:lnTo>
                <a:lnTo>
                  <a:pt x="478" y="124"/>
                </a:lnTo>
                <a:lnTo>
                  <a:pt x="478" y="124"/>
                </a:lnTo>
                <a:lnTo>
                  <a:pt x="476" y="126"/>
                </a:lnTo>
                <a:lnTo>
                  <a:pt x="474" y="128"/>
                </a:lnTo>
                <a:lnTo>
                  <a:pt x="471" y="129"/>
                </a:lnTo>
                <a:lnTo>
                  <a:pt x="449" y="126"/>
                </a:lnTo>
                <a:lnTo>
                  <a:pt x="449" y="126"/>
                </a:lnTo>
                <a:lnTo>
                  <a:pt x="440" y="124"/>
                </a:lnTo>
                <a:lnTo>
                  <a:pt x="437" y="122"/>
                </a:lnTo>
                <a:lnTo>
                  <a:pt x="434" y="120"/>
                </a:lnTo>
                <a:lnTo>
                  <a:pt x="434" y="120"/>
                </a:lnTo>
                <a:lnTo>
                  <a:pt x="434" y="117"/>
                </a:lnTo>
                <a:lnTo>
                  <a:pt x="433" y="114"/>
                </a:lnTo>
                <a:lnTo>
                  <a:pt x="435" y="106"/>
                </a:lnTo>
                <a:lnTo>
                  <a:pt x="437" y="102"/>
                </a:lnTo>
                <a:lnTo>
                  <a:pt x="427" y="85"/>
                </a:lnTo>
                <a:lnTo>
                  <a:pt x="385" y="87"/>
                </a:lnTo>
                <a:lnTo>
                  <a:pt x="385" y="87"/>
                </a:lnTo>
                <a:lnTo>
                  <a:pt x="385" y="92"/>
                </a:lnTo>
                <a:lnTo>
                  <a:pt x="385" y="95"/>
                </a:lnTo>
                <a:lnTo>
                  <a:pt x="383" y="102"/>
                </a:lnTo>
                <a:lnTo>
                  <a:pt x="383" y="102"/>
                </a:lnTo>
                <a:lnTo>
                  <a:pt x="381" y="105"/>
                </a:lnTo>
                <a:lnTo>
                  <a:pt x="378" y="106"/>
                </a:lnTo>
                <a:lnTo>
                  <a:pt x="372" y="107"/>
                </a:lnTo>
                <a:lnTo>
                  <a:pt x="372" y="107"/>
                </a:lnTo>
                <a:lnTo>
                  <a:pt x="368" y="108"/>
                </a:lnTo>
                <a:lnTo>
                  <a:pt x="363" y="107"/>
                </a:lnTo>
                <a:lnTo>
                  <a:pt x="358" y="105"/>
                </a:lnTo>
                <a:lnTo>
                  <a:pt x="353" y="101"/>
                </a:lnTo>
                <a:lnTo>
                  <a:pt x="353" y="100"/>
                </a:lnTo>
                <a:lnTo>
                  <a:pt x="352" y="100"/>
                </a:lnTo>
                <a:lnTo>
                  <a:pt x="352" y="100"/>
                </a:lnTo>
                <a:lnTo>
                  <a:pt x="346" y="92"/>
                </a:lnTo>
                <a:lnTo>
                  <a:pt x="342" y="85"/>
                </a:lnTo>
                <a:lnTo>
                  <a:pt x="339" y="79"/>
                </a:lnTo>
                <a:lnTo>
                  <a:pt x="339" y="74"/>
                </a:lnTo>
                <a:lnTo>
                  <a:pt x="330" y="61"/>
                </a:lnTo>
                <a:lnTo>
                  <a:pt x="319" y="69"/>
                </a:lnTo>
                <a:lnTo>
                  <a:pt x="319" y="69"/>
                </a:lnTo>
                <a:lnTo>
                  <a:pt x="311" y="73"/>
                </a:lnTo>
                <a:lnTo>
                  <a:pt x="305" y="75"/>
                </a:lnTo>
                <a:lnTo>
                  <a:pt x="300" y="74"/>
                </a:lnTo>
                <a:lnTo>
                  <a:pt x="297" y="71"/>
                </a:lnTo>
                <a:lnTo>
                  <a:pt x="292" y="69"/>
                </a:lnTo>
                <a:lnTo>
                  <a:pt x="280" y="71"/>
                </a:lnTo>
                <a:lnTo>
                  <a:pt x="248" y="82"/>
                </a:lnTo>
                <a:lnTo>
                  <a:pt x="248" y="82"/>
                </a:lnTo>
                <a:lnTo>
                  <a:pt x="242" y="85"/>
                </a:lnTo>
                <a:lnTo>
                  <a:pt x="237" y="86"/>
                </a:lnTo>
                <a:lnTo>
                  <a:pt x="229" y="87"/>
                </a:lnTo>
                <a:lnTo>
                  <a:pt x="225" y="87"/>
                </a:lnTo>
                <a:lnTo>
                  <a:pt x="225" y="87"/>
                </a:lnTo>
                <a:lnTo>
                  <a:pt x="217" y="87"/>
                </a:lnTo>
                <a:lnTo>
                  <a:pt x="211" y="85"/>
                </a:lnTo>
                <a:lnTo>
                  <a:pt x="205" y="83"/>
                </a:lnTo>
                <a:lnTo>
                  <a:pt x="201" y="79"/>
                </a:lnTo>
                <a:lnTo>
                  <a:pt x="182" y="63"/>
                </a:lnTo>
                <a:lnTo>
                  <a:pt x="157" y="26"/>
                </a:lnTo>
                <a:close/>
              </a:path>
            </a:pathLst>
          </a:custGeom>
          <a:solidFill>
            <a:srgbClr val="AA7FDC"/>
          </a:solidFill>
          <a:ln>
            <a:noFill/>
          </a:ln>
        </p:spPr>
        <p:txBody>
          <a:bodyPr vert="horz" wrap="square" lIns="121908" tIns="60954" rIns="121908" bIns="60954" numCol="1" anchor="t" anchorCtr="0" compatLnSpc="1"/>
          <a:lstStyle/>
          <a:p>
            <a:endParaRPr lang="zh-CN" altLang="en-US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0" name="Freeform 61"/>
          <p:cNvSpPr/>
          <p:nvPr/>
        </p:nvSpPr>
        <p:spPr bwMode="auto">
          <a:xfrm>
            <a:off x="5153347" y="1259191"/>
            <a:ext cx="1259427" cy="1144767"/>
          </a:xfrm>
          <a:custGeom>
            <a:avLst/>
            <a:gdLst>
              <a:gd name="T0" fmla="*/ 1073 w 1087"/>
              <a:gd name="T1" fmla="*/ 447 h 988"/>
              <a:gd name="T2" fmla="*/ 1069 w 1087"/>
              <a:gd name="T3" fmla="*/ 413 h 988"/>
              <a:gd name="T4" fmla="*/ 1057 w 1087"/>
              <a:gd name="T5" fmla="*/ 368 h 988"/>
              <a:gd name="T6" fmla="*/ 1026 w 1087"/>
              <a:gd name="T7" fmla="*/ 361 h 988"/>
              <a:gd name="T8" fmla="*/ 1002 w 1087"/>
              <a:gd name="T9" fmla="*/ 386 h 988"/>
              <a:gd name="T10" fmla="*/ 981 w 1087"/>
              <a:gd name="T11" fmla="*/ 409 h 988"/>
              <a:gd name="T12" fmla="*/ 935 w 1087"/>
              <a:gd name="T13" fmla="*/ 484 h 988"/>
              <a:gd name="T14" fmla="*/ 806 w 1087"/>
              <a:gd name="T15" fmla="*/ 508 h 988"/>
              <a:gd name="T16" fmla="*/ 751 w 1087"/>
              <a:gd name="T17" fmla="*/ 425 h 988"/>
              <a:gd name="T18" fmla="*/ 710 w 1087"/>
              <a:gd name="T19" fmla="*/ 390 h 988"/>
              <a:gd name="T20" fmla="*/ 501 w 1087"/>
              <a:gd name="T21" fmla="*/ 355 h 988"/>
              <a:gd name="T22" fmla="*/ 415 w 1087"/>
              <a:gd name="T23" fmla="*/ 198 h 988"/>
              <a:gd name="T24" fmla="*/ 259 w 1087"/>
              <a:gd name="T25" fmla="*/ 28 h 988"/>
              <a:gd name="T26" fmla="*/ 153 w 1087"/>
              <a:gd name="T27" fmla="*/ 13 h 988"/>
              <a:gd name="T28" fmla="*/ 106 w 1087"/>
              <a:gd name="T29" fmla="*/ 1 h 988"/>
              <a:gd name="T30" fmla="*/ 11 w 1087"/>
              <a:gd name="T31" fmla="*/ 39 h 988"/>
              <a:gd name="T32" fmla="*/ 3 w 1087"/>
              <a:gd name="T33" fmla="*/ 79 h 988"/>
              <a:gd name="T34" fmla="*/ 3 w 1087"/>
              <a:gd name="T35" fmla="*/ 111 h 988"/>
              <a:gd name="T36" fmla="*/ 55 w 1087"/>
              <a:gd name="T37" fmla="*/ 131 h 988"/>
              <a:gd name="T38" fmla="*/ 76 w 1087"/>
              <a:gd name="T39" fmla="*/ 109 h 988"/>
              <a:gd name="T40" fmla="*/ 115 w 1087"/>
              <a:gd name="T41" fmla="*/ 175 h 988"/>
              <a:gd name="T42" fmla="*/ 164 w 1087"/>
              <a:gd name="T43" fmla="*/ 225 h 988"/>
              <a:gd name="T44" fmla="*/ 224 w 1087"/>
              <a:gd name="T45" fmla="*/ 196 h 988"/>
              <a:gd name="T46" fmla="*/ 321 w 1087"/>
              <a:gd name="T47" fmla="*/ 166 h 988"/>
              <a:gd name="T48" fmla="*/ 352 w 1087"/>
              <a:gd name="T49" fmla="*/ 275 h 988"/>
              <a:gd name="T50" fmla="*/ 363 w 1087"/>
              <a:gd name="T51" fmla="*/ 379 h 988"/>
              <a:gd name="T52" fmla="*/ 351 w 1087"/>
              <a:gd name="T53" fmla="*/ 432 h 988"/>
              <a:gd name="T54" fmla="*/ 345 w 1087"/>
              <a:gd name="T55" fmla="*/ 502 h 988"/>
              <a:gd name="T56" fmla="*/ 331 w 1087"/>
              <a:gd name="T57" fmla="*/ 552 h 988"/>
              <a:gd name="T58" fmla="*/ 300 w 1087"/>
              <a:gd name="T59" fmla="*/ 540 h 988"/>
              <a:gd name="T60" fmla="*/ 237 w 1087"/>
              <a:gd name="T61" fmla="*/ 627 h 988"/>
              <a:gd name="T62" fmla="*/ 242 w 1087"/>
              <a:gd name="T63" fmla="*/ 707 h 988"/>
              <a:gd name="T64" fmla="*/ 277 w 1087"/>
              <a:gd name="T65" fmla="*/ 776 h 988"/>
              <a:gd name="T66" fmla="*/ 354 w 1087"/>
              <a:gd name="T67" fmla="*/ 816 h 988"/>
              <a:gd name="T68" fmla="*/ 390 w 1087"/>
              <a:gd name="T69" fmla="*/ 852 h 988"/>
              <a:gd name="T70" fmla="*/ 434 w 1087"/>
              <a:gd name="T71" fmla="*/ 841 h 988"/>
              <a:gd name="T72" fmla="*/ 473 w 1087"/>
              <a:gd name="T73" fmla="*/ 837 h 988"/>
              <a:gd name="T74" fmla="*/ 508 w 1087"/>
              <a:gd name="T75" fmla="*/ 824 h 988"/>
              <a:gd name="T76" fmla="*/ 525 w 1087"/>
              <a:gd name="T77" fmla="*/ 853 h 988"/>
              <a:gd name="T78" fmla="*/ 544 w 1087"/>
              <a:gd name="T79" fmla="*/ 870 h 988"/>
              <a:gd name="T80" fmla="*/ 553 w 1087"/>
              <a:gd name="T81" fmla="*/ 853 h 988"/>
              <a:gd name="T82" fmla="*/ 609 w 1087"/>
              <a:gd name="T83" fmla="*/ 853 h 988"/>
              <a:gd name="T84" fmla="*/ 638 w 1087"/>
              <a:gd name="T85" fmla="*/ 895 h 988"/>
              <a:gd name="T86" fmla="*/ 686 w 1087"/>
              <a:gd name="T87" fmla="*/ 912 h 988"/>
              <a:gd name="T88" fmla="*/ 716 w 1087"/>
              <a:gd name="T89" fmla="*/ 932 h 988"/>
              <a:gd name="T90" fmla="*/ 716 w 1087"/>
              <a:gd name="T91" fmla="*/ 904 h 988"/>
              <a:gd name="T92" fmla="*/ 737 w 1087"/>
              <a:gd name="T93" fmla="*/ 895 h 988"/>
              <a:gd name="T94" fmla="*/ 750 w 1087"/>
              <a:gd name="T95" fmla="*/ 933 h 988"/>
              <a:gd name="T96" fmla="*/ 772 w 1087"/>
              <a:gd name="T97" fmla="*/ 947 h 988"/>
              <a:gd name="T98" fmla="*/ 828 w 1087"/>
              <a:gd name="T99" fmla="*/ 975 h 988"/>
              <a:gd name="T100" fmla="*/ 824 w 1087"/>
              <a:gd name="T101" fmla="*/ 954 h 988"/>
              <a:gd name="T102" fmla="*/ 890 w 1087"/>
              <a:gd name="T103" fmla="*/ 933 h 988"/>
              <a:gd name="T104" fmla="*/ 923 w 1087"/>
              <a:gd name="T105" fmla="*/ 909 h 988"/>
              <a:gd name="T106" fmla="*/ 918 w 1087"/>
              <a:gd name="T107" fmla="*/ 932 h 988"/>
              <a:gd name="T108" fmla="*/ 952 w 1087"/>
              <a:gd name="T109" fmla="*/ 947 h 988"/>
              <a:gd name="T110" fmla="*/ 953 w 1087"/>
              <a:gd name="T111" fmla="*/ 858 h 988"/>
              <a:gd name="T112" fmla="*/ 923 w 1087"/>
              <a:gd name="T113" fmla="*/ 815 h 988"/>
              <a:gd name="T114" fmla="*/ 943 w 1087"/>
              <a:gd name="T115" fmla="*/ 768 h 988"/>
              <a:gd name="T116" fmla="*/ 1000 w 1087"/>
              <a:gd name="T117" fmla="*/ 729 h 988"/>
              <a:gd name="T118" fmla="*/ 1055 w 1087"/>
              <a:gd name="T119" fmla="*/ 730 h 988"/>
              <a:gd name="T120" fmla="*/ 1084 w 1087"/>
              <a:gd name="T121" fmla="*/ 677 h 988"/>
              <a:gd name="T122" fmla="*/ 1084 w 1087"/>
              <a:gd name="T123" fmla="*/ 578 h 9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087" h="988">
                <a:moveTo>
                  <a:pt x="1084" y="578"/>
                </a:moveTo>
                <a:lnTo>
                  <a:pt x="1065" y="460"/>
                </a:lnTo>
                <a:lnTo>
                  <a:pt x="1066" y="457"/>
                </a:lnTo>
                <a:lnTo>
                  <a:pt x="1068" y="457"/>
                </a:lnTo>
                <a:lnTo>
                  <a:pt x="1068" y="457"/>
                </a:lnTo>
                <a:lnTo>
                  <a:pt x="1073" y="447"/>
                </a:lnTo>
                <a:lnTo>
                  <a:pt x="1077" y="439"/>
                </a:lnTo>
                <a:lnTo>
                  <a:pt x="1079" y="431"/>
                </a:lnTo>
                <a:lnTo>
                  <a:pt x="1079" y="424"/>
                </a:lnTo>
                <a:lnTo>
                  <a:pt x="1073" y="417"/>
                </a:lnTo>
                <a:lnTo>
                  <a:pt x="1073" y="417"/>
                </a:lnTo>
                <a:lnTo>
                  <a:pt x="1069" y="413"/>
                </a:lnTo>
                <a:lnTo>
                  <a:pt x="1065" y="408"/>
                </a:lnTo>
                <a:lnTo>
                  <a:pt x="1062" y="402"/>
                </a:lnTo>
                <a:lnTo>
                  <a:pt x="1060" y="395"/>
                </a:lnTo>
                <a:lnTo>
                  <a:pt x="1058" y="387"/>
                </a:lnTo>
                <a:lnTo>
                  <a:pt x="1057" y="378"/>
                </a:lnTo>
                <a:lnTo>
                  <a:pt x="1057" y="368"/>
                </a:lnTo>
                <a:lnTo>
                  <a:pt x="1058" y="356"/>
                </a:lnTo>
                <a:lnTo>
                  <a:pt x="1047" y="356"/>
                </a:lnTo>
                <a:lnTo>
                  <a:pt x="1047" y="356"/>
                </a:lnTo>
                <a:lnTo>
                  <a:pt x="1040" y="356"/>
                </a:lnTo>
                <a:lnTo>
                  <a:pt x="1033" y="358"/>
                </a:lnTo>
                <a:lnTo>
                  <a:pt x="1026" y="361"/>
                </a:lnTo>
                <a:lnTo>
                  <a:pt x="1019" y="364"/>
                </a:lnTo>
                <a:lnTo>
                  <a:pt x="1019" y="364"/>
                </a:lnTo>
                <a:lnTo>
                  <a:pt x="1013" y="370"/>
                </a:lnTo>
                <a:lnTo>
                  <a:pt x="1008" y="376"/>
                </a:lnTo>
                <a:lnTo>
                  <a:pt x="1005" y="382"/>
                </a:lnTo>
                <a:lnTo>
                  <a:pt x="1002" y="386"/>
                </a:lnTo>
                <a:lnTo>
                  <a:pt x="1002" y="386"/>
                </a:lnTo>
                <a:lnTo>
                  <a:pt x="1000" y="392"/>
                </a:lnTo>
                <a:lnTo>
                  <a:pt x="997" y="397"/>
                </a:lnTo>
                <a:lnTo>
                  <a:pt x="992" y="401"/>
                </a:lnTo>
                <a:lnTo>
                  <a:pt x="987" y="406"/>
                </a:lnTo>
                <a:lnTo>
                  <a:pt x="981" y="409"/>
                </a:lnTo>
                <a:lnTo>
                  <a:pt x="974" y="413"/>
                </a:lnTo>
                <a:lnTo>
                  <a:pt x="955" y="419"/>
                </a:lnTo>
                <a:lnTo>
                  <a:pt x="950" y="457"/>
                </a:lnTo>
                <a:lnTo>
                  <a:pt x="950" y="458"/>
                </a:lnTo>
                <a:lnTo>
                  <a:pt x="948" y="460"/>
                </a:lnTo>
                <a:lnTo>
                  <a:pt x="935" y="484"/>
                </a:lnTo>
                <a:lnTo>
                  <a:pt x="934" y="486"/>
                </a:lnTo>
                <a:lnTo>
                  <a:pt x="932" y="486"/>
                </a:lnTo>
                <a:lnTo>
                  <a:pt x="931" y="486"/>
                </a:lnTo>
                <a:lnTo>
                  <a:pt x="811" y="508"/>
                </a:lnTo>
                <a:lnTo>
                  <a:pt x="810" y="508"/>
                </a:lnTo>
                <a:lnTo>
                  <a:pt x="806" y="508"/>
                </a:lnTo>
                <a:lnTo>
                  <a:pt x="806" y="505"/>
                </a:lnTo>
                <a:lnTo>
                  <a:pt x="772" y="468"/>
                </a:lnTo>
                <a:lnTo>
                  <a:pt x="782" y="457"/>
                </a:lnTo>
                <a:lnTo>
                  <a:pt x="769" y="439"/>
                </a:lnTo>
                <a:lnTo>
                  <a:pt x="753" y="426"/>
                </a:lnTo>
                <a:lnTo>
                  <a:pt x="751" y="425"/>
                </a:lnTo>
                <a:lnTo>
                  <a:pt x="750" y="425"/>
                </a:lnTo>
                <a:lnTo>
                  <a:pt x="750" y="424"/>
                </a:lnTo>
                <a:lnTo>
                  <a:pt x="750" y="423"/>
                </a:lnTo>
                <a:lnTo>
                  <a:pt x="743" y="390"/>
                </a:lnTo>
                <a:lnTo>
                  <a:pt x="713" y="393"/>
                </a:lnTo>
                <a:lnTo>
                  <a:pt x="710" y="390"/>
                </a:lnTo>
                <a:lnTo>
                  <a:pt x="684" y="375"/>
                </a:lnTo>
                <a:lnTo>
                  <a:pt x="588" y="358"/>
                </a:lnTo>
                <a:lnTo>
                  <a:pt x="508" y="354"/>
                </a:lnTo>
                <a:lnTo>
                  <a:pt x="505" y="356"/>
                </a:lnTo>
                <a:lnTo>
                  <a:pt x="505" y="356"/>
                </a:lnTo>
                <a:lnTo>
                  <a:pt x="501" y="355"/>
                </a:lnTo>
                <a:lnTo>
                  <a:pt x="498" y="353"/>
                </a:lnTo>
                <a:lnTo>
                  <a:pt x="453" y="249"/>
                </a:lnTo>
                <a:lnTo>
                  <a:pt x="453" y="249"/>
                </a:lnTo>
                <a:lnTo>
                  <a:pt x="446" y="238"/>
                </a:lnTo>
                <a:lnTo>
                  <a:pt x="434" y="222"/>
                </a:lnTo>
                <a:lnTo>
                  <a:pt x="415" y="198"/>
                </a:lnTo>
                <a:lnTo>
                  <a:pt x="390" y="167"/>
                </a:lnTo>
                <a:lnTo>
                  <a:pt x="390" y="167"/>
                </a:lnTo>
                <a:lnTo>
                  <a:pt x="347" y="116"/>
                </a:lnTo>
                <a:lnTo>
                  <a:pt x="335" y="101"/>
                </a:lnTo>
                <a:lnTo>
                  <a:pt x="327" y="94"/>
                </a:lnTo>
                <a:lnTo>
                  <a:pt x="259" y="28"/>
                </a:lnTo>
                <a:lnTo>
                  <a:pt x="249" y="22"/>
                </a:lnTo>
                <a:lnTo>
                  <a:pt x="164" y="19"/>
                </a:lnTo>
                <a:lnTo>
                  <a:pt x="163" y="19"/>
                </a:lnTo>
                <a:lnTo>
                  <a:pt x="161" y="17"/>
                </a:lnTo>
                <a:lnTo>
                  <a:pt x="161" y="17"/>
                </a:lnTo>
                <a:lnTo>
                  <a:pt x="153" y="13"/>
                </a:lnTo>
                <a:lnTo>
                  <a:pt x="145" y="9"/>
                </a:lnTo>
                <a:lnTo>
                  <a:pt x="134" y="5"/>
                </a:lnTo>
                <a:lnTo>
                  <a:pt x="122" y="2"/>
                </a:lnTo>
                <a:lnTo>
                  <a:pt x="122" y="2"/>
                </a:lnTo>
                <a:lnTo>
                  <a:pt x="115" y="0"/>
                </a:lnTo>
                <a:lnTo>
                  <a:pt x="106" y="1"/>
                </a:lnTo>
                <a:lnTo>
                  <a:pt x="95" y="2"/>
                </a:lnTo>
                <a:lnTo>
                  <a:pt x="83" y="7"/>
                </a:lnTo>
                <a:lnTo>
                  <a:pt x="68" y="11"/>
                </a:lnTo>
                <a:lnTo>
                  <a:pt x="52" y="19"/>
                </a:lnTo>
                <a:lnTo>
                  <a:pt x="13" y="38"/>
                </a:lnTo>
                <a:lnTo>
                  <a:pt x="11" y="39"/>
                </a:lnTo>
                <a:lnTo>
                  <a:pt x="13" y="56"/>
                </a:lnTo>
                <a:lnTo>
                  <a:pt x="14" y="56"/>
                </a:lnTo>
                <a:lnTo>
                  <a:pt x="14" y="57"/>
                </a:lnTo>
                <a:lnTo>
                  <a:pt x="13" y="57"/>
                </a:lnTo>
                <a:lnTo>
                  <a:pt x="13" y="60"/>
                </a:lnTo>
                <a:lnTo>
                  <a:pt x="3" y="79"/>
                </a:lnTo>
                <a:lnTo>
                  <a:pt x="3" y="80"/>
                </a:lnTo>
                <a:lnTo>
                  <a:pt x="1" y="80"/>
                </a:lnTo>
                <a:lnTo>
                  <a:pt x="0" y="94"/>
                </a:lnTo>
                <a:lnTo>
                  <a:pt x="0" y="94"/>
                </a:lnTo>
                <a:lnTo>
                  <a:pt x="1" y="102"/>
                </a:lnTo>
                <a:lnTo>
                  <a:pt x="3" y="111"/>
                </a:lnTo>
                <a:lnTo>
                  <a:pt x="4" y="119"/>
                </a:lnTo>
                <a:lnTo>
                  <a:pt x="6" y="126"/>
                </a:lnTo>
                <a:lnTo>
                  <a:pt x="15" y="133"/>
                </a:lnTo>
                <a:lnTo>
                  <a:pt x="33" y="132"/>
                </a:lnTo>
                <a:lnTo>
                  <a:pt x="48" y="135"/>
                </a:lnTo>
                <a:lnTo>
                  <a:pt x="55" y="131"/>
                </a:lnTo>
                <a:lnTo>
                  <a:pt x="55" y="131"/>
                </a:lnTo>
                <a:lnTo>
                  <a:pt x="55" y="123"/>
                </a:lnTo>
                <a:lnTo>
                  <a:pt x="58" y="116"/>
                </a:lnTo>
                <a:lnTo>
                  <a:pt x="60" y="111"/>
                </a:lnTo>
                <a:lnTo>
                  <a:pt x="63" y="109"/>
                </a:lnTo>
                <a:lnTo>
                  <a:pt x="76" y="109"/>
                </a:lnTo>
                <a:lnTo>
                  <a:pt x="118" y="120"/>
                </a:lnTo>
                <a:lnTo>
                  <a:pt x="127" y="121"/>
                </a:lnTo>
                <a:lnTo>
                  <a:pt x="114" y="144"/>
                </a:lnTo>
                <a:lnTo>
                  <a:pt x="114" y="172"/>
                </a:lnTo>
                <a:lnTo>
                  <a:pt x="114" y="172"/>
                </a:lnTo>
                <a:lnTo>
                  <a:pt x="115" y="175"/>
                </a:lnTo>
                <a:lnTo>
                  <a:pt x="116" y="179"/>
                </a:lnTo>
                <a:lnTo>
                  <a:pt x="123" y="188"/>
                </a:lnTo>
                <a:lnTo>
                  <a:pt x="132" y="199"/>
                </a:lnTo>
                <a:lnTo>
                  <a:pt x="147" y="213"/>
                </a:lnTo>
                <a:lnTo>
                  <a:pt x="147" y="213"/>
                </a:lnTo>
                <a:lnTo>
                  <a:pt x="164" y="225"/>
                </a:lnTo>
                <a:lnTo>
                  <a:pt x="170" y="228"/>
                </a:lnTo>
                <a:lnTo>
                  <a:pt x="175" y="229"/>
                </a:lnTo>
                <a:lnTo>
                  <a:pt x="182" y="228"/>
                </a:lnTo>
                <a:lnTo>
                  <a:pt x="188" y="226"/>
                </a:lnTo>
                <a:lnTo>
                  <a:pt x="209" y="205"/>
                </a:lnTo>
                <a:lnTo>
                  <a:pt x="224" y="196"/>
                </a:lnTo>
                <a:lnTo>
                  <a:pt x="224" y="194"/>
                </a:lnTo>
                <a:lnTo>
                  <a:pt x="224" y="194"/>
                </a:lnTo>
                <a:lnTo>
                  <a:pt x="257" y="189"/>
                </a:lnTo>
                <a:lnTo>
                  <a:pt x="266" y="168"/>
                </a:lnTo>
                <a:lnTo>
                  <a:pt x="296" y="152"/>
                </a:lnTo>
                <a:lnTo>
                  <a:pt x="321" y="166"/>
                </a:lnTo>
                <a:lnTo>
                  <a:pt x="321" y="167"/>
                </a:lnTo>
                <a:lnTo>
                  <a:pt x="323" y="168"/>
                </a:lnTo>
                <a:lnTo>
                  <a:pt x="347" y="210"/>
                </a:lnTo>
                <a:lnTo>
                  <a:pt x="358" y="237"/>
                </a:lnTo>
                <a:lnTo>
                  <a:pt x="358" y="242"/>
                </a:lnTo>
                <a:lnTo>
                  <a:pt x="352" y="275"/>
                </a:lnTo>
                <a:lnTo>
                  <a:pt x="362" y="298"/>
                </a:lnTo>
                <a:lnTo>
                  <a:pt x="362" y="301"/>
                </a:lnTo>
                <a:lnTo>
                  <a:pt x="354" y="329"/>
                </a:lnTo>
                <a:lnTo>
                  <a:pt x="354" y="353"/>
                </a:lnTo>
                <a:lnTo>
                  <a:pt x="354" y="353"/>
                </a:lnTo>
                <a:lnTo>
                  <a:pt x="363" y="379"/>
                </a:lnTo>
                <a:lnTo>
                  <a:pt x="366" y="393"/>
                </a:lnTo>
                <a:lnTo>
                  <a:pt x="363" y="414"/>
                </a:lnTo>
                <a:lnTo>
                  <a:pt x="363" y="414"/>
                </a:lnTo>
                <a:lnTo>
                  <a:pt x="363" y="415"/>
                </a:lnTo>
                <a:lnTo>
                  <a:pt x="351" y="431"/>
                </a:lnTo>
                <a:lnTo>
                  <a:pt x="351" y="432"/>
                </a:lnTo>
                <a:lnTo>
                  <a:pt x="351" y="432"/>
                </a:lnTo>
                <a:lnTo>
                  <a:pt x="351" y="432"/>
                </a:lnTo>
                <a:lnTo>
                  <a:pt x="339" y="447"/>
                </a:lnTo>
                <a:lnTo>
                  <a:pt x="338" y="473"/>
                </a:lnTo>
                <a:lnTo>
                  <a:pt x="345" y="502"/>
                </a:lnTo>
                <a:lnTo>
                  <a:pt x="345" y="502"/>
                </a:lnTo>
                <a:lnTo>
                  <a:pt x="346" y="503"/>
                </a:lnTo>
                <a:lnTo>
                  <a:pt x="345" y="504"/>
                </a:lnTo>
                <a:lnTo>
                  <a:pt x="345" y="504"/>
                </a:lnTo>
                <a:lnTo>
                  <a:pt x="338" y="547"/>
                </a:lnTo>
                <a:lnTo>
                  <a:pt x="331" y="552"/>
                </a:lnTo>
                <a:lnTo>
                  <a:pt x="331" y="552"/>
                </a:lnTo>
                <a:lnTo>
                  <a:pt x="328" y="555"/>
                </a:lnTo>
                <a:lnTo>
                  <a:pt x="323" y="555"/>
                </a:lnTo>
                <a:lnTo>
                  <a:pt x="319" y="555"/>
                </a:lnTo>
                <a:lnTo>
                  <a:pt x="314" y="552"/>
                </a:lnTo>
                <a:lnTo>
                  <a:pt x="311" y="552"/>
                </a:lnTo>
                <a:lnTo>
                  <a:pt x="300" y="540"/>
                </a:lnTo>
                <a:lnTo>
                  <a:pt x="288" y="544"/>
                </a:lnTo>
                <a:lnTo>
                  <a:pt x="273" y="560"/>
                </a:lnTo>
                <a:lnTo>
                  <a:pt x="256" y="611"/>
                </a:lnTo>
                <a:lnTo>
                  <a:pt x="256" y="612"/>
                </a:lnTo>
                <a:lnTo>
                  <a:pt x="254" y="613"/>
                </a:lnTo>
                <a:lnTo>
                  <a:pt x="237" y="627"/>
                </a:lnTo>
                <a:lnTo>
                  <a:pt x="235" y="627"/>
                </a:lnTo>
                <a:lnTo>
                  <a:pt x="226" y="628"/>
                </a:lnTo>
                <a:lnTo>
                  <a:pt x="206" y="657"/>
                </a:lnTo>
                <a:lnTo>
                  <a:pt x="216" y="674"/>
                </a:lnTo>
                <a:lnTo>
                  <a:pt x="218" y="677"/>
                </a:lnTo>
                <a:lnTo>
                  <a:pt x="242" y="707"/>
                </a:lnTo>
                <a:lnTo>
                  <a:pt x="242" y="708"/>
                </a:lnTo>
                <a:lnTo>
                  <a:pt x="242" y="717"/>
                </a:lnTo>
                <a:lnTo>
                  <a:pt x="269" y="722"/>
                </a:lnTo>
                <a:lnTo>
                  <a:pt x="274" y="746"/>
                </a:lnTo>
                <a:lnTo>
                  <a:pt x="274" y="747"/>
                </a:lnTo>
                <a:lnTo>
                  <a:pt x="277" y="776"/>
                </a:lnTo>
                <a:lnTo>
                  <a:pt x="284" y="782"/>
                </a:lnTo>
                <a:lnTo>
                  <a:pt x="308" y="775"/>
                </a:lnTo>
                <a:lnTo>
                  <a:pt x="331" y="761"/>
                </a:lnTo>
                <a:lnTo>
                  <a:pt x="336" y="759"/>
                </a:lnTo>
                <a:lnTo>
                  <a:pt x="344" y="800"/>
                </a:lnTo>
                <a:lnTo>
                  <a:pt x="354" y="816"/>
                </a:lnTo>
                <a:lnTo>
                  <a:pt x="358" y="817"/>
                </a:lnTo>
                <a:lnTo>
                  <a:pt x="366" y="834"/>
                </a:lnTo>
                <a:lnTo>
                  <a:pt x="384" y="848"/>
                </a:lnTo>
                <a:lnTo>
                  <a:pt x="384" y="848"/>
                </a:lnTo>
                <a:lnTo>
                  <a:pt x="386" y="850"/>
                </a:lnTo>
                <a:lnTo>
                  <a:pt x="390" y="852"/>
                </a:lnTo>
                <a:lnTo>
                  <a:pt x="398" y="853"/>
                </a:lnTo>
                <a:lnTo>
                  <a:pt x="404" y="854"/>
                </a:lnTo>
                <a:lnTo>
                  <a:pt x="415" y="848"/>
                </a:lnTo>
                <a:lnTo>
                  <a:pt x="415" y="848"/>
                </a:lnTo>
                <a:lnTo>
                  <a:pt x="427" y="844"/>
                </a:lnTo>
                <a:lnTo>
                  <a:pt x="434" y="841"/>
                </a:lnTo>
                <a:lnTo>
                  <a:pt x="441" y="840"/>
                </a:lnTo>
                <a:lnTo>
                  <a:pt x="449" y="837"/>
                </a:lnTo>
                <a:lnTo>
                  <a:pt x="466" y="836"/>
                </a:lnTo>
                <a:lnTo>
                  <a:pt x="466" y="836"/>
                </a:lnTo>
                <a:lnTo>
                  <a:pt x="470" y="836"/>
                </a:lnTo>
                <a:lnTo>
                  <a:pt x="473" y="837"/>
                </a:lnTo>
                <a:lnTo>
                  <a:pt x="475" y="838"/>
                </a:lnTo>
                <a:lnTo>
                  <a:pt x="478" y="840"/>
                </a:lnTo>
                <a:lnTo>
                  <a:pt x="502" y="824"/>
                </a:lnTo>
                <a:lnTo>
                  <a:pt x="504" y="824"/>
                </a:lnTo>
                <a:lnTo>
                  <a:pt x="506" y="825"/>
                </a:lnTo>
                <a:lnTo>
                  <a:pt x="508" y="824"/>
                </a:lnTo>
                <a:lnTo>
                  <a:pt x="511" y="826"/>
                </a:lnTo>
                <a:lnTo>
                  <a:pt x="511" y="826"/>
                </a:lnTo>
                <a:lnTo>
                  <a:pt x="517" y="834"/>
                </a:lnTo>
                <a:lnTo>
                  <a:pt x="521" y="842"/>
                </a:lnTo>
                <a:lnTo>
                  <a:pt x="524" y="848"/>
                </a:lnTo>
                <a:lnTo>
                  <a:pt x="525" y="853"/>
                </a:lnTo>
                <a:lnTo>
                  <a:pt x="536" y="870"/>
                </a:lnTo>
                <a:lnTo>
                  <a:pt x="544" y="873"/>
                </a:lnTo>
                <a:lnTo>
                  <a:pt x="545" y="873"/>
                </a:lnTo>
                <a:lnTo>
                  <a:pt x="546" y="873"/>
                </a:lnTo>
                <a:lnTo>
                  <a:pt x="544" y="870"/>
                </a:lnTo>
                <a:lnTo>
                  <a:pt x="544" y="870"/>
                </a:lnTo>
                <a:lnTo>
                  <a:pt x="543" y="863"/>
                </a:lnTo>
                <a:lnTo>
                  <a:pt x="544" y="858"/>
                </a:lnTo>
                <a:lnTo>
                  <a:pt x="544" y="858"/>
                </a:lnTo>
                <a:lnTo>
                  <a:pt x="546" y="856"/>
                </a:lnTo>
                <a:lnTo>
                  <a:pt x="550" y="854"/>
                </a:lnTo>
                <a:lnTo>
                  <a:pt x="553" y="853"/>
                </a:lnTo>
                <a:lnTo>
                  <a:pt x="559" y="853"/>
                </a:lnTo>
                <a:lnTo>
                  <a:pt x="604" y="852"/>
                </a:lnTo>
                <a:lnTo>
                  <a:pt x="605" y="850"/>
                </a:lnTo>
                <a:lnTo>
                  <a:pt x="607" y="850"/>
                </a:lnTo>
                <a:lnTo>
                  <a:pt x="607" y="853"/>
                </a:lnTo>
                <a:lnTo>
                  <a:pt x="609" y="853"/>
                </a:lnTo>
                <a:lnTo>
                  <a:pt x="623" y="878"/>
                </a:lnTo>
                <a:lnTo>
                  <a:pt x="622" y="891"/>
                </a:lnTo>
                <a:lnTo>
                  <a:pt x="621" y="891"/>
                </a:lnTo>
                <a:lnTo>
                  <a:pt x="637" y="895"/>
                </a:lnTo>
                <a:lnTo>
                  <a:pt x="638" y="895"/>
                </a:lnTo>
                <a:lnTo>
                  <a:pt x="638" y="895"/>
                </a:lnTo>
                <a:lnTo>
                  <a:pt x="638" y="889"/>
                </a:lnTo>
                <a:lnTo>
                  <a:pt x="638" y="888"/>
                </a:lnTo>
                <a:lnTo>
                  <a:pt x="640" y="886"/>
                </a:lnTo>
                <a:lnTo>
                  <a:pt x="646" y="885"/>
                </a:lnTo>
                <a:lnTo>
                  <a:pt x="686" y="912"/>
                </a:lnTo>
                <a:lnTo>
                  <a:pt x="686" y="912"/>
                </a:lnTo>
                <a:lnTo>
                  <a:pt x="691" y="919"/>
                </a:lnTo>
                <a:lnTo>
                  <a:pt x="693" y="927"/>
                </a:lnTo>
                <a:lnTo>
                  <a:pt x="694" y="944"/>
                </a:lnTo>
                <a:lnTo>
                  <a:pt x="708" y="947"/>
                </a:lnTo>
                <a:lnTo>
                  <a:pt x="716" y="932"/>
                </a:lnTo>
                <a:lnTo>
                  <a:pt x="716" y="932"/>
                </a:lnTo>
                <a:lnTo>
                  <a:pt x="711" y="921"/>
                </a:lnTo>
                <a:lnTo>
                  <a:pt x="711" y="917"/>
                </a:lnTo>
                <a:lnTo>
                  <a:pt x="711" y="912"/>
                </a:lnTo>
                <a:lnTo>
                  <a:pt x="711" y="912"/>
                </a:lnTo>
                <a:lnTo>
                  <a:pt x="714" y="907"/>
                </a:lnTo>
                <a:lnTo>
                  <a:pt x="716" y="904"/>
                </a:lnTo>
                <a:lnTo>
                  <a:pt x="718" y="902"/>
                </a:lnTo>
                <a:lnTo>
                  <a:pt x="722" y="899"/>
                </a:lnTo>
                <a:lnTo>
                  <a:pt x="722" y="899"/>
                </a:lnTo>
                <a:lnTo>
                  <a:pt x="723" y="895"/>
                </a:lnTo>
                <a:lnTo>
                  <a:pt x="725" y="894"/>
                </a:lnTo>
                <a:lnTo>
                  <a:pt x="737" y="895"/>
                </a:lnTo>
                <a:lnTo>
                  <a:pt x="737" y="895"/>
                </a:lnTo>
                <a:lnTo>
                  <a:pt x="741" y="899"/>
                </a:lnTo>
                <a:lnTo>
                  <a:pt x="745" y="907"/>
                </a:lnTo>
                <a:lnTo>
                  <a:pt x="748" y="917"/>
                </a:lnTo>
                <a:lnTo>
                  <a:pt x="750" y="931"/>
                </a:lnTo>
                <a:lnTo>
                  <a:pt x="750" y="933"/>
                </a:lnTo>
                <a:lnTo>
                  <a:pt x="753" y="934"/>
                </a:lnTo>
                <a:lnTo>
                  <a:pt x="753" y="934"/>
                </a:lnTo>
                <a:lnTo>
                  <a:pt x="754" y="938"/>
                </a:lnTo>
                <a:lnTo>
                  <a:pt x="758" y="941"/>
                </a:lnTo>
                <a:lnTo>
                  <a:pt x="764" y="944"/>
                </a:lnTo>
                <a:lnTo>
                  <a:pt x="772" y="947"/>
                </a:lnTo>
                <a:lnTo>
                  <a:pt x="773" y="947"/>
                </a:lnTo>
                <a:lnTo>
                  <a:pt x="774" y="948"/>
                </a:lnTo>
                <a:lnTo>
                  <a:pt x="812" y="988"/>
                </a:lnTo>
                <a:lnTo>
                  <a:pt x="812" y="988"/>
                </a:lnTo>
                <a:lnTo>
                  <a:pt x="830" y="982"/>
                </a:lnTo>
                <a:lnTo>
                  <a:pt x="828" y="975"/>
                </a:lnTo>
                <a:lnTo>
                  <a:pt x="828" y="975"/>
                </a:lnTo>
                <a:lnTo>
                  <a:pt x="826" y="971"/>
                </a:lnTo>
                <a:lnTo>
                  <a:pt x="824" y="967"/>
                </a:lnTo>
                <a:lnTo>
                  <a:pt x="822" y="960"/>
                </a:lnTo>
                <a:lnTo>
                  <a:pt x="822" y="960"/>
                </a:lnTo>
                <a:lnTo>
                  <a:pt x="824" y="954"/>
                </a:lnTo>
                <a:lnTo>
                  <a:pt x="827" y="947"/>
                </a:lnTo>
                <a:lnTo>
                  <a:pt x="833" y="941"/>
                </a:lnTo>
                <a:lnTo>
                  <a:pt x="841" y="934"/>
                </a:lnTo>
                <a:lnTo>
                  <a:pt x="861" y="917"/>
                </a:lnTo>
                <a:lnTo>
                  <a:pt x="885" y="933"/>
                </a:lnTo>
                <a:lnTo>
                  <a:pt x="890" y="933"/>
                </a:lnTo>
                <a:lnTo>
                  <a:pt x="895" y="907"/>
                </a:lnTo>
                <a:lnTo>
                  <a:pt x="895" y="902"/>
                </a:lnTo>
                <a:lnTo>
                  <a:pt x="899" y="901"/>
                </a:lnTo>
                <a:lnTo>
                  <a:pt x="919" y="903"/>
                </a:lnTo>
                <a:lnTo>
                  <a:pt x="919" y="903"/>
                </a:lnTo>
                <a:lnTo>
                  <a:pt x="923" y="909"/>
                </a:lnTo>
                <a:lnTo>
                  <a:pt x="924" y="912"/>
                </a:lnTo>
                <a:lnTo>
                  <a:pt x="926" y="917"/>
                </a:lnTo>
                <a:lnTo>
                  <a:pt x="926" y="917"/>
                </a:lnTo>
                <a:lnTo>
                  <a:pt x="924" y="920"/>
                </a:lnTo>
                <a:lnTo>
                  <a:pt x="923" y="924"/>
                </a:lnTo>
                <a:lnTo>
                  <a:pt x="918" y="932"/>
                </a:lnTo>
                <a:lnTo>
                  <a:pt x="921" y="934"/>
                </a:lnTo>
                <a:lnTo>
                  <a:pt x="921" y="934"/>
                </a:lnTo>
                <a:lnTo>
                  <a:pt x="938" y="942"/>
                </a:lnTo>
                <a:lnTo>
                  <a:pt x="945" y="946"/>
                </a:lnTo>
                <a:lnTo>
                  <a:pt x="951" y="947"/>
                </a:lnTo>
                <a:lnTo>
                  <a:pt x="952" y="947"/>
                </a:lnTo>
                <a:lnTo>
                  <a:pt x="952" y="947"/>
                </a:lnTo>
                <a:lnTo>
                  <a:pt x="968" y="955"/>
                </a:lnTo>
                <a:lnTo>
                  <a:pt x="979" y="954"/>
                </a:lnTo>
                <a:lnTo>
                  <a:pt x="961" y="865"/>
                </a:lnTo>
                <a:lnTo>
                  <a:pt x="961" y="865"/>
                </a:lnTo>
                <a:lnTo>
                  <a:pt x="953" y="858"/>
                </a:lnTo>
                <a:lnTo>
                  <a:pt x="944" y="850"/>
                </a:lnTo>
                <a:lnTo>
                  <a:pt x="936" y="839"/>
                </a:lnTo>
                <a:lnTo>
                  <a:pt x="928" y="826"/>
                </a:lnTo>
                <a:lnTo>
                  <a:pt x="928" y="826"/>
                </a:lnTo>
                <a:lnTo>
                  <a:pt x="924" y="821"/>
                </a:lnTo>
                <a:lnTo>
                  <a:pt x="923" y="815"/>
                </a:lnTo>
                <a:lnTo>
                  <a:pt x="923" y="808"/>
                </a:lnTo>
                <a:lnTo>
                  <a:pt x="924" y="801"/>
                </a:lnTo>
                <a:lnTo>
                  <a:pt x="928" y="793"/>
                </a:lnTo>
                <a:lnTo>
                  <a:pt x="931" y="785"/>
                </a:lnTo>
                <a:lnTo>
                  <a:pt x="937" y="777"/>
                </a:lnTo>
                <a:lnTo>
                  <a:pt x="943" y="768"/>
                </a:lnTo>
                <a:lnTo>
                  <a:pt x="943" y="768"/>
                </a:lnTo>
                <a:lnTo>
                  <a:pt x="961" y="750"/>
                </a:lnTo>
                <a:lnTo>
                  <a:pt x="982" y="731"/>
                </a:lnTo>
                <a:lnTo>
                  <a:pt x="982" y="731"/>
                </a:lnTo>
                <a:lnTo>
                  <a:pt x="983" y="729"/>
                </a:lnTo>
                <a:lnTo>
                  <a:pt x="1000" y="729"/>
                </a:lnTo>
                <a:lnTo>
                  <a:pt x="1001" y="731"/>
                </a:lnTo>
                <a:lnTo>
                  <a:pt x="1016" y="737"/>
                </a:lnTo>
                <a:lnTo>
                  <a:pt x="1046" y="737"/>
                </a:lnTo>
                <a:lnTo>
                  <a:pt x="1046" y="737"/>
                </a:lnTo>
                <a:lnTo>
                  <a:pt x="1050" y="735"/>
                </a:lnTo>
                <a:lnTo>
                  <a:pt x="1055" y="730"/>
                </a:lnTo>
                <a:lnTo>
                  <a:pt x="1060" y="725"/>
                </a:lnTo>
                <a:lnTo>
                  <a:pt x="1063" y="720"/>
                </a:lnTo>
                <a:lnTo>
                  <a:pt x="1072" y="704"/>
                </a:lnTo>
                <a:lnTo>
                  <a:pt x="1081" y="684"/>
                </a:lnTo>
                <a:lnTo>
                  <a:pt x="1081" y="684"/>
                </a:lnTo>
                <a:lnTo>
                  <a:pt x="1084" y="677"/>
                </a:lnTo>
                <a:lnTo>
                  <a:pt x="1085" y="668"/>
                </a:lnTo>
                <a:lnTo>
                  <a:pt x="1086" y="658"/>
                </a:lnTo>
                <a:lnTo>
                  <a:pt x="1087" y="645"/>
                </a:lnTo>
                <a:lnTo>
                  <a:pt x="1086" y="615"/>
                </a:lnTo>
                <a:lnTo>
                  <a:pt x="1084" y="578"/>
                </a:lnTo>
                <a:lnTo>
                  <a:pt x="1084" y="578"/>
                </a:lnTo>
                <a:close/>
              </a:path>
            </a:pathLst>
          </a:custGeom>
          <a:solidFill>
            <a:srgbClr val="AA7FDC"/>
          </a:solidFill>
          <a:ln>
            <a:noFill/>
          </a:ln>
        </p:spPr>
        <p:txBody>
          <a:bodyPr vert="horz" wrap="square" lIns="121908" tIns="60954" rIns="121908" bIns="60954" numCol="1" anchor="t" anchorCtr="0" compatLnSpc="1"/>
          <a:lstStyle/>
          <a:p>
            <a:endParaRPr lang="zh-CN" altLang="en-US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1" name="Freeform 62"/>
          <p:cNvSpPr/>
          <p:nvPr/>
        </p:nvSpPr>
        <p:spPr bwMode="auto">
          <a:xfrm>
            <a:off x="4902854" y="3312113"/>
            <a:ext cx="761918" cy="476696"/>
          </a:xfrm>
          <a:custGeom>
            <a:avLst/>
            <a:gdLst>
              <a:gd name="T0" fmla="*/ 598 w 656"/>
              <a:gd name="T1" fmla="*/ 17 h 412"/>
              <a:gd name="T2" fmla="*/ 542 w 656"/>
              <a:gd name="T3" fmla="*/ 17 h 412"/>
              <a:gd name="T4" fmla="*/ 502 w 656"/>
              <a:gd name="T5" fmla="*/ 6 h 412"/>
              <a:gd name="T6" fmla="*/ 476 w 656"/>
              <a:gd name="T7" fmla="*/ 1 h 412"/>
              <a:gd name="T8" fmla="*/ 445 w 656"/>
              <a:gd name="T9" fmla="*/ 21 h 412"/>
              <a:gd name="T10" fmla="*/ 412 w 656"/>
              <a:gd name="T11" fmla="*/ 90 h 412"/>
              <a:gd name="T12" fmla="*/ 388 w 656"/>
              <a:gd name="T13" fmla="*/ 96 h 412"/>
              <a:gd name="T14" fmla="*/ 338 w 656"/>
              <a:gd name="T15" fmla="*/ 92 h 412"/>
              <a:gd name="T16" fmla="*/ 317 w 656"/>
              <a:gd name="T17" fmla="*/ 4 h 412"/>
              <a:gd name="T18" fmla="*/ 229 w 656"/>
              <a:gd name="T19" fmla="*/ 31 h 412"/>
              <a:gd name="T20" fmla="*/ 220 w 656"/>
              <a:gd name="T21" fmla="*/ 0 h 412"/>
              <a:gd name="T22" fmla="*/ 180 w 656"/>
              <a:gd name="T23" fmla="*/ 29 h 412"/>
              <a:gd name="T24" fmla="*/ 118 w 656"/>
              <a:gd name="T25" fmla="*/ 72 h 412"/>
              <a:gd name="T26" fmla="*/ 34 w 656"/>
              <a:gd name="T27" fmla="*/ 224 h 412"/>
              <a:gd name="T28" fmla="*/ 33 w 656"/>
              <a:gd name="T29" fmla="*/ 230 h 412"/>
              <a:gd name="T30" fmla="*/ 33 w 656"/>
              <a:gd name="T31" fmla="*/ 252 h 412"/>
              <a:gd name="T32" fmla="*/ 48 w 656"/>
              <a:gd name="T33" fmla="*/ 285 h 412"/>
              <a:gd name="T34" fmla="*/ 0 w 656"/>
              <a:gd name="T35" fmla="*/ 347 h 412"/>
              <a:gd name="T36" fmla="*/ 27 w 656"/>
              <a:gd name="T37" fmla="*/ 372 h 412"/>
              <a:gd name="T38" fmla="*/ 29 w 656"/>
              <a:gd name="T39" fmla="*/ 379 h 412"/>
              <a:gd name="T40" fmla="*/ 55 w 656"/>
              <a:gd name="T41" fmla="*/ 400 h 412"/>
              <a:gd name="T42" fmla="*/ 140 w 656"/>
              <a:gd name="T43" fmla="*/ 348 h 412"/>
              <a:gd name="T44" fmla="*/ 180 w 656"/>
              <a:gd name="T45" fmla="*/ 366 h 412"/>
              <a:gd name="T46" fmla="*/ 176 w 656"/>
              <a:gd name="T47" fmla="*/ 378 h 412"/>
              <a:gd name="T48" fmla="*/ 181 w 656"/>
              <a:gd name="T49" fmla="*/ 393 h 412"/>
              <a:gd name="T50" fmla="*/ 227 w 656"/>
              <a:gd name="T51" fmla="*/ 400 h 412"/>
              <a:gd name="T52" fmla="*/ 258 w 656"/>
              <a:gd name="T53" fmla="*/ 386 h 412"/>
              <a:gd name="T54" fmla="*/ 274 w 656"/>
              <a:gd name="T55" fmla="*/ 380 h 412"/>
              <a:gd name="T56" fmla="*/ 300 w 656"/>
              <a:gd name="T57" fmla="*/ 386 h 412"/>
              <a:gd name="T58" fmla="*/ 325 w 656"/>
              <a:gd name="T59" fmla="*/ 374 h 412"/>
              <a:gd name="T60" fmla="*/ 334 w 656"/>
              <a:gd name="T61" fmla="*/ 366 h 412"/>
              <a:gd name="T62" fmla="*/ 348 w 656"/>
              <a:gd name="T63" fmla="*/ 343 h 412"/>
              <a:gd name="T64" fmla="*/ 379 w 656"/>
              <a:gd name="T65" fmla="*/ 322 h 412"/>
              <a:gd name="T66" fmla="*/ 390 w 656"/>
              <a:gd name="T67" fmla="*/ 326 h 412"/>
              <a:gd name="T68" fmla="*/ 426 w 656"/>
              <a:gd name="T69" fmla="*/ 262 h 412"/>
              <a:gd name="T70" fmla="*/ 450 w 656"/>
              <a:gd name="T71" fmla="*/ 239 h 412"/>
              <a:gd name="T72" fmla="*/ 450 w 656"/>
              <a:gd name="T73" fmla="*/ 209 h 412"/>
              <a:gd name="T74" fmla="*/ 447 w 656"/>
              <a:gd name="T75" fmla="*/ 189 h 412"/>
              <a:gd name="T76" fmla="*/ 457 w 656"/>
              <a:gd name="T77" fmla="*/ 181 h 412"/>
              <a:gd name="T78" fmla="*/ 477 w 656"/>
              <a:gd name="T79" fmla="*/ 185 h 412"/>
              <a:gd name="T80" fmla="*/ 489 w 656"/>
              <a:gd name="T81" fmla="*/ 165 h 412"/>
              <a:gd name="T82" fmla="*/ 497 w 656"/>
              <a:gd name="T83" fmla="*/ 143 h 412"/>
              <a:gd name="T84" fmla="*/ 503 w 656"/>
              <a:gd name="T85" fmla="*/ 131 h 412"/>
              <a:gd name="T86" fmla="*/ 519 w 656"/>
              <a:gd name="T87" fmla="*/ 127 h 412"/>
              <a:gd name="T88" fmla="*/ 613 w 656"/>
              <a:gd name="T89" fmla="*/ 63 h 412"/>
              <a:gd name="T90" fmla="*/ 641 w 656"/>
              <a:gd name="T91" fmla="*/ 44 h 412"/>
              <a:gd name="T92" fmla="*/ 653 w 656"/>
              <a:gd name="T93" fmla="*/ 17 h 412"/>
              <a:gd name="T94" fmla="*/ 619 w 656"/>
              <a:gd name="T95" fmla="*/ 25 h 412"/>
              <a:gd name="T96" fmla="*/ 610 w 656"/>
              <a:gd name="T97" fmla="*/ 20 h 4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656" h="412">
                <a:moveTo>
                  <a:pt x="601" y="11"/>
                </a:moveTo>
                <a:lnTo>
                  <a:pt x="599" y="12"/>
                </a:lnTo>
                <a:lnTo>
                  <a:pt x="599" y="12"/>
                </a:lnTo>
                <a:lnTo>
                  <a:pt x="598" y="17"/>
                </a:lnTo>
                <a:lnTo>
                  <a:pt x="597" y="19"/>
                </a:lnTo>
                <a:lnTo>
                  <a:pt x="593" y="21"/>
                </a:lnTo>
                <a:lnTo>
                  <a:pt x="589" y="23"/>
                </a:lnTo>
                <a:lnTo>
                  <a:pt x="542" y="17"/>
                </a:lnTo>
                <a:lnTo>
                  <a:pt x="542" y="17"/>
                </a:lnTo>
                <a:lnTo>
                  <a:pt x="530" y="15"/>
                </a:lnTo>
                <a:lnTo>
                  <a:pt x="520" y="12"/>
                </a:lnTo>
                <a:lnTo>
                  <a:pt x="502" y="6"/>
                </a:lnTo>
                <a:lnTo>
                  <a:pt x="488" y="2"/>
                </a:lnTo>
                <a:lnTo>
                  <a:pt x="482" y="1"/>
                </a:lnTo>
                <a:lnTo>
                  <a:pt x="476" y="1"/>
                </a:lnTo>
                <a:lnTo>
                  <a:pt x="476" y="1"/>
                </a:lnTo>
                <a:lnTo>
                  <a:pt x="472" y="2"/>
                </a:lnTo>
                <a:lnTo>
                  <a:pt x="467" y="4"/>
                </a:lnTo>
                <a:lnTo>
                  <a:pt x="457" y="11"/>
                </a:lnTo>
                <a:lnTo>
                  <a:pt x="445" y="21"/>
                </a:lnTo>
                <a:lnTo>
                  <a:pt x="435" y="33"/>
                </a:lnTo>
                <a:lnTo>
                  <a:pt x="417" y="53"/>
                </a:lnTo>
                <a:lnTo>
                  <a:pt x="410" y="64"/>
                </a:lnTo>
                <a:lnTo>
                  <a:pt x="412" y="90"/>
                </a:lnTo>
                <a:lnTo>
                  <a:pt x="412" y="92"/>
                </a:lnTo>
                <a:lnTo>
                  <a:pt x="406" y="94"/>
                </a:lnTo>
                <a:lnTo>
                  <a:pt x="406" y="94"/>
                </a:lnTo>
                <a:lnTo>
                  <a:pt x="388" y="96"/>
                </a:lnTo>
                <a:lnTo>
                  <a:pt x="372" y="97"/>
                </a:lnTo>
                <a:lnTo>
                  <a:pt x="358" y="97"/>
                </a:lnTo>
                <a:lnTo>
                  <a:pt x="347" y="96"/>
                </a:lnTo>
                <a:lnTo>
                  <a:pt x="338" y="92"/>
                </a:lnTo>
                <a:lnTo>
                  <a:pt x="330" y="89"/>
                </a:lnTo>
                <a:lnTo>
                  <a:pt x="325" y="84"/>
                </a:lnTo>
                <a:lnTo>
                  <a:pt x="323" y="79"/>
                </a:lnTo>
                <a:lnTo>
                  <a:pt x="317" y="4"/>
                </a:lnTo>
                <a:lnTo>
                  <a:pt x="256" y="1"/>
                </a:lnTo>
                <a:lnTo>
                  <a:pt x="231" y="53"/>
                </a:lnTo>
                <a:lnTo>
                  <a:pt x="229" y="31"/>
                </a:lnTo>
                <a:lnTo>
                  <a:pt x="229" y="31"/>
                </a:lnTo>
                <a:lnTo>
                  <a:pt x="228" y="18"/>
                </a:lnTo>
                <a:lnTo>
                  <a:pt x="226" y="9"/>
                </a:lnTo>
                <a:lnTo>
                  <a:pt x="223" y="3"/>
                </a:lnTo>
                <a:lnTo>
                  <a:pt x="220" y="0"/>
                </a:lnTo>
                <a:lnTo>
                  <a:pt x="193" y="12"/>
                </a:lnTo>
                <a:lnTo>
                  <a:pt x="182" y="28"/>
                </a:lnTo>
                <a:lnTo>
                  <a:pt x="181" y="29"/>
                </a:lnTo>
                <a:lnTo>
                  <a:pt x="180" y="29"/>
                </a:lnTo>
                <a:lnTo>
                  <a:pt x="155" y="37"/>
                </a:lnTo>
                <a:lnTo>
                  <a:pt x="155" y="37"/>
                </a:lnTo>
                <a:lnTo>
                  <a:pt x="136" y="55"/>
                </a:lnTo>
                <a:lnTo>
                  <a:pt x="118" y="72"/>
                </a:lnTo>
                <a:lnTo>
                  <a:pt x="101" y="89"/>
                </a:lnTo>
                <a:lnTo>
                  <a:pt x="85" y="107"/>
                </a:lnTo>
                <a:lnTo>
                  <a:pt x="21" y="194"/>
                </a:lnTo>
                <a:lnTo>
                  <a:pt x="34" y="224"/>
                </a:lnTo>
                <a:lnTo>
                  <a:pt x="34" y="229"/>
                </a:lnTo>
                <a:lnTo>
                  <a:pt x="34" y="229"/>
                </a:lnTo>
                <a:lnTo>
                  <a:pt x="33" y="230"/>
                </a:lnTo>
                <a:lnTo>
                  <a:pt x="33" y="230"/>
                </a:lnTo>
                <a:lnTo>
                  <a:pt x="32" y="233"/>
                </a:lnTo>
                <a:lnTo>
                  <a:pt x="31" y="237"/>
                </a:lnTo>
                <a:lnTo>
                  <a:pt x="31" y="244"/>
                </a:lnTo>
                <a:lnTo>
                  <a:pt x="33" y="252"/>
                </a:lnTo>
                <a:lnTo>
                  <a:pt x="38" y="261"/>
                </a:lnTo>
                <a:lnTo>
                  <a:pt x="38" y="261"/>
                </a:lnTo>
                <a:lnTo>
                  <a:pt x="43" y="272"/>
                </a:lnTo>
                <a:lnTo>
                  <a:pt x="48" y="285"/>
                </a:lnTo>
                <a:lnTo>
                  <a:pt x="51" y="299"/>
                </a:lnTo>
                <a:lnTo>
                  <a:pt x="53" y="312"/>
                </a:lnTo>
                <a:lnTo>
                  <a:pt x="53" y="316"/>
                </a:lnTo>
                <a:lnTo>
                  <a:pt x="0" y="347"/>
                </a:lnTo>
                <a:lnTo>
                  <a:pt x="0" y="358"/>
                </a:lnTo>
                <a:lnTo>
                  <a:pt x="24" y="370"/>
                </a:lnTo>
                <a:lnTo>
                  <a:pt x="24" y="370"/>
                </a:lnTo>
                <a:lnTo>
                  <a:pt x="27" y="372"/>
                </a:lnTo>
                <a:lnTo>
                  <a:pt x="29" y="374"/>
                </a:lnTo>
                <a:lnTo>
                  <a:pt x="29" y="377"/>
                </a:lnTo>
                <a:lnTo>
                  <a:pt x="29" y="377"/>
                </a:lnTo>
                <a:lnTo>
                  <a:pt x="29" y="379"/>
                </a:lnTo>
                <a:lnTo>
                  <a:pt x="30" y="381"/>
                </a:lnTo>
                <a:lnTo>
                  <a:pt x="34" y="387"/>
                </a:lnTo>
                <a:lnTo>
                  <a:pt x="42" y="393"/>
                </a:lnTo>
                <a:lnTo>
                  <a:pt x="55" y="400"/>
                </a:lnTo>
                <a:lnTo>
                  <a:pt x="100" y="412"/>
                </a:lnTo>
                <a:lnTo>
                  <a:pt x="113" y="403"/>
                </a:lnTo>
                <a:lnTo>
                  <a:pt x="127" y="382"/>
                </a:lnTo>
                <a:lnTo>
                  <a:pt x="140" y="348"/>
                </a:lnTo>
                <a:lnTo>
                  <a:pt x="174" y="361"/>
                </a:lnTo>
                <a:lnTo>
                  <a:pt x="180" y="364"/>
                </a:lnTo>
                <a:lnTo>
                  <a:pt x="180" y="366"/>
                </a:lnTo>
                <a:lnTo>
                  <a:pt x="180" y="366"/>
                </a:lnTo>
                <a:lnTo>
                  <a:pt x="180" y="369"/>
                </a:lnTo>
                <a:lnTo>
                  <a:pt x="180" y="369"/>
                </a:lnTo>
                <a:lnTo>
                  <a:pt x="177" y="373"/>
                </a:lnTo>
                <a:lnTo>
                  <a:pt x="176" y="378"/>
                </a:lnTo>
                <a:lnTo>
                  <a:pt x="176" y="382"/>
                </a:lnTo>
                <a:lnTo>
                  <a:pt x="177" y="386"/>
                </a:lnTo>
                <a:lnTo>
                  <a:pt x="179" y="390"/>
                </a:lnTo>
                <a:lnTo>
                  <a:pt x="181" y="393"/>
                </a:lnTo>
                <a:lnTo>
                  <a:pt x="184" y="396"/>
                </a:lnTo>
                <a:lnTo>
                  <a:pt x="188" y="398"/>
                </a:lnTo>
                <a:lnTo>
                  <a:pt x="227" y="400"/>
                </a:lnTo>
                <a:lnTo>
                  <a:pt x="227" y="400"/>
                </a:lnTo>
                <a:lnTo>
                  <a:pt x="236" y="397"/>
                </a:lnTo>
                <a:lnTo>
                  <a:pt x="244" y="394"/>
                </a:lnTo>
                <a:lnTo>
                  <a:pt x="252" y="390"/>
                </a:lnTo>
                <a:lnTo>
                  <a:pt x="258" y="386"/>
                </a:lnTo>
                <a:lnTo>
                  <a:pt x="258" y="386"/>
                </a:lnTo>
                <a:lnTo>
                  <a:pt x="262" y="382"/>
                </a:lnTo>
                <a:lnTo>
                  <a:pt x="267" y="380"/>
                </a:lnTo>
                <a:lnTo>
                  <a:pt x="274" y="380"/>
                </a:lnTo>
                <a:lnTo>
                  <a:pt x="281" y="380"/>
                </a:lnTo>
                <a:lnTo>
                  <a:pt x="281" y="380"/>
                </a:lnTo>
                <a:lnTo>
                  <a:pt x="291" y="382"/>
                </a:lnTo>
                <a:lnTo>
                  <a:pt x="300" y="386"/>
                </a:lnTo>
                <a:lnTo>
                  <a:pt x="308" y="392"/>
                </a:lnTo>
                <a:lnTo>
                  <a:pt x="315" y="398"/>
                </a:lnTo>
                <a:lnTo>
                  <a:pt x="323" y="378"/>
                </a:lnTo>
                <a:lnTo>
                  <a:pt x="325" y="374"/>
                </a:lnTo>
                <a:lnTo>
                  <a:pt x="326" y="374"/>
                </a:lnTo>
                <a:lnTo>
                  <a:pt x="326" y="374"/>
                </a:lnTo>
                <a:lnTo>
                  <a:pt x="331" y="371"/>
                </a:lnTo>
                <a:lnTo>
                  <a:pt x="334" y="366"/>
                </a:lnTo>
                <a:lnTo>
                  <a:pt x="341" y="356"/>
                </a:lnTo>
                <a:lnTo>
                  <a:pt x="341" y="356"/>
                </a:lnTo>
                <a:lnTo>
                  <a:pt x="345" y="349"/>
                </a:lnTo>
                <a:lnTo>
                  <a:pt x="348" y="343"/>
                </a:lnTo>
                <a:lnTo>
                  <a:pt x="354" y="338"/>
                </a:lnTo>
                <a:lnTo>
                  <a:pt x="361" y="333"/>
                </a:lnTo>
                <a:lnTo>
                  <a:pt x="378" y="323"/>
                </a:lnTo>
                <a:lnTo>
                  <a:pt x="379" y="322"/>
                </a:lnTo>
                <a:lnTo>
                  <a:pt x="380" y="323"/>
                </a:lnTo>
                <a:lnTo>
                  <a:pt x="381" y="323"/>
                </a:lnTo>
                <a:lnTo>
                  <a:pt x="390" y="326"/>
                </a:lnTo>
                <a:lnTo>
                  <a:pt x="390" y="326"/>
                </a:lnTo>
                <a:lnTo>
                  <a:pt x="393" y="327"/>
                </a:lnTo>
                <a:lnTo>
                  <a:pt x="406" y="267"/>
                </a:lnTo>
                <a:lnTo>
                  <a:pt x="406" y="266"/>
                </a:lnTo>
                <a:lnTo>
                  <a:pt x="426" y="262"/>
                </a:lnTo>
                <a:lnTo>
                  <a:pt x="426" y="262"/>
                </a:lnTo>
                <a:lnTo>
                  <a:pt x="439" y="252"/>
                </a:lnTo>
                <a:lnTo>
                  <a:pt x="448" y="244"/>
                </a:lnTo>
                <a:lnTo>
                  <a:pt x="450" y="239"/>
                </a:lnTo>
                <a:lnTo>
                  <a:pt x="452" y="236"/>
                </a:lnTo>
                <a:lnTo>
                  <a:pt x="453" y="231"/>
                </a:lnTo>
                <a:lnTo>
                  <a:pt x="453" y="228"/>
                </a:lnTo>
                <a:lnTo>
                  <a:pt x="450" y="209"/>
                </a:lnTo>
                <a:lnTo>
                  <a:pt x="450" y="209"/>
                </a:lnTo>
                <a:lnTo>
                  <a:pt x="448" y="201"/>
                </a:lnTo>
                <a:lnTo>
                  <a:pt x="447" y="194"/>
                </a:lnTo>
                <a:lnTo>
                  <a:pt x="447" y="189"/>
                </a:lnTo>
                <a:lnTo>
                  <a:pt x="448" y="185"/>
                </a:lnTo>
                <a:lnTo>
                  <a:pt x="448" y="185"/>
                </a:lnTo>
                <a:lnTo>
                  <a:pt x="452" y="182"/>
                </a:lnTo>
                <a:lnTo>
                  <a:pt x="457" y="181"/>
                </a:lnTo>
                <a:lnTo>
                  <a:pt x="457" y="181"/>
                </a:lnTo>
                <a:lnTo>
                  <a:pt x="464" y="181"/>
                </a:lnTo>
                <a:lnTo>
                  <a:pt x="471" y="183"/>
                </a:lnTo>
                <a:lnTo>
                  <a:pt x="477" y="185"/>
                </a:lnTo>
                <a:lnTo>
                  <a:pt x="486" y="188"/>
                </a:lnTo>
                <a:lnTo>
                  <a:pt x="488" y="168"/>
                </a:lnTo>
                <a:lnTo>
                  <a:pt x="488" y="166"/>
                </a:lnTo>
                <a:lnTo>
                  <a:pt x="489" y="165"/>
                </a:lnTo>
                <a:lnTo>
                  <a:pt x="510" y="155"/>
                </a:lnTo>
                <a:lnTo>
                  <a:pt x="512" y="144"/>
                </a:lnTo>
                <a:lnTo>
                  <a:pt x="499" y="144"/>
                </a:lnTo>
                <a:lnTo>
                  <a:pt x="497" y="143"/>
                </a:lnTo>
                <a:lnTo>
                  <a:pt x="498" y="137"/>
                </a:lnTo>
                <a:lnTo>
                  <a:pt x="498" y="134"/>
                </a:lnTo>
                <a:lnTo>
                  <a:pt x="499" y="131"/>
                </a:lnTo>
                <a:lnTo>
                  <a:pt x="503" y="131"/>
                </a:lnTo>
                <a:lnTo>
                  <a:pt x="506" y="131"/>
                </a:lnTo>
                <a:lnTo>
                  <a:pt x="506" y="131"/>
                </a:lnTo>
                <a:lnTo>
                  <a:pt x="512" y="130"/>
                </a:lnTo>
                <a:lnTo>
                  <a:pt x="519" y="127"/>
                </a:lnTo>
                <a:lnTo>
                  <a:pt x="527" y="123"/>
                </a:lnTo>
                <a:lnTo>
                  <a:pt x="535" y="117"/>
                </a:lnTo>
                <a:lnTo>
                  <a:pt x="610" y="63"/>
                </a:lnTo>
                <a:lnTo>
                  <a:pt x="613" y="63"/>
                </a:lnTo>
                <a:lnTo>
                  <a:pt x="638" y="73"/>
                </a:lnTo>
                <a:lnTo>
                  <a:pt x="647" y="72"/>
                </a:lnTo>
                <a:lnTo>
                  <a:pt x="641" y="47"/>
                </a:lnTo>
                <a:lnTo>
                  <a:pt x="641" y="44"/>
                </a:lnTo>
                <a:lnTo>
                  <a:pt x="642" y="43"/>
                </a:lnTo>
                <a:lnTo>
                  <a:pt x="644" y="42"/>
                </a:lnTo>
                <a:lnTo>
                  <a:pt x="656" y="20"/>
                </a:lnTo>
                <a:lnTo>
                  <a:pt x="653" y="17"/>
                </a:lnTo>
                <a:lnTo>
                  <a:pt x="645" y="20"/>
                </a:lnTo>
                <a:lnTo>
                  <a:pt x="645" y="21"/>
                </a:lnTo>
                <a:lnTo>
                  <a:pt x="644" y="21"/>
                </a:lnTo>
                <a:lnTo>
                  <a:pt x="619" y="25"/>
                </a:lnTo>
                <a:lnTo>
                  <a:pt x="613" y="25"/>
                </a:lnTo>
                <a:lnTo>
                  <a:pt x="611" y="25"/>
                </a:lnTo>
                <a:lnTo>
                  <a:pt x="611" y="24"/>
                </a:lnTo>
                <a:lnTo>
                  <a:pt x="610" y="20"/>
                </a:lnTo>
                <a:lnTo>
                  <a:pt x="606" y="11"/>
                </a:lnTo>
                <a:lnTo>
                  <a:pt x="601" y="11"/>
                </a:lnTo>
                <a:close/>
              </a:path>
            </a:pathLst>
          </a:custGeom>
          <a:solidFill>
            <a:srgbClr val="AA7FDC"/>
          </a:solidFill>
          <a:ln>
            <a:noFill/>
          </a:ln>
        </p:spPr>
        <p:txBody>
          <a:bodyPr vert="horz" wrap="square" lIns="121908" tIns="60954" rIns="121908" bIns="60954" numCol="1" anchor="t" anchorCtr="0" compatLnSpc="1"/>
          <a:lstStyle/>
          <a:p>
            <a:endParaRPr lang="zh-CN" altLang="en-US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2" name="Freeform 63"/>
          <p:cNvSpPr/>
          <p:nvPr/>
        </p:nvSpPr>
        <p:spPr bwMode="auto">
          <a:xfrm>
            <a:off x="5616064" y="4105450"/>
            <a:ext cx="118289" cy="104385"/>
          </a:xfrm>
          <a:custGeom>
            <a:avLst/>
            <a:gdLst>
              <a:gd name="T0" fmla="*/ 93 w 101"/>
              <a:gd name="T1" fmla="*/ 48 h 90"/>
              <a:gd name="T2" fmla="*/ 101 w 101"/>
              <a:gd name="T3" fmla="*/ 39 h 90"/>
              <a:gd name="T4" fmla="*/ 101 w 101"/>
              <a:gd name="T5" fmla="*/ 39 h 90"/>
              <a:gd name="T6" fmla="*/ 101 w 101"/>
              <a:gd name="T7" fmla="*/ 39 h 90"/>
              <a:gd name="T8" fmla="*/ 101 w 101"/>
              <a:gd name="T9" fmla="*/ 38 h 90"/>
              <a:gd name="T10" fmla="*/ 71 w 101"/>
              <a:gd name="T11" fmla="*/ 13 h 90"/>
              <a:gd name="T12" fmla="*/ 71 w 101"/>
              <a:gd name="T13" fmla="*/ 13 h 90"/>
              <a:gd name="T14" fmla="*/ 60 w 101"/>
              <a:gd name="T15" fmla="*/ 7 h 90"/>
              <a:gd name="T16" fmla="*/ 49 w 101"/>
              <a:gd name="T17" fmla="*/ 2 h 90"/>
              <a:gd name="T18" fmla="*/ 40 w 101"/>
              <a:gd name="T19" fmla="*/ 0 h 90"/>
              <a:gd name="T20" fmla="*/ 32 w 101"/>
              <a:gd name="T21" fmla="*/ 0 h 90"/>
              <a:gd name="T22" fmla="*/ 18 w 101"/>
              <a:gd name="T23" fmla="*/ 4 h 90"/>
              <a:gd name="T24" fmla="*/ 18 w 101"/>
              <a:gd name="T25" fmla="*/ 29 h 90"/>
              <a:gd name="T26" fmla="*/ 18 w 101"/>
              <a:gd name="T27" fmla="*/ 29 h 90"/>
              <a:gd name="T28" fmla="*/ 17 w 101"/>
              <a:gd name="T29" fmla="*/ 36 h 90"/>
              <a:gd name="T30" fmla="*/ 14 w 101"/>
              <a:gd name="T31" fmla="*/ 43 h 90"/>
              <a:gd name="T32" fmla="*/ 10 w 101"/>
              <a:gd name="T33" fmla="*/ 49 h 90"/>
              <a:gd name="T34" fmla="*/ 5 w 101"/>
              <a:gd name="T35" fmla="*/ 55 h 90"/>
              <a:gd name="T36" fmla="*/ 0 w 101"/>
              <a:gd name="T37" fmla="*/ 60 h 90"/>
              <a:gd name="T38" fmla="*/ 12 w 101"/>
              <a:gd name="T39" fmla="*/ 74 h 90"/>
              <a:gd name="T40" fmla="*/ 13 w 101"/>
              <a:gd name="T41" fmla="*/ 74 h 90"/>
              <a:gd name="T42" fmla="*/ 16 w 101"/>
              <a:gd name="T43" fmla="*/ 84 h 90"/>
              <a:gd name="T44" fmla="*/ 31 w 101"/>
              <a:gd name="T45" fmla="*/ 90 h 90"/>
              <a:gd name="T46" fmla="*/ 31 w 101"/>
              <a:gd name="T47" fmla="*/ 90 h 90"/>
              <a:gd name="T48" fmla="*/ 37 w 101"/>
              <a:gd name="T49" fmla="*/ 87 h 90"/>
              <a:gd name="T50" fmla="*/ 42 w 101"/>
              <a:gd name="T51" fmla="*/ 84 h 90"/>
              <a:gd name="T52" fmla="*/ 47 w 101"/>
              <a:gd name="T53" fmla="*/ 83 h 90"/>
              <a:gd name="T54" fmla="*/ 52 w 101"/>
              <a:gd name="T55" fmla="*/ 83 h 90"/>
              <a:gd name="T56" fmla="*/ 77 w 101"/>
              <a:gd name="T57" fmla="*/ 88 h 90"/>
              <a:gd name="T58" fmla="*/ 78 w 101"/>
              <a:gd name="T59" fmla="*/ 80 h 90"/>
              <a:gd name="T60" fmla="*/ 78 w 101"/>
              <a:gd name="T61" fmla="*/ 80 h 90"/>
              <a:gd name="T62" fmla="*/ 80 w 101"/>
              <a:gd name="T63" fmla="*/ 68 h 90"/>
              <a:gd name="T64" fmla="*/ 84 w 101"/>
              <a:gd name="T65" fmla="*/ 59 h 90"/>
              <a:gd name="T66" fmla="*/ 87 w 101"/>
              <a:gd name="T67" fmla="*/ 52 h 90"/>
              <a:gd name="T68" fmla="*/ 93 w 101"/>
              <a:gd name="T69" fmla="*/ 48 h 90"/>
              <a:gd name="T70" fmla="*/ 93 w 101"/>
              <a:gd name="T71" fmla="*/ 48 h 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01" h="90">
                <a:moveTo>
                  <a:pt x="93" y="48"/>
                </a:moveTo>
                <a:lnTo>
                  <a:pt x="101" y="39"/>
                </a:lnTo>
                <a:lnTo>
                  <a:pt x="101" y="39"/>
                </a:lnTo>
                <a:lnTo>
                  <a:pt x="101" y="39"/>
                </a:lnTo>
                <a:lnTo>
                  <a:pt x="101" y="38"/>
                </a:lnTo>
                <a:lnTo>
                  <a:pt x="71" y="13"/>
                </a:lnTo>
                <a:lnTo>
                  <a:pt x="71" y="13"/>
                </a:lnTo>
                <a:lnTo>
                  <a:pt x="60" y="7"/>
                </a:lnTo>
                <a:lnTo>
                  <a:pt x="49" y="2"/>
                </a:lnTo>
                <a:lnTo>
                  <a:pt x="40" y="0"/>
                </a:lnTo>
                <a:lnTo>
                  <a:pt x="32" y="0"/>
                </a:lnTo>
                <a:lnTo>
                  <a:pt x="18" y="4"/>
                </a:lnTo>
                <a:lnTo>
                  <a:pt x="18" y="29"/>
                </a:lnTo>
                <a:lnTo>
                  <a:pt x="18" y="29"/>
                </a:lnTo>
                <a:lnTo>
                  <a:pt x="17" y="36"/>
                </a:lnTo>
                <a:lnTo>
                  <a:pt x="14" y="43"/>
                </a:lnTo>
                <a:lnTo>
                  <a:pt x="10" y="49"/>
                </a:lnTo>
                <a:lnTo>
                  <a:pt x="5" y="55"/>
                </a:lnTo>
                <a:lnTo>
                  <a:pt x="0" y="60"/>
                </a:lnTo>
                <a:lnTo>
                  <a:pt x="12" y="74"/>
                </a:lnTo>
                <a:lnTo>
                  <a:pt x="13" y="74"/>
                </a:lnTo>
                <a:lnTo>
                  <a:pt x="16" y="84"/>
                </a:lnTo>
                <a:lnTo>
                  <a:pt x="31" y="90"/>
                </a:lnTo>
                <a:lnTo>
                  <a:pt x="31" y="90"/>
                </a:lnTo>
                <a:lnTo>
                  <a:pt x="37" y="87"/>
                </a:lnTo>
                <a:lnTo>
                  <a:pt x="42" y="84"/>
                </a:lnTo>
                <a:lnTo>
                  <a:pt x="47" y="83"/>
                </a:lnTo>
                <a:lnTo>
                  <a:pt x="52" y="83"/>
                </a:lnTo>
                <a:lnTo>
                  <a:pt x="77" y="88"/>
                </a:lnTo>
                <a:lnTo>
                  <a:pt x="78" y="80"/>
                </a:lnTo>
                <a:lnTo>
                  <a:pt x="78" y="80"/>
                </a:lnTo>
                <a:lnTo>
                  <a:pt x="80" y="68"/>
                </a:lnTo>
                <a:lnTo>
                  <a:pt x="84" y="59"/>
                </a:lnTo>
                <a:lnTo>
                  <a:pt x="87" y="52"/>
                </a:lnTo>
                <a:lnTo>
                  <a:pt x="93" y="48"/>
                </a:lnTo>
                <a:lnTo>
                  <a:pt x="93" y="48"/>
                </a:lnTo>
                <a:close/>
              </a:path>
            </a:pathLst>
          </a:custGeom>
          <a:solidFill>
            <a:srgbClr val="AA7FDC"/>
          </a:solidFill>
          <a:ln>
            <a:noFill/>
          </a:ln>
        </p:spPr>
        <p:txBody>
          <a:bodyPr vert="horz" wrap="square" lIns="121908" tIns="60954" rIns="121908" bIns="60954" numCol="1" anchor="t" anchorCtr="0" compatLnSpc="1"/>
          <a:lstStyle/>
          <a:p>
            <a:endParaRPr lang="zh-CN" altLang="en-US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3" name="Freeform 64"/>
          <p:cNvSpPr/>
          <p:nvPr/>
        </p:nvSpPr>
        <p:spPr bwMode="auto">
          <a:xfrm>
            <a:off x="5059413" y="3701824"/>
            <a:ext cx="661025" cy="511491"/>
          </a:xfrm>
          <a:custGeom>
            <a:avLst/>
            <a:gdLst>
              <a:gd name="T0" fmla="*/ 388 w 570"/>
              <a:gd name="T1" fmla="*/ 118 h 441"/>
              <a:gd name="T2" fmla="*/ 363 w 570"/>
              <a:gd name="T3" fmla="*/ 67 h 441"/>
              <a:gd name="T4" fmla="*/ 314 w 570"/>
              <a:gd name="T5" fmla="*/ 60 h 441"/>
              <a:gd name="T6" fmla="*/ 298 w 570"/>
              <a:gd name="T7" fmla="*/ 49 h 441"/>
              <a:gd name="T8" fmla="*/ 270 w 570"/>
              <a:gd name="T9" fmla="*/ 29 h 441"/>
              <a:gd name="T10" fmla="*/ 252 w 570"/>
              <a:gd name="T11" fmla="*/ 1 h 441"/>
              <a:gd name="T12" fmla="*/ 228 w 570"/>
              <a:gd name="T13" fmla="*/ 11 h 441"/>
              <a:gd name="T14" fmla="*/ 214 w 570"/>
              <a:gd name="T15" fmla="*/ 31 h 441"/>
              <a:gd name="T16" fmla="*/ 200 w 570"/>
              <a:gd name="T17" fmla="*/ 48 h 441"/>
              <a:gd name="T18" fmla="*/ 184 w 570"/>
              <a:gd name="T19" fmla="*/ 76 h 441"/>
              <a:gd name="T20" fmla="*/ 178 w 570"/>
              <a:gd name="T21" fmla="*/ 76 h 441"/>
              <a:gd name="T22" fmla="*/ 154 w 570"/>
              <a:gd name="T23" fmla="*/ 59 h 441"/>
              <a:gd name="T24" fmla="*/ 132 w 570"/>
              <a:gd name="T25" fmla="*/ 59 h 441"/>
              <a:gd name="T26" fmla="*/ 93 w 570"/>
              <a:gd name="T27" fmla="*/ 76 h 441"/>
              <a:gd name="T28" fmla="*/ 38 w 570"/>
              <a:gd name="T29" fmla="*/ 67 h 441"/>
              <a:gd name="T30" fmla="*/ 29 w 570"/>
              <a:gd name="T31" fmla="*/ 47 h 441"/>
              <a:gd name="T32" fmla="*/ 5 w 570"/>
              <a:gd name="T33" fmla="*/ 51 h 441"/>
              <a:gd name="T34" fmla="*/ 0 w 570"/>
              <a:gd name="T35" fmla="*/ 59 h 441"/>
              <a:gd name="T36" fmla="*/ 14 w 570"/>
              <a:gd name="T37" fmla="*/ 64 h 441"/>
              <a:gd name="T38" fmla="*/ 52 w 570"/>
              <a:gd name="T39" fmla="*/ 108 h 441"/>
              <a:gd name="T40" fmla="*/ 103 w 570"/>
              <a:gd name="T41" fmla="*/ 129 h 441"/>
              <a:gd name="T42" fmla="*/ 157 w 570"/>
              <a:gd name="T43" fmla="*/ 153 h 441"/>
              <a:gd name="T44" fmla="*/ 178 w 570"/>
              <a:gd name="T45" fmla="*/ 193 h 441"/>
              <a:gd name="T46" fmla="*/ 212 w 570"/>
              <a:gd name="T47" fmla="*/ 239 h 441"/>
              <a:gd name="T48" fmla="*/ 245 w 570"/>
              <a:gd name="T49" fmla="*/ 233 h 441"/>
              <a:gd name="T50" fmla="*/ 276 w 570"/>
              <a:gd name="T51" fmla="*/ 216 h 441"/>
              <a:gd name="T52" fmla="*/ 299 w 570"/>
              <a:gd name="T53" fmla="*/ 229 h 441"/>
              <a:gd name="T54" fmla="*/ 285 w 570"/>
              <a:gd name="T55" fmla="*/ 273 h 441"/>
              <a:gd name="T56" fmla="*/ 252 w 570"/>
              <a:gd name="T57" fmla="*/ 282 h 441"/>
              <a:gd name="T58" fmla="*/ 238 w 570"/>
              <a:gd name="T59" fmla="*/ 318 h 441"/>
              <a:gd name="T60" fmla="*/ 223 w 570"/>
              <a:gd name="T61" fmla="*/ 345 h 441"/>
              <a:gd name="T62" fmla="*/ 254 w 570"/>
              <a:gd name="T63" fmla="*/ 377 h 441"/>
              <a:gd name="T64" fmla="*/ 274 w 570"/>
              <a:gd name="T65" fmla="*/ 382 h 441"/>
              <a:gd name="T66" fmla="*/ 300 w 570"/>
              <a:gd name="T67" fmla="*/ 400 h 441"/>
              <a:gd name="T68" fmla="*/ 313 w 570"/>
              <a:gd name="T69" fmla="*/ 395 h 441"/>
              <a:gd name="T70" fmla="*/ 330 w 570"/>
              <a:gd name="T71" fmla="*/ 401 h 441"/>
              <a:gd name="T72" fmla="*/ 357 w 570"/>
              <a:gd name="T73" fmla="*/ 433 h 441"/>
              <a:gd name="T74" fmla="*/ 365 w 570"/>
              <a:gd name="T75" fmla="*/ 429 h 441"/>
              <a:gd name="T76" fmla="*/ 430 w 570"/>
              <a:gd name="T77" fmla="*/ 441 h 441"/>
              <a:gd name="T78" fmla="*/ 472 w 570"/>
              <a:gd name="T79" fmla="*/ 411 h 441"/>
              <a:gd name="T80" fmla="*/ 474 w 570"/>
              <a:gd name="T81" fmla="*/ 398 h 441"/>
              <a:gd name="T82" fmla="*/ 487 w 570"/>
              <a:gd name="T83" fmla="*/ 385 h 441"/>
              <a:gd name="T84" fmla="*/ 490 w 570"/>
              <a:gd name="T85" fmla="*/ 361 h 441"/>
              <a:gd name="T86" fmla="*/ 491 w 570"/>
              <a:gd name="T87" fmla="*/ 346 h 441"/>
              <a:gd name="T88" fmla="*/ 512 w 570"/>
              <a:gd name="T89" fmla="*/ 335 h 441"/>
              <a:gd name="T90" fmla="*/ 531 w 570"/>
              <a:gd name="T91" fmla="*/ 338 h 441"/>
              <a:gd name="T92" fmla="*/ 561 w 570"/>
              <a:gd name="T93" fmla="*/ 354 h 441"/>
              <a:gd name="T94" fmla="*/ 546 w 570"/>
              <a:gd name="T95" fmla="*/ 296 h 441"/>
              <a:gd name="T96" fmla="*/ 525 w 570"/>
              <a:gd name="T97" fmla="*/ 291 h 441"/>
              <a:gd name="T98" fmla="*/ 443 w 570"/>
              <a:gd name="T99" fmla="*/ 249 h 441"/>
              <a:gd name="T100" fmla="*/ 417 w 570"/>
              <a:gd name="T101" fmla="*/ 160 h 441"/>
              <a:gd name="T102" fmla="*/ 399 w 570"/>
              <a:gd name="T103" fmla="*/ 128 h 4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570" h="441">
                <a:moveTo>
                  <a:pt x="399" y="128"/>
                </a:moveTo>
                <a:lnTo>
                  <a:pt x="399" y="128"/>
                </a:lnTo>
                <a:lnTo>
                  <a:pt x="394" y="123"/>
                </a:lnTo>
                <a:lnTo>
                  <a:pt x="388" y="118"/>
                </a:lnTo>
                <a:lnTo>
                  <a:pt x="380" y="105"/>
                </a:lnTo>
                <a:lnTo>
                  <a:pt x="371" y="88"/>
                </a:lnTo>
                <a:lnTo>
                  <a:pt x="363" y="67"/>
                </a:lnTo>
                <a:lnTo>
                  <a:pt x="363" y="67"/>
                </a:lnTo>
                <a:lnTo>
                  <a:pt x="340" y="66"/>
                </a:lnTo>
                <a:lnTo>
                  <a:pt x="330" y="65"/>
                </a:lnTo>
                <a:lnTo>
                  <a:pt x="321" y="63"/>
                </a:lnTo>
                <a:lnTo>
                  <a:pt x="314" y="60"/>
                </a:lnTo>
                <a:lnTo>
                  <a:pt x="307" y="57"/>
                </a:lnTo>
                <a:lnTo>
                  <a:pt x="302" y="53"/>
                </a:lnTo>
                <a:lnTo>
                  <a:pt x="298" y="49"/>
                </a:lnTo>
                <a:lnTo>
                  <a:pt x="298" y="49"/>
                </a:lnTo>
                <a:lnTo>
                  <a:pt x="296" y="45"/>
                </a:lnTo>
                <a:lnTo>
                  <a:pt x="291" y="42"/>
                </a:lnTo>
                <a:lnTo>
                  <a:pt x="282" y="35"/>
                </a:lnTo>
                <a:lnTo>
                  <a:pt x="270" y="29"/>
                </a:lnTo>
                <a:lnTo>
                  <a:pt x="255" y="25"/>
                </a:lnTo>
                <a:lnTo>
                  <a:pt x="250" y="24"/>
                </a:lnTo>
                <a:lnTo>
                  <a:pt x="255" y="3"/>
                </a:lnTo>
                <a:lnTo>
                  <a:pt x="252" y="1"/>
                </a:lnTo>
                <a:lnTo>
                  <a:pt x="246" y="0"/>
                </a:lnTo>
                <a:lnTo>
                  <a:pt x="246" y="0"/>
                </a:lnTo>
                <a:lnTo>
                  <a:pt x="236" y="5"/>
                </a:lnTo>
                <a:lnTo>
                  <a:pt x="228" y="11"/>
                </a:lnTo>
                <a:lnTo>
                  <a:pt x="222" y="17"/>
                </a:lnTo>
                <a:lnTo>
                  <a:pt x="219" y="24"/>
                </a:lnTo>
                <a:lnTo>
                  <a:pt x="219" y="24"/>
                </a:lnTo>
                <a:lnTo>
                  <a:pt x="214" y="31"/>
                </a:lnTo>
                <a:lnTo>
                  <a:pt x="210" y="37"/>
                </a:lnTo>
                <a:lnTo>
                  <a:pt x="205" y="43"/>
                </a:lnTo>
                <a:lnTo>
                  <a:pt x="200" y="48"/>
                </a:lnTo>
                <a:lnTo>
                  <a:pt x="200" y="48"/>
                </a:lnTo>
                <a:lnTo>
                  <a:pt x="196" y="60"/>
                </a:lnTo>
                <a:lnTo>
                  <a:pt x="191" y="69"/>
                </a:lnTo>
                <a:lnTo>
                  <a:pt x="187" y="75"/>
                </a:lnTo>
                <a:lnTo>
                  <a:pt x="184" y="76"/>
                </a:lnTo>
                <a:lnTo>
                  <a:pt x="182" y="77"/>
                </a:lnTo>
                <a:lnTo>
                  <a:pt x="182" y="77"/>
                </a:lnTo>
                <a:lnTo>
                  <a:pt x="180" y="77"/>
                </a:lnTo>
                <a:lnTo>
                  <a:pt x="178" y="76"/>
                </a:lnTo>
                <a:lnTo>
                  <a:pt x="173" y="72"/>
                </a:lnTo>
                <a:lnTo>
                  <a:pt x="164" y="64"/>
                </a:lnTo>
                <a:lnTo>
                  <a:pt x="164" y="64"/>
                </a:lnTo>
                <a:lnTo>
                  <a:pt x="154" y="59"/>
                </a:lnTo>
                <a:lnTo>
                  <a:pt x="148" y="57"/>
                </a:lnTo>
                <a:lnTo>
                  <a:pt x="143" y="57"/>
                </a:lnTo>
                <a:lnTo>
                  <a:pt x="132" y="59"/>
                </a:lnTo>
                <a:lnTo>
                  <a:pt x="132" y="59"/>
                </a:lnTo>
                <a:lnTo>
                  <a:pt x="124" y="65"/>
                </a:lnTo>
                <a:lnTo>
                  <a:pt x="116" y="69"/>
                </a:lnTo>
                <a:lnTo>
                  <a:pt x="105" y="73"/>
                </a:lnTo>
                <a:lnTo>
                  <a:pt x="93" y="76"/>
                </a:lnTo>
                <a:lnTo>
                  <a:pt x="47" y="73"/>
                </a:lnTo>
                <a:lnTo>
                  <a:pt x="47" y="73"/>
                </a:lnTo>
                <a:lnTo>
                  <a:pt x="41" y="71"/>
                </a:lnTo>
                <a:lnTo>
                  <a:pt x="38" y="67"/>
                </a:lnTo>
                <a:lnTo>
                  <a:pt x="34" y="63"/>
                </a:lnTo>
                <a:lnTo>
                  <a:pt x="31" y="58"/>
                </a:lnTo>
                <a:lnTo>
                  <a:pt x="30" y="52"/>
                </a:lnTo>
                <a:lnTo>
                  <a:pt x="29" y="47"/>
                </a:lnTo>
                <a:lnTo>
                  <a:pt x="29" y="40"/>
                </a:lnTo>
                <a:lnTo>
                  <a:pt x="30" y="34"/>
                </a:lnTo>
                <a:lnTo>
                  <a:pt x="13" y="27"/>
                </a:lnTo>
                <a:lnTo>
                  <a:pt x="5" y="51"/>
                </a:lnTo>
                <a:lnTo>
                  <a:pt x="5" y="51"/>
                </a:lnTo>
                <a:lnTo>
                  <a:pt x="5" y="53"/>
                </a:lnTo>
                <a:lnTo>
                  <a:pt x="4" y="55"/>
                </a:lnTo>
                <a:lnTo>
                  <a:pt x="0" y="59"/>
                </a:lnTo>
                <a:lnTo>
                  <a:pt x="10" y="61"/>
                </a:lnTo>
                <a:lnTo>
                  <a:pt x="13" y="61"/>
                </a:lnTo>
                <a:lnTo>
                  <a:pt x="14" y="63"/>
                </a:lnTo>
                <a:lnTo>
                  <a:pt x="14" y="64"/>
                </a:lnTo>
                <a:lnTo>
                  <a:pt x="14" y="64"/>
                </a:lnTo>
                <a:lnTo>
                  <a:pt x="29" y="83"/>
                </a:lnTo>
                <a:lnTo>
                  <a:pt x="41" y="98"/>
                </a:lnTo>
                <a:lnTo>
                  <a:pt x="52" y="108"/>
                </a:lnTo>
                <a:lnTo>
                  <a:pt x="58" y="114"/>
                </a:lnTo>
                <a:lnTo>
                  <a:pt x="58" y="114"/>
                </a:lnTo>
                <a:lnTo>
                  <a:pt x="73" y="120"/>
                </a:lnTo>
                <a:lnTo>
                  <a:pt x="103" y="129"/>
                </a:lnTo>
                <a:lnTo>
                  <a:pt x="147" y="145"/>
                </a:lnTo>
                <a:lnTo>
                  <a:pt x="147" y="145"/>
                </a:lnTo>
                <a:lnTo>
                  <a:pt x="152" y="149"/>
                </a:lnTo>
                <a:lnTo>
                  <a:pt x="157" y="153"/>
                </a:lnTo>
                <a:lnTo>
                  <a:pt x="162" y="160"/>
                </a:lnTo>
                <a:lnTo>
                  <a:pt x="167" y="169"/>
                </a:lnTo>
                <a:lnTo>
                  <a:pt x="172" y="181"/>
                </a:lnTo>
                <a:lnTo>
                  <a:pt x="178" y="193"/>
                </a:lnTo>
                <a:lnTo>
                  <a:pt x="188" y="224"/>
                </a:lnTo>
                <a:lnTo>
                  <a:pt x="188" y="224"/>
                </a:lnTo>
                <a:lnTo>
                  <a:pt x="202" y="233"/>
                </a:lnTo>
                <a:lnTo>
                  <a:pt x="212" y="239"/>
                </a:lnTo>
                <a:lnTo>
                  <a:pt x="221" y="243"/>
                </a:lnTo>
                <a:lnTo>
                  <a:pt x="228" y="243"/>
                </a:lnTo>
                <a:lnTo>
                  <a:pt x="228" y="243"/>
                </a:lnTo>
                <a:lnTo>
                  <a:pt x="245" y="233"/>
                </a:lnTo>
                <a:lnTo>
                  <a:pt x="271" y="217"/>
                </a:lnTo>
                <a:lnTo>
                  <a:pt x="273" y="216"/>
                </a:lnTo>
                <a:lnTo>
                  <a:pt x="274" y="215"/>
                </a:lnTo>
                <a:lnTo>
                  <a:pt x="276" y="216"/>
                </a:lnTo>
                <a:lnTo>
                  <a:pt x="298" y="221"/>
                </a:lnTo>
                <a:lnTo>
                  <a:pt x="300" y="221"/>
                </a:lnTo>
                <a:lnTo>
                  <a:pt x="300" y="224"/>
                </a:lnTo>
                <a:lnTo>
                  <a:pt x="299" y="229"/>
                </a:lnTo>
                <a:lnTo>
                  <a:pt x="299" y="229"/>
                </a:lnTo>
                <a:lnTo>
                  <a:pt x="294" y="248"/>
                </a:lnTo>
                <a:lnTo>
                  <a:pt x="290" y="263"/>
                </a:lnTo>
                <a:lnTo>
                  <a:pt x="285" y="273"/>
                </a:lnTo>
                <a:lnTo>
                  <a:pt x="281" y="279"/>
                </a:lnTo>
                <a:lnTo>
                  <a:pt x="252" y="280"/>
                </a:lnTo>
                <a:lnTo>
                  <a:pt x="252" y="282"/>
                </a:lnTo>
                <a:lnTo>
                  <a:pt x="252" y="282"/>
                </a:lnTo>
                <a:lnTo>
                  <a:pt x="252" y="286"/>
                </a:lnTo>
                <a:lnTo>
                  <a:pt x="251" y="292"/>
                </a:lnTo>
                <a:lnTo>
                  <a:pt x="246" y="304"/>
                </a:lnTo>
                <a:lnTo>
                  <a:pt x="238" y="318"/>
                </a:lnTo>
                <a:lnTo>
                  <a:pt x="228" y="334"/>
                </a:lnTo>
                <a:lnTo>
                  <a:pt x="228" y="334"/>
                </a:lnTo>
                <a:lnTo>
                  <a:pt x="225" y="340"/>
                </a:lnTo>
                <a:lnTo>
                  <a:pt x="223" y="345"/>
                </a:lnTo>
                <a:lnTo>
                  <a:pt x="222" y="351"/>
                </a:lnTo>
                <a:lnTo>
                  <a:pt x="250" y="371"/>
                </a:lnTo>
                <a:lnTo>
                  <a:pt x="250" y="371"/>
                </a:lnTo>
                <a:lnTo>
                  <a:pt x="254" y="377"/>
                </a:lnTo>
                <a:lnTo>
                  <a:pt x="259" y="380"/>
                </a:lnTo>
                <a:lnTo>
                  <a:pt x="263" y="381"/>
                </a:lnTo>
                <a:lnTo>
                  <a:pt x="268" y="382"/>
                </a:lnTo>
                <a:lnTo>
                  <a:pt x="274" y="382"/>
                </a:lnTo>
                <a:lnTo>
                  <a:pt x="280" y="403"/>
                </a:lnTo>
                <a:lnTo>
                  <a:pt x="293" y="408"/>
                </a:lnTo>
                <a:lnTo>
                  <a:pt x="300" y="400"/>
                </a:lnTo>
                <a:lnTo>
                  <a:pt x="300" y="400"/>
                </a:lnTo>
                <a:lnTo>
                  <a:pt x="304" y="397"/>
                </a:lnTo>
                <a:lnTo>
                  <a:pt x="307" y="396"/>
                </a:lnTo>
                <a:lnTo>
                  <a:pt x="309" y="395"/>
                </a:lnTo>
                <a:lnTo>
                  <a:pt x="313" y="395"/>
                </a:lnTo>
                <a:lnTo>
                  <a:pt x="313" y="395"/>
                </a:lnTo>
                <a:lnTo>
                  <a:pt x="317" y="395"/>
                </a:lnTo>
                <a:lnTo>
                  <a:pt x="321" y="396"/>
                </a:lnTo>
                <a:lnTo>
                  <a:pt x="330" y="401"/>
                </a:lnTo>
                <a:lnTo>
                  <a:pt x="338" y="408"/>
                </a:lnTo>
                <a:lnTo>
                  <a:pt x="346" y="418"/>
                </a:lnTo>
                <a:lnTo>
                  <a:pt x="346" y="418"/>
                </a:lnTo>
                <a:lnTo>
                  <a:pt x="357" y="433"/>
                </a:lnTo>
                <a:lnTo>
                  <a:pt x="359" y="432"/>
                </a:lnTo>
                <a:lnTo>
                  <a:pt x="359" y="432"/>
                </a:lnTo>
                <a:lnTo>
                  <a:pt x="362" y="430"/>
                </a:lnTo>
                <a:lnTo>
                  <a:pt x="365" y="429"/>
                </a:lnTo>
                <a:lnTo>
                  <a:pt x="373" y="428"/>
                </a:lnTo>
                <a:lnTo>
                  <a:pt x="385" y="430"/>
                </a:lnTo>
                <a:lnTo>
                  <a:pt x="399" y="434"/>
                </a:lnTo>
                <a:lnTo>
                  <a:pt x="430" y="441"/>
                </a:lnTo>
                <a:lnTo>
                  <a:pt x="459" y="432"/>
                </a:lnTo>
                <a:lnTo>
                  <a:pt x="471" y="426"/>
                </a:lnTo>
                <a:lnTo>
                  <a:pt x="479" y="419"/>
                </a:lnTo>
                <a:lnTo>
                  <a:pt x="472" y="411"/>
                </a:lnTo>
                <a:lnTo>
                  <a:pt x="472" y="411"/>
                </a:lnTo>
                <a:lnTo>
                  <a:pt x="471" y="408"/>
                </a:lnTo>
                <a:lnTo>
                  <a:pt x="472" y="403"/>
                </a:lnTo>
                <a:lnTo>
                  <a:pt x="474" y="398"/>
                </a:lnTo>
                <a:lnTo>
                  <a:pt x="478" y="394"/>
                </a:lnTo>
                <a:lnTo>
                  <a:pt x="478" y="394"/>
                </a:lnTo>
                <a:lnTo>
                  <a:pt x="483" y="389"/>
                </a:lnTo>
                <a:lnTo>
                  <a:pt x="487" y="385"/>
                </a:lnTo>
                <a:lnTo>
                  <a:pt x="489" y="380"/>
                </a:lnTo>
                <a:lnTo>
                  <a:pt x="490" y="374"/>
                </a:lnTo>
                <a:lnTo>
                  <a:pt x="490" y="361"/>
                </a:lnTo>
                <a:lnTo>
                  <a:pt x="490" y="361"/>
                </a:lnTo>
                <a:lnTo>
                  <a:pt x="489" y="355"/>
                </a:lnTo>
                <a:lnTo>
                  <a:pt x="489" y="351"/>
                </a:lnTo>
                <a:lnTo>
                  <a:pt x="490" y="348"/>
                </a:lnTo>
                <a:lnTo>
                  <a:pt x="491" y="346"/>
                </a:lnTo>
                <a:lnTo>
                  <a:pt x="491" y="346"/>
                </a:lnTo>
                <a:lnTo>
                  <a:pt x="495" y="342"/>
                </a:lnTo>
                <a:lnTo>
                  <a:pt x="499" y="340"/>
                </a:lnTo>
                <a:lnTo>
                  <a:pt x="512" y="335"/>
                </a:lnTo>
                <a:lnTo>
                  <a:pt x="512" y="335"/>
                </a:lnTo>
                <a:lnTo>
                  <a:pt x="518" y="335"/>
                </a:lnTo>
                <a:lnTo>
                  <a:pt x="525" y="337"/>
                </a:lnTo>
                <a:lnTo>
                  <a:pt x="531" y="338"/>
                </a:lnTo>
                <a:lnTo>
                  <a:pt x="538" y="340"/>
                </a:lnTo>
                <a:lnTo>
                  <a:pt x="545" y="343"/>
                </a:lnTo>
                <a:lnTo>
                  <a:pt x="553" y="348"/>
                </a:lnTo>
                <a:lnTo>
                  <a:pt x="561" y="354"/>
                </a:lnTo>
                <a:lnTo>
                  <a:pt x="570" y="361"/>
                </a:lnTo>
                <a:lnTo>
                  <a:pt x="561" y="335"/>
                </a:lnTo>
                <a:lnTo>
                  <a:pt x="549" y="318"/>
                </a:lnTo>
                <a:lnTo>
                  <a:pt x="546" y="296"/>
                </a:lnTo>
                <a:lnTo>
                  <a:pt x="526" y="292"/>
                </a:lnTo>
                <a:lnTo>
                  <a:pt x="525" y="292"/>
                </a:lnTo>
                <a:lnTo>
                  <a:pt x="525" y="291"/>
                </a:lnTo>
                <a:lnTo>
                  <a:pt x="525" y="291"/>
                </a:lnTo>
                <a:lnTo>
                  <a:pt x="525" y="291"/>
                </a:lnTo>
                <a:lnTo>
                  <a:pt x="470" y="260"/>
                </a:lnTo>
                <a:lnTo>
                  <a:pt x="443" y="255"/>
                </a:lnTo>
                <a:lnTo>
                  <a:pt x="443" y="249"/>
                </a:lnTo>
                <a:lnTo>
                  <a:pt x="442" y="221"/>
                </a:lnTo>
                <a:lnTo>
                  <a:pt x="442" y="221"/>
                </a:lnTo>
                <a:lnTo>
                  <a:pt x="428" y="186"/>
                </a:lnTo>
                <a:lnTo>
                  <a:pt x="417" y="160"/>
                </a:lnTo>
                <a:lnTo>
                  <a:pt x="408" y="139"/>
                </a:lnTo>
                <a:lnTo>
                  <a:pt x="402" y="133"/>
                </a:lnTo>
                <a:lnTo>
                  <a:pt x="399" y="128"/>
                </a:lnTo>
                <a:lnTo>
                  <a:pt x="399" y="128"/>
                </a:lnTo>
                <a:close/>
              </a:path>
            </a:pathLst>
          </a:custGeom>
          <a:solidFill>
            <a:srgbClr val="AA7FDC"/>
          </a:solidFill>
          <a:ln>
            <a:noFill/>
          </a:ln>
        </p:spPr>
        <p:txBody>
          <a:bodyPr vert="horz" wrap="square" lIns="121908" tIns="60954" rIns="121908" bIns="60954" numCol="1" anchor="t" anchorCtr="0" compatLnSpc="1"/>
          <a:lstStyle/>
          <a:p>
            <a:endParaRPr lang="zh-CN" altLang="en-US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4" name="Freeform 65"/>
          <p:cNvSpPr/>
          <p:nvPr/>
        </p:nvSpPr>
        <p:spPr bwMode="auto">
          <a:xfrm>
            <a:off x="4711504" y="2724074"/>
            <a:ext cx="615797" cy="880323"/>
          </a:xfrm>
          <a:custGeom>
            <a:avLst/>
            <a:gdLst>
              <a:gd name="T0" fmla="*/ 470 w 530"/>
              <a:gd name="T1" fmla="*/ 216 h 759"/>
              <a:gd name="T2" fmla="*/ 410 w 530"/>
              <a:gd name="T3" fmla="*/ 183 h 759"/>
              <a:gd name="T4" fmla="*/ 422 w 530"/>
              <a:gd name="T5" fmla="*/ 142 h 759"/>
              <a:gd name="T6" fmla="*/ 352 w 530"/>
              <a:gd name="T7" fmla="*/ 116 h 759"/>
              <a:gd name="T8" fmla="*/ 354 w 530"/>
              <a:gd name="T9" fmla="*/ 55 h 759"/>
              <a:gd name="T10" fmla="*/ 337 w 530"/>
              <a:gd name="T11" fmla="*/ 61 h 759"/>
              <a:gd name="T12" fmla="*/ 309 w 530"/>
              <a:gd name="T13" fmla="*/ 14 h 759"/>
              <a:gd name="T14" fmla="*/ 269 w 530"/>
              <a:gd name="T15" fmla="*/ 25 h 759"/>
              <a:gd name="T16" fmla="*/ 219 w 530"/>
              <a:gd name="T17" fmla="*/ 97 h 759"/>
              <a:gd name="T18" fmla="*/ 179 w 530"/>
              <a:gd name="T19" fmla="*/ 117 h 759"/>
              <a:gd name="T20" fmla="*/ 139 w 530"/>
              <a:gd name="T21" fmla="*/ 106 h 759"/>
              <a:gd name="T22" fmla="*/ 118 w 530"/>
              <a:gd name="T23" fmla="*/ 148 h 759"/>
              <a:gd name="T24" fmla="*/ 72 w 530"/>
              <a:gd name="T25" fmla="*/ 140 h 759"/>
              <a:gd name="T26" fmla="*/ 57 w 530"/>
              <a:gd name="T27" fmla="*/ 80 h 759"/>
              <a:gd name="T28" fmla="*/ 23 w 530"/>
              <a:gd name="T29" fmla="*/ 144 h 759"/>
              <a:gd name="T30" fmla="*/ 11 w 530"/>
              <a:gd name="T31" fmla="*/ 163 h 759"/>
              <a:gd name="T32" fmla="*/ 7 w 530"/>
              <a:gd name="T33" fmla="*/ 213 h 759"/>
              <a:gd name="T34" fmla="*/ 54 w 530"/>
              <a:gd name="T35" fmla="*/ 283 h 759"/>
              <a:gd name="T36" fmla="*/ 20 w 530"/>
              <a:gd name="T37" fmla="*/ 322 h 759"/>
              <a:gd name="T38" fmla="*/ 71 w 530"/>
              <a:gd name="T39" fmla="*/ 362 h 759"/>
              <a:gd name="T40" fmla="*/ 65 w 530"/>
              <a:gd name="T41" fmla="*/ 407 h 759"/>
              <a:gd name="T42" fmla="*/ 23 w 530"/>
              <a:gd name="T43" fmla="*/ 446 h 759"/>
              <a:gd name="T44" fmla="*/ 55 w 530"/>
              <a:gd name="T45" fmla="*/ 543 h 759"/>
              <a:gd name="T46" fmla="*/ 52 w 530"/>
              <a:gd name="T47" fmla="*/ 616 h 759"/>
              <a:gd name="T48" fmla="*/ 29 w 530"/>
              <a:gd name="T49" fmla="*/ 681 h 759"/>
              <a:gd name="T50" fmla="*/ 19 w 530"/>
              <a:gd name="T51" fmla="*/ 693 h 759"/>
              <a:gd name="T52" fmla="*/ 19 w 530"/>
              <a:gd name="T53" fmla="*/ 706 h 759"/>
              <a:gd name="T54" fmla="*/ 38 w 530"/>
              <a:gd name="T55" fmla="*/ 730 h 759"/>
              <a:gd name="T56" fmla="*/ 41 w 530"/>
              <a:gd name="T57" fmla="*/ 737 h 759"/>
              <a:gd name="T58" fmla="*/ 44 w 530"/>
              <a:gd name="T59" fmla="*/ 746 h 759"/>
              <a:gd name="T60" fmla="*/ 119 w 530"/>
              <a:gd name="T61" fmla="*/ 756 h 759"/>
              <a:gd name="T62" fmla="*/ 162 w 530"/>
              <a:gd name="T63" fmla="*/ 744 h 759"/>
              <a:gd name="T64" fmla="*/ 170 w 530"/>
              <a:gd name="T65" fmla="*/ 700 h 759"/>
              <a:gd name="T66" fmla="*/ 337 w 530"/>
              <a:gd name="T67" fmla="*/ 525 h 759"/>
              <a:gd name="T68" fmla="*/ 377 w 530"/>
              <a:gd name="T69" fmla="*/ 495 h 759"/>
              <a:gd name="T70" fmla="*/ 340 w 530"/>
              <a:gd name="T71" fmla="*/ 457 h 759"/>
              <a:gd name="T72" fmla="*/ 296 w 530"/>
              <a:gd name="T73" fmla="*/ 441 h 759"/>
              <a:gd name="T74" fmla="*/ 272 w 530"/>
              <a:gd name="T75" fmla="*/ 419 h 759"/>
              <a:gd name="T76" fmla="*/ 264 w 530"/>
              <a:gd name="T77" fmla="*/ 361 h 759"/>
              <a:gd name="T78" fmla="*/ 246 w 530"/>
              <a:gd name="T79" fmla="*/ 368 h 759"/>
              <a:gd name="T80" fmla="*/ 174 w 530"/>
              <a:gd name="T81" fmla="*/ 345 h 759"/>
              <a:gd name="T82" fmla="*/ 156 w 530"/>
              <a:gd name="T83" fmla="*/ 338 h 759"/>
              <a:gd name="T84" fmla="*/ 143 w 530"/>
              <a:gd name="T85" fmla="*/ 323 h 759"/>
              <a:gd name="T86" fmla="*/ 153 w 530"/>
              <a:gd name="T87" fmla="*/ 301 h 759"/>
              <a:gd name="T88" fmla="*/ 179 w 530"/>
              <a:gd name="T89" fmla="*/ 274 h 759"/>
              <a:gd name="T90" fmla="*/ 172 w 530"/>
              <a:gd name="T91" fmla="*/ 239 h 759"/>
              <a:gd name="T92" fmla="*/ 189 w 530"/>
              <a:gd name="T93" fmla="*/ 227 h 759"/>
              <a:gd name="T94" fmla="*/ 206 w 530"/>
              <a:gd name="T95" fmla="*/ 212 h 759"/>
              <a:gd name="T96" fmla="*/ 212 w 530"/>
              <a:gd name="T97" fmla="*/ 202 h 759"/>
              <a:gd name="T98" fmla="*/ 213 w 530"/>
              <a:gd name="T99" fmla="*/ 186 h 759"/>
              <a:gd name="T100" fmla="*/ 250 w 530"/>
              <a:gd name="T101" fmla="*/ 179 h 759"/>
              <a:gd name="T102" fmla="*/ 324 w 530"/>
              <a:gd name="T103" fmla="*/ 219 h 759"/>
              <a:gd name="T104" fmla="*/ 315 w 530"/>
              <a:gd name="T105" fmla="*/ 229 h 759"/>
              <a:gd name="T106" fmla="*/ 306 w 530"/>
              <a:gd name="T107" fmla="*/ 242 h 759"/>
              <a:gd name="T108" fmla="*/ 335 w 530"/>
              <a:gd name="T109" fmla="*/ 255 h 759"/>
              <a:gd name="T110" fmla="*/ 348 w 530"/>
              <a:gd name="T111" fmla="*/ 258 h 759"/>
              <a:gd name="T112" fmla="*/ 361 w 530"/>
              <a:gd name="T113" fmla="*/ 289 h 759"/>
              <a:gd name="T114" fmla="*/ 379 w 530"/>
              <a:gd name="T115" fmla="*/ 332 h 759"/>
              <a:gd name="T116" fmla="*/ 404 w 530"/>
              <a:gd name="T117" fmla="*/ 375 h 759"/>
              <a:gd name="T118" fmla="*/ 501 w 530"/>
              <a:gd name="T119" fmla="*/ 309 h 759"/>
              <a:gd name="T120" fmla="*/ 509 w 530"/>
              <a:gd name="T121" fmla="*/ 280 h 759"/>
              <a:gd name="T122" fmla="*/ 497 w 530"/>
              <a:gd name="T123" fmla="*/ 254 h 7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530" h="759">
                <a:moveTo>
                  <a:pt x="488" y="229"/>
                </a:moveTo>
                <a:lnTo>
                  <a:pt x="479" y="225"/>
                </a:lnTo>
                <a:lnTo>
                  <a:pt x="479" y="225"/>
                </a:lnTo>
                <a:lnTo>
                  <a:pt x="478" y="225"/>
                </a:lnTo>
                <a:lnTo>
                  <a:pt x="470" y="216"/>
                </a:lnTo>
                <a:lnTo>
                  <a:pt x="437" y="207"/>
                </a:lnTo>
                <a:lnTo>
                  <a:pt x="427" y="207"/>
                </a:lnTo>
                <a:lnTo>
                  <a:pt x="422" y="210"/>
                </a:lnTo>
                <a:lnTo>
                  <a:pt x="409" y="184"/>
                </a:lnTo>
                <a:lnTo>
                  <a:pt x="410" y="183"/>
                </a:lnTo>
                <a:lnTo>
                  <a:pt x="419" y="171"/>
                </a:lnTo>
                <a:lnTo>
                  <a:pt x="419" y="157"/>
                </a:lnTo>
                <a:lnTo>
                  <a:pt x="420" y="153"/>
                </a:lnTo>
                <a:lnTo>
                  <a:pt x="426" y="144"/>
                </a:lnTo>
                <a:lnTo>
                  <a:pt x="422" y="142"/>
                </a:lnTo>
                <a:lnTo>
                  <a:pt x="403" y="139"/>
                </a:lnTo>
                <a:lnTo>
                  <a:pt x="403" y="139"/>
                </a:lnTo>
                <a:lnTo>
                  <a:pt x="372" y="133"/>
                </a:lnTo>
                <a:lnTo>
                  <a:pt x="370" y="133"/>
                </a:lnTo>
                <a:lnTo>
                  <a:pt x="352" y="116"/>
                </a:lnTo>
                <a:lnTo>
                  <a:pt x="352" y="114"/>
                </a:lnTo>
                <a:lnTo>
                  <a:pt x="346" y="102"/>
                </a:lnTo>
                <a:lnTo>
                  <a:pt x="345" y="98"/>
                </a:lnTo>
                <a:lnTo>
                  <a:pt x="354" y="73"/>
                </a:lnTo>
                <a:lnTo>
                  <a:pt x="354" y="55"/>
                </a:lnTo>
                <a:lnTo>
                  <a:pt x="353" y="50"/>
                </a:lnTo>
                <a:lnTo>
                  <a:pt x="344" y="59"/>
                </a:lnTo>
                <a:lnTo>
                  <a:pt x="341" y="61"/>
                </a:lnTo>
                <a:lnTo>
                  <a:pt x="339" y="64"/>
                </a:lnTo>
                <a:lnTo>
                  <a:pt x="337" y="61"/>
                </a:lnTo>
                <a:lnTo>
                  <a:pt x="333" y="59"/>
                </a:lnTo>
                <a:lnTo>
                  <a:pt x="315" y="45"/>
                </a:lnTo>
                <a:lnTo>
                  <a:pt x="313" y="42"/>
                </a:lnTo>
                <a:lnTo>
                  <a:pt x="313" y="40"/>
                </a:lnTo>
                <a:lnTo>
                  <a:pt x="309" y="14"/>
                </a:lnTo>
                <a:lnTo>
                  <a:pt x="301" y="0"/>
                </a:lnTo>
                <a:lnTo>
                  <a:pt x="283" y="1"/>
                </a:lnTo>
                <a:lnTo>
                  <a:pt x="272" y="21"/>
                </a:lnTo>
                <a:lnTo>
                  <a:pt x="270" y="23"/>
                </a:lnTo>
                <a:lnTo>
                  <a:pt x="269" y="25"/>
                </a:lnTo>
                <a:lnTo>
                  <a:pt x="241" y="18"/>
                </a:lnTo>
                <a:lnTo>
                  <a:pt x="236" y="45"/>
                </a:lnTo>
                <a:lnTo>
                  <a:pt x="236" y="72"/>
                </a:lnTo>
                <a:lnTo>
                  <a:pt x="235" y="73"/>
                </a:lnTo>
                <a:lnTo>
                  <a:pt x="219" y="97"/>
                </a:lnTo>
                <a:lnTo>
                  <a:pt x="219" y="100"/>
                </a:lnTo>
                <a:lnTo>
                  <a:pt x="217" y="101"/>
                </a:lnTo>
                <a:lnTo>
                  <a:pt x="215" y="101"/>
                </a:lnTo>
                <a:lnTo>
                  <a:pt x="197" y="102"/>
                </a:lnTo>
                <a:lnTo>
                  <a:pt x="179" y="117"/>
                </a:lnTo>
                <a:lnTo>
                  <a:pt x="177" y="119"/>
                </a:lnTo>
                <a:lnTo>
                  <a:pt x="177" y="119"/>
                </a:lnTo>
                <a:lnTo>
                  <a:pt x="174" y="119"/>
                </a:lnTo>
                <a:lnTo>
                  <a:pt x="173" y="118"/>
                </a:lnTo>
                <a:lnTo>
                  <a:pt x="139" y="106"/>
                </a:lnTo>
                <a:lnTo>
                  <a:pt x="134" y="119"/>
                </a:lnTo>
                <a:lnTo>
                  <a:pt x="134" y="120"/>
                </a:lnTo>
                <a:lnTo>
                  <a:pt x="119" y="144"/>
                </a:lnTo>
                <a:lnTo>
                  <a:pt x="119" y="144"/>
                </a:lnTo>
                <a:lnTo>
                  <a:pt x="118" y="148"/>
                </a:lnTo>
                <a:lnTo>
                  <a:pt x="115" y="150"/>
                </a:lnTo>
                <a:lnTo>
                  <a:pt x="110" y="152"/>
                </a:lnTo>
                <a:lnTo>
                  <a:pt x="95" y="150"/>
                </a:lnTo>
                <a:lnTo>
                  <a:pt x="76" y="142"/>
                </a:lnTo>
                <a:lnTo>
                  <a:pt x="72" y="140"/>
                </a:lnTo>
                <a:lnTo>
                  <a:pt x="71" y="139"/>
                </a:lnTo>
                <a:lnTo>
                  <a:pt x="71" y="137"/>
                </a:lnTo>
                <a:lnTo>
                  <a:pt x="68" y="108"/>
                </a:lnTo>
                <a:lnTo>
                  <a:pt x="62" y="86"/>
                </a:lnTo>
                <a:lnTo>
                  <a:pt x="57" y="80"/>
                </a:lnTo>
                <a:lnTo>
                  <a:pt x="49" y="97"/>
                </a:lnTo>
                <a:lnTo>
                  <a:pt x="49" y="97"/>
                </a:lnTo>
                <a:lnTo>
                  <a:pt x="49" y="97"/>
                </a:lnTo>
                <a:lnTo>
                  <a:pt x="35" y="117"/>
                </a:lnTo>
                <a:lnTo>
                  <a:pt x="23" y="144"/>
                </a:lnTo>
                <a:lnTo>
                  <a:pt x="23" y="145"/>
                </a:lnTo>
                <a:lnTo>
                  <a:pt x="23" y="145"/>
                </a:lnTo>
                <a:lnTo>
                  <a:pt x="23" y="147"/>
                </a:lnTo>
                <a:lnTo>
                  <a:pt x="22" y="147"/>
                </a:lnTo>
                <a:lnTo>
                  <a:pt x="11" y="163"/>
                </a:lnTo>
                <a:lnTo>
                  <a:pt x="11" y="163"/>
                </a:lnTo>
                <a:lnTo>
                  <a:pt x="11" y="166"/>
                </a:lnTo>
                <a:lnTo>
                  <a:pt x="8" y="172"/>
                </a:lnTo>
                <a:lnTo>
                  <a:pt x="0" y="186"/>
                </a:lnTo>
                <a:lnTo>
                  <a:pt x="7" y="213"/>
                </a:lnTo>
                <a:lnTo>
                  <a:pt x="44" y="253"/>
                </a:lnTo>
                <a:lnTo>
                  <a:pt x="44" y="253"/>
                </a:lnTo>
                <a:lnTo>
                  <a:pt x="55" y="278"/>
                </a:lnTo>
                <a:lnTo>
                  <a:pt x="55" y="281"/>
                </a:lnTo>
                <a:lnTo>
                  <a:pt x="54" y="283"/>
                </a:lnTo>
                <a:lnTo>
                  <a:pt x="53" y="283"/>
                </a:lnTo>
                <a:lnTo>
                  <a:pt x="44" y="296"/>
                </a:lnTo>
                <a:lnTo>
                  <a:pt x="41" y="298"/>
                </a:lnTo>
                <a:lnTo>
                  <a:pt x="17" y="302"/>
                </a:lnTo>
                <a:lnTo>
                  <a:pt x="20" y="322"/>
                </a:lnTo>
                <a:lnTo>
                  <a:pt x="38" y="332"/>
                </a:lnTo>
                <a:lnTo>
                  <a:pt x="64" y="338"/>
                </a:lnTo>
                <a:lnTo>
                  <a:pt x="71" y="362"/>
                </a:lnTo>
                <a:lnTo>
                  <a:pt x="71" y="362"/>
                </a:lnTo>
                <a:lnTo>
                  <a:pt x="71" y="362"/>
                </a:lnTo>
                <a:lnTo>
                  <a:pt x="71" y="363"/>
                </a:lnTo>
                <a:lnTo>
                  <a:pt x="71" y="364"/>
                </a:lnTo>
                <a:lnTo>
                  <a:pt x="65" y="406"/>
                </a:lnTo>
                <a:lnTo>
                  <a:pt x="65" y="406"/>
                </a:lnTo>
                <a:lnTo>
                  <a:pt x="65" y="407"/>
                </a:lnTo>
                <a:lnTo>
                  <a:pt x="55" y="425"/>
                </a:lnTo>
                <a:lnTo>
                  <a:pt x="55" y="429"/>
                </a:lnTo>
                <a:lnTo>
                  <a:pt x="53" y="429"/>
                </a:lnTo>
                <a:lnTo>
                  <a:pt x="23" y="433"/>
                </a:lnTo>
                <a:lnTo>
                  <a:pt x="23" y="446"/>
                </a:lnTo>
                <a:lnTo>
                  <a:pt x="14" y="472"/>
                </a:lnTo>
                <a:lnTo>
                  <a:pt x="11" y="502"/>
                </a:lnTo>
                <a:lnTo>
                  <a:pt x="17" y="519"/>
                </a:lnTo>
                <a:lnTo>
                  <a:pt x="54" y="542"/>
                </a:lnTo>
                <a:lnTo>
                  <a:pt x="55" y="543"/>
                </a:lnTo>
                <a:lnTo>
                  <a:pt x="71" y="571"/>
                </a:lnTo>
                <a:lnTo>
                  <a:pt x="71" y="572"/>
                </a:lnTo>
                <a:lnTo>
                  <a:pt x="72" y="573"/>
                </a:lnTo>
                <a:lnTo>
                  <a:pt x="71" y="574"/>
                </a:lnTo>
                <a:lnTo>
                  <a:pt x="52" y="616"/>
                </a:lnTo>
                <a:lnTo>
                  <a:pt x="47" y="628"/>
                </a:lnTo>
                <a:lnTo>
                  <a:pt x="47" y="628"/>
                </a:lnTo>
                <a:lnTo>
                  <a:pt x="35" y="655"/>
                </a:lnTo>
                <a:lnTo>
                  <a:pt x="30" y="677"/>
                </a:lnTo>
                <a:lnTo>
                  <a:pt x="29" y="681"/>
                </a:lnTo>
                <a:lnTo>
                  <a:pt x="29" y="682"/>
                </a:lnTo>
                <a:lnTo>
                  <a:pt x="29" y="682"/>
                </a:lnTo>
                <a:lnTo>
                  <a:pt x="25" y="685"/>
                </a:lnTo>
                <a:lnTo>
                  <a:pt x="22" y="689"/>
                </a:lnTo>
                <a:lnTo>
                  <a:pt x="19" y="693"/>
                </a:lnTo>
                <a:lnTo>
                  <a:pt x="17" y="698"/>
                </a:lnTo>
                <a:lnTo>
                  <a:pt x="17" y="698"/>
                </a:lnTo>
                <a:lnTo>
                  <a:pt x="16" y="702"/>
                </a:lnTo>
                <a:lnTo>
                  <a:pt x="16" y="704"/>
                </a:lnTo>
                <a:lnTo>
                  <a:pt x="19" y="706"/>
                </a:lnTo>
                <a:lnTo>
                  <a:pt x="20" y="707"/>
                </a:lnTo>
                <a:lnTo>
                  <a:pt x="31" y="720"/>
                </a:lnTo>
                <a:lnTo>
                  <a:pt x="31" y="720"/>
                </a:lnTo>
                <a:lnTo>
                  <a:pt x="31" y="720"/>
                </a:lnTo>
                <a:lnTo>
                  <a:pt x="38" y="730"/>
                </a:lnTo>
                <a:lnTo>
                  <a:pt x="40" y="729"/>
                </a:lnTo>
                <a:lnTo>
                  <a:pt x="40" y="729"/>
                </a:lnTo>
                <a:lnTo>
                  <a:pt x="41" y="732"/>
                </a:lnTo>
                <a:lnTo>
                  <a:pt x="41" y="733"/>
                </a:lnTo>
                <a:lnTo>
                  <a:pt x="41" y="737"/>
                </a:lnTo>
                <a:lnTo>
                  <a:pt x="41" y="737"/>
                </a:lnTo>
                <a:lnTo>
                  <a:pt x="41" y="738"/>
                </a:lnTo>
                <a:lnTo>
                  <a:pt x="41" y="738"/>
                </a:lnTo>
                <a:lnTo>
                  <a:pt x="41" y="738"/>
                </a:lnTo>
                <a:lnTo>
                  <a:pt x="44" y="746"/>
                </a:lnTo>
                <a:lnTo>
                  <a:pt x="54" y="749"/>
                </a:lnTo>
                <a:lnTo>
                  <a:pt x="98" y="759"/>
                </a:lnTo>
                <a:lnTo>
                  <a:pt x="98" y="759"/>
                </a:lnTo>
                <a:lnTo>
                  <a:pt x="109" y="759"/>
                </a:lnTo>
                <a:lnTo>
                  <a:pt x="119" y="756"/>
                </a:lnTo>
                <a:lnTo>
                  <a:pt x="130" y="753"/>
                </a:lnTo>
                <a:lnTo>
                  <a:pt x="140" y="749"/>
                </a:lnTo>
                <a:lnTo>
                  <a:pt x="140" y="749"/>
                </a:lnTo>
                <a:lnTo>
                  <a:pt x="151" y="746"/>
                </a:lnTo>
                <a:lnTo>
                  <a:pt x="162" y="744"/>
                </a:lnTo>
                <a:lnTo>
                  <a:pt x="172" y="744"/>
                </a:lnTo>
                <a:lnTo>
                  <a:pt x="182" y="744"/>
                </a:lnTo>
                <a:lnTo>
                  <a:pt x="185" y="736"/>
                </a:lnTo>
                <a:lnTo>
                  <a:pt x="171" y="704"/>
                </a:lnTo>
                <a:lnTo>
                  <a:pt x="170" y="700"/>
                </a:lnTo>
                <a:lnTo>
                  <a:pt x="171" y="700"/>
                </a:lnTo>
                <a:lnTo>
                  <a:pt x="240" y="605"/>
                </a:lnTo>
                <a:lnTo>
                  <a:pt x="313" y="534"/>
                </a:lnTo>
                <a:lnTo>
                  <a:pt x="314" y="534"/>
                </a:lnTo>
                <a:lnTo>
                  <a:pt x="337" y="525"/>
                </a:lnTo>
                <a:lnTo>
                  <a:pt x="349" y="512"/>
                </a:lnTo>
                <a:lnTo>
                  <a:pt x="349" y="511"/>
                </a:lnTo>
                <a:lnTo>
                  <a:pt x="349" y="511"/>
                </a:lnTo>
                <a:lnTo>
                  <a:pt x="363" y="502"/>
                </a:lnTo>
                <a:lnTo>
                  <a:pt x="377" y="495"/>
                </a:lnTo>
                <a:lnTo>
                  <a:pt x="370" y="489"/>
                </a:lnTo>
                <a:lnTo>
                  <a:pt x="354" y="473"/>
                </a:lnTo>
                <a:lnTo>
                  <a:pt x="354" y="472"/>
                </a:lnTo>
                <a:lnTo>
                  <a:pt x="353" y="472"/>
                </a:lnTo>
                <a:lnTo>
                  <a:pt x="340" y="457"/>
                </a:lnTo>
                <a:lnTo>
                  <a:pt x="339" y="455"/>
                </a:lnTo>
                <a:lnTo>
                  <a:pt x="339" y="453"/>
                </a:lnTo>
                <a:lnTo>
                  <a:pt x="346" y="446"/>
                </a:lnTo>
                <a:lnTo>
                  <a:pt x="330" y="449"/>
                </a:lnTo>
                <a:lnTo>
                  <a:pt x="296" y="441"/>
                </a:lnTo>
                <a:lnTo>
                  <a:pt x="296" y="441"/>
                </a:lnTo>
                <a:lnTo>
                  <a:pt x="286" y="435"/>
                </a:lnTo>
                <a:lnTo>
                  <a:pt x="280" y="431"/>
                </a:lnTo>
                <a:lnTo>
                  <a:pt x="275" y="425"/>
                </a:lnTo>
                <a:lnTo>
                  <a:pt x="272" y="419"/>
                </a:lnTo>
                <a:lnTo>
                  <a:pt x="272" y="419"/>
                </a:lnTo>
                <a:lnTo>
                  <a:pt x="267" y="403"/>
                </a:lnTo>
                <a:lnTo>
                  <a:pt x="265" y="388"/>
                </a:lnTo>
                <a:lnTo>
                  <a:pt x="264" y="374"/>
                </a:lnTo>
                <a:lnTo>
                  <a:pt x="264" y="361"/>
                </a:lnTo>
                <a:lnTo>
                  <a:pt x="264" y="361"/>
                </a:lnTo>
                <a:lnTo>
                  <a:pt x="260" y="364"/>
                </a:lnTo>
                <a:lnTo>
                  <a:pt x="256" y="367"/>
                </a:lnTo>
                <a:lnTo>
                  <a:pt x="251" y="368"/>
                </a:lnTo>
                <a:lnTo>
                  <a:pt x="246" y="368"/>
                </a:lnTo>
                <a:lnTo>
                  <a:pt x="221" y="362"/>
                </a:lnTo>
                <a:lnTo>
                  <a:pt x="204" y="349"/>
                </a:lnTo>
                <a:lnTo>
                  <a:pt x="183" y="345"/>
                </a:lnTo>
                <a:lnTo>
                  <a:pt x="174" y="345"/>
                </a:lnTo>
                <a:lnTo>
                  <a:pt x="174" y="345"/>
                </a:lnTo>
                <a:lnTo>
                  <a:pt x="170" y="345"/>
                </a:lnTo>
                <a:lnTo>
                  <a:pt x="164" y="344"/>
                </a:lnTo>
                <a:lnTo>
                  <a:pt x="159" y="341"/>
                </a:lnTo>
                <a:lnTo>
                  <a:pt x="156" y="338"/>
                </a:lnTo>
                <a:lnTo>
                  <a:pt x="156" y="338"/>
                </a:lnTo>
                <a:lnTo>
                  <a:pt x="151" y="335"/>
                </a:lnTo>
                <a:lnTo>
                  <a:pt x="148" y="331"/>
                </a:lnTo>
                <a:lnTo>
                  <a:pt x="146" y="327"/>
                </a:lnTo>
                <a:lnTo>
                  <a:pt x="143" y="323"/>
                </a:lnTo>
                <a:lnTo>
                  <a:pt x="143" y="323"/>
                </a:lnTo>
                <a:lnTo>
                  <a:pt x="143" y="316"/>
                </a:lnTo>
                <a:lnTo>
                  <a:pt x="144" y="312"/>
                </a:lnTo>
                <a:lnTo>
                  <a:pt x="147" y="306"/>
                </a:lnTo>
                <a:lnTo>
                  <a:pt x="153" y="301"/>
                </a:lnTo>
                <a:lnTo>
                  <a:pt x="153" y="301"/>
                </a:lnTo>
                <a:lnTo>
                  <a:pt x="159" y="297"/>
                </a:lnTo>
                <a:lnTo>
                  <a:pt x="165" y="290"/>
                </a:lnTo>
                <a:lnTo>
                  <a:pt x="172" y="282"/>
                </a:lnTo>
                <a:lnTo>
                  <a:pt x="179" y="274"/>
                </a:lnTo>
                <a:lnTo>
                  <a:pt x="179" y="274"/>
                </a:lnTo>
                <a:lnTo>
                  <a:pt x="173" y="266"/>
                </a:lnTo>
                <a:lnTo>
                  <a:pt x="170" y="258"/>
                </a:lnTo>
                <a:lnTo>
                  <a:pt x="169" y="250"/>
                </a:lnTo>
                <a:lnTo>
                  <a:pt x="171" y="241"/>
                </a:lnTo>
                <a:lnTo>
                  <a:pt x="172" y="239"/>
                </a:lnTo>
                <a:lnTo>
                  <a:pt x="172" y="239"/>
                </a:lnTo>
                <a:lnTo>
                  <a:pt x="172" y="237"/>
                </a:lnTo>
                <a:lnTo>
                  <a:pt x="174" y="236"/>
                </a:lnTo>
                <a:lnTo>
                  <a:pt x="180" y="231"/>
                </a:lnTo>
                <a:lnTo>
                  <a:pt x="189" y="227"/>
                </a:lnTo>
                <a:lnTo>
                  <a:pt x="201" y="223"/>
                </a:lnTo>
                <a:lnTo>
                  <a:pt x="201" y="223"/>
                </a:lnTo>
                <a:lnTo>
                  <a:pt x="203" y="215"/>
                </a:lnTo>
                <a:lnTo>
                  <a:pt x="205" y="213"/>
                </a:lnTo>
                <a:lnTo>
                  <a:pt x="206" y="212"/>
                </a:lnTo>
                <a:lnTo>
                  <a:pt x="225" y="213"/>
                </a:lnTo>
                <a:lnTo>
                  <a:pt x="222" y="211"/>
                </a:lnTo>
                <a:lnTo>
                  <a:pt x="222" y="211"/>
                </a:lnTo>
                <a:lnTo>
                  <a:pt x="214" y="205"/>
                </a:lnTo>
                <a:lnTo>
                  <a:pt x="212" y="202"/>
                </a:lnTo>
                <a:lnTo>
                  <a:pt x="211" y="199"/>
                </a:lnTo>
                <a:lnTo>
                  <a:pt x="210" y="196"/>
                </a:lnTo>
                <a:lnTo>
                  <a:pt x="210" y="192"/>
                </a:lnTo>
                <a:lnTo>
                  <a:pt x="211" y="189"/>
                </a:lnTo>
                <a:lnTo>
                  <a:pt x="213" y="186"/>
                </a:lnTo>
                <a:lnTo>
                  <a:pt x="222" y="179"/>
                </a:lnTo>
                <a:lnTo>
                  <a:pt x="222" y="179"/>
                </a:lnTo>
                <a:lnTo>
                  <a:pt x="230" y="176"/>
                </a:lnTo>
                <a:lnTo>
                  <a:pt x="241" y="176"/>
                </a:lnTo>
                <a:lnTo>
                  <a:pt x="250" y="179"/>
                </a:lnTo>
                <a:lnTo>
                  <a:pt x="260" y="183"/>
                </a:lnTo>
                <a:lnTo>
                  <a:pt x="288" y="203"/>
                </a:lnTo>
                <a:lnTo>
                  <a:pt x="313" y="203"/>
                </a:lnTo>
                <a:lnTo>
                  <a:pt x="322" y="210"/>
                </a:lnTo>
                <a:lnTo>
                  <a:pt x="324" y="219"/>
                </a:lnTo>
                <a:lnTo>
                  <a:pt x="324" y="219"/>
                </a:lnTo>
                <a:lnTo>
                  <a:pt x="323" y="223"/>
                </a:lnTo>
                <a:lnTo>
                  <a:pt x="322" y="227"/>
                </a:lnTo>
                <a:lnTo>
                  <a:pt x="319" y="228"/>
                </a:lnTo>
                <a:lnTo>
                  <a:pt x="315" y="229"/>
                </a:lnTo>
                <a:lnTo>
                  <a:pt x="315" y="229"/>
                </a:lnTo>
                <a:lnTo>
                  <a:pt x="312" y="230"/>
                </a:lnTo>
                <a:lnTo>
                  <a:pt x="308" y="233"/>
                </a:lnTo>
                <a:lnTo>
                  <a:pt x="307" y="237"/>
                </a:lnTo>
                <a:lnTo>
                  <a:pt x="306" y="242"/>
                </a:lnTo>
                <a:lnTo>
                  <a:pt x="317" y="272"/>
                </a:lnTo>
                <a:lnTo>
                  <a:pt x="317" y="272"/>
                </a:lnTo>
                <a:lnTo>
                  <a:pt x="323" y="263"/>
                </a:lnTo>
                <a:lnTo>
                  <a:pt x="329" y="259"/>
                </a:lnTo>
                <a:lnTo>
                  <a:pt x="335" y="255"/>
                </a:lnTo>
                <a:lnTo>
                  <a:pt x="339" y="253"/>
                </a:lnTo>
                <a:lnTo>
                  <a:pt x="339" y="253"/>
                </a:lnTo>
                <a:lnTo>
                  <a:pt x="343" y="253"/>
                </a:lnTo>
                <a:lnTo>
                  <a:pt x="346" y="255"/>
                </a:lnTo>
                <a:lnTo>
                  <a:pt x="348" y="258"/>
                </a:lnTo>
                <a:lnTo>
                  <a:pt x="352" y="260"/>
                </a:lnTo>
                <a:lnTo>
                  <a:pt x="352" y="260"/>
                </a:lnTo>
                <a:lnTo>
                  <a:pt x="357" y="273"/>
                </a:lnTo>
                <a:lnTo>
                  <a:pt x="361" y="289"/>
                </a:lnTo>
                <a:lnTo>
                  <a:pt x="361" y="289"/>
                </a:lnTo>
                <a:lnTo>
                  <a:pt x="363" y="298"/>
                </a:lnTo>
                <a:lnTo>
                  <a:pt x="364" y="306"/>
                </a:lnTo>
                <a:lnTo>
                  <a:pt x="367" y="313"/>
                </a:lnTo>
                <a:lnTo>
                  <a:pt x="370" y="318"/>
                </a:lnTo>
                <a:lnTo>
                  <a:pt x="379" y="332"/>
                </a:lnTo>
                <a:lnTo>
                  <a:pt x="379" y="332"/>
                </a:lnTo>
                <a:lnTo>
                  <a:pt x="390" y="345"/>
                </a:lnTo>
                <a:lnTo>
                  <a:pt x="396" y="355"/>
                </a:lnTo>
                <a:lnTo>
                  <a:pt x="402" y="365"/>
                </a:lnTo>
                <a:lnTo>
                  <a:pt x="404" y="375"/>
                </a:lnTo>
                <a:lnTo>
                  <a:pt x="453" y="368"/>
                </a:lnTo>
                <a:lnTo>
                  <a:pt x="472" y="357"/>
                </a:lnTo>
                <a:lnTo>
                  <a:pt x="491" y="333"/>
                </a:lnTo>
                <a:lnTo>
                  <a:pt x="501" y="310"/>
                </a:lnTo>
                <a:lnTo>
                  <a:pt x="501" y="309"/>
                </a:lnTo>
                <a:lnTo>
                  <a:pt x="501" y="307"/>
                </a:lnTo>
                <a:lnTo>
                  <a:pt x="506" y="283"/>
                </a:lnTo>
                <a:lnTo>
                  <a:pt x="506" y="282"/>
                </a:lnTo>
                <a:lnTo>
                  <a:pt x="508" y="280"/>
                </a:lnTo>
                <a:lnTo>
                  <a:pt x="509" y="280"/>
                </a:lnTo>
                <a:lnTo>
                  <a:pt x="527" y="268"/>
                </a:lnTo>
                <a:lnTo>
                  <a:pt x="530" y="266"/>
                </a:lnTo>
                <a:lnTo>
                  <a:pt x="529" y="263"/>
                </a:lnTo>
                <a:lnTo>
                  <a:pt x="499" y="254"/>
                </a:lnTo>
                <a:lnTo>
                  <a:pt x="497" y="254"/>
                </a:lnTo>
                <a:lnTo>
                  <a:pt x="497" y="253"/>
                </a:lnTo>
                <a:lnTo>
                  <a:pt x="490" y="235"/>
                </a:lnTo>
                <a:lnTo>
                  <a:pt x="488" y="229"/>
                </a:lnTo>
                <a:close/>
              </a:path>
            </a:pathLst>
          </a:custGeom>
          <a:solidFill>
            <a:srgbClr val="AA7FDC"/>
          </a:solidFill>
          <a:ln>
            <a:noFill/>
          </a:ln>
        </p:spPr>
        <p:txBody>
          <a:bodyPr vert="horz" wrap="square" lIns="121908" tIns="60954" rIns="121908" bIns="60954" numCol="1" anchor="t" anchorCtr="0" compatLnSpc="1"/>
          <a:lstStyle/>
          <a:p>
            <a:endParaRPr lang="zh-CN" altLang="en-US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5" name="Freeform 66"/>
          <p:cNvSpPr/>
          <p:nvPr/>
        </p:nvSpPr>
        <p:spPr bwMode="auto">
          <a:xfrm>
            <a:off x="4429698" y="3569601"/>
            <a:ext cx="650587" cy="640235"/>
          </a:xfrm>
          <a:custGeom>
            <a:avLst/>
            <a:gdLst>
              <a:gd name="T0" fmla="*/ 3 w 560"/>
              <a:gd name="T1" fmla="*/ 246 h 552"/>
              <a:gd name="T2" fmla="*/ 2 w 560"/>
              <a:gd name="T3" fmla="*/ 285 h 552"/>
              <a:gd name="T4" fmla="*/ 12 w 560"/>
              <a:gd name="T5" fmla="*/ 315 h 552"/>
              <a:gd name="T6" fmla="*/ 45 w 560"/>
              <a:gd name="T7" fmla="*/ 337 h 552"/>
              <a:gd name="T8" fmla="*/ 81 w 560"/>
              <a:gd name="T9" fmla="*/ 417 h 552"/>
              <a:gd name="T10" fmla="*/ 130 w 560"/>
              <a:gd name="T11" fmla="*/ 439 h 552"/>
              <a:gd name="T12" fmla="*/ 139 w 560"/>
              <a:gd name="T13" fmla="*/ 447 h 552"/>
              <a:gd name="T14" fmla="*/ 229 w 560"/>
              <a:gd name="T15" fmla="*/ 458 h 552"/>
              <a:gd name="T16" fmla="*/ 315 w 560"/>
              <a:gd name="T17" fmla="*/ 465 h 552"/>
              <a:gd name="T18" fmla="*/ 323 w 560"/>
              <a:gd name="T19" fmla="*/ 473 h 552"/>
              <a:gd name="T20" fmla="*/ 326 w 560"/>
              <a:gd name="T21" fmla="*/ 503 h 552"/>
              <a:gd name="T22" fmla="*/ 327 w 560"/>
              <a:gd name="T23" fmla="*/ 524 h 552"/>
              <a:gd name="T24" fmla="*/ 377 w 560"/>
              <a:gd name="T25" fmla="*/ 512 h 552"/>
              <a:gd name="T26" fmla="*/ 392 w 560"/>
              <a:gd name="T27" fmla="*/ 516 h 552"/>
              <a:gd name="T28" fmla="*/ 420 w 560"/>
              <a:gd name="T29" fmla="*/ 548 h 552"/>
              <a:gd name="T30" fmla="*/ 433 w 560"/>
              <a:gd name="T31" fmla="*/ 550 h 552"/>
              <a:gd name="T32" fmla="*/ 455 w 560"/>
              <a:gd name="T33" fmla="*/ 527 h 552"/>
              <a:gd name="T34" fmla="*/ 492 w 560"/>
              <a:gd name="T35" fmla="*/ 524 h 552"/>
              <a:gd name="T36" fmla="*/ 502 w 560"/>
              <a:gd name="T37" fmla="*/ 508 h 552"/>
              <a:gd name="T38" fmla="*/ 523 w 560"/>
              <a:gd name="T39" fmla="*/ 501 h 552"/>
              <a:gd name="T40" fmla="*/ 520 w 560"/>
              <a:gd name="T41" fmla="*/ 462 h 552"/>
              <a:gd name="T42" fmla="*/ 508 w 560"/>
              <a:gd name="T43" fmla="*/ 449 h 552"/>
              <a:gd name="T44" fmla="*/ 489 w 560"/>
              <a:gd name="T45" fmla="*/ 444 h 552"/>
              <a:gd name="T46" fmla="*/ 468 w 560"/>
              <a:gd name="T47" fmla="*/ 447 h 552"/>
              <a:gd name="T48" fmla="*/ 456 w 560"/>
              <a:gd name="T49" fmla="*/ 439 h 552"/>
              <a:gd name="T50" fmla="*/ 436 w 560"/>
              <a:gd name="T51" fmla="*/ 403 h 552"/>
              <a:gd name="T52" fmla="*/ 416 w 560"/>
              <a:gd name="T53" fmla="*/ 381 h 552"/>
              <a:gd name="T54" fmla="*/ 413 w 560"/>
              <a:gd name="T55" fmla="*/ 365 h 552"/>
              <a:gd name="T56" fmla="*/ 447 w 560"/>
              <a:gd name="T57" fmla="*/ 342 h 552"/>
              <a:gd name="T58" fmla="*/ 449 w 560"/>
              <a:gd name="T59" fmla="*/ 322 h 552"/>
              <a:gd name="T60" fmla="*/ 460 w 560"/>
              <a:gd name="T61" fmla="*/ 310 h 552"/>
              <a:gd name="T62" fmla="*/ 483 w 560"/>
              <a:gd name="T63" fmla="*/ 297 h 552"/>
              <a:gd name="T64" fmla="*/ 471 w 560"/>
              <a:gd name="T65" fmla="*/ 258 h 552"/>
              <a:gd name="T66" fmla="*/ 480 w 560"/>
              <a:gd name="T67" fmla="*/ 244 h 552"/>
              <a:gd name="T68" fmla="*/ 512 w 560"/>
              <a:gd name="T69" fmla="*/ 251 h 552"/>
              <a:gd name="T70" fmla="*/ 513 w 560"/>
              <a:gd name="T71" fmla="*/ 254 h 552"/>
              <a:gd name="T72" fmla="*/ 560 w 560"/>
              <a:gd name="T73" fmla="*/ 245 h 552"/>
              <a:gd name="T74" fmla="*/ 529 w 560"/>
              <a:gd name="T75" fmla="*/ 202 h 552"/>
              <a:gd name="T76" fmla="*/ 457 w 560"/>
              <a:gd name="T77" fmla="*/ 192 h 552"/>
              <a:gd name="T78" fmla="*/ 442 w 560"/>
              <a:gd name="T79" fmla="*/ 183 h 552"/>
              <a:gd name="T80" fmla="*/ 423 w 560"/>
              <a:gd name="T81" fmla="*/ 164 h 552"/>
              <a:gd name="T82" fmla="*/ 446 w 560"/>
              <a:gd name="T83" fmla="*/ 87 h 552"/>
              <a:gd name="T84" fmla="*/ 434 w 560"/>
              <a:gd name="T85" fmla="*/ 46 h 552"/>
              <a:gd name="T86" fmla="*/ 377 w 560"/>
              <a:gd name="T87" fmla="*/ 36 h 552"/>
              <a:gd name="T88" fmla="*/ 304 w 560"/>
              <a:gd name="T89" fmla="*/ 34 h 552"/>
              <a:gd name="T90" fmla="*/ 284 w 560"/>
              <a:gd name="T91" fmla="*/ 9 h 552"/>
              <a:gd name="T92" fmla="*/ 284 w 560"/>
              <a:gd name="T93" fmla="*/ 8 h 552"/>
              <a:gd name="T94" fmla="*/ 281 w 560"/>
              <a:gd name="T95" fmla="*/ 1 h 552"/>
              <a:gd name="T96" fmla="*/ 274 w 560"/>
              <a:gd name="T97" fmla="*/ 50 h 552"/>
              <a:gd name="T98" fmla="*/ 278 w 560"/>
              <a:gd name="T99" fmla="*/ 62 h 552"/>
              <a:gd name="T100" fmla="*/ 278 w 560"/>
              <a:gd name="T101" fmla="*/ 102 h 552"/>
              <a:gd name="T102" fmla="*/ 260 w 560"/>
              <a:gd name="T103" fmla="*/ 145 h 552"/>
              <a:gd name="T104" fmla="*/ 223 w 560"/>
              <a:gd name="T105" fmla="*/ 160 h 552"/>
              <a:gd name="T106" fmla="*/ 124 w 560"/>
              <a:gd name="T107" fmla="*/ 182 h 5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560" h="552">
                <a:moveTo>
                  <a:pt x="123" y="182"/>
                </a:moveTo>
                <a:lnTo>
                  <a:pt x="122" y="182"/>
                </a:lnTo>
                <a:lnTo>
                  <a:pt x="30" y="220"/>
                </a:lnTo>
                <a:lnTo>
                  <a:pt x="3" y="246"/>
                </a:lnTo>
                <a:lnTo>
                  <a:pt x="3" y="246"/>
                </a:lnTo>
                <a:lnTo>
                  <a:pt x="2" y="261"/>
                </a:lnTo>
                <a:lnTo>
                  <a:pt x="0" y="274"/>
                </a:lnTo>
                <a:lnTo>
                  <a:pt x="2" y="285"/>
                </a:lnTo>
                <a:lnTo>
                  <a:pt x="3" y="295"/>
                </a:lnTo>
                <a:lnTo>
                  <a:pt x="5" y="304"/>
                </a:lnTo>
                <a:lnTo>
                  <a:pt x="8" y="310"/>
                </a:lnTo>
                <a:lnTo>
                  <a:pt x="12" y="315"/>
                </a:lnTo>
                <a:lnTo>
                  <a:pt x="16" y="318"/>
                </a:lnTo>
                <a:lnTo>
                  <a:pt x="44" y="336"/>
                </a:lnTo>
                <a:lnTo>
                  <a:pt x="45" y="336"/>
                </a:lnTo>
                <a:lnTo>
                  <a:pt x="45" y="337"/>
                </a:lnTo>
                <a:lnTo>
                  <a:pt x="52" y="381"/>
                </a:lnTo>
                <a:lnTo>
                  <a:pt x="52" y="381"/>
                </a:lnTo>
                <a:lnTo>
                  <a:pt x="68" y="402"/>
                </a:lnTo>
                <a:lnTo>
                  <a:pt x="81" y="417"/>
                </a:lnTo>
                <a:lnTo>
                  <a:pt x="91" y="426"/>
                </a:lnTo>
                <a:lnTo>
                  <a:pt x="99" y="432"/>
                </a:lnTo>
                <a:lnTo>
                  <a:pt x="125" y="438"/>
                </a:lnTo>
                <a:lnTo>
                  <a:pt x="130" y="439"/>
                </a:lnTo>
                <a:lnTo>
                  <a:pt x="130" y="440"/>
                </a:lnTo>
                <a:lnTo>
                  <a:pt x="130" y="440"/>
                </a:lnTo>
                <a:lnTo>
                  <a:pt x="133" y="443"/>
                </a:lnTo>
                <a:lnTo>
                  <a:pt x="139" y="447"/>
                </a:lnTo>
                <a:lnTo>
                  <a:pt x="147" y="450"/>
                </a:lnTo>
                <a:lnTo>
                  <a:pt x="157" y="455"/>
                </a:lnTo>
                <a:lnTo>
                  <a:pt x="229" y="458"/>
                </a:lnTo>
                <a:lnTo>
                  <a:pt x="229" y="458"/>
                </a:lnTo>
                <a:lnTo>
                  <a:pt x="265" y="458"/>
                </a:lnTo>
                <a:lnTo>
                  <a:pt x="292" y="461"/>
                </a:lnTo>
                <a:lnTo>
                  <a:pt x="310" y="464"/>
                </a:lnTo>
                <a:lnTo>
                  <a:pt x="315" y="465"/>
                </a:lnTo>
                <a:lnTo>
                  <a:pt x="319" y="467"/>
                </a:lnTo>
                <a:lnTo>
                  <a:pt x="319" y="467"/>
                </a:lnTo>
                <a:lnTo>
                  <a:pt x="321" y="470"/>
                </a:lnTo>
                <a:lnTo>
                  <a:pt x="323" y="473"/>
                </a:lnTo>
                <a:lnTo>
                  <a:pt x="325" y="480"/>
                </a:lnTo>
                <a:lnTo>
                  <a:pt x="326" y="490"/>
                </a:lnTo>
                <a:lnTo>
                  <a:pt x="326" y="503"/>
                </a:lnTo>
                <a:lnTo>
                  <a:pt x="326" y="503"/>
                </a:lnTo>
                <a:lnTo>
                  <a:pt x="325" y="511"/>
                </a:lnTo>
                <a:lnTo>
                  <a:pt x="325" y="517"/>
                </a:lnTo>
                <a:lnTo>
                  <a:pt x="326" y="521"/>
                </a:lnTo>
                <a:lnTo>
                  <a:pt x="327" y="524"/>
                </a:lnTo>
                <a:lnTo>
                  <a:pt x="353" y="517"/>
                </a:lnTo>
                <a:lnTo>
                  <a:pt x="353" y="517"/>
                </a:lnTo>
                <a:lnTo>
                  <a:pt x="367" y="513"/>
                </a:lnTo>
                <a:lnTo>
                  <a:pt x="377" y="512"/>
                </a:lnTo>
                <a:lnTo>
                  <a:pt x="382" y="512"/>
                </a:lnTo>
                <a:lnTo>
                  <a:pt x="386" y="512"/>
                </a:lnTo>
                <a:lnTo>
                  <a:pt x="389" y="514"/>
                </a:lnTo>
                <a:lnTo>
                  <a:pt x="392" y="516"/>
                </a:lnTo>
                <a:lnTo>
                  <a:pt x="401" y="528"/>
                </a:lnTo>
                <a:lnTo>
                  <a:pt x="401" y="528"/>
                </a:lnTo>
                <a:lnTo>
                  <a:pt x="412" y="540"/>
                </a:lnTo>
                <a:lnTo>
                  <a:pt x="420" y="548"/>
                </a:lnTo>
                <a:lnTo>
                  <a:pt x="425" y="551"/>
                </a:lnTo>
                <a:lnTo>
                  <a:pt x="428" y="552"/>
                </a:lnTo>
                <a:lnTo>
                  <a:pt x="428" y="552"/>
                </a:lnTo>
                <a:lnTo>
                  <a:pt x="433" y="550"/>
                </a:lnTo>
                <a:lnTo>
                  <a:pt x="439" y="545"/>
                </a:lnTo>
                <a:lnTo>
                  <a:pt x="446" y="538"/>
                </a:lnTo>
                <a:lnTo>
                  <a:pt x="452" y="530"/>
                </a:lnTo>
                <a:lnTo>
                  <a:pt x="455" y="527"/>
                </a:lnTo>
                <a:lnTo>
                  <a:pt x="477" y="541"/>
                </a:lnTo>
                <a:lnTo>
                  <a:pt x="489" y="529"/>
                </a:lnTo>
                <a:lnTo>
                  <a:pt x="489" y="529"/>
                </a:lnTo>
                <a:lnTo>
                  <a:pt x="492" y="524"/>
                </a:lnTo>
                <a:lnTo>
                  <a:pt x="493" y="518"/>
                </a:lnTo>
                <a:lnTo>
                  <a:pt x="496" y="513"/>
                </a:lnTo>
                <a:lnTo>
                  <a:pt x="499" y="510"/>
                </a:lnTo>
                <a:lnTo>
                  <a:pt x="502" y="508"/>
                </a:lnTo>
                <a:lnTo>
                  <a:pt x="507" y="505"/>
                </a:lnTo>
                <a:lnTo>
                  <a:pt x="511" y="504"/>
                </a:lnTo>
                <a:lnTo>
                  <a:pt x="516" y="503"/>
                </a:lnTo>
                <a:lnTo>
                  <a:pt x="523" y="501"/>
                </a:lnTo>
                <a:lnTo>
                  <a:pt x="520" y="495"/>
                </a:lnTo>
                <a:lnTo>
                  <a:pt x="517" y="493"/>
                </a:lnTo>
                <a:lnTo>
                  <a:pt x="518" y="491"/>
                </a:lnTo>
                <a:lnTo>
                  <a:pt x="520" y="462"/>
                </a:lnTo>
                <a:lnTo>
                  <a:pt x="520" y="462"/>
                </a:lnTo>
                <a:lnTo>
                  <a:pt x="516" y="457"/>
                </a:lnTo>
                <a:lnTo>
                  <a:pt x="512" y="453"/>
                </a:lnTo>
                <a:lnTo>
                  <a:pt x="508" y="449"/>
                </a:lnTo>
                <a:lnTo>
                  <a:pt x="503" y="447"/>
                </a:lnTo>
                <a:lnTo>
                  <a:pt x="499" y="446"/>
                </a:lnTo>
                <a:lnTo>
                  <a:pt x="494" y="444"/>
                </a:lnTo>
                <a:lnTo>
                  <a:pt x="489" y="444"/>
                </a:lnTo>
                <a:lnTo>
                  <a:pt x="485" y="444"/>
                </a:lnTo>
                <a:lnTo>
                  <a:pt x="485" y="444"/>
                </a:lnTo>
                <a:lnTo>
                  <a:pt x="476" y="447"/>
                </a:lnTo>
                <a:lnTo>
                  <a:pt x="468" y="447"/>
                </a:lnTo>
                <a:lnTo>
                  <a:pt x="462" y="446"/>
                </a:lnTo>
                <a:lnTo>
                  <a:pt x="458" y="443"/>
                </a:lnTo>
                <a:lnTo>
                  <a:pt x="458" y="443"/>
                </a:lnTo>
                <a:lnTo>
                  <a:pt x="456" y="439"/>
                </a:lnTo>
                <a:lnTo>
                  <a:pt x="456" y="433"/>
                </a:lnTo>
                <a:lnTo>
                  <a:pt x="456" y="433"/>
                </a:lnTo>
                <a:lnTo>
                  <a:pt x="442" y="412"/>
                </a:lnTo>
                <a:lnTo>
                  <a:pt x="436" y="403"/>
                </a:lnTo>
                <a:lnTo>
                  <a:pt x="428" y="395"/>
                </a:lnTo>
                <a:lnTo>
                  <a:pt x="428" y="395"/>
                </a:lnTo>
                <a:lnTo>
                  <a:pt x="420" y="386"/>
                </a:lnTo>
                <a:lnTo>
                  <a:pt x="416" y="381"/>
                </a:lnTo>
                <a:lnTo>
                  <a:pt x="414" y="378"/>
                </a:lnTo>
                <a:lnTo>
                  <a:pt x="413" y="373"/>
                </a:lnTo>
                <a:lnTo>
                  <a:pt x="412" y="369"/>
                </a:lnTo>
                <a:lnTo>
                  <a:pt x="413" y="365"/>
                </a:lnTo>
                <a:lnTo>
                  <a:pt x="414" y="361"/>
                </a:lnTo>
                <a:lnTo>
                  <a:pt x="416" y="357"/>
                </a:lnTo>
                <a:lnTo>
                  <a:pt x="449" y="363"/>
                </a:lnTo>
                <a:lnTo>
                  <a:pt x="447" y="342"/>
                </a:lnTo>
                <a:lnTo>
                  <a:pt x="447" y="342"/>
                </a:lnTo>
                <a:lnTo>
                  <a:pt x="447" y="334"/>
                </a:lnTo>
                <a:lnTo>
                  <a:pt x="447" y="328"/>
                </a:lnTo>
                <a:lnTo>
                  <a:pt x="449" y="322"/>
                </a:lnTo>
                <a:lnTo>
                  <a:pt x="453" y="316"/>
                </a:lnTo>
                <a:lnTo>
                  <a:pt x="453" y="316"/>
                </a:lnTo>
                <a:lnTo>
                  <a:pt x="456" y="313"/>
                </a:lnTo>
                <a:lnTo>
                  <a:pt x="460" y="310"/>
                </a:lnTo>
                <a:lnTo>
                  <a:pt x="463" y="309"/>
                </a:lnTo>
                <a:lnTo>
                  <a:pt x="468" y="308"/>
                </a:lnTo>
                <a:lnTo>
                  <a:pt x="483" y="304"/>
                </a:lnTo>
                <a:lnTo>
                  <a:pt x="483" y="297"/>
                </a:lnTo>
                <a:lnTo>
                  <a:pt x="483" y="297"/>
                </a:lnTo>
                <a:lnTo>
                  <a:pt x="476" y="281"/>
                </a:lnTo>
                <a:lnTo>
                  <a:pt x="471" y="268"/>
                </a:lnTo>
                <a:lnTo>
                  <a:pt x="471" y="258"/>
                </a:lnTo>
                <a:lnTo>
                  <a:pt x="471" y="253"/>
                </a:lnTo>
                <a:lnTo>
                  <a:pt x="472" y="250"/>
                </a:lnTo>
                <a:lnTo>
                  <a:pt x="480" y="244"/>
                </a:lnTo>
                <a:lnTo>
                  <a:pt x="480" y="244"/>
                </a:lnTo>
                <a:lnTo>
                  <a:pt x="484" y="244"/>
                </a:lnTo>
                <a:lnTo>
                  <a:pt x="492" y="245"/>
                </a:lnTo>
                <a:lnTo>
                  <a:pt x="501" y="247"/>
                </a:lnTo>
                <a:lnTo>
                  <a:pt x="512" y="251"/>
                </a:lnTo>
                <a:lnTo>
                  <a:pt x="512" y="251"/>
                </a:lnTo>
                <a:lnTo>
                  <a:pt x="513" y="252"/>
                </a:lnTo>
                <a:lnTo>
                  <a:pt x="513" y="254"/>
                </a:lnTo>
                <a:lnTo>
                  <a:pt x="513" y="254"/>
                </a:lnTo>
                <a:lnTo>
                  <a:pt x="529" y="274"/>
                </a:lnTo>
                <a:lnTo>
                  <a:pt x="534" y="279"/>
                </a:lnTo>
                <a:lnTo>
                  <a:pt x="538" y="283"/>
                </a:lnTo>
                <a:lnTo>
                  <a:pt x="560" y="245"/>
                </a:lnTo>
                <a:lnTo>
                  <a:pt x="560" y="245"/>
                </a:lnTo>
                <a:lnTo>
                  <a:pt x="547" y="228"/>
                </a:lnTo>
                <a:lnTo>
                  <a:pt x="538" y="213"/>
                </a:lnTo>
                <a:lnTo>
                  <a:pt x="529" y="202"/>
                </a:lnTo>
                <a:lnTo>
                  <a:pt x="526" y="195"/>
                </a:lnTo>
                <a:lnTo>
                  <a:pt x="508" y="206"/>
                </a:lnTo>
                <a:lnTo>
                  <a:pt x="505" y="204"/>
                </a:lnTo>
                <a:lnTo>
                  <a:pt x="457" y="192"/>
                </a:lnTo>
                <a:lnTo>
                  <a:pt x="456" y="192"/>
                </a:lnTo>
                <a:lnTo>
                  <a:pt x="456" y="191"/>
                </a:lnTo>
                <a:lnTo>
                  <a:pt x="456" y="191"/>
                </a:lnTo>
                <a:lnTo>
                  <a:pt x="442" y="183"/>
                </a:lnTo>
                <a:lnTo>
                  <a:pt x="431" y="175"/>
                </a:lnTo>
                <a:lnTo>
                  <a:pt x="428" y="172"/>
                </a:lnTo>
                <a:lnTo>
                  <a:pt x="425" y="167"/>
                </a:lnTo>
                <a:lnTo>
                  <a:pt x="423" y="164"/>
                </a:lnTo>
                <a:lnTo>
                  <a:pt x="422" y="159"/>
                </a:lnTo>
                <a:lnTo>
                  <a:pt x="393" y="145"/>
                </a:lnTo>
                <a:lnTo>
                  <a:pt x="393" y="118"/>
                </a:lnTo>
                <a:lnTo>
                  <a:pt x="446" y="87"/>
                </a:lnTo>
                <a:lnTo>
                  <a:pt x="446" y="87"/>
                </a:lnTo>
                <a:lnTo>
                  <a:pt x="441" y="65"/>
                </a:lnTo>
                <a:lnTo>
                  <a:pt x="438" y="55"/>
                </a:lnTo>
                <a:lnTo>
                  <a:pt x="434" y="46"/>
                </a:lnTo>
                <a:lnTo>
                  <a:pt x="425" y="28"/>
                </a:lnTo>
                <a:lnTo>
                  <a:pt x="390" y="32"/>
                </a:lnTo>
                <a:lnTo>
                  <a:pt x="390" y="32"/>
                </a:lnTo>
                <a:lnTo>
                  <a:pt x="377" y="36"/>
                </a:lnTo>
                <a:lnTo>
                  <a:pt x="365" y="40"/>
                </a:lnTo>
                <a:lnTo>
                  <a:pt x="353" y="42"/>
                </a:lnTo>
                <a:lnTo>
                  <a:pt x="341" y="43"/>
                </a:lnTo>
                <a:lnTo>
                  <a:pt x="304" y="34"/>
                </a:lnTo>
                <a:lnTo>
                  <a:pt x="304" y="22"/>
                </a:lnTo>
                <a:lnTo>
                  <a:pt x="297" y="20"/>
                </a:lnTo>
                <a:lnTo>
                  <a:pt x="287" y="17"/>
                </a:lnTo>
                <a:lnTo>
                  <a:pt x="284" y="9"/>
                </a:lnTo>
                <a:lnTo>
                  <a:pt x="284" y="9"/>
                </a:lnTo>
                <a:lnTo>
                  <a:pt x="284" y="8"/>
                </a:lnTo>
                <a:lnTo>
                  <a:pt x="284" y="8"/>
                </a:lnTo>
                <a:lnTo>
                  <a:pt x="284" y="8"/>
                </a:lnTo>
                <a:lnTo>
                  <a:pt x="283" y="4"/>
                </a:lnTo>
                <a:lnTo>
                  <a:pt x="283" y="3"/>
                </a:lnTo>
                <a:lnTo>
                  <a:pt x="283" y="0"/>
                </a:lnTo>
                <a:lnTo>
                  <a:pt x="281" y="1"/>
                </a:lnTo>
                <a:lnTo>
                  <a:pt x="278" y="32"/>
                </a:lnTo>
                <a:lnTo>
                  <a:pt x="276" y="43"/>
                </a:lnTo>
                <a:lnTo>
                  <a:pt x="276" y="43"/>
                </a:lnTo>
                <a:lnTo>
                  <a:pt x="274" y="50"/>
                </a:lnTo>
                <a:lnTo>
                  <a:pt x="273" y="54"/>
                </a:lnTo>
                <a:lnTo>
                  <a:pt x="274" y="55"/>
                </a:lnTo>
                <a:lnTo>
                  <a:pt x="274" y="55"/>
                </a:lnTo>
                <a:lnTo>
                  <a:pt x="278" y="62"/>
                </a:lnTo>
                <a:lnTo>
                  <a:pt x="279" y="69"/>
                </a:lnTo>
                <a:lnTo>
                  <a:pt x="276" y="75"/>
                </a:lnTo>
                <a:lnTo>
                  <a:pt x="273" y="82"/>
                </a:lnTo>
                <a:lnTo>
                  <a:pt x="278" y="102"/>
                </a:lnTo>
                <a:lnTo>
                  <a:pt x="276" y="104"/>
                </a:lnTo>
                <a:lnTo>
                  <a:pt x="274" y="105"/>
                </a:lnTo>
                <a:lnTo>
                  <a:pt x="260" y="118"/>
                </a:lnTo>
                <a:lnTo>
                  <a:pt x="260" y="145"/>
                </a:lnTo>
                <a:lnTo>
                  <a:pt x="256" y="148"/>
                </a:lnTo>
                <a:lnTo>
                  <a:pt x="256" y="148"/>
                </a:lnTo>
                <a:lnTo>
                  <a:pt x="237" y="155"/>
                </a:lnTo>
                <a:lnTo>
                  <a:pt x="223" y="160"/>
                </a:lnTo>
                <a:lnTo>
                  <a:pt x="210" y="164"/>
                </a:lnTo>
                <a:lnTo>
                  <a:pt x="201" y="165"/>
                </a:lnTo>
                <a:lnTo>
                  <a:pt x="147" y="161"/>
                </a:lnTo>
                <a:lnTo>
                  <a:pt x="124" y="182"/>
                </a:lnTo>
                <a:lnTo>
                  <a:pt x="123" y="182"/>
                </a:lnTo>
                <a:close/>
              </a:path>
            </a:pathLst>
          </a:custGeom>
          <a:solidFill>
            <a:srgbClr val="AA7FDC"/>
          </a:solidFill>
          <a:ln>
            <a:noFill/>
          </a:ln>
        </p:spPr>
        <p:txBody>
          <a:bodyPr vert="horz" wrap="square" lIns="121908" tIns="60954" rIns="121908" bIns="60954" numCol="1" anchor="t" anchorCtr="0" compatLnSpc="1"/>
          <a:lstStyle/>
          <a:p>
            <a:endParaRPr lang="zh-CN" altLang="en-US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6" name="Freeform 67"/>
          <p:cNvSpPr/>
          <p:nvPr/>
        </p:nvSpPr>
        <p:spPr bwMode="auto">
          <a:xfrm>
            <a:off x="5650856" y="4940535"/>
            <a:ext cx="184391" cy="448860"/>
          </a:xfrm>
          <a:custGeom>
            <a:avLst/>
            <a:gdLst>
              <a:gd name="T0" fmla="*/ 120 w 159"/>
              <a:gd name="T1" fmla="*/ 0 h 387"/>
              <a:gd name="T2" fmla="*/ 120 w 159"/>
              <a:gd name="T3" fmla="*/ 0 h 387"/>
              <a:gd name="T4" fmla="*/ 106 w 159"/>
              <a:gd name="T5" fmla="*/ 10 h 387"/>
              <a:gd name="T6" fmla="*/ 94 w 159"/>
              <a:gd name="T7" fmla="*/ 21 h 387"/>
              <a:gd name="T8" fmla="*/ 81 w 159"/>
              <a:gd name="T9" fmla="*/ 34 h 387"/>
              <a:gd name="T10" fmla="*/ 71 w 159"/>
              <a:gd name="T11" fmla="*/ 47 h 387"/>
              <a:gd name="T12" fmla="*/ 60 w 159"/>
              <a:gd name="T13" fmla="*/ 60 h 387"/>
              <a:gd name="T14" fmla="*/ 51 w 159"/>
              <a:gd name="T15" fmla="*/ 74 h 387"/>
              <a:gd name="T16" fmla="*/ 43 w 159"/>
              <a:gd name="T17" fmla="*/ 89 h 387"/>
              <a:gd name="T18" fmla="*/ 36 w 159"/>
              <a:gd name="T19" fmla="*/ 105 h 387"/>
              <a:gd name="T20" fmla="*/ 36 w 159"/>
              <a:gd name="T21" fmla="*/ 105 h 387"/>
              <a:gd name="T22" fmla="*/ 25 w 159"/>
              <a:gd name="T23" fmla="*/ 129 h 387"/>
              <a:gd name="T24" fmla="*/ 15 w 159"/>
              <a:gd name="T25" fmla="*/ 146 h 387"/>
              <a:gd name="T26" fmla="*/ 7 w 159"/>
              <a:gd name="T27" fmla="*/ 158 h 387"/>
              <a:gd name="T28" fmla="*/ 3 w 159"/>
              <a:gd name="T29" fmla="*/ 161 h 387"/>
              <a:gd name="T30" fmla="*/ 0 w 159"/>
              <a:gd name="T31" fmla="*/ 163 h 387"/>
              <a:gd name="T32" fmla="*/ 8 w 159"/>
              <a:gd name="T33" fmla="*/ 231 h 387"/>
              <a:gd name="T34" fmla="*/ 8 w 159"/>
              <a:gd name="T35" fmla="*/ 232 h 387"/>
              <a:gd name="T36" fmla="*/ 8 w 159"/>
              <a:gd name="T37" fmla="*/ 232 h 387"/>
              <a:gd name="T38" fmla="*/ 2 w 159"/>
              <a:gd name="T39" fmla="*/ 278 h 387"/>
              <a:gd name="T40" fmla="*/ 2 w 159"/>
              <a:gd name="T41" fmla="*/ 278 h 387"/>
              <a:gd name="T42" fmla="*/ 1 w 159"/>
              <a:gd name="T43" fmla="*/ 287 h 387"/>
              <a:gd name="T44" fmla="*/ 2 w 159"/>
              <a:gd name="T45" fmla="*/ 295 h 387"/>
              <a:gd name="T46" fmla="*/ 3 w 159"/>
              <a:gd name="T47" fmla="*/ 301 h 387"/>
              <a:gd name="T48" fmla="*/ 5 w 159"/>
              <a:gd name="T49" fmla="*/ 304 h 387"/>
              <a:gd name="T50" fmla="*/ 55 w 159"/>
              <a:gd name="T51" fmla="*/ 337 h 387"/>
              <a:gd name="T52" fmla="*/ 55 w 159"/>
              <a:gd name="T53" fmla="*/ 337 h 387"/>
              <a:gd name="T54" fmla="*/ 56 w 159"/>
              <a:gd name="T55" fmla="*/ 337 h 387"/>
              <a:gd name="T56" fmla="*/ 58 w 159"/>
              <a:gd name="T57" fmla="*/ 341 h 387"/>
              <a:gd name="T58" fmla="*/ 58 w 159"/>
              <a:gd name="T59" fmla="*/ 341 h 387"/>
              <a:gd name="T60" fmla="*/ 58 w 159"/>
              <a:gd name="T61" fmla="*/ 341 h 387"/>
              <a:gd name="T62" fmla="*/ 60 w 159"/>
              <a:gd name="T63" fmla="*/ 349 h 387"/>
              <a:gd name="T64" fmla="*/ 65 w 159"/>
              <a:gd name="T65" fmla="*/ 356 h 387"/>
              <a:gd name="T66" fmla="*/ 71 w 159"/>
              <a:gd name="T67" fmla="*/ 365 h 387"/>
              <a:gd name="T68" fmla="*/ 76 w 159"/>
              <a:gd name="T69" fmla="*/ 373 h 387"/>
              <a:gd name="T70" fmla="*/ 76 w 159"/>
              <a:gd name="T71" fmla="*/ 373 h 387"/>
              <a:gd name="T72" fmla="*/ 81 w 159"/>
              <a:gd name="T73" fmla="*/ 378 h 387"/>
              <a:gd name="T74" fmla="*/ 84 w 159"/>
              <a:gd name="T75" fmla="*/ 381 h 387"/>
              <a:gd name="T76" fmla="*/ 92 w 159"/>
              <a:gd name="T77" fmla="*/ 387 h 387"/>
              <a:gd name="T78" fmla="*/ 99 w 159"/>
              <a:gd name="T79" fmla="*/ 307 h 387"/>
              <a:gd name="T80" fmla="*/ 99 w 159"/>
              <a:gd name="T81" fmla="*/ 304 h 387"/>
              <a:gd name="T82" fmla="*/ 135 w 159"/>
              <a:gd name="T83" fmla="*/ 220 h 387"/>
              <a:gd name="T84" fmla="*/ 147 w 159"/>
              <a:gd name="T85" fmla="*/ 119 h 387"/>
              <a:gd name="T86" fmla="*/ 147 w 159"/>
              <a:gd name="T87" fmla="*/ 118 h 387"/>
              <a:gd name="T88" fmla="*/ 149 w 159"/>
              <a:gd name="T89" fmla="*/ 116 h 387"/>
              <a:gd name="T90" fmla="*/ 159 w 159"/>
              <a:gd name="T91" fmla="*/ 90 h 387"/>
              <a:gd name="T92" fmla="*/ 151 w 159"/>
              <a:gd name="T93" fmla="*/ 67 h 387"/>
              <a:gd name="T94" fmla="*/ 151 w 159"/>
              <a:gd name="T95" fmla="*/ 66 h 387"/>
              <a:gd name="T96" fmla="*/ 150 w 159"/>
              <a:gd name="T97" fmla="*/ 66 h 387"/>
              <a:gd name="T98" fmla="*/ 147 w 159"/>
              <a:gd name="T99" fmla="*/ 35 h 387"/>
              <a:gd name="T100" fmla="*/ 149 w 159"/>
              <a:gd name="T101" fmla="*/ 34 h 387"/>
              <a:gd name="T102" fmla="*/ 150 w 159"/>
              <a:gd name="T103" fmla="*/ 32 h 387"/>
              <a:gd name="T104" fmla="*/ 155 w 159"/>
              <a:gd name="T105" fmla="*/ 25 h 387"/>
              <a:gd name="T106" fmla="*/ 159 w 159"/>
              <a:gd name="T107" fmla="*/ 17 h 387"/>
              <a:gd name="T108" fmla="*/ 120 w 159"/>
              <a:gd name="T109" fmla="*/ 0 h 3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59" h="387">
                <a:moveTo>
                  <a:pt x="120" y="0"/>
                </a:moveTo>
                <a:lnTo>
                  <a:pt x="120" y="0"/>
                </a:lnTo>
                <a:lnTo>
                  <a:pt x="106" y="10"/>
                </a:lnTo>
                <a:lnTo>
                  <a:pt x="94" y="21"/>
                </a:lnTo>
                <a:lnTo>
                  <a:pt x="81" y="34"/>
                </a:lnTo>
                <a:lnTo>
                  <a:pt x="71" y="47"/>
                </a:lnTo>
                <a:lnTo>
                  <a:pt x="60" y="60"/>
                </a:lnTo>
                <a:lnTo>
                  <a:pt x="51" y="74"/>
                </a:lnTo>
                <a:lnTo>
                  <a:pt x="43" y="89"/>
                </a:lnTo>
                <a:lnTo>
                  <a:pt x="36" y="105"/>
                </a:lnTo>
                <a:lnTo>
                  <a:pt x="36" y="105"/>
                </a:lnTo>
                <a:lnTo>
                  <a:pt x="25" y="129"/>
                </a:lnTo>
                <a:lnTo>
                  <a:pt x="15" y="146"/>
                </a:lnTo>
                <a:lnTo>
                  <a:pt x="7" y="158"/>
                </a:lnTo>
                <a:lnTo>
                  <a:pt x="3" y="161"/>
                </a:lnTo>
                <a:lnTo>
                  <a:pt x="0" y="163"/>
                </a:lnTo>
                <a:lnTo>
                  <a:pt x="8" y="231"/>
                </a:lnTo>
                <a:lnTo>
                  <a:pt x="8" y="232"/>
                </a:lnTo>
                <a:lnTo>
                  <a:pt x="8" y="232"/>
                </a:lnTo>
                <a:lnTo>
                  <a:pt x="2" y="278"/>
                </a:lnTo>
                <a:lnTo>
                  <a:pt x="2" y="278"/>
                </a:lnTo>
                <a:lnTo>
                  <a:pt x="1" y="287"/>
                </a:lnTo>
                <a:lnTo>
                  <a:pt x="2" y="295"/>
                </a:lnTo>
                <a:lnTo>
                  <a:pt x="3" y="301"/>
                </a:lnTo>
                <a:lnTo>
                  <a:pt x="5" y="304"/>
                </a:lnTo>
                <a:lnTo>
                  <a:pt x="55" y="337"/>
                </a:lnTo>
                <a:lnTo>
                  <a:pt x="55" y="337"/>
                </a:lnTo>
                <a:lnTo>
                  <a:pt x="56" y="337"/>
                </a:lnTo>
                <a:lnTo>
                  <a:pt x="58" y="341"/>
                </a:lnTo>
                <a:lnTo>
                  <a:pt x="58" y="341"/>
                </a:lnTo>
                <a:lnTo>
                  <a:pt x="58" y="341"/>
                </a:lnTo>
                <a:lnTo>
                  <a:pt x="60" y="349"/>
                </a:lnTo>
                <a:lnTo>
                  <a:pt x="65" y="356"/>
                </a:lnTo>
                <a:lnTo>
                  <a:pt x="71" y="365"/>
                </a:lnTo>
                <a:lnTo>
                  <a:pt x="76" y="373"/>
                </a:lnTo>
                <a:lnTo>
                  <a:pt x="76" y="373"/>
                </a:lnTo>
                <a:lnTo>
                  <a:pt x="81" y="378"/>
                </a:lnTo>
                <a:lnTo>
                  <a:pt x="84" y="381"/>
                </a:lnTo>
                <a:lnTo>
                  <a:pt x="92" y="387"/>
                </a:lnTo>
                <a:lnTo>
                  <a:pt x="99" y="307"/>
                </a:lnTo>
                <a:lnTo>
                  <a:pt x="99" y="304"/>
                </a:lnTo>
                <a:lnTo>
                  <a:pt x="135" y="220"/>
                </a:lnTo>
                <a:lnTo>
                  <a:pt x="147" y="119"/>
                </a:lnTo>
                <a:lnTo>
                  <a:pt x="147" y="118"/>
                </a:lnTo>
                <a:lnTo>
                  <a:pt x="149" y="116"/>
                </a:lnTo>
                <a:lnTo>
                  <a:pt x="159" y="90"/>
                </a:lnTo>
                <a:lnTo>
                  <a:pt x="151" y="67"/>
                </a:lnTo>
                <a:lnTo>
                  <a:pt x="151" y="66"/>
                </a:lnTo>
                <a:lnTo>
                  <a:pt x="150" y="66"/>
                </a:lnTo>
                <a:lnTo>
                  <a:pt x="147" y="35"/>
                </a:lnTo>
                <a:lnTo>
                  <a:pt x="149" y="34"/>
                </a:lnTo>
                <a:lnTo>
                  <a:pt x="150" y="32"/>
                </a:lnTo>
                <a:lnTo>
                  <a:pt x="155" y="25"/>
                </a:lnTo>
                <a:lnTo>
                  <a:pt x="159" y="17"/>
                </a:lnTo>
                <a:lnTo>
                  <a:pt x="120" y="0"/>
                </a:lnTo>
                <a:close/>
              </a:path>
            </a:pathLst>
          </a:custGeom>
          <a:solidFill>
            <a:srgbClr val="AA7FDC"/>
          </a:solidFill>
          <a:ln>
            <a:noFill/>
          </a:ln>
        </p:spPr>
        <p:txBody>
          <a:bodyPr vert="horz" wrap="square" lIns="121908" tIns="60954" rIns="121908" bIns="60954" numCol="1" anchor="t" anchorCtr="0" compatLnSpc="1"/>
          <a:lstStyle/>
          <a:p>
            <a:endParaRPr lang="zh-CN" altLang="en-US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7" name="Freeform 68"/>
          <p:cNvSpPr/>
          <p:nvPr/>
        </p:nvSpPr>
        <p:spPr bwMode="auto">
          <a:xfrm>
            <a:off x="4283576" y="5737351"/>
            <a:ext cx="281806" cy="243567"/>
          </a:xfrm>
          <a:custGeom>
            <a:avLst/>
            <a:gdLst>
              <a:gd name="T0" fmla="*/ 108 w 242"/>
              <a:gd name="T1" fmla="*/ 21 h 211"/>
              <a:gd name="T2" fmla="*/ 105 w 242"/>
              <a:gd name="T3" fmla="*/ 28 h 211"/>
              <a:gd name="T4" fmla="*/ 105 w 242"/>
              <a:gd name="T5" fmla="*/ 29 h 211"/>
              <a:gd name="T6" fmla="*/ 104 w 242"/>
              <a:gd name="T7" fmla="*/ 31 h 211"/>
              <a:gd name="T8" fmla="*/ 53 w 242"/>
              <a:gd name="T9" fmla="*/ 43 h 211"/>
              <a:gd name="T10" fmla="*/ 55 w 242"/>
              <a:gd name="T11" fmla="*/ 49 h 211"/>
              <a:gd name="T12" fmla="*/ 71 w 242"/>
              <a:gd name="T13" fmla="*/ 67 h 211"/>
              <a:gd name="T14" fmla="*/ 71 w 242"/>
              <a:gd name="T15" fmla="*/ 67 h 211"/>
              <a:gd name="T16" fmla="*/ 67 w 242"/>
              <a:gd name="T17" fmla="*/ 69 h 211"/>
              <a:gd name="T18" fmla="*/ 44 w 242"/>
              <a:gd name="T19" fmla="*/ 80 h 211"/>
              <a:gd name="T20" fmla="*/ 7 w 242"/>
              <a:gd name="T21" fmla="*/ 108 h 211"/>
              <a:gd name="T22" fmla="*/ 7 w 242"/>
              <a:gd name="T23" fmla="*/ 108 h 211"/>
              <a:gd name="T24" fmla="*/ 4 w 242"/>
              <a:gd name="T25" fmla="*/ 115 h 211"/>
              <a:gd name="T26" fmla="*/ 2 w 242"/>
              <a:gd name="T27" fmla="*/ 122 h 211"/>
              <a:gd name="T28" fmla="*/ 0 w 242"/>
              <a:gd name="T29" fmla="*/ 130 h 211"/>
              <a:gd name="T30" fmla="*/ 0 w 242"/>
              <a:gd name="T31" fmla="*/ 139 h 211"/>
              <a:gd name="T32" fmla="*/ 3 w 242"/>
              <a:gd name="T33" fmla="*/ 150 h 211"/>
              <a:gd name="T34" fmla="*/ 5 w 242"/>
              <a:gd name="T35" fmla="*/ 162 h 211"/>
              <a:gd name="T36" fmla="*/ 10 w 242"/>
              <a:gd name="T37" fmla="*/ 175 h 211"/>
              <a:gd name="T38" fmla="*/ 17 w 242"/>
              <a:gd name="T39" fmla="*/ 189 h 211"/>
              <a:gd name="T40" fmla="*/ 52 w 242"/>
              <a:gd name="T41" fmla="*/ 193 h 211"/>
              <a:gd name="T42" fmla="*/ 53 w 242"/>
              <a:gd name="T43" fmla="*/ 193 h 211"/>
              <a:gd name="T44" fmla="*/ 53 w 242"/>
              <a:gd name="T45" fmla="*/ 194 h 211"/>
              <a:gd name="T46" fmla="*/ 90 w 242"/>
              <a:gd name="T47" fmla="*/ 211 h 211"/>
              <a:gd name="T48" fmla="*/ 129 w 242"/>
              <a:gd name="T49" fmla="*/ 205 h 211"/>
              <a:gd name="T50" fmla="*/ 129 w 242"/>
              <a:gd name="T51" fmla="*/ 205 h 211"/>
              <a:gd name="T52" fmla="*/ 134 w 242"/>
              <a:gd name="T53" fmla="*/ 203 h 211"/>
              <a:gd name="T54" fmla="*/ 141 w 242"/>
              <a:gd name="T55" fmla="*/ 201 h 211"/>
              <a:gd name="T56" fmla="*/ 147 w 242"/>
              <a:gd name="T57" fmla="*/ 196 h 211"/>
              <a:gd name="T58" fmla="*/ 154 w 242"/>
              <a:gd name="T59" fmla="*/ 192 h 211"/>
              <a:gd name="T60" fmla="*/ 169 w 242"/>
              <a:gd name="T61" fmla="*/ 178 h 211"/>
              <a:gd name="T62" fmla="*/ 185 w 242"/>
              <a:gd name="T63" fmla="*/ 159 h 211"/>
              <a:gd name="T64" fmla="*/ 186 w 242"/>
              <a:gd name="T65" fmla="*/ 159 h 211"/>
              <a:gd name="T66" fmla="*/ 189 w 242"/>
              <a:gd name="T67" fmla="*/ 157 h 211"/>
              <a:gd name="T68" fmla="*/ 205 w 242"/>
              <a:gd name="T69" fmla="*/ 151 h 211"/>
              <a:gd name="T70" fmla="*/ 201 w 242"/>
              <a:gd name="T71" fmla="*/ 101 h 211"/>
              <a:gd name="T72" fmla="*/ 201 w 242"/>
              <a:gd name="T73" fmla="*/ 99 h 211"/>
              <a:gd name="T74" fmla="*/ 223 w 242"/>
              <a:gd name="T75" fmla="*/ 67 h 211"/>
              <a:gd name="T76" fmla="*/ 223 w 242"/>
              <a:gd name="T77" fmla="*/ 65 h 211"/>
              <a:gd name="T78" fmla="*/ 224 w 242"/>
              <a:gd name="T79" fmla="*/ 65 h 211"/>
              <a:gd name="T80" fmla="*/ 241 w 242"/>
              <a:gd name="T81" fmla="*/ 53 h 211"/>
              <a:gd name="T82" fmla="*/ 241 w 242"/>
              <a:gd name="T83" fmla="*/ 53 h 211"/>
              <a:gd name="T84" fmla="*/ 242 w 242"/>
              <a:gd name="T85" fmla="*/ 43 h 211"/>
              <a:gd name="T86" fmla="*/ 242 w 242"/>
              <a:gd name="T87" fmla="*/ 32 h 211"/>
              <a:gd name="T88" fmla="*/ 240 w 242"/>
              <a:gd name="T89" fmla="*/ 23 h 211"/>
              <a:gd name="T90" fmla="*/ 236 w 242"/>
              <a:gd name="T91" fmla="*/ 14 h 211"/>
              <a:gd name="T92" fmla="*/ 236 w 242"/>
              <a:gd name="T93" fmla="*/ 14 h 211"/>
              <a:gd name="T94" fmla="*/ 232 w 242"/>
              <a:gd name="T95" fmla="*/ 8 h 211"/>
              <a:gd name="T96" fmla="*/ 228 w 242"/>
              <a:gd name="T97" fmla="*/ 4 h 211"/>
              <a:gd name="T98" fmla="*/ 224 w 242"/>
              <a:gd name="T99" fmla="*/ 1 h 211"/>
              <a:gd name="T100" fmla="*/ 219 w 242"/>
              <a:gd name="T101" fmla="*/ 0 h 211"/>
              <a:gd name="T102" fmla="*/ 221 w 242"/>
              <a:gd name="T103" fmla="*/ 18 h 211"/>
              <a:gd name="T104" fmla="*/ 189 w 242"/>
              <a:gd name="T105" fmla="*/ 13 h 211"/>
              <a:gd name="T106" fmla="*/ 175 w 242"/>
              <a:gd name="T107" fmla="*/ 21 h 211"/>
              <a:gd name="T108" fmla="*/ 173 w 242"/>
              <a:gd name="T109" fmla="*/ 21 h 211"/>
              <a:gd name="T110" fmla="*/ 173 w 242"/>
              <a:gd name="T111" fmla="*/ 21 h 211"/>
              <a:gd name="T112" fmla="*/ 108 w 242"/>
              <a:gd name="T113" fmla="*/ 21 h 2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242" h="211">
                <a:moveTo>
                  <a:pt x="108" y="21"/>
                </a:moveTo>
                <a:lnTo>
                  <a:pt x="105" y="28"/>
                </a:lnTo>
                <a:lnTo>
                  <a:pt x="105" y="29"/>
                </a:lnTo>
                <a:lnTo>
                  <a:pt x="104" y="31"/>
                </a:lnTo>
                <a:lnTo>
                  <a:pt x="53" y="43"/>
                </a:lnTo>
                <a:lnTo>
                  <a:pt x="55" y="49"/>
                </a:lnTo>
                <a:lnTo>
                  <a:pt x="71" y="67"/>
                </a:lnTo>
                <a:lnTo>
                  <a:pt x="71" y="67"/>
                </a:lnTo>
                <a:lnTo>
                  <a:pt x="67" y="69"/>
                </a:lnTo>
                <a:lnTo>
                  <a:pt x="44" y="80"/>
                </a:lnTo>
                <a:lnTo>
                  <a:pt x="7" y="108"/>
                </a:lnTo>
                <a:lnTo>
                  <a:pt x="7" y="108"/>
                </a:lnTo>
                <a:lnTo>
                  <a:pt x="4" y="115"/>
                </a:lnTo>
                <a:lnTo>
                  <a:pt x="2" y="122"/>
                </a:lnTo>
                <a:lnTo>
                  <a:pt x="0" y="130"/>
                </a:lnTo>
                <a:lnTo>
                  <a:pt x="0" y="139"/>
                </a:lnTo>
                <a:lnTo>
                  <a:pt x="3" y="150"/>
                </a:lnTo>
                <a:lnTo>
                  <a:pt x="5" y="162"/>
                </a:lnTo>
                <a:lnTo>
                  <a:pt x="10" y="175"/>
                </a:lnTo>
                <a:lnTo>
                  <a:pt x="17" y="189"/>
                </a:lnTo>
                <a:lnTo>
                  <a:pt x="52" y="193"/>
                </a:lnTo>
                <a:lnTo>
                  <a:pt x="53" y="193"/>
                </a:lnTo>
                <a:lnTo>
                  <a:pt x="53" y="194"/>
                </a:lnTo>
                <a:lnTo>
                  <a:pt x="90" y="211"/>
                </a:lnTo>
                <a:lnTo>
                  <a:pt x="129" y="205"/>
                </a:lnTo>
                <a:lnTo>
                  <a:pt x="129" y="205"/>
                </a:lnTo>
                <a:lnTo>
                  <a:pt x="134" y="203"/>
                </a:lnTo>
                <a:lnTo>
                  <a:pt x="141" y="201"/>
                </a:lnTo>
                <a:lnTo>
                  <a:pt x="147" y="196"/>
                </a:lnTo>
                <a:lnTo>
                  <a:pt x="154" y="192"/>
                </a:lnTo>
                <a:lnTo>
                  <a:pt x="169" y="178"/>
                </a:lnTo>
                <a:lnTo>
                  <a:pt x="185" y="159"/>
                </a:lnTo>
                <a:lnTo>
                  <a:pt x="186" y="159"/>
                </a:lnTo>
                <a:lnTo>
                  <a:pt x="189" y="157"/>
                </a:lnTo>
                <a:lnTo>
                  <a:pt x="205" y="151"/>
                </a:lnTo>
                <a:lnTo>
                  <a:pt x="201" y="101"/>
                </a:lnTo>
                <a:lnTo>
                  <a:pt x="201" y="99"/>
                </a:lnTo>
                <a:lnTo>
                  <a:pt x="223" y="67"/>
                </a:lnTo>
                <a:lnTo>
                  <a:pt x="223" y="65"/>
                </a:lnTo>
                <a:lnTo>
                  <a:pt x="224" y="65"/>
                </a:lnTo>
                <a:lnTo>
                  <a:pt x="241" y="53"/>
                </a:lnTo>
                <a:lnTo>
                  <a:pt x="241" y="53"/>
                </a:lnTo>
                <a:lnTo>
                  <a:pt x="242" y="43"/>
                </a:lnTo>
                <a:lnTo>
                  <a:pt x="242" y="32"/>
                </a:lnTo>
                <a:lnTo>
                  <a:pt x="240" y="23"/>
                </a:lnTo>
                <a:lnTo>
                  <a:pt x="236" y="14"/>
                </a:lnTo>
                <a:lnTo>
                  <a:pt x="236" y="14"/>
                </a:lnTo>
                <a:lnTo>
                  <a:pt x="232" y="8"/>
                </a:lnTo>
                <a:lnTo>
                  <a:pt x="228" y="4"/>
                </a:lnTo>
                <a:lnTo>
                  <a:pt x="224" y="1"/>
                </a:lnTo>
                <a:lnTo>
                  <a:pt x="219" y="0"/>
                </a:lnTo>
                <a:lnTo>
                  <a:pt x="221" y="18"/>
                </a:lnTo>
                <a:lnTo>
                  <a:pt x="189" y="13"/>
                </a:lnTo>
                <a:lnTo>
                  <a:pt x="175" y="21"/>
                </a:lnTo>
                <a:lnTo>
                  <a:pt x="173" y="21"/>
                </a:lnTo>
                <a:lnTo>
                  <a:pt x="173" y="21"/>
                </a:lnTo>
                <a:lnTo>
                  <a:pt x="108" y="21"/>
                </a:lnTo>
                <a:close/>
              </a:path>
            </a:pathLst>
          </a:custGeom>
          <a:solidFill>
            <a:srgbClr val="AA7FDC"/>
          </a:solidFill>
          <a:ln>
            <a:noFill/>
          </a:ln>
        </p:spPr>
        <p:txBody>
          <a:bodyPr vert="horz" wrap="square" lIns="121908" tIns="60954" rIns="121908" bIns="60954" numCol="1" anchor="t" anchorCtr="0" compatLnSpc="1"/>
          <a:lstStyle/>
          <a:p>
            <a:endParaRPr lang="zh-CN" altLang="en-US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78" name="组合 77"/>
          <p:cNvGrpSpPr/>
          <p:nvPr/>
        </p:nvGrpSpPr>
        <p:grpSpPr>
          <a:xfrm>
            <a:off x="4975991" y="2931892"/>
            <a:ext cx="1717926" cy="144000"/>
            <a:chOff x="3643751" y="2294197"/>
            <a:chExt cx="1288612" cy="108000"/>
          </a:xfrm>
          <a:solidFill>
            <a:srgbClr val="AA7FDC"/>
          </a:solidFill>
        </p:grpSpPr>
        <p:cxnSp>
          <p:nvCxnSpPr>
            <p:cNvPr id="79" name="直接连接符 78"/>
            <p:cNvCxnSpPr/>
            <p:nvPr/>
          </p:nvCxnSpPr>
          <p:spPr>
            <a:xfrm>
              <a:off x="3661751" y="2348197"/>
              <a:ext cx="1270612" cy="0"/>
            </a:xfrm>
            <a:prstGeom prst="line">
              <a:avLst/>
            </a:prstGeom>
            <a:grpFill/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0" name="椭圆 79"/>
            <p:cNvSpPr/>
            <p:nvPr/>
          </p:nvSpPr>
          <p:spPr>
            <a:xfrm>
              <a:off x="3643751" y="2330197"/>
              <a:ext cx="36000" cy="36000"/>
            </a:xfrm>
            <a:prstGeom prst="ellipse">
              <a:avLst/>
            </a:prstGeom>
            <a:grpFill/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cxnSp>
          <p:nvCxnSpPr>
            <p:cNvPr id="81" name="直接连接符 80"/>
            <p:cNvCxnSpPr/>
            <p:nvPr/>
          </p:nvCxnSpPr>
          <p:spPr>
            <a:xfrm>
              <a:off x="4932363" y="2294197"/>
              <a:ext cx="0" cy="108000"/>
            </a:xfrm>
            <a:prstGeom prst="line">
              <a:avLst/>
            </a:prstGeom>
            <a:grpFill/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2" name="组合 81"/>
          <p:cNvGrpSpPr/>
          <p:nvPr/>
        </p:nvGrpSpPr>
        <p:grpSpPr>
          <a:xfrm>
            <a:off x="5175435" y="3461733"/>
            <a:ext cx="1518482" cy="144000"/>
            <a:chOff x="3793353" y="2688626"/>
            <a:chExt cx="1139010" cy="108000"/>
          </a:xfrm>
          <a:solidFill>
            <a:srgbClr val="AA7FDC"/>
          </a:solidFill>
        </p:grpSpPr>
        <p:cxnSp>
          <p:nvCxnSpPr>
            <p:cNvPr id="83" name="直接连接符 82"/>
            <p:cNvCxnSpPr/>
            <p:nvPr/>
          </p:nvCxnSpPr>
          <p:spPr>
            <a:xfrm>
              <a:off x="3811353" y="2742626"/>
              <a:ext cx="1121010" cy="0"/>
            </a:xfrm>
            <a:prstGeom prst="line">
              <a:avLst/>
            </a:prstGeom>
            <a:grpFill/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4" name="椭圆 83"/>
            <p:cNvSpPr/>
            <p:nvPr/>
          </p:nvSpPr>
          <p:spPr>
            <a:xfrm>
              <a:off x="3793353" y="2724626"/>
              <a:ext cx="36000" cy="36000"/>
            </a:xfrm>
            <a:prstGeom prst="ellipse">
              <a:avLst/>
            </a:prstGeom>
            <a:grpFill/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cxnSp>
          <p:nvCxnSpPr>
            <p:cNvPr id="85" name="直接连接符 84"/>
            <p:cNvCxnSpPr/>
            <p:nvPr/>
          </p:nvCxnSpPr>
          <p:spPr>
            <a:xfrm>
              <a:off x="4932363" y="2688626"/>
              <a:ext cx="0" cy="108000"/>
            </a:xfrm>
            <a:prstGeom prst="line">
              <a:avLst/>
            </a:prstGeom>
            <a:grpFill/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6" name="组合 85"/>
          <p:cNvGrpSpPr/>
          <p:nvPr/>
        </p:nvGrpSpPr>
        <p:grpSpPr>
          <a:xfrm>
            <a:off x="5181653" y="4015960"/>
            <a:ext cx="1512264" cy="144000"/>
            <a:chOff x="3798017" y="3201167"/>
            <a:chExt cx="1134346" cy="108000"/>
          </a:xfrm>
          <a:solidFill>
            <a:srgbClr val="AA7FDC"/>
          </a:solidFill>
        </p:grpSpPr>
        <p:cxnSp>
          <p:nvCxnSpPr>
            <p:cNvPr id="87" name="直接连接符 86"/>
            <p:cNvCxnSpPr/>
            <p:nvPr/>
          </p:nvCxnSpPr>
          <p:spPr>
            <a:xfrm>
              <a:off x="3816017" y="3255167"/>
              <a:ext cx="1116346" cy="0"/>
            </a:xfrm>
            <a:prstGeom prst="line">
              <a:avLst/>
            </a:prstGeom>
            <a:grpFill/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8" name="椭圆 87"/>
            <p:cNvSpPr/>
            <p:nvPr/>
          </p:nvSpPr>
          <p:spPr>
            <a:xfrm>
              <a:off x="3798017" y="3237167"/>
              <a:ext cx="36000" cy="36000"/>
            </a:xfrm>
            <a:prstGeom prst="ellipse">
              <a:avLst/>
            </a:prstGeom>
            <a:grpFill/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cxnSp>
          <p:nvCxnSpPr>
            <p:cNvPr id="89" name="直接连接符 88"/>
            <p:cNvCxnSpPr/>
            <p:nvPr/>
          </p:nvCxnSpPr>
          <p:spPr>
            <a:xfrm>
              <a:off x="4932363" y="3201167"/>
              <a:ext cx="0" cy="108000"/>
            </a:xfrm>
            <a:prstGeom prst="line">
              <a:avLst/>
            </a:prstGeom>
            <a:grpFill/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0" name="组合 89"/>
          <p:cNvGrpSpPr/>
          <p:nvPr/>
        </p:nvGrpSpPr>
        <p:grpSpPr>
          <a:xfrm>
            <a:off x="5028550" y="4756095"/>
            <a:ext cx="1665369" cy="144000"/>
            <a:chOff x="3683174" y="3553222"/>
            <a:chExt cx="1249189" cy="108000"/>
          </a:xfrm>
          <a:solidFill>
            <a:srgbClr val="AA7FDC"/>
          </a:solidFill>
        </p:grpSpPr>
        <p:cxnSp>
          <p:nvCxnSpPr>
            <p:cNvPr id="91" name="直接连接符 90"/>
            <p:cNvCxnSpPr/>
            <p:nvPr/>
          </p:nvCxnSpPr>
          <p:spPr>
            <a:xfrm>
              <a:off x="3701174" y="3607222"/>
              <a:ext cx="1231189" cy="0"/>
            </a:xfrm>
            <a:prstGeom prst="line">
              <a:avLst/>
            </a:prstGeom>
            <a:grpFill/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2" name="椭圆 91"/>
            <p:cNvSpPr/>
            <p:nvPr/>
          </p:nvSpPr>
          <p:spPr>
            <a:xfrm>
              <a:off x="3683174" y="3589222"/>
              <a:ext cx="36000" cy="36000"/>
            </a:xfrm>
            <a:prstGeom prst="ellipse">
              <a:avLst/>
            </a:prstGeom>
            <a:grpFill/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cxnSp>
          <p:nvCxnSpPr>
            <p:cNvPr id="93" name="直接连接符 92"/>
            <p:cNvCxnSpPr/>
            <p:nvPr/>
          </p:nvCxnSpPr>
          <p:spPr>
            <a:xfrm>
              <a:off x="4932363" y="3553222"/>
              <a:ext cx="0" cy="108000"/>
            </a:xfrm>
            <a:prstGeom prst="line">
              <a:avLst/>
            </a:prstGeom>
            <a:grpFill/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4" name="矩形 93"/>
          <p:cNvSpPr/>
          <p:nvPr/>
        </p:nvSpPr>
        <p:spPr>
          <a:xfrm>
            <a:off x="6683328" y="2825004"/>
            <a:ext cx="1309510" cy="357778"/>
          </a:xfrm>
          <a:prstGeom prst="rect">
            <a:avLst/>
          </a:prstGeom>
        </p:spPr>
        <p:txBody>
          <a:bodyPr wrap="square" lIns="121908" tIns="60954" rIns="121908" bIns="60954" anchor="ctr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3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输入您的文字</a:t>
            </a:r>
          </a:p>
        </p:txBody>
      </p:sp>
      <p:sp>
        <p:nvSpPr>
          <p:cNvPr id="95" name="矩形 94"/>
          <p:cNvSpPr/>
          <p:nvPr/>
        </p:nvSpPr>
        <p:spPr>
          <a:xfrm>
            <a:off x="6683328" y="3354846"/>
            <a:ext cx="1309510" cy="357778"/>
          </a:xfrm>
          <a:prstGeom prst="rect">
            <a:avLst/>
          </a:prstGeom>
        </p:spPr>
        <p:txBody>
          <a:bodyPr wrap="square" lIns="121908" tIns="60954" rIns="121908" bIns="60954" anchor="ctr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300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输入您的文字</a:t>
            </a:r>
          </a:p>
        </p:txBody>
      </p:sp>
      <p:sp>
        <p:nvSpPr>
          <p:cNvPr id="96" name="矩形 95"/>
          <p:cNvSpPr/>
          <p:nvPr/>
        </p:nvSpPr>
        <p:spPr>
          <a:xfrm>
            <a:off x="6683758" y="3909072"/>
            <a:ext cx="1309510" cy="357778"/>
          </a:xfrm>
          <a:prstGeom prst="rect">
            <a:avLst/>
          </a:prstGeom>
        </p:spPr>
        <p:txBody>
          <a:bodyPr wrap="square" lIns="121908" tIns="60954" rIns="121908" bIns="60954" anchor="ctr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300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输入您的文字</a:t>
            </a:r>
          </a:p>
        </p:txBody>
      </p:sp>
      <p:sp>
        <p:nvSpPr>
          <p:cNvPr id="97" name="矩形 96"/>
          <p:cNvSpPr/>
          <p:nvPr/>
        </p:nvSpPr>
        <p:spPr>
          <a:xfrm>
            <a:off x="6683328" y="4649207"/>
            <a:ext cx="1309510" cy="357778"/>
          </a:xfrm>
          <a:prstGeom prst="rect">
            <a:avLst/>
          </a:prstGeom>
        </p:spPr>
        <p:txBody>
          <a:bodyPr wrap="square" lIns="121908" tIns="60954" rIns="121908" bIns="60954" anchor="ctr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3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输入您的文字</a:t>
            </a:r>
          </a:p>
        </p:txBody>
      </p:sp>
      <p:sp>
        <p:nvSpPr>
          <p:cNvPr id="98" name="矩形 97"/>
          <p:cNvSpPr/>
          <p:nvPr/>
        </p:nvSpPr>
        <p:spPr>
          <a:xfrm>
            <a:off x="8284801" y="1516779"/>
            <a:ext cx="3007976" cy="4534563"/>
          </a:xfrm>
          <a:prstGeom prst="rect">
            <a:avLst/>
          </a:prstGeom>
        </p:spPr>
        <p:txBody>
          <a:bodyPr wrap="square" lIns="121908" tIns="60954" rIns="121908" bIns="60954">
            <a:spAutoFit/>
          </a:bodyPr>
          <a:lstStyle/>
          <a:p>
            <a:pPr algn="just">
              <a:lnSpc>
                <a:spcPct val="130000"/>
              </a:lnSpc>
              <a:spcAft>
                <a:spcPts val="800"/>
              </a:spcAft>
            </a:pP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在此输入您的图表标题</a:t>
            </a:r>
            <a:endParaRPr lang="en-US" altLang="zh-CN" sz="13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just">
              <a:lnSpc>
                <a:spcPct val="130000"/>
              </a:lnSpc>
              <a:spcAft>
                <a:spcPts val="800"/>
              </a:spcAft>
            </a:pP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在此输入您的图表所要说明文字，在此输入您的图表所要说明文字，在此输入您的图表所要说明文字，在此输入您的图表所要说明文字</a:t>
            </a:r>
            <a:endParaRPr lang="en-US" altLang="zh-CN" sz="11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just">
              <a:lnSpc>
                <a:spcPct val="130000"/>
              </a:lnSpc>
              <a:spcAft>
                <a:spcPts val="800"/>
              </a:spcAft>
            </a:pP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在此输入您的图表所要说明文字，在此输入您的图表所要说明文字，在此输入您的图表所要说明文字</a:t>
            </a:r>
            <a:endParaRPr lang="en-US" altLang="zh-CN" sz="11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just">
              <a:lnSpc>
                <a:spcPct val="130000"/>
              </a:lnSpc>
              <a:spcAft>
                <a:spcPts val="800"/>
              </a:spcAft>
            </a:pP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在此输入您的图表所要说明文字，在此输入您的图表所要说明文字，在此输入您的图表所要说明文字，在此输入您的图表所要说明文字，在此输入您的图表所要说明文字在此输入您的图表所要说明文字，在此输入您的图表所要说明文字，在此输入您的图表所要说明文字，在此输入您的图表所要说明文字</a:t>
            </a:r>
            <a:endParaRPr lang="en-US" altLang="zh-CN" sz="11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just">
              <a:lnSpc>
                <a:spcPct val="130000"/>
              </a:lnSpc>
              <a:spcAft>
                <a:spcPts val="800"/>
              </a:spcAft>
            </a:pP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在此输入您的图表所要说明文字，在此输入您的图表所要说明文字，在此输入您的图表所要说明文字</a:t>
            </a:r>
          </a:p>
        </p:txBody>
      </p:sp>
      <p:grpSp>
        <p:nvGrpSpPr>
          <p:cNvPr id="31" name="组合 30"/>
          <p:cNvGrpSpPr/>
          <p:nvPr/>
        </p:nvGrpSpPr>
        <p:grpSpPr>
          <a:xfrm>
            <a:off x="297815" y="236220"/>
            <a:ext cx="615950" cy="464185"/>
            <a:chOff x="6634" y="2434"/>
            <a:chExt cx="9016" cy="6790"/>
          </a:xfrm>
        </p:grpSpPr>
        <p:sp>
          <p:nvSpPr>
            <p:cNvPr id="43" name="椭圆 42"/>
            <p:cNvSpPr/>
            <p:nvPr/>
          </p:nvSpPr>
          <p:spPr>
            <a:xfrm>
              <a:off x="6634" y="2434"/>
              <a:ext cx="5933" cy="5933"/>
            </a:xfrm>
            <a:prstGeom prst="ellipse">
              <a:avLst/>
            </a:prstGeom>
            <a:solidFill>
              <a:srgbClr val="BD51A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椭圆 31"/>
            <p:cNvSpPr/>
            <p:nvPr/>
          </p:nvSpPr>
          <p:spPr>
            <a:xfrm>
              <a:off x="9718" y="3292"/>
              <a:ext cx="5933" cy="5933"/>
            </a:xfrm>
            <a:prstGeom prst="ellipse">
              <a:avLst/>
            </a:prstGeom>
            <a:solidFill>
              <a:srgbClr val="4C65B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3" name="文本框 32"/>
          <p:cNvSpPr txBox="1"/>
          <p:nvPr/>
        </p:nvSpPr>
        <p:spPr>
          <a:xfrm>
            <a:off x="892810" y="276225"/>
            <a:ext cx="172212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400">
                <a:solidFill>
                  <a:schemeClr val="tx1"/>
                </a:solidFill>
                <a:latin typeface="阿里巴巴普惠体 M" panose="00020600040101010101" charset="-122"/>
                <a:ea typeface="阿里巴巴普惠体 M" panose="00020600040101010101" charset="-122"/>
              </a:rPr>
              <a:t>输入标题</a:t>
            </a: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 flipH="1">
            <a:off x="2605852" y="2806463"/>
            <a:ext cx="7019521" cy="808533"/>
            <a:chOff x="1496703" y="3093452"/>
            <a:chExt cx="5897723" cy="679232"/>
          </a:xfrm>
          <a:noFill/>
        </p:grpSpPr>
        <p:sp>
          <p:nvSpPr>
            <p:cNvPr id="5" name="圆角矩形 2"/>
            <p:cNvSpPr/>
            <p:nvPr/>
          </p:nvSpPr>
          <p:spPr>
            <a:xfrm>
              <a:off x="1496703" y="3093452"/>
              <a:ext cx="5433857" cy="679232"/>
            </a:xfrm>
            <a:custGeom>
              <a:avLst/>
              <a:gdLst>
                <a:gd name="connsiteX0" fmla="*/ 6306410 w 6397850"/>
                <a:gd name="connsiteY0" fmla="*/ 0 h 720080"/>
                <a:gd name="connsiteX1" fmla="*/ 6306410 w 6397850"/>
                <a:gd name="connsiteY1" fmla="*/ 720080 h 720080"/>
                <a:gd name="connsiteX2" fmla="*/ 720080 w 6397850"/>
                <a:gd name="connsiteY2" fmla="*/ 720080 h 720080"/>
                <a:gd name="connsiteX3" fmla="*/ 0 w 6397850"/>
                <a:gd name="connsiteY3" fmla="*/ 0 h 720080"/>
                <a:gd name="connsiteX4" fmla="*/ 6397850 w 6397850"/>
                <a:gd name="connsiteY4" fmla="*/ 91440 h 720080"/>
                <a:gd name="connsiteX0-1" fmla="*/ 6306410 w 6306410"/>
                <a:gd name="connsiteY0-2" fmla="*/ 0 h 720080"/>
                <a:gd name="connsiteX1-3" fmla="*/ 6306410 w 6306410"/>
                <a:gd name="connsiteY1-4" fmla="*/ 720080 h 720080"/>
                <a:gd name="connsiteX2-5" fmla="*/ 720080 w 6306410"/>
                <a:gd name="connsiteY2-6" fmla="*/ 720080 h 720080"/>
                <a:gd name="connsiteX3-7" fmla="*/ 0 w 6306410"/>
                <a:gd name="connsiteY3-8" fmla="*/ 0 h 720080"/>
                <a:gd name="connsiteX0-9" fmla="*/ 6306410 w 6306410"/>
                <a:gd name="connsiteY0-10" fmla="*/ 720080 h 720080"/>
                <a:gd name="connsiteX1-11" fmla="*/ 720080 w 6306410"/>
                <a:gd name="connsiteY1-12" fmla="*/ 720080 h 720080"/>
                <a:gd name="connsiteX2-13" fmla="*/ 0 w 6306410"/>
                <a:gd name="connsiteY2-14" fmla="*/ 0 h 72008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6306410" h="720080">
                  <a:moveTo>
                    <a:pt x="6306410" y="720080"/>
                  </a:moveTo>
                  <a:lnTo>
                    <a:pt x="720080" y="720080"/>
                  </a:lnTo>
                  <a:cubicBezTo>
                    <a:pt x="322391" y="720080"/>
                    <a:pt x="0" y="397689"/>
                    <a:pt x="0" y="0"/>
                  </a:cubicBezTo>
                </a:path>
              </a:pathLst>
            </a:custGeom>
            <a:grpFill/>
            <a:ln w="25400" cap="flat" cmpd="sng" algn="ctr">
              <a:solidFill>
                <a:schemeClr val="bg1">
                  <a:lumMod val="65000"/>
                </a:schemeClr>
              </a:solidFill>
              <a:prstDash val="solid"/>
              <a:headEnd type="oval" w="med" len="med"/>
              <a:tailEnd type="oval" w="med" len="me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US" kern="0">
                <a:solidFill>
                  <a:srgbClr val="EDD7CB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" name="圆角矩形 2"/>
            <p:cNvSpPr/>
            <p:nvPr/>
          </p:nvSpPr>
          <p:spPr>
            <a:xfrm>
              <a:off x="2755767" y="3317928"/>
              <a:ext cx="4174793" cy="454754"/>
            </a:xfrm>
            <a:custGeom>
              <a:avLst/>
              <a:gdLst>
                <a:gd name="connsiteX0" fmla="*/ 6306410 w 6397850"/>
                <a:gd name="connsiteY0" fmla="*/ 0 h 720080"/>
                <a:gd name="connsiteX1" fmla="*/ 6306410 w 6397850"/>
                <a:gd name="connsiteY1" fmla="*/ 720080 h 720080"/>
                <a:gd name="connsiteX2" fmla="*/ 720080 w 6397850"/>
                <a:gd name="connsiteY2" fmla="*/ 720080 h 720080"/>
                <a:gd name="connsiteX3" fmla="*/ 0 w 6397850"/>
                <a:gd name="connsiteY3" fmla="*/ 0 h 720080"/>
                <a:gd name="connsiteX4" fmla="*/ 6397850 w 6397850"/>
                <a:gd name="connsiteY4" fmla="*/ 91440 h 720080"/>
                <a:gd name="connsiteX0-1" fmla="*/ 6306410 w 6306410"/>
                <a:gd name="connsiteY0-2" fmla="*/ 0 h 720080"/>
                <a:gd name="connsiteX1-3" fmla="*/ 6306410 w 6306410"/>
                <a:gd name="connsiteY1-4" fmla="*/ 720080 h 720080"/>
                <a:gd name="connsiteX2-5" fmla="*/ 720080 w 6306410"/>
                <a:gd name="connsiteY2-6" fmla="*/ 720080 h 720080"/>
                <a:gd name="connsiteX3-7" fmla="*/ 0 w 6306410"/>
                <a:gd name="connsiteY3-8" fmla="*/ 0 h 720080"/>
                <a:gd name="connsiteX0-9" fmla="*/ 6306410 w 6306410"/>
                <a:gd name="connsiteY0-10" fmla="*/ 720080 h 720080"/>
                <a:gd name="connsiteX1-11" fmla="*/ 720080 w 6306410"/>
                <a:gd name="connsiteY1-12" fmla="*/ 720080 h 720080"/>
                <a:gd name="connsiteX2-13" fmla="*/ 0 w 6306410"/>
                <a:gd name="connsiteY2-14" fmla="*/ 0 h 72008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6306410" h="720080">
                  <a:moveTo>
                    <a:pt x="6306410" y="720080"/>
                  </a:moveTo>
                  <a:lnTo>
                    <a:pt x="720080" y="720080"/>
                  </a:lnTo>
                  <a:cubicBezTo>
                    <a:pt x="322391" y="720080"/>
                    <a:pt x="0" y="397689"/>
                    <a:pt x="0" y="0"/>
                  </a:cubicBezTo>
                </a:path>
              </a:pathLst>
            </a:custGeom>
            <a:grpFill/>
            <a:ln w="25400" cap="flat" cmpd="sng" algn="ctr">
              <a:solidFill>
                <a:schemeClr val="bg1">
                  <a:lumMod val="65000"/>
                </a:schemeClr>
              </a:solidFill>
              <a:prstDash val="solid"/>
              <a:headEnd type="oval" w="med" len="med"/>
              <a:tailEnd type="oval" w="med" len="me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US" kern="0">
                <a:solidFill>
                  <a:srgbClr val="EDD7CB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" name="圆角矩形 2"/>
            <p:cNvSpPr/>
            <p:nvPr/>
          </p:nvSpPr>
          <p:spPr>
            <a:xfrm>
              <a:off x="4081098" y="3317928"/>
              <a:ext cx="3313328" cy="454754"/>
            </a:xfrm>
            <a:custGeom>
              <a:avLst/>
              <a:gdLst>
                <a:gd name="connsiteX0" fmla="*/ 6306410 w 6397850"/>
                <a:gd name="connsiteY0" fmla="*/ 0 h 720080"/>
                <a:gd name="connsiteX1" fmla="*/ 6306410 w 6397850"/>
                <a:gd name="connsiteY1" fmla="*/ 720080 h 720080"/>
                <a:gd name="connsiteX2" fmla="*/ 720080 w 6397850"/>
                <a:gd name="connsiteY2" fmla="*/ 720080 h 720080"/>
                <a:gd name="connsiteX3" fmla="*/ 0 w 6397850"/>
                <a:gd name="connsiteY3" fmla="*/ 0 h 720080"/>
                <a:gd name="connsiteX4" fmla="*/ 6397850 w 6397850"/>
                <a:gd name="connsiteY4" fmla="*/ 91440 h 720080"/>
                <a:gd name="connsiteX0-1" fmla="*/ 6306410 w 6306410"/>
                <a:gd name="connsiteY0-2" fmla="*/ 0 h 720080"/>
                <a:gd name="connsiteX1-3" fmla="*/ 6306410 w 6306410"/>
                <a:gd name="connsiteY1-4" fmla="*/ 720080 h 720080"/>
                <a:gd name="connsiteX2-5" fmla="*/ 720080 w 6306410"/>
                <a:gd name="connsiteY2-6" fmla="*/ 720080 h 720080"/>
                <a:gd name="connsiteX3-7" fmla="*/ 0 w 6306410"/>
                <a:gd name="connsiteY3-8" fmla="*/ 0 h 720080"/>
                <a:gd name="connsiteX0-9" fmla="*/ 6306410 w 6306410"/>
                <a:gd name="connsiteY0-10" fmla="*/ 720080 h 720080"/>
                <a:gd name="connsiteX1-11" fmla="*/ 720080 w 6306410"/>
                <a:gd name="connsiteY1-12" fmla="*/ 720080 h 720080"/>
                <a:gd name="connsiteX2-13" fmla="*/ 0 w 6306410"/>
                <a:gd name="connsiteY2-14" fmla="*/ 0 h 72008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6306410" h="720080">
                  <a:moveTo>
                    <a:pt x="6306410" y="720080"/>
                  </a:moveTo>
                  <a:lnTo>
                    <a:pt x="720080" y="720080"/>
                  </a:lnTo>
                  <a:cubicBezTo>
                    <a:pt x="322391" y="720080"/>
                    <a:pt x="0" y="397689"/>
                    <a:pt x="0" y="0"/>
                  </a:cubicBezTo>
                </a:path>
              </a:pathLst>
            </a:custGeom>
            <a:grpFill/>
            <a:ln w="25400" cap="flat" cmpd="sng" algn="ctr">
              <a:solidFill>
                <a:schemeClr val="bg1">
                  <a:lumMod val="65000"/>
                </a:schemeClr>
              </a:solidFill>
              <a:prstDash val="solid"/>
              <a:headEnd type="oval" w="med" len="med"/>
              <a:tailEnd type="oval" w="med" len="me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US" kern="0">
                <a:solidFill>
                  <a:srgbClr val="EDD7CB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" name="圆角矩形 2"/>
            <p:cNvSpPr/>
            <p:nvPr/>
          </p:nvSpPr>
          <p:spPr>
            <a:xfrm>
              <a:off x="5472696" y="3317928"/>
              <a:ext cx="1590397" cy="454754"/>
            </a:xfrm>
            <a:custGeom>
              <a:avLst/>
              <a:gdLst>
                <a:gd name="connsiteX0" fmla="*/ 6306410 w 6397850"/>
                <a:gd name="connsiteY0" fmla="*/ 0 h 720080"/>
                <a:gd name="connsiteX1" fmla="*/ 6306410 w 6397850"/>
                <a:gd name="connsiteY1" fmla="*/ 720080 h 720080"/>
                <a:gd name="connsiteX2" fmla="*/ 720080 w 6397850"/>
                <a:gd name="connsiteY2" fmla="*/ 720080 h 720080"/>
                <a:gd name="connsiteX3" fmla="*/ 0 w 6397850"/>
                <a:gd name="connsiteY3" fmla="*/ 0 h 720080"/>
                <a:gd name="connsiteX4" fmla="*/ 6397850 w 6397850"/>
                <a:gd name="connsiteY4" fmla="*/ 91440 h 720080"/>
                <a:gd name="connsiteX0-1" fmla="*/ 6306410 w 6306410"/>
                <a:gd name="connsiteY0-2" fmla="*/ 0 h 720080"/>
                <a:gd name="connsiteX1-3" fmla="*/ 6306410 w 6306410"/>
                <a:gd name="connsiteY1-4" fmla="*/ 720080 h 720080"/>
                <a:gd name="connsiteX2-5" fmla="*/ 720080 w 6306410"/>
                <a:gd name="connsiteY2-6" fmla="*/ 720080 h 720080"/>
                <a:gd name="connsiteX3-7" fmla="*/ 0 w 6306410"/>
                <a:gd name="connsiteY3-8" fmla="*/ 0 h 720080"/>
                <a:gd name="connsiteX0-9" fmla="*/ 6306410 w 6306410"/>
                <a:gd name="connsiteY0-10" fmla="*/ 720080 h 720080"/>
                <a:gd name="connsiteX1-11" fmla="*/ 720080 w 6306410"/>
                <a:gd name="connsiteY1-12" fmla="*/ 720080 h 720080"/>
                <a:gd name="connsiteX2-13" fmla="*/ 0 w 6306410"/>
                <a:gd name="connsiteY2-14" fmla="*/ 0 h 72008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6306410" h="720080">
                  <a:moveTo>
                    <a:pt x="6306410" y="720080"/>
                  </a:moveTo>
                  <a:lnTo>
                    <a:pt x="720080" y="720080"/>
                  </a:lnTo>
                  <a:cubicBezTo>
                    <a:pt x="322391" y="720080"/>
                    <a:pt x="0" y="397689"/>
                    <a:pt x="0" y="0"/>
                  </a:cubicBezTo>
                </a:path>
              </a:pathLst>
            </a:custGeom>
            <a:grpFill/>
            <a:ln w="25400" cap="flat" cmpd="sng" algn="ctr">
              <a:solidFill>
                <a:schemeClr val="bg1">
                  <a:lumMod val="65000"/>
                </a:schemeClr>
              </a:solidFill>
              <a:prstDash val="solid"/>
              <a:headEnd type="oval" w="med" len="med"/>
              <a:tailEnd type="oval" w="med" len="me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US" kern="0">
                <a:solidFill>
                  <a:srgbClr val="EDD7CB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 flipH="1">
            <a:off x="2592515" y="3851640"/>
            <a:ext cx="7019521" cy="808533"/>
            <a:chOff x="1507909" y="3971483"/>
            <a:chExt cx="5897723" cy="679232"/>
          </a:xfrm>
          <a:noFill/>
        </p:grpSpPr>
        <p:sp>
          <p:nvSpPr>
            <p:cNvPr id="11" name="圆角矩形 2"/>
            <p:cNvSpPr/>
            <p:nvPr/>
          </p:nvSpPr>
          <p:spPr>
            <a:xfrm flipV="1">
              <a:off x="1507909" y="3971483"/>
              <a:ext cx="5433857" cy="679232"/>
            </a:xfrm>
            <a:custGeom>
              <a:avLst/>
              <a:gdLst>
                <a:gd name="connsiteX0" fmla="*/ 6306410 w 6397850"/>
                <a:gd name="connsiteY0" fmla="*/ 0 h 720080"/>
                <a:gd name="connsiteX1" fmla="*/ 6306410 w 6397850"/>
                <a:gd name="connsiteY1" fmla="*/ 720080 h 720080"/>
                <a:gd name="connsiteX2" fmla="*/ 720080 w 6397850"/>
                <a:gd name="connsiteY2" fmla="*/ 720080 h 720080"/>
                <a:gd name="connsiteX3" fmla="*/ 0 w 6397850"/>
                <a:gd name="connsiteY3" fmla="*/ 0 h 720080"/>
                <a:gd name="connsiteX4" fmla="*/ 6397850 w 6397850"/>
                <a:gd name="connsiteY4" fmla="*/ 91440 h 720080"/>
                <a:gd name="connsiteX0-1" fmla="*/ 6306410 w 6306410"/>
                <a:gd name="connsiteY0-2" fmla="*/ 0 h 720080"/>
                <a:gd name="connsiteX1-3" fmla="*/ 6306410 w 6306410"/>
                <a:gd name="connsiteY1-4" fmla="*/ 720080 h 720080"/>
                <a:gd name="connsiteX2-5" fmla="*/ 720080 w 6306410"/>
                <a:gd name="connsiteY2-6" fmla="*/ 720080 h 720080"/>
                <a:gd name="connsiteX3-7" fmla="*/ 0 w 6306410"/>
                <a:gd name="connsiteY3-8" fmla="*/ 0 h 720080"/>
                <a:gd name="connsiteX0-9" fmla="*/ 6306410 w 6306410"/>
                <a:gd name="connsiteY0-10" fmla="*/ 720080 h 720080"/>
                <a:gd name="connsiteX1-11" fmla="*/ 720080 w 6306410"/>
                <a:gd name="connsiteY1-12" fmla="*/ 720080 h 720080"/>
                <a:gd name="connsiteX2-13" fmla="*/ 0 w 6306410"/>
                <a:gd name="connsiteY2-14" fmla="*/ 0 h 72008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6306410" h="720080">
                  <a:moveTo>
                    <a:pt x="6306410" y="720080"/>
                  </a:moveTo>
                  <a:lnTo>
                    <a:pt x="720080" y="720080"/>
                  </a:lnTo>
                  <a:cubicBezTo>
                    <a:pt x="322391" y="720080"/>
                    <a:pt x="0" y="397689"/>
                    <a:pt x="0" y="0"/>
                  </a:cubicBezTo>
                </a:path>
              </a:pathLst>
            </a:custGeom>
            <a:grpFill/>
            <a:ln w="25400" cap="flat" cmpd="sng" algn="ctr">
              <a:solidFill>
                <a:schemeClr val="bg1">
                  <a:lumMod val="65000"/>
                </a:schemeClr>
              </a:solidFill>
              <a:prstDash val="solid"/>
              <a:headEnd type="oval" w="med" len="med"/>
              <a:tailEnd type="oval" w="med" len="me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US" kern="0">
                <a:solidFill>
                  <a:srgbClr val="EDD7CB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" name="圆角矩形 2"/>
            <p:cNvSpPr/>
            <p:nvPr/>
          </p:nvSpPr>
          <p:spPr>
            <a:xfrm flipV="1">
              <a:off x="2766973" y="3971484"/>
              <a:ext cx="4174793" cy="454754"/>
            </a:xfrm>
            <a:custGeom>
              <a:avLst/>
              <a:gdLst>
                <a:gd name="connsiteX0" fmla="*/ 6306410 w 6397850"/>
                <a:gd name="connsiteY0" fmla="*/ 0 h 720080"/>
                <a:gd name="connsiteX1" fmla="*/ 6306410 w 6397850"/>
                <a:gd name="connsiteY1" fmla="*/ 720080 h 720080"/>
                <a:gd name="connsiteX2" fmla="*/ 720080 w 6397850"/>
                <a:gd name="connsiteY2" fmla="*/ 720080 h 720080"/>
                <a:gd name="connsiteX3" fmla="*/ 0 w 6397850"/>
                <a:gd name="connsiteY3" fmla="*/ 0 h 720080"/>
                <a:gd name="connsiteX4" fmla="*/ 6397850 w 6397850"/>
                <a:gd name="connsiteY4" fmla="*/ 91440 h 720080"/>
                <a:gd name="connsiteX0-1" fmla="*/ 6306410 w 6306410"/>
                <a:gd name="connsiteY0-2" fmla="*/ 0 h 720080"/>
                <a:gd name="connsiteX1-3" fmla="*/ 6306410 w 6306410"/>
                <a:gd name="connsiteY1-4" fmla="*/ 720080 h 720080"/>
                <a:gd name="connsiteX2-5" fmla="*/ 720080 w 6306410"/>
                <a:gd name="connsiteY2-6" fmla="*/ 720080 h 720080"/>
                <a:gd name="connsiteX3-7" fmla="*/ 0 w 6306410"/>
                <a:gd name="connsiteY3-8" fmla="*/ 0 h 720080"/>
                <a:gd name="connsiteX0-9" fmla="*/ 6306410 w 6306410"/>
                <a:gd name="connsiteY0-10" fmla="*/ 720080 h 720080"/>
                <a:gd name="connsiteX1-11" fmla="*/ 720080 w 6306410"/>
                <a:gd name="connsiteY1-12" fmla="*/ 720080 h 720080"/>
                <a:gd name="connsiteX2-13" fmla="*/ 0 w 6306410"/>
                <a:gd name="connsiteY2-14" fmla="*/ 0 h 72008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6306410" h="720080">
                  <a:moveTo>
                    <a:pt x="6306410" y="720080"/>
                  </a:moveTo>
                  <a:lnTo>
                    <a:pt x="720080" y="720080"/>
                  </a:lnTo>
                  <a:cubicBezTo>
                    <a:pt x="322391" y="720080"/>
                    <a:pt x="0" y="397689"/>
                    <a:pt x="0" y="0"/>
                  </a:cubicBezTo>
                </a:path>
              </a:pathLst>
            </a:custGeom>
            <a:grpFill/>
            <a:ln w="25400" cap="flat" cmpd="sng" algn="ctr">
              <a:solidFill>
                <a:schemeClr val="bg1">
                  <a:lumMod val="65000"/>
                </a:schemeClr>
              </a:solidFill>
              <a:prstDash val="solid"/>
              <a:headEnd type="oval" w="med" len="med"/>
              <a:tailEnd type="oval" w="med" len="me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US" kern="0">
                <a:solidFill>
                  <a:srgbClr val="EDD7CB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3" name="圆角矩形 2"/>
            <p:cNvSpPr/>
            <p:nvPr/>
          </p:nvSpPr>
          <p:spPr>
            <a:xfrm flipV="1">
              <a:off x="4092304" y="3971484"/>
              <a:ext cx="3313328" cy="454754"/>
            </a:xfrm>
            <a:custGeom>
              <a:avLst/>
              <a:gdLst>
                <a:gd name="connsiteX0" fmla="*/ 6306410 w 6397850"/>
                <a:gd name="connsiteY0" fmla="*/ 0 h 720080"/>
                <a:gd name="connsiteX1" fmla="*/ 6306410 w 6397850"/>
                <a:gd name="connsiteY1" fmla="*/ 720080 h 720080"/>
                <a:gd name="connsiteX2" fmla="*/ 720080 w 6397850"/>
                <a:gd name="connsiteY2" fmla="*/ 720080 h 720080"/>
                <a:gd name="connsiteX3" fmla="*/ 0 w 6397850"/>
                <a:gd name="connsiteY3" fmla="*/ 0 h 720080"/>
                <a:gd name="connsiteX4" fmla="*/ 6397850 w 6397850"/>
                <a:gd name="connsiteY4" fmla="*/ 91440 h 720080"/>
                <a:gd name="connsiteX0-1" fmla="*/ 6306410 w 6306410"/>
                <a:gd name="connsiteY0-2" fmla="*/ 0 h 720080"/>
                <a:gd name="connsiteX1-3" fmla="*/ 6306410 w 6306410"/>
                <a:gd name="connsiteY1-4" fmla="*/ 720080 h 720080"/>
                <a:gd name="connsiteX2-5" fmla="*/ 720080 w 6306410"/>
                <a:gd name="connsiteY2-6" fmla="*/ 720080 h 720080"/>
                <a:gd name="connsiteX3-7" fmla="*/ 0 w 6306410"/>
                <a:gd name="connsiteY3-8" fmla="*/ 0 h 720080"/>
                <a:gd name="connsiteX0-9" fmla="*/ 6306410 w 6306410"/>
                <a:gd name="connsiteY0-10" fmla="*/ 720080 h 720080"/>
                <a:gd name="connsiteX1-11" fmla="*/ 720080 w 6306410"/>
                <a:gd name="connsiteY1-12" fmla="*/ 720080 h 720080"/>
                <a:gd name="connsiteX2-13" fmla="*/ 0 w 6306410"/>
                <a:gd name="connsiteY2-14" fmla="*/ 0 h 72008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6306410" h="720080">
                  <a:moveTo>
                    <a:pt x="6306410" y="720080"/>
                  </a:moveTo>
                  <a:lnTo>
                    <a:pt x="720080" y="720080"/>
                  </a:lnTo>
                  <a:cubicBezTo>
                    <a:pt x="322391" y="720080"/>
                    <a:pt x="0" y="397689"/>
                    <a:pt x="0" y="0"/>
                  </a:cubicBezTo>
                </a:path>
              </a:pathLst>
            </a:custGeom>
            <a:grpFill/>
            <a:ln w="25400" cap="flat" cmpd="sng" algn="ctr">
              <a:solidFill>
                <a:schemeClr val="bg1">
                  <a:lumMod val="65000"/>
                </a:schemeClr>
              </a:solidFill>
              <a:prstDash val="solid"/>
              <a:headEnd type="oval" w="med" len="med"/>
              <a:tailEnd type="oval" w="med" len="me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US" kern="0">
                <a:solidFill>
                  <a:srgbClr val="EDD7CB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" name="圆角矩形 2"/>
            <p:cNvSpPr/>
            <p:nvPr/>
          </p:nvSpPr>
          <p:spPr>
            <a:xfrm flipV="1">
              <a:off x="5483902" y="3971484"/>
              <a:ext cx="1590397" cy="454754"/>
            </a:xfrm>
            <a:custGeom>
              <a:avLst/>
              <a:gdLst>
                <a:gd name="connsiteX0" fmla="*/ 6306410 w 6397850"/>
                <a:gd name="connsiteY0" fmla="*/ 0 h 720080"/>
                <a:gd name="connsiteX1" fmla="*/ 6306410 w 6397850"/>
                <a:gd name="connsiteY1" fmla="*/ 720080 h 720080"/>
                <a:gd name="connsiteX2" fmla="*/ 720080 w 6397850"/>
                <a:gd name="connsiteY2" fmla="*/ 720080 h 720080"/>
                <a:gd name="connsiteX3" fmla="*/ 0 w 6397850"/>
                <a:gd name="connsiteY3" fmla="*/ 0 h 720080"/>
                <a:gd name="connsiteX4" fmla="*/ 6397850 w 6397850"/>
                <a:gd name="connsiteY4" fmla="*/ 91440 h 720080"/>
                <a:gd name="connsiteX0-1" fmla="*/ 6306410 w 6306410"/>
                <a:gd name="connsiteY0-2" fmla="*/ 0 h 720080"/>
                <a:gd name="connsiteX1-3" fmla="*/ 6306410 w 6306410"/>
                <a:gd name="connsiteY1-4" fmla="*/ 720080 h 720080"/>
                <a:gd name="connsiteX2-5" fmla="*/ 720080 w 6306410"/>
                <a:gd name="connsiteY2-6" fmla="*/ 720080 h 720080"/>
                <a:gd name="connsiteX3-7" fmla="*/ 0 w 6306410"/>
                <a:gd name="connsiteY3-8" fmla="*/ 0 h 720080"/>
                <a:gd name="connsiteX0-9" fmla="*/ 6306410 w 6306410"/>
                <a:gd name="connsiteY0-10" fmla="*/ 720080 h 720080"/>
                <a:gd name="connsiteX1-11" fmla="*/ 720080 w 6306410"/>
                <a:gd name="connsiteY1-12" fmla="*/ 720080 h 720080"/>
                <a:gd name="connsiteX2-13" fmla="*/ 0 w 6306410"/>
                <a:gd name="connsiteY2-14" fmla="*/ 0 h 72008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6306410" h="720080">
                  <a:moveTo>
                    <a:pt x="6306410" y="720080"/>
                  </a:moveTo>
                  <a:lnTo>
                    <a:pt x="720080" y="720080"/>
                  </a:lnTo>
                  <a:cubicBezTo>
                    <a:pt x="322391" y="720080"/>
                    <a:pt x="0" y="397689"/>
                    <a:pt x="0" y="0"/>
                  </a:cubicBezTo>
                </a:path>
              </a:pathLst>
            </a:custGeom>
            <a:grpFill/>
            <a:ln w="25400" cap="flat" cmpd="sng" algn="ctr">
              <a:solidFill>
                <a:schemeClr val="bg1">
                  <a:lumMod val="65000"/>
                </a:schemeClr>
              </a:solidFill>
              <a:prstDash val="solid"/>
              <a:headEnd type="oval" w="med" len="med"/>
              <a:tailEnd type="oval" w="med" len="me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US" kern="0">
                <a:solidFill>
                  <a:srgbClr val="EDD7CB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5" name="椭圆 14"/>
          <p:cNvSpPr/>
          <p:nvPr/>
        </p:nvSpPr>
        <p:spPr>
          <a:xfrm flipH="1">
            <a:off x="1422784" y="2668423"/>
            <a:ext cx="1892904" cy="1893151"/>
          </a:xfrm>
          <a:prstGeom prst="ellipse">
            <a:avLst/>
          </a:prstGeom>
          <a:solidFill>
            <a:srgbClr val="AA7FDC"/>
          </a:solidFill>
          <a:ln w="25400" cap="flat" cmpd="sng" algn="ctr">
            <a:noFill/>
            <a:prstDash val="solid"/>
          </a:ln>
          <a:effectLst/>
        </p:spPr>
        <p:txBody>
          <a:bodyPr lIns="121908" tIns="60954" rIns="121908" bIns="60954" rtlCol="0" anchor="ctr"/>
          <a:lstStyle/>
          <a:p>
            <a:pPr algn="ctr">
              <a:defRPr/>
            </a:pPr>
            <a:r>
              <a:rPr lang="zh-CN" altLang="en-US" sz="4300" kern="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标题</a:t>
            </a:r>
            <a:endParaRPr lang="en-US" sz="4300" kern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33" name="组合 32"/>
          <p:cNvGrpSpPr/>
          <p:nvPr/>
        </p:nvGrpSpPr>
        <p:grpSpPr>
          <a:xfrm>
            <a:off x="7416986" y="1956270"/>
            <a:ext cx="1491363" cy="936961"/>
            <a:chOff x="5732535" y="1467201"/>
            <a:chExt cx="1118668" cy="702721"/>
          </a:xfrm>
          <a:solidFill>
            <a:srgbClr val="01B0F1"/>
          </a:solidFill>
        </p:grpSpPr>
        <p:sp>
          <p:nvSpPr>
            <p:cNvPr id="9" name="椭圆 8"/>
            <p:cNvSpPr/>
            <p:nvPr/>
          </p:nvSpPr>
          <p:spPr>
            <a:xfrm flipH="1">
              <a:off x="6163307" y="1912803"/>
              <a:ext cx="257119" cy="257119"/>
            </a:xfrm>
            <a:prstGeom prst="ellipse">
              <a:avLst/>
            </a:prstGeom>
            <a:solidFill>
              <a:schemeClr val="accent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/>
              <a:endParaRPr lang="en-US" kern="0">
                <a:solidFill>
                  <a:srgbClr val="EDD7CB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 flipH="1">
              <a:off x="5732535" y="1467201"/>
              <a:ext cx="1118668" cy="2169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lvl="0" algn="ctr">
                <a:lnSpc>
                  <a:spcPct val="80000"/>
                </a:lnSpc>
                <a:defRPr sz="1600" b="0" kern="0">
                  <a:ln w="18415" cmpd="sng">
                    <a:noFill/>
                    <a:prstDash val="solid"/>
                  </a:ln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Times New Roman" panose="02020603050405020304" pitchFamily="18" charset="0"/>
                </a:defRPr>
              </a:lvl1pPr>
            </a:lstStyle>
            <a:p>
              <a:r>
                <a:rPr lang="zh-CN" altLang="en-US" dirty="0">
                  <a:sym typeface="Arial" panose="020B0604020202020204" pitchFamily="34" charset="0"/>
                </a:rPr>
                <a:t>添加文本</a:t>
              </a: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5828228" y="1956270"/>
            <a:ext cx="1491363" cy="936961"/>
            <a:chOff x="4540812" y="1467201"/>
            <a:chExt cx="1118668" cy="702721"/>
          </a:xfrm>
          <a:solidFill>
            <a:srgbClr val="01B0F1"/>
          </a:solidFill>
        </p:grpSpPr>
        <p:sp>
          <p:nvSpPr>
            <p:cNvPr id="16" name="椭圆 15"/>
            <p:cNvSpPr/>
            <p:nvPr/>
          </p:nvSpPr>
          <p:spPr>
            <a:xfrm flipH="1">
              <a:off x="4971584" y="1912803"/>
              <a:ext cx="257119" cy="257119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US" kern="0">
                <a:solidFill>
                  <a:srgbClr val="EDD7CB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 flipH="1">
              <a:off x="4540812" y="1467201"/>
              <a:ext cx="1118668" cy="2169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lvl="0" algn="ctr">
                <a:lnSpc>
                  <a:spcPct val="80000"/>
                </a:lnSpc>
                <a:defRPr sz="1600" b="0" kern="0">
                  <a:ln w="18415" cmpd="sng">
                    <a:noFill/>
                    <a:prstDash val="solid"/>
                  </a:ln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Times New Roman" panose="02020603050405020304" pitchFamily="18" charset="0"/>
                </a:defRPr>
              </a:lvl1pPr>
            </a:lstStyle>
            <a:p>
              <a:r>
                <a:rPr lang="zh-CN" altLang="en-US" dirty="0">
                  <a:sym typeface="Arial" panose="020B0604020202020204" pitchFamily="34" charset="0"/>
                </a:rPr>
                <a:t>添加文本</a:t>
              </a: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4237919" y="1956270"/>
            <a:ext cx="1491363" cy="936961"/>
            <a:chOff x="3347925" y="1467201"/>
            <a:chExt cx="1118668" cy="702721"/>
          </a:xfrm>
          <a:solidFill>
            <a:srgbClr val="01B0F1"/>
          </a:solidFill>
        </p:grpSpPr>
        <p:sp>
          <p:nvSpPr>
            <p:cNvPr id="17" name="椭圆 16"/>
            <p:cNvSpPr/>
            <p:nvPr/>
          </p:nvSpPr>
          <p:spPr>
            <a:xfrm flipH="1">
              <a:off x="3778697" y="1912803"/>
              <a:ext cx="257119" cy="257119"/>
            </a:xfrm>
            <a:prstGeom prst="ellipse">
              <a:avLst/>
            </a:prstGeom>
            <a:solidFill>
              <a:schemeClr val="accent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US" kern="0">
                <a:solidFill>
                  <a:srgbClr val="EDD7CB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 flipH="1">
              <a:off x="3347925" y="1467201"/>
              <a:ext cx="1118668" cy="2169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lvl="0" algn="ctr">
                <a:lnSpc>
                  <a:spcPct val="80000"/>
                </a:lnSpc>
                <a:defRPr sz="1600" b="0" kern="0">
                  <a:ln w="18415" cmpd="sng">
                    <a:noFill/>
                    <a:prstDash val="solid"/>
                  </a:ln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Times New Roman" panose="02020603050405020304" pitchFamily="18" charset="0"/>
                </a:defRPr>
              </a:lvl1pPr>
            </a:lstStyle>
            <a:p>
              <a:r>
                <a:rPr lang="zh-CN" altLang="en-US" dirty="0">
                  <a:sym typeface="Arial" panose="020B0604020202020204" pitchFamily="34" charset="0"/>
                </a:rPr>
                <a:t>添加文本</a:t>
              </a: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7416986" y="4545169"/>
            <a:ext cx="1491363" cy="859142"/>
            <a:chOff x="5732535" y="3408875"/>
            <a:chExt cx="1118668" cy="644356"/>
          </a:xfrm>
          <a:solidFill>
            <a:srgbClr val="01B0F1"/>
          </a:solidFill>
        </p:grpSpPr>
        <p:sp>
          <p:nvSpPr>
            <p:cNvPr id="18" name="椭圆 17"/>
            <p:cNvSpPr/>
            <p:nvPr/>
          </p:nvSpPr>
          <p:spPr>
            <a:xfrm flipH="1">
              <a:off x="6163307" y="3408875"/>
              <a:ext cx="257119" cy="257119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US" kern="0">
                <a:solidFill>
                  <a:srgbClr val="EDD7CB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 flipH="1">
              <a:off x="5732535" y="3836249"/>
              <a:ext cx="1118668" cy="2169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lvl="0" algn="ctr">
                <a:lnSpc>
                  <a:spcPct val="80000"/>
                </a:lnSpc>
                <a:defRPr sz="1600" b="0" kern="0">
                  <a:ln w="18415" cmpd="sng">
                    <a:noFill/>
                    <a:prstDash val="solid"/>
                  </a:ln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Times New Roman" panose="02020603050405020304" pitchFamily="18" charset="0"/>
                </a:defRPr>
              </a:lvl1pPr>
            </a:lstStyle>
            <a:p>
              <a:r>
                <a:rPr lang="zh-CN" altLang="en-US" dirty="0">
                  <a:sym typeface="Arial" panose="020B0604020202020204" pitchFamily="34" charset="0"/>
                </a:rPr>
                <a:t>添加文本</a:t>
              </a: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5828228" y="4545169"/>
            <a:ext cx="1491363" cy="859142"/>
            <a:chOff x="4540812" y="3408875"/>
            <a:chExt cx="1118668" cy="644356"/>
          </a:xfrm>
          <a:solidFill>
            <a:srgbClr val="01B0F1"/>
          </a:solidFill>
        </p:grpSpPr>
        <p:sp>
          <p:nvSpPr>
            <p:cNvPr id="19" name="椭圆 18"/>
            <p:cNvSpPr/>
            <p:nvPr/>
          </p:nvSpPr>
          <p:spPr>
            <a:xfrm flipH="1">
              <a:off x="4971584" y="3408875"/>
              <a:ext cx="257119" cy="257119"/>
            </a:xfrm>
            <a:prstGeom prst="ellipse">
              <a:avLst/>
            </a:prstGeom>
            <a:solidFill>
              <a:schemeClr val="accent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US" kern="0">
                <a:solidFill>
                  <a:srgbClr val="EDD7CB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 flipH="1">
              <a:off x="4540812" y="3836249"/>
              <a:ext cx="1118668" cy="2169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lvl="0" algn="ctr">
                <a:lnSpc>
                  <a:spcPct val="80000"/>
                </a:lnSpc>
                <a:defRPr sz="1600" b="0" kern="0">
                  <a:ln w="18415" cmpd="sng">
                    <a:noFill/>
                    <a:prstDash val="solid"/>
                  </a:ln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Times New Roman" panose="02020603050405020304" pitchFamily="18" charset="0"/>
                </a:defRPr>
              </a:lvl1pPr>
            </a:lstStyle>
            <a:p>
              <a:r>
                <a:rPr lang="zh-CN" altLang="en-US" dirty="0">
                  <a:sym typeface="Arial" panose="020B0604020202020204" pitchFamily="34" charset="0"/>
                </a:rPr>
                <a:t>添加文本</a:t>
              </a: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4237919" y="4545169"/>
            <a:ext cx="1491363" cy="859142"/>
            <a:chOff x="3347925" y="3408875"/>
            <a:chExt cx="1118668" cy="644356"/>
          </a:xfrm>
          <a:solidFill>
            <a:srgbClr val="01B0F1"/>
          </a:solidFill>
        </p:grpSpPr>
        <p:sp>
          <p:nvSpPr>
            <p:cNvPr id="20" name="椭圆 19"/>
            <p:cNvSpPr/>
            <p:nvPr/>
          </p:nvSpPr>
          <p:spPr>
            <a:xfrm flipH="1">
              <a:off x="3778697" y="3408875"/>
              <a:ext cx="257119" cy="257119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US" kern="0">
                <a:solidFill>
                  <a:srgbClr val="EDD7CB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 flipH="1">
              <a:off x="3347925" y="3836249"/>
              <a:ext cx="1118668" cy="2169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lvl="0" algn="ctr">
                <a:lnSpc>
                  <a:spcPct val="80000"/>
                </a:lnSpc>
                <a:defRPr sz="1600" b="0" kern="0">
                  <a:ln w="18415" cmpd="sng">
                    <a:noFill/>
                    <a:prstDash val="solid"/>
                  </a:ln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Times New Roman" panose="02020603050405020304" pitchFamily="18" charset="0"/>
                </a:defRPr>
              </a:lvl1pPr>
            </a:lstStyle>
            <a:p>
              <a:r>
                <a:rPr lang="zh-CN" altLang="en-US" dirty="0">
                  <a:sym typeface="Arial" panose="020B0604020202020204" pitchFamily="34" charset="0"/>
                </a:rPr>
                <a:t>添加文本</a:t>
              </a: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8924556" y="1700810"/>
            <a:ext cx="1491363" cy="936961"/>
            <a:chOff x="6863360" y="1275606"/>
            <a:chExt cx="1118668" cy="702721"/>
          </a:xfrm>
          <a:solidFill>
            <a:srgbClr val="01B0F1"/>
          </a:solidFill>
        </p:grpSpPr>
        <p:sp>
          <p:nvSpPr>
            <p:cNvPr id="27" name="椭圆 26"/>
            <p:cNvSpPr/>
            <p:nvPr/>
          </p:nvSpPr>
          <p:spPr>
            <a:xfrm flipH="1">
              <a:off x="7294132" y="1721208"/>
              <a:ext cx="257119" cy="257119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US" kern="0">
                <a:solidFill>
                  <a:srgbClr val="EDD7CB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9" name="TextBox 84"/>
            <p:cNvSpPr txBox="1"/>
            <p:nvPr/>
          </p:nvSpPr>
          <p:spPr>
            <a:xfrm flipH="1">
              <a:off x="6863360" y="1275606"/>
              <a:ext cx="1118668" cy="2631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lvl="0">
                <a:lnSpc>
                  <a:spcPct val="80000"/>
                </a:lnSpc>
                <a:defRPr sz="4400" b="1" kern="0">
                  <a:ln w="18415" cmpd="sng">
                    <a:noFill/>
                    <a:prstDash val="solid"/>
                  </a:ln>
                  <a:solidFill>
                    <a:srgbClr val="FFC000"/>
                  </a:solidFill>
                  <a:latin typeface="Agency FB" panose="020B0503020202020204" pitchFamily="34" charset="0"/>
                  <a:ea typeface="微软雅黑" panose="020B0503020204020204" pitchFamily="34" charset="-122"/>
                </a:defRPr>
              </a:lvl1pPr>
            </a:lstStyle>
            <a:p>
              <a:pPr algn="ctr">
                <a:defRPr/>
              </a:pPr>
              <a:r>
                <a:rPr lang="zh-CN" altLang="en-US" sz="2100" b="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Times New Roman" panose="02020603050405020304" pitchFamily="18" charset="0"/>
                  <a:sym typeface="Arial" panose="020B0604020202020204" pitchFamily="34" charset="0"/>
                </a:rPr>
                <a:t>添加文本</a:t>
              </a: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8924556" y="4835463"/>
            <a:ext cx="1491363" cy="859142"/>
            <a:chOff x="6863360" y="3626596"/>
            <a:chExt cx="1118668" cy="644356"/>
          </a:xfrm>
          <a:solidFill>
            <a:srgbClr val="01B0F1"/>
          </a:solidFill>
        </p:grpSpPr>
        <p:sp>
          <p:nvSpPr>
            <p:cNvPr id="28" name="椭圆 27"/>
            <p:cNvSpPr/>
            <p:nvPr/>
          </p:nvSpPr>
          <p:spPr>
            <a:xfrm flipH="1">
              <a:off x="7294132" y="3626596"/>
              <a:ext cx="257119" cy="257119"/>
            </a:xfrm>
            <a:prstGeom prst="ellipse">
              <a:avLst/>
            </a:prstGeom>
            <a:solidFill>
              <a:schemeClr val="accent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/>
              <a:endParaRPr lang="en-US" kern="0">
                <a:solidFill>
                  <a:srgbClr val="EDD7CB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0" name="TextBox 87"/>
            <p:cNvSpPr txBox="1"/>
            <p:nvPr/>
          </p:nvSpPr>
          <p:spPr>
            <a:xfrm flipH="1">
              <a:off x="6863360" y="4053970"/>
              <a:ext cx="1118668" cy="2169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lvl="0" algn="ctr">
                <a:lnSpc>
                  <a:spcPct val="80000"/>
                </a:lnSpc>
                <a:defRPr sz="1600" b="0" kern="0">
                  <a:ln w="18415" cmpd="sng">
                    <a:noFill/>
                    <a:prstDash val="solid"/>
                  </a:ln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Times New Roman" panose="02020603050405020304" pitchFamily="18" charset="0"/>
                </a:defRPr>
              </a:lvl1pPr>
            </a:lstStyle>
            <a:p>
              <a:r>
                <a:rPr lang="zh-CN" altLang="en-US" dirty="0">
                  <a:sym typeface="Arial" panose="020B0604020202020204" pitchFamily="34" charset="0"/>
                </a:rPr>
                <a:t>添加文本</a:t>
              </a: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56.jpg1"/>
          <p:cNvPicPr>
            <a:picLocks noChangeAspect="1"/>
          </p:cNvPicPr>
          <p:nvPr/>
        </p:nvPicPr>
        <p:blipFill>
          <a:blip r:embed="rId3"/>
          <a:srcRect t="24836"/>
          <a:stretch>
            <a:fillRect/>
          </a:stretch>
        </p:blipFill>
        <p:spPr>
          <a:xfrm>
            <a:off x="-635" y="0"/>
            <a:ext cx="12193270" cy="6858000"/>
          </a:xfrm>
          <a:prstGeom prst="rect">
            <a:avLst/>
          </a:prstGeom>
        </p:spPr>
      </p:pic>
      <p:sp>
        <p:nvSpPr>
          <p:cNvPr id="17" name="TextBox 4"/>
          <p:cNvSpPr txBox="1"/>
          <p:nvPr/>
        </p:nvSpPr>
        <p:spPr>
          <a:xfrm>
            <a:off x="6198870" y="3208655"/>
            <a:ext cx="3479800" cy="711835"/>
          </a:xfrm>
          <a:prstGeom prst="rect">
            <a:avLst/>
          </a:prstGeom>
          <a:noFill/>
        </p:spPr>
        <p:txBody>
          <a:bodyPr wrap="square" lIns="96595" tIns="48297" rIns="96595" bIns="48297" rtlCol="0">
            <a:spAutoFit/>
          </a:bodyPr>
          <a:lstStyle/>
          <a:p>
            <a:pPr algn="dist" defTabSz="965835">
              <a:defRPr/>
            </a:pPr>
            <a:r>
              <a:rPr lang="zh-CN" altLang="en-US" sz="40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思源黑体 CN Normal" panose="020B0400000000000000" charset="-122"/>
                <a:sym typeface="微软雅黑" panose="020B0503020204020204" pitchFamily="34" charset="-122"/>
              </a:rPr>
              <a:t>输入标题内容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5146675" y="4079875"/>
            <a:ext cx="5777865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lnSpc>
                <a:spcPct val="150000"/>
              </a:lnSpc>
            </a:pP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 ipsum dolor sit amet, consectetuer </a:t>
            </a:r>
            <a:r>
              <a: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adipiscing elit.</a:t>
            </a:r>
          </a:p>
          <a:p>
            <a:pPr algn="dist">
              <a:lnSpc>
                <a:spcPct val="150000"/>
              </a:lnSpc>
            </a:pPr>
            <a:endParaRPr lang="en-US" altLang="zh-CN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椭圆 19"/>
          <p:cNvSpPr/>
          <p:nvPr/>
        </p:nvSpPr>
        <p:spPr>
          <a:xfrm>
            <a:off x="7314565" y="1819910"/>
            <a:ext cx="1181100" cy="1181100"/>
          </a:xfrm>
          <a:prstGeom prst="ellipse">
            <a:avLst/>
          </a:prstGeom>
          <a:solidFill>
            <a:schemeClr val="bg1"/>
          </a:solidFill>
          <a:ln w="698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297815" y="236220"/>
            <a:ext cx="615950" cy="464185"/>
            <a:chOff x="6634" y="2434"/>
            <a:chExt cx="9016" cy="6790"/>
          </a:xfrm>
        </p:grpSpPr>
        <p:sp>
          <p:nvSpPr>
            <p:cNvPr id="43" name="椭圆 42"/>
            <p:cNvSpPr/>
            <p:nvPr/>
          </p:nvSpPr>
          <p:spPr>
            <a:xfrm>
              <a:off x="6634" y="2434"/>
              <a:ext cx="5933" cy="5933"/>
            </a:xfrm>
            <a:prstGeom prst="ellipse">
              <a:avLst/>
            </a:prstGeom>
            <a:solidFill>
              <a:srgbClr val="BD51A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椭圆 4"/>
            <p:cNvSpPr/>
            <p:nvPr/>
          </p:nvSpPr>
          <p:spPr>
            <a:xfrm>
              <a:off x="9718" y="3292"/>
              <a:ext cx="5933" cy="5933"/>
            </a:xfrm>
            <a:prstGeom prst="ellipse">
              <a:avLst/>
            </a:prstGeom>
            <a:solidFill>
              <a:srgbClr val="4C65B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" name="文本框 5"/>
          <p:cNvSpPr txBox="1"/>
          <p:nvPr/>
        </p:nvSpPr>
        <p:spPr>
          <a:xfrm>
            <a:off x="892810" y="276225"/>
            <a:ext cx="172212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400">
                <a:solidFill>
                  <a:schemeClr val="tx1"/>
                </a:solidFill>
                <a:latin typeface="阿里巴巴普惠体 M" panose="00020600040101010101" charset="-122"/>
                <a:ea typeface="阿里巴巴普惠体 M" panose="00020600040101010101" charset="-122"/>
              </a:rPr>
              <a:t>输入标题</a:t>
            </a:r>
          </a:p>
        </p:txBody>
      </p:sp>
      <p:sp>
        <p:nvSpPr>
          <p:cNvPr id="7" name="任意多边形 6"/>
          <p:cNvSpPr/>
          <p:nvPr/>
        </p:nvSpPr>
        <p:spPr>
          <a:xfrm rot="10800000" flipH="1">
            <a:off x="1440180" y="2870200"/>
            <a:ext cx="998220" cy="1139825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2212" h="2522">
                <a:moveTo>
                  <a:pt x="0" y="1105"/>
                </a:moveTo>
                <a:cubicBezTo>
                  <a:pt x="-19" y="485"/>
                  <a:pt x="549" y="-15"/>
                  <a:pt x="1105" y="0"/>
                </a:cubicBezTo>
                <a:cubicBezTo>
                  <a:pt x="1724" y="-19"/>
                  <a:pt x="2224" y="549"/>
                  <a:pt x="2209" y="1105"/>
                </a:cubicBezTo>
                <a:cubicBezTo>
                  <a:pt x="2239" y="1640"/>
                  <a:pt x="1757" y="2110"/>
                  <a:pt x="1350" y="2182"/>
                </a:cubicBezTo>
                <a:lnTo>
                  <a:pt x="1105" y="2522"/>
                </a:lnTo>
                <a:lnTo>
                  <a:pt x="859" y="2182"/>
                </a:lnTo>
                <a:cubicBezTo>
                  <a:pt x="393" y="2104"/>
                  <a:pt x="-26" y="1580"/>
                  <a:pt x="0" y="1105"/>
                </a:cubicBezTo>
                <a:close/>
              </a:path>
            </a:pathLst>
          </a:custGeom>
          <a:solidFill>
            <a:srgbClr val="BD51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任意多边形 36"/>
          <p:cNvSpPr/>
          <p:nvPr/>
        </p:nvSpPr>
        <p:spPr>
          <a:xfrm rot="10800000" flipH="1" flipV="1">
            <a:off x="3518535" y="3470910"/>
            <a:ext cx="998220" cy="1139825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2212" h="2522">
                <a:moveTo>
                  <a:pt x="0" y="1105"/>
                </a:moveTo>
                <a:cubicBezTo>
                  <a:pt x="-19" y="485"/>
                  <a:pt x="549" y="-15"/>
                  <a:pt x="1105" y="0"/>
                </a:cubicBezTo>
                <a:cubicBezTo>
                  <a:pt x="1724" y="-19"/>
                  <a:pt x="2224" y="549"/>
                  <a:pt x="2209" y="1105"/>
                </a:cubicBezTo>
                <a:cubicBezTo>
                  <a:pt x="2239" y="1640"/>
                  <a:pt x="1757" y="2110"/>
                  <a:pt x="1350" y="2182"/>
                </a:cubicBezTo>
                <a:lnTo>
                  <a:pt x="1105" y="2522"/>
                </a:lnTo>
                <a:lnTo>
                  <a:pt x="859" y="2182"/>
                </a:lnTo>
                <a:cubicBezTo>
                  <a:pt x="393" y="2104"/>
                  <a:pt x="-26" y="1580"/>
                  <a:pt x="0" y="1105"/>
                </a:cubicBezTo>
                <a:close/>
              </a:path>
            </a:pathLst>
          </a:custGeom>
          <a:solidFill>
            <a:srgbClr val="AA7F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任意多边形 37"/>
          <p:cNvSpPr/>
          <p:nvPr/>
        </p:nvSpPr>
        <p:spPr>
          <a:xfrm rot="10800000" flipH="1">
            <a:off x="5596890" y="2870200"/>
            <a:ext cx="998220" cy="1139825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2212" h="2522">
                <a:moveTo>
                  <a:pt x="0" y="1105"/>
                </a:moveTo>
                <a:cubicBezTo>
                  <a:pt x="-19" y="485"/>
                  <a:pt x="549" y="-15"/>
                  <a:pt x="1105" y="0"/>
                </a:cubicBezTo>
                <a:cubicBezTo>
                  <a:pt x="1724" y="-19"/>
                  <a:pt x="2224" y="549"/>
                  <a:pt x="2209" y="1105"/>
                </a:cubicBezTo>
                <a:cubicBezTo>
                  <a:pt x="2239" y="1640"/>
                  <a:pt x="1757" y="2110"/>
                  <a:pt x="1350" y="2182"/>
                </a:cubicBezTo>
                <a:lnTo>
                  <a:pt x="1105" y="2522"/>
                </a:lnTo>
                <a:lnTo>
                  <a:pt x="859" y="2182"/>
                </a:lnTo>
                <a:cubicBezTo>
                  <a:pt x="393" y="2104"/>
                  <a:pt x="-26" y="1580"/>
                  <a:pt x="0" y="1105"/>
                </a:cubicBezTo>
                <a:close/>
              </a:path>
            </a:pathLst>
          </a:custGeom>
          <a:solidFill>
            <a:srgbClr val="AA7F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任意多边形 38"/>
          <p:cNvSpPr/>
          <p:nvPr/>
        </p:nvSpPr>
        <p:spPr>
          <a:xfrm rot="10800000" flipH="1">
            <a:off x="9753600" y="2870200"/>
            <a:ext cx="998220" cy="1139825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2212" h="2522">
                <a:moveTo>
                  <a:pt x="0" y="1105"/>
                </a:moveTo>
                <a:cubicBezTo>
                  <a:pt x="-19" y="485"/>
                  <a:pt x="549" y="-15"/>
                  <a:pt x="1105" y="0"/>
                </a:cubicBezTo>
                <a:cubicBezTo>
                  <a:pt x="1724" y="-19"/>
                  <a:pt x="2224" y="549"/>
                  <a:pt x="2209" y="1105"/>
                </a:cubicBezTo>
                <a:cubicBezTo>
                  <a:pt x="2239" y="1640"/>
                  <a:pt x="1757" y="2110"/>
                  <a:pt x="1350" y="2182"/>
                </a:cubicBezTo>
                <a:lnTo>
                  <a:pt x="1105" y="2522"/>
                </a:lnTo>
                <a:lnTo>
                  <a:pt x="859" y="2182"/>
                </a:lnTo>
                <a:cubicBezTo>
                  <a:pt x="393" y="2104"/>
                  <a:pt x="-26" y="1580"/>
                  <a:pt x="0" y="1105"/>
                </a:cubicBezTo>
                <a:close/>
              </a:path>
            </a:pathLst>
          </a:custGeom>
          <a:solidFill>
            <a:srgbClr val="BD51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任意多边形 39"/>
          <p:cNvSpPr/>
          <p:nvPr/>
        </p:nvSpPr>
        <p:spPr>
          <a:xfrm rot="10800000" flipH="1" flipV="1">
            <a:off x="7675245" y="3470910"/>
            <a:ext cx="998220" cy="1139825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2212" h="2522">
                <a:moveTo>
                  <a:pt x="0" y="1105"/>
                </a:moveTo>
                <a:cubicBezTo>
                  <a:pt x="-19" y="485"/>
                  <a:pt x="549" y="-15"/>
                  <a:pt x="1105" y="0"/>
                </a:cubicBezTo>
                <a:cubicBezTo>
                  <a:pt x="1724" y="-19"/>
                  <a:pt x="2224" y="549"/>
                  <a:pt x="2209" y="1105"/>
                </a:cubicBezTo>
                <a:cubicBezTo>
                  <a:pt x="2239" y="1640"/>
                  <a:pt x="1757" y="2110"/>
                  <a:pt x="1350" y="2182"/>
                </a:cubicBezTo>
                <a:lnTo>
                  <a:pt x="1105" y="2522"/>
                </a:lnTo>
                <a:lnTo>
                  <a:pt x="859" y="2182"/>
                </a:lnTo>
                <a:cubicBezTo>
                  <a:pt x="393" y="2104"/>
                  <a:pt x="-26" y="1580"/>
                  <a:pt x="0" y="1105"/>
                </a:cubicBezTo>
                <a:close/>
              </a:path>
            </a:pathLst>
          </a:custGeom>
          <a:solidFill>
            <a:srgbClr val="AA7F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1" name="直接连接符 40"/>
          <p:cNvCxnSpPr>
            <a:stCxn id="7" idx="6"/>
            <a:endCxn id="37" idx="1"/>
          </p:cNvCxnSpPr>
          <p:nvPr/>
        </p:nvCxnSpPr>
        <p:spPr>
          <a:xfrm>
            <a:off x="2438400" y="3425190"/>
            <a:ext cx="1226185" cy="19812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接连接符 41"/>
          <p:cNvCxnSpPr>
            <a:stCxn id="37" idx="7"/>
            <a:endCxn id="38" idx="2"/>
          </p:cNvCxnSpPr>
          <p:nvPr/>
        </p:nvCxnSpPr>
        <p:spPr>
          <a:xfrm flipV="1">
            <a:off x="4370705" y="3425190"/>
            <a:ext cx="1226185" cy="19812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接连接符 43"/>
          <p:cNvCxnSpPr>
            <a:stCxn id="38" idx="6"/>
            <a:endCxn id="40" idx="1"/>
          </p:cNvCxnSpPr>
          <p:nvPr/>
        </p:nvCxnSpPr>
        <p:spPr>
          <a:xfrm>
            <a:off x="6595110" y="3425190"/>
            <a:ext cx="1226185" cy="19812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接连接符 44"/>
          <p:cNvCxnSpPr>
            <a:stCxn id="40" idx="7"/>
            <a:endCxn id="39" idx="2"/>
          </p:cNvCxnSpPr>
          <p:nvPr/>
        </p:nvCxnSpPr>
        <p:spPr>
          <a:xfrm flipV="1">
            <a:off x="8527415" y="3425190"/>
            <a:ext cx="1226185" cy="19812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文本框 45"/>
          <p:cNvSpPr txBox="1"/>
          <p:nvPr/>
        </p:nvSpPr>
        <p:spPr>
          <a:xfrm>
            <a:off x="5325745" y="1576705"/>
            <a:ext cx="154114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</a:p>
        </p:txBody>
      </p:sp>
      <p:sp>
        <p:nvSpPr>
          <p:cNvPr id="47" name="文本框 46"/>
          <p:cNvSpPr txBox="1"/>
          <p:nvPr/>
        </p:nvSpPr>
        <p:spPr>
          <a:xfrm>
            <a:off x="5101590" y="1975485"/>
            <a:ext cx="1989455" cy="7550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模板样式在母版中编辑，可以自由修改颜色填充与形状修改</a:t>
            </a:r>
          </a:p>
        </p:txBody>
      </p:sp>
      <p:sp>
        <p:nvSpPr>
          <p:cNvPr id="48" name="文本框 47"/>
          <p:cNvSpPr txBox="1"/>
          <p:nvPr/>
        </p:nvSpPr>
        <p:spPr>
          <a:xfrm>
            <a:off x="9482455" y="1576705"/>
            <a:ext cx="154114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</a:p>
        </p:txBody>
      </p:sp>
      <p:sp>
        <p:nvSpPr>
          <p:cNvPr id="49" name="文本框 48"/>
          <p:cNvSpPr txBox="1"/>
          <p:nvPr/>
        </p:nvSpPr>
        <p:spPr>
          <a:xfrm>
            <a:off x="9258300" y="1975485"/>
            <a:ext cx="1989455" cy="7550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模板样式在母版中编辑，可以自由修改颜色填充与形状修改</a:t>
            </a:r>
          </a:p>
        </p:txBody>
      </p:sp>
      <p:sp>
        <p:nvSpPr>
          <p:cNvPr id="50" name="文本框 49"/>
          <p:cNvSpPr txBox="1"/>
          <p:nvPr/>
        </p:nvSpPr>
        <p:spPr>
          <a:xfrm>
            <a:off x="1168400" y="1576705"/>
            <a:ext cx="154114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</a:p>
        </p:txBody>
      </p:sp>
      <p:sp>
        <p:nvSpPr>
          <p:cNvPr id="51" name="文本框 50"/>
          <p:cNvSpPr txBox="1"/>
          <p:nvPr/>
        </p:nvSpPr>
        <p:spPr>
          <a:xfrm>
            <a:off x="944245" y="1975485"/>
            <a:ext cx="1989455" cy="7550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模板样式在母版中编辑，可以自由修改颜色填充与形状修改</a:t>
            </a:r>
          </a:p>
        </p:txBody>
      </p:sp>
      <p:sp>
        <p:nvSpPr>
          <p:cNvPr id="52" name="文本框 51"/>
          <p:cNvSpPr txBox="1"/>
          <p:nvPr/>
        </p:nvSpPr>
        <p:spPr>
          <a:xfrm>
            <a:off x="3246755" y="4689475"/>
            <a:ext cx="154114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</a:p>
        </p:txBody>
      </p:sp>
      <p:sp>
        <p:nvSpPr>
          <p:cNvPr id="53" name="文本框 52"/>
          <p:cNvSpPr txBox="1"/>
          <p:nvPr/>
        </p:nvSpPr>
        <p:spPr>
          <a:xfrm>
            <a:off x="3022600" y="5088255"/>
            <a:ext cx="1989455" cy="7550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模板样式在母版中编辑，可以自由修改颜色填充与形状修改</a:t>
            </a:r>
          </a:p>
        </p:txBody>
      </p:sp>
      <p:sp>
        <p:nvSpPr>
          <p:cNvPr id="54" name="文本框 53"/>
          <p:cNvSpPr txBox="1"/>
          <p:nvPr/>
        </p:nvSpPr>
        <p:spPr>
          <a:xfrm>
            <a:off x="7403465" y="4689475"/>
            <a:ext cx="154114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</a:p>
        </p:txBody>
      </p:sp>
      <p:sp>
        <p:nvSpPr>
          <p:cNvPr id="55" name="文本框 54"/>
          <p:cNvSpPr txBox="1"/>
          <p:nvPr/>
        </p:nvSpPr>
        <p:spPr>
          <a:xfrm>
            <a:off x="7179310" y="5088255"/>
            <a:ext cx="1989455" cy="7550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模板样式在母版中编辑，可以自由修改颜色填充与形状修改</a:t>
            </a:r>
          </a:p>
        </p:txBody>
      </p:sp>
      <p:sp>
        <p:nvSpPr>
          <p:cNvPr id="56" name="文本框 55"/>
          <p:cNvSpPr txBox="1"/>
          <p:nvPr/>
        </p:nvSpPr>
        <p:spPr>
          <a:xfrm>
            <a:off x="1623060" y="3282950"/>
            <a:ext cx="63309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</a:p>
        </p:txBody>
      </p:sp>
      <p:sp>
        <p:nvSpPr>
          <p:cNvPr id="57" name="文本框 56"/>
          <p:cNvSpPr txBox="1"/>
          <p:nvPr/>
        </p:nvSpPr>
        <p:spPr>
          <a:xfrm>
            <a:off x="5779770" y="3282950"/>
            <a:ext cx="63309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</a:p>
        </p:txBody>
      </p:sp>
      <p:sp>
        <p:nvSpPr>
          <p:cNvPr id="58" name="文本框 57"/>
          <p:cNvSpPr txBox="1"/>
          <p:nvPr/>
        </p:nvSpPr>
        <p:spPr>
          <a:xfrm>
            <a:off x="9935845" y="3282950"/>
            <a:ext cx="63309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05</a:t>
            </a:r>
          </a:p>
        </p:txBody>
      </p:sp>
      <p:sp>
        <p:nvSpPr>
          <p:cNvPr id="59" name="文本框 58"/>
          <p:cNvSpPr txBox="1"/>
          <p:nvPr/>
        </p:nvSpPr>
        <p:spPr>
          <a:xfrm>
            <a:off x="7858125" y="3743325"/>
            <a:ext cx="63309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</a:p>
        </p:txBody>
      </p:sp>
      <p:sp>
        <p:nvSpPr>
          <p:cNvPr id="60" name="文本框 59"/>
          <p:cNvSpPr txBox="1"/>
          <p:nvPr/>
        </p:nvSpPr>
        <p:spPr>
          <a:xfrm>
            <a:off x="3700780" y="3743325"/>
            <a:ext cx="63309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六边形 7"/>
          <p:cNvSpPr/>
          <p:nvPr/>
        </p:nvSpPr>
        <p:spPr>
          <a:xfrm>
            <a:off x="1840978" y="2613329"/>
            <a:ext cx="621414" cy="535771"/>
          </a:xfrm>
          <a:prstGeom prst="hexagon">
            <a:avLst/>
          </a:prstGeom>
          <a:solidFill>
            <a:srgbClr val="AA7F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六边形 8"/>
          <p:cNvSpPr/>
          <p:nvPr/>
        </p:nvSpPr>
        <p:spPr>
          <a:xfrm>
            <a:off x="3673773" y="4416729"/>
            <a:ext cx="621414" cy="535771"/>
          </a:xfrm>
          <a:prstGeom prst="hexagon">
            <a:avLst/>
          </a:prstGeom>
          <a:solidFill>
            <a:srgbClr val="AA7F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六边形 9"/>
          <p:cNvSpPr/>
          <p:nvPr/>
        </p:nvSpPr>
        <p:spPr>
          <a:xfrm>
            <a:off x="5036729" y="4526796"/>
            <a:ext cx="621414" cy="535771"/>
          </a:xfrm>
          <a:prstGeom prst="hexagon">
            <a:avLst/>
          </a:prstGeom>
          <a:solidFill>
            <a:srgbClr val="AA7F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六边形 10"/>
          <p:cNvSpPr/>
          <p:nvPr/>
        </p:nvSpPr>
        <p:spPr>
          <a:xfrm>
            <a:off x="6850067" y="2666245"/>
            <a:ext cx="400659" cy="345440"/>
          </a:xfrm>
          <a:prstGeom prst="hexagon">
            <a:avLst/>
          </a:prstGeom>
          <a:solidFill>
            <a:srgbClr val="AA7F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六边形 11"/>
          <p:cNvSpPr/>
          <p:nvPr/>
        </p:nvSpPr>
        <p:spPr>
          <a:xfrm>
            <a:off x="5951011" y="2460927"/>
            <a:ext cx="591527" cy="510004"/>
          </a:xfrm>
          <a:prstGeom prst="hexagon">
            <a:avLst/>
          </a:prstGeom>
          <a:solidFill>
            <a:srgbClr val="AA7F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六边形 12"/>
          <p:cNvSpPr/>
          <p:nvPr/>
        </p:nvSpPr>
        <p:spPr>
          <a:xfrm>
            <a:off x="3326141" y="2079450"/>
            <a:ext cx="242866" cy="209395"/>
          </a:xfrm>
          <a:prstGeom prst="hexagon">
            <a:avLst/>
          </a:prstGeom>
          <a:solidFill>
            <a:srgbClr val="AA7F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六边形 13"/>
          <p:cNvSpPr/>
          <p:nvPr/>
        </p:nvSpPr>
        <p:spPr>
          <a:xfrm>
            <a:off x="4783278" y="4412919"/>
            <a:ext cx="273979" cy="236220"/>
          </a:xfrm>
          <a:prstGeom prst="hexagon">
            <a:avLst/>
          </a:prstGeom>
          <a:solidFill>
            <a:srgbClr val="AA7F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六边形 14"/>
          <p:cNvSpPr/>
          <p:nvPr/>
        </p:nvSpPr>
        <p:spPr>
          <a:xfrm>
            <a:off x="6522434" y="2969899"/>
            <a:ext cx="286456" cy="246977"/>
          </a:xfrm>
          <a:prstGeom prst="hexagon">
            <a:avLst/>
          </a:prstGeom>
          <a:solidFill>
            <a:srgbClr val="AA7F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六边形 15"/>
          <p:cNvSpPr/>
          <p:nvPr/>
        </p:nvSpPr>
        <p:spPr>
          <a:xfrm>
            <a:off x="2910321" y="2324405"/>
            <a:ext cx="477991" cy="412115"/>
          </a:xfrm>
          <a:prstGeom prst="hexagon">
            <a:avLst/>
          </a:prstGeom>
          <a:solidFill>
            <a:srgbClr val="AA7F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六边形 16"/>
          <p:cNvSpPr/>
          <p:nvPr/>
        </p:nvSpPr>
        <p:spPr>
          <a:xfrm>
            <a:off x="8409411" y="4340527"/>
            <a:ext cx="591527" cy="510004"/>
          </a:xfrm>
          <a:prstGeom prst="hexagon">
            <a:avLst/>
          </a:prstGeom>
          <a:solidFill>
            <a:srgbClr val="AA7F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六边形 17"/>
          <p:cNvSpPr/>
          <p:nvPr/>
        </p:nvSpPr>
        <p:spPr>
          <a:xfrm>
            <a:off x="9135532" y="4282958"/>
            <a:ext cx="426926" cy="368087"/>
          </a:xfrm>
          <a:prstGeom prst="hexagon">
            <a:avLst/>
          </a:prstGeom>
          <a:solidFill>
            <a:srgbClr val="AA7F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六边形 18"/>
          <p:cNvSpPr/>
          <p:nvPr/>
        </p:nvSpPr>
        <p:spPr>
          <a:xfrm>
            <a:off x="9009218" y="4728850"/>
            <a:ext cx="285374" cy="246044"/>
          </a:xfrm>
          <a:prstGeom prst="hexagon">
            <a:avLst/>
          </a:prstGeom>
          <a:solidFill>
            <a:srgbClr val="AA7F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六边形 19"/>
          <p:cNvSpPr/>
          <p:nvPr/>
        </p:nvSpPr>
        <p:spPr>
          <a:xfrm>
            <a:off x="2498767" y="2683179"/>
            <a:ext cx="400659" cy="345440"/>
          </a:xfrm>
          <a:prstGeom prst="hexagon">
            <a:avLst/>
          </a:prstGeom>
          <a:solidFill>
            <a:srgbClr val="AA7F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907859" y="3298917"/>
            <a:ext cx="2680875" cy="2311400"/>
            <a:chOff x="929640" y="2576830"/>
            <a:chExt cx="2010918" cy="1733550"/>
          </a:xfrm>
        </p:grpSpPr>
        <p:sp>
          <p:nvSpPr>
            <p:cNvPr id="22" name="六边形 21"/>
            <p:cNvSpPr/>
            <p:nvPr/>
          </p:nvSpPr>
          <p:spPr>
            <a:xfrm>
              <a:off x="929640" y="2576830"/>
              <a:ext cx="2010918" cy="1733550"/>
            </a:xfrm>
            <a:prstGeom prst="hexagon">
              <a:avLst/>
            </a:prstGeom>
            <a:solidFill>
              <a:srgbClr val="AA7FDC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306195" y="3456305"/>
              <a:ext cx="1242060" cy="3808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700" dirty="0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标题</a:t>
              </a:r>
            </a:p>
          </p:txBody>
        </p:sp>
        <p:sp>
          <p:nvSpPr>
            <p:cNvPr id="24" name="流程图: 联系 2"/>
            <p:cNvSpPr>
              <a:spLocks noChangeAspect="1"/>
            </p:cNvSpPr>
            <p:nvPr/>
          </p:nvSpPr>
          <p:spPr>
            <a:xfrm>
              <a:off x="1696164" y="2916305"/>
              <a:ext cx="546485" cy="540000"/>
            </a:xfrm>
            <a:custGeom>
              <a:avLst/>
              <a:gdLst/>
              <a:ahLst/>
              <a:cxnLst/>
              <a:rect l="l" t="t" r="r" b="b"/>
              <a:pathLst>
                <a:path w="802483" h="792958">
                  <a:moveTo>
                    <a:pt x="623890" y="697087"/>
                  </a:moveTo>
                  <a:lnTo>
                    <a:pt x="623890" y="764174"/>
                  </a:lnTo>
                  <a:cubicBezTo>
                    <a:pt x="581823" y="782953"/>
                    <a:pt x="533974" y="792958"/>
                    <a:pt x="483397" y="792958"/>
                  </a:cubicBezTo>
                  <a:cubicBezTo>
                    <a:pt x="429917" y="792958"/>
                    <a:pt x="379487" y="781771"/>
                    <a:pt x="335758" y="760851"/>
                  </a:cubicBezTo>
                  <a:lnTo>
                    <a:pt x="335758" y="700537"/>
                  </a:lnTo>
                  <a:cubicBezTo>
                    <a:pt x="376490" y="723218"/>
                    <a:pt x="424723" y="735769"/>
                    <a:pt x="476251" y="735769"/>
                  </a:cubicBezTo>
                  <a:cubicBezTo>
                    <a:pt x="530693" y="735769"/>
                    <a:pt x="581457" y="721758"/>
                    <a:pt x="623890" y="697087"/>
                  </a:cubicBezTo>
                  <a:close/>
                  <a:moveTo>
                    <a:pt x="302421" y="685181"/>
                  </a:moveTo>
                  <a:lnTo>
                    <a:pt x="302421" y="752268"/>
                  </a:lnTo>
                  <a:cubicBezTo>
                    <a:pt x="260354" y="771047"/>
                    <a:pt x="212505" y="781052"/>
                    <a:pt x="161928" y="781052"/>
                  </a:cubicBezTo>
                  <a:cubicBezTo>
                    <a:pt x="108448" y="781052"/>
                    <a:pt x="58018" y="769865"/>
                    <a:pt x="14289" y="748945"/>
                  </a:cubicBezTo>
                  <a:lnTo>
                    <a:pt x="14289" y="688631"/>
                  </a:lnTo>
                  <a:cubicBezTo>
                    <a:pt x="55021" y="711312"/>
                    <a:pt x="103254" y="723863"/>
                    <a:pt x="154782" y="723863"/>
                  </a:cubicBezTo>
                  <a:cubicBezTo>
                    <a:pt x="209224" y="723863"/>
                    <a:pt x="259988" y="709852"/>
                    <a:pt x="302421" y="685181"/>
                  </a:cubicBezTo>
                  <a:close/>
                  <a:moveTo>
                    <a:pt x="307183" y="628652"/>
                  </a:moveTo>
                  <a:lnTo>
                    <a:pt x="307183" y="678641"/>
                  </a:lnTo>
                  <a:cubicBezTo>
                    <a:pt x="265116" y="692634"/>
                    <a:pt x="217267" y="700089"/>
                    <a:pt x="166690" y="700089"/>
                  </a:cubicBezTo>
                  <a:cubicBezTo>
                    <a:pt x="113210" y="700089"/>
                    <a:pt x="62780" y="691753"/>
                    <a:pt x="19051" y="676165"/>
                  </a:cubicBezTo>
                  <a:lnTo>
                    <a:pt x="19051" y="631223"/>
                  </a:lnTo>
                  <a:cubicBezTo>
                    <a:pt x="59783" y="648123"/>
                    <a:pt x="108016" y="657475"/>
                    <a:pt x="159544" y="657475"/>
                  </a:cubicBezTo>
                  <a:cubicBezTo>
                    <a:pt x="213986" y="657475"/>
                    <a:pt x="264750" y="647035"/>
                    <a:pt x="307183" y="628652"/>
                  </a:cubicBezTo>
                  <a:close/>
                  <a:moveTo>
                    <a:pt x="623889" y="620887"/>
                  </a:moveTo>
                  <a:lnTo>
                    <a:pt x="623889" y="687974"/>
                  </a:lnTo>
                  <a:cubicBezTo>
                    <a:pt x="581822" y="706753"/>
                    <a:pt x="533973" y="716758"/>
                    <a:pt x="483396" y="716758"/>
                  </a:cubicBezTo>
                  <a:cubicBezTo>
                    <a:pt x="429916" y="716758"/>
                    <a:pt x="379486" y="705571"/>
                    <a:pt x="335757" y="684651"/>
                  </a:cubicBezTo>
                  <a:lnTo>
                    <a:pt x="335757" y="624337"/>
                  </a:lnTo>
                  <a:cubicBezTo>
                    <a:pt x="376489" y="647018"/>
                    <a:pt x="424722" y="659569"/>
                    <a:pt x="476250" y="659569"/>
                  </a:cubicBezTo>
                  <a:cubicBezTo>
                    <a:pt x="530692" y="659569"/>
                    <a:pt x="581456" y="645558"/>
                    <a:pt x="623889" y="620887"/>
                  </a:cubicBezTo>
                  <a:close/>
                  <a:moveTo>
                    <a:pt x="628652" y="552453"/>
                  </a:moveTo>
                  <a:lnTo>
                    <a:pt x="628652" y="602442"/>
                  </a:lnTo>
                  <a:cubicBezTo>
                    <a:pt x="586585" y="616435"/>
                    <a:pt x="538736" y="623890"/>
                    <a:pt x="488159" y="623890"/>
                  </a:cubicBezTo>
                  <a:cubicBezTo>
                    <a:pt x="434679" y="623890"/>
                    <a:pt x="384249" y="615554"/>
                    <a:pt x="340520" y="599966"/>
                  </a:cubicBezTo>
                  <a:lnTo>
                    <a:pt x="340520" y="555024"/>
                  </a:lnTo>
                  <a:cubicBezTo>
                    <a:pt x="381252" y="571924"/>
                    <a:pt x="429485" y="581276"/>
                    <a:pt x="481013" y="581276"/>
                  </a:cubicBezTo>
                  <a:cubicBezTo>
                    <a:pt x="535455" y="581276"/>
                    <a:pt x="586219" y="570836"/>
                    <a:pt x="628652" y="552453"/>
                  </a:cubicBezTo>
                  <a:close/>
                  <a:moveTo>
                    <a:pt x="304802" y="537544"/>
                  </a:moveTo>
                  <a:lnTo>
                    <a:pt x="304802" y="604631"/>
                  </a:lnTo>
                  <a:cubicBezTo>
                    <a:pt x="262735" y="623410"/>
                    <a:pt x="214886" y="633415"/>
                    <a:pt x="164309" y="633415"/>
                  </a:cubicBezTo>
                  <a:cubicBezTo>
                    <a:pt x="110829" y="633415"/>
                    <a:pt x="60399" y="622228"/>
                    <a:pt x="16670" y="601308"/>
                  </a:cubicBezTo>
                  <a:lnTo>
                    <a:pt x="16670" y="540994"/>
                  </a:lnTo>
                  <a:cubicBezTo>
                    <a:pt x="57402" y="563675"/>
                    <a:pt x="105635" y="576226"/>
                    <a:pt x="157163" y="576226"/>
                  </a:cubicBezTo>
                  <a:cubicBezTo>
                    <a:pt x="211605" y="576226"/>
                    <a:pt x="262369" y="562215"/>
                    <a:pt x="304802" y="537544"/>
                  </a:cubicBezTo>
                  <a:close/>
                  <a:moveTo>
                    <a:pt x="304802" y="463725"/>
                  </a:moveTo>
                  <a:lnTo>
                    <a:pt x="304802" y="530812"/>
                  </a:lnTo>
                  <a:cubicBezTo>
                    <a:pt x="262735" y="549591"/>
                    <a:pt x="214886" y="559596"/>
                    <a:pt x="164309" y="559596"/>
                  </a:cubicBezTo>
                  <a:cubicBezTo>
                    <a:pt x="110829" y="559596"/>
                    <a:pt x="60399" y="548409"/>
                    <a:pt x="16670" y="527489"/>
                  </a:cubicBezTo>
                  <a:lnTo>
                    <a:pt x="16670" y="467175"/>
                  </a:lnTo>
                  <a:cubicBezTo>
                    <a:pt x="57402" y="489856"/>
                    <a:pt x="105635" y="502407"/>
                    <a:pt x="157163" y="502407"/>
                  </a:cubicBezTo>
                  <a:cubicBezTo>
                    <a:pt x="211605" y="502407"/>
                    <a:pt x="262369" y="488396"/>
                    <a:pt x="304802" y="463725"/>
                  </a:cubicBezTo>
                  <a:close/>
                  <a:moveTo>
                    <a:pt x="488048" y="409575"/>
                  </a:moveTo>
                  <a:cubicBezTo>
                    <a:pt x="421116" y="409575"/>
                    <a:pt x="364585" y="426817"/>
                    <a:pt x="349612" y="452315"/>
                  </a:cubicBezTo>
                  <a:cubicBezTo>
                    <a:pt x="386630" y="474468"/>
                    <a:pt x="430121" y="485776"/>
                    <a:pt x="476252" y="485776"/>
                  </a:cubicBezTo>
                  <a:cubicBezTo>
                    <a:pt x="528922" y="485776"/>
                    <a:pt x="578149" y="471035"/>
                    <a:pt x="619362" y="444393"/>
                  </a:cubicBezTo>
                  <a:cubicBezTo>
                    <a:pt x="597925" y="422961"/>
                    <a:pt x="547026" y="409575"/>
                    <a:pt x="488048" y="409575"/>
                  </a:cubicBezTo>
                  <a:close/>
                  <a:moveTo>
                    <a:pt x="485776" y="385763"/>
                  </a:moveTo>
                  <a:cubicBezTo>
                    <a:pt x="567315" y="385763"/>
                    <a:pt x="633414" y="411350"/>
                    <a:pt x="633414" y="442913"/>
                  </a:cubicBezTo>
                  <a:lnTo>
                    <a:pt x="628341" y="452641"/>
                  </a:lnTo>
                  <a:lnTo>
                    <a:pt x="623891" y="448554"/>
                  </a:lnTo>
                  <a:lnTo>
                    <a:pt x="623891" y="517706"/>
                  </a:lnTo>
                  <a:cubicBezTo>
                    <a:pt x="581824" y="538816"/>
                    <a:pt x="533975" y="550063"/>
                    <a:pt x="483398" y="550063"/>
                  </a:cubicBezTo>
                  <a:cubicBezTo>
                    <a:pt x="429918" y="550063"/>
                    <a:pt x="379488" y="537487"/>
                    <a:pt x="335759" y="513971"/>
                  </a:cubicBezTo>
                  <a:lnTo>
                    <a:pt x="335759" y="446171"/>
                  </a:lnTo>
                  <a:lnTo>
                    <a:pt x="341065" y="448524"/>
                  </a:lnTo>
                  <a:cubicBezTo>
                    <a:pt x="338448" y="447203"/>
                    <a:pt x="338138" y="445072"/>
                    <a:pt x="338138" y="442913"/>
                  </a:cubicBezTo>
                  <a:cubicBezTo>
                    <a:pt x="338138" y="411350"/>
                    <a:pt x="404238" y="385763"/>
                    <a:pt x="485776" y="385763"/>
                  </a:cubicBezTo>
                  <a:close/>
                  <a:moveTo>
                    <a:pt x="304802" y="382762"/>
                  </a:moveTo>
                  <a:lnTo>
                    <a:pt x="304802" y="449849"/>
                  </a:lnTo>
                  <a:cubicBezTo>
                    <a:pt x="262735" y="468628"/>
                    <a:pt x="214886" y="478633"/>
                    <a:pt x="164309" y="478633"/>
                  </a:cubicBezTo>
                  <a:cubicBezTo>
                    <a:pt x="110829" y="478633"/>
                    <a:pt x="60399" y="467446"/>
                    <a:pt x="16670" y="446526"/>
                  </a:cubicBezTo>
                  <a:lnTo>
                    <a:pt x="16670" y="386212"/>
                  </a:lnTo>
                  <a:cubicBezTo>
                    <a:pt x="57402" y="408893"/>
                    <a:pt x="105635" y="421444"/>
                    <a:pt x="157163" y="421444"/>
                  </a:cubicBezTo>
                  <a:cubicBezTo>
                    <a:pt x="211605" y="421444"/>
                    <a:pt x="262369" y="407433"/>
                    <a:pt x="304802" y="382762"/>
                  </a:cubicBezTo>
                  <a:close/>
                  <a:moveTo>
                    <a:pt x="300040" y="297037"/>
                  </a:moveTo>
                  <a:lnTo>
                    <a:pt x="300040" y="372450"/>
                  </a:lnTo>
                  <a:cubicBezTo>
                    <a:pt x="257973" y="393560"/>
                    <a:pt x="210124" y="404807"/>
                    <a:pt x="159547" y="404807"/>
                  </a:cubicBezTo>
                  <a:cubicBezTo>
                    <a:pt x="106067" y="404807"/>
                    <a:pt x="55637" y="392231"/>
                    <a:pt x="11908" y="368715"/>
                  </a:cubicBezTo>
                  <a:lnTo>
                    <a:pt x="11908" y="300915"/>
                  </a:lnTo>
                  <a:cubicBezTo>
                    <a:pt x="52640" y="326411"/>
                    <a:pt x="100873" y="340520"/>
                    <a:pt x="152401" y="340520"/>
                  </a:cubicBezTo>
                  <a:cubicBezTo>
                    <a:pt x="206843" y="340520"/>
                    <a:pt x="257607" y="324770"/>
                    <a:pt x="300040" y="297037"/>
                  </a:cubicBezTo>
                  <a:close/>
                  <a:moveTo>
                    <a:pt x="557216" y="232744"/>
                  </a:moveTo>
                  <a:lnTo>
                    <a:pt x="557216" y="299831"/>
                  </a:lnTo>
                  <a:cubicBezTo>
                    <a:pt x="515149" y="318610"/>
                    <a:pt x="467300" y="328615"/>
                    <a:pt x="416723" y="328615"/>
                  </a:cubicBezTo>
                  <a:lnTo>
                    <a:pt x="347665" y="321298"/>
                  </a:lnTo>
                  <a:lnTo>
                    <a:pt x="347665" y="263834"/>
                  </a:lnTo>
                  <a:cubicBezTo>
                    <a:pt x="367357" y="269262"/>
                    <a:pt x="388183" y="271426"/>
                    <a:pt x="409577" y="271426"/>
                  </a:cubicBezTo>
                  <a:cubicBezTo>
                    <a:pt x="464019" y="271426"/>
                    <a:pt x="514783" y="257415"/>
                    <a:pt x="557216" y="232744"/>
                  </a:cubicBezTo>
                  <a:close/>
                  <a:moveTo>
                    <a:pt x="154782" y="228602"/>
                  </a:moveTo>
                  <a:cubicBezTo>
                    <a:pt x="240266" y="228602"/>
                    <a:pt x="309564" y="254189"/>
                    <a:pt x="309564" y="285752"/>
                  </a:cubicBezTo>
                  <a:lnTo>
                    <a:pt x="304245" y="295480"/>
                  </a:lnTo>
                  <a:cubicBezTo>
                    <a:pt x="287819" y="270012"/>
                    <a:pt x="228058" y="252414"/>
                    <a:pt x="157164" y="252414"/>
                  </a:cubicBezTo>
                  <a:cubicBezTo>
                    <a:pt x="81891" y="252414"/>
                    <a:pt x="19167" y="272254"/>
                    <a:pt x="7701" y="299836"/>
                  </a:cubicBezTo>
                  <a:cubicBezTo>
                    <a:pt x="2019" y="296352"/>
                    <a:pt x="0" y="291139"/>
                    <a:pt x="0" y="285752"/>
                  </a:cubicBezTo>
                  <a:cubicBezTo>
                    <a:pt x="0" y="254189"/>
                    <a:pt x="69298" y="228602"/>
                    <a:pt x="154782" y="228602"/>
                  </a:cubicBezTo>
                  <a:close/>
                  <a:moveTo>
                    <a:pt x="559595" y="166690"/>
                  </a:moveTo>
                  <a:lnTo>
                    <a:pt x="559595" y="216679"/>
                  </a:lnTo>
                  <a:cubicBezTo>
                    <a:pt x="517528" y="230672"/>
                    <a:pt x="469679" y="238127"/>
                    <a:pt x="419102" y="238127"/>
                  </a:cubicBezTo>
                  <a:cubicBezTo>
                    <a:pt x="365622" y="238127"/>
                    <a:pt x="315192" y="229791"/>
                    <a:pt x="271463" y="214203"/>
                  </a:cubicBezTo>
                  <a:lnTo>
                    <a:pt x="271463" y="169261"/>
                  </a:lnTo>
                  <a:cubicBezTo>
                    <a:pt x="312195" y="186161"/>
                    <a:pt x="360428" y="195513"/>
                    <a:pt x="411956" y="195513"/>
                  </a:cubicBezTo>
                  <a:cubicBezTo>
                    <a:pt x="466398" y="195513"/>
                    <a:pt x="517162" y="185073"/>
                    <a:pt x="559595" y="166690"/>
                  </a:cubicBezTo>
                  <a:close/>
                  <a:moveTo>
                    <a:pt x="722471" y="97633"/>
                  </a:moveTo>
                  <a:lnTo>
                    <a:pt x="802483" y="246702"/>
                  </a:lnTo>
                  <a:lnTo>
                    <a:pt x="762477" y="246702"/>
                  </a:lnTo>
                  <a:lnTo>
                    <a:pt x="762477" y="704852"/>
                  </a:lnTo>
                  <a:lnTo>
                    <a:pt x="682465" y="704852"/>
                  </a:lnTo>
                  <a:lnTo>
                    <a:pt x="682465" y="246702"/>
                  </a:lnTo>
                  <a:lnTo>
                    <a:pt x="642459" y="246702"/>
                  </a:lnTo>
                  <a:close/>
                  <a:moveTo>
                    <a:pt x="418991" y="23812"/>
                  </a:moveTo>
                  <a:cubicBezTo>
                    <a:pt x="352059" y="23812"/>
                    <a:pt x="295528" y="41054"/>
                    <a:pt x="280555" y="66552"/>
                  </a:cubicBezTo>
                  <a:cubicBezTo>
                    <a:pt x="317573" y="88704"/>
                    <a:pt x="361064" y="100013"/>
                    <a:pt x="407195" y="100013"/>
                  </a:cubicBezTo>
                  <a:cubicBezTo>
                    <a:pt x="459865" y="100013"/>
                    <a:pt x="509092" y="85272"/>
                    <a:pt x="550305" y="58630"/>
                  </a:cubicBezTo>
                  <a:cubicBezTo>
                    <a:pt x="528868" y="37198"/>
                    <a:pt x="477969" y="23812"/>
                    <a:pt x="418991" y="23812"/>
                  </a:cubicBezTo>
                  <a:close/>
                  <a:moveTo>
                    <a:pt x="416719" y="0"/>
                  </a:moveTo>
                  <a:cubicBezTo>
                    <a:pt x="498258" y="0"/>
                    <a:pt x="564357" y="25587"/>
                    <a:pt x="564357" y="57150"/>
                  </a:cubicBezTo>
                  <a:lnTo>
                    <a:pt x="559284" y="66878"/>
                  </a:lnTo>
                  <a:lnTo>
                    <a:pt x="554834" y="62791"/>
                  </a:lnTo>
                  <a:lnTo>
                    <a:pt x="554834" y="131943"/>
                  </a:lnTo>
                  <a:cubicBezTo>
                    <a:pt x="512767" y="153053"/>
                    <a:pt x="464918" y="164300"/>
                    <a:pt x="414341" y="164300"/>
                  </a:cubicBezTo>
                  <a:cubicBezTo>
                    <a:pt x="360861" y="164300"/>
                    <a:pt x="310431" y="151724"/>
                    <a:pt x="266702" y="128208"/>
                  </a:cubicBezTo>
                  <a:lnTo>
                    <a:pt x="266702" y="60408"/>
                  </a:lnTo>
                  <a:lnTo>
                    <a:pt x="272008" y="62761"/>
                  </a:lnTo>
                  <a:cubicBezTo>
                    <a:pt x="269391" y="61440"/>
                    <a:pt x="269081" y="59309"/>
                    <a:pt x="269081" y="57150"/>
                  </a:cubicBezTo>
                  <a:cubicBezTo>
                    <a:pt x="269081" y="25587"/>
                    <a:pt x="335181" y="0"/>
                    <a:pt x="41671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25400" dist="254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3254513" y="1896837"/>
            <a:ext cx="2680875" cy="2311400"/>
            <a:chOff x="2689860" y="1525270"/>
            <a:chExt cx="2010918" cy="1733550"/>
          </a:xfrm>
        </p:grpSpPr>
        <p:sp>
          <p:nvSpPr>
            <p:cNvPr id="26" name="六边形 25"/>
            <p:cNvSpPr/>
            <p:nvPr/>
          </p:nvSpPr>
          <p:spPr>
            <a:xfrm>
              <a:off x="2689860" y="1525270"/>
              <a:ext cx="2010918" cy="1733550"/>
            </a:xfrm>
            <a:prstGeom prst="hexagon">
              <a:avLst/>
            </a:prstGeom>
            <a:solidFill>
              <a:srgbClr val="AA7FDC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7" name="矩形 45"/>
            <p:cNvSpPr>
              <a:spLocks noChangeAspect="1"/>
            </p:cNvSpPr>
            <p:nvPr/>
          </p:nvSpPr>
          <p:spPr>
            <a:xfrm>
              <a:off x="3468521" y="1871439"/>
              <a:ext cx="537733" cy="540000"/>
            </a:xfrm>
            <a:custGeom>
              <a:avLst/>
              <a:gdLst/>
              <a:ahLst/>
              <a:cxnLst/>
              <a:rect l="l" t="t" r="r" b="b"/>
              <a:pathLst>
                <a:path w="752475" h="755648">
                  <a:moveTo>
                    <a:pt x="60325" y="0"/>
                  </a:moveTo>
                  <a:cubicBezTo>
                    <a:pt x="86342" y="0"/>
                    <a:pt x="108512" y="16470"/>
                    <a:pt x="116492" y="39730"/>
                  </a:cubicBezTo>
                  <a:lnTo>
                    <a:pt x="251669" y="169806"/>
                  </a:lnTo>
                  <a:lnTo>
                    <a:pt x="654050" y="15875"/>
                  </a:lnTo>
                  <a:lnTo>
                    <a:pt x="749300" y="88900"/>
                  </a:lnTo>
                  <a:lnTo>
                    <a:pt x="420437" y="332205"/>
                  </a:lnTo>
                  <a:lnTo>
                    <a:pt x="574416" y="480374"/>
                  </a:lnTo>
                  <a:lnTo>
                    <a:pt x="752475" y="469900"/>
                  </a:lnTo>
                  <a:lnTo>
                    <a:pt x="742950" y="565150"/>
                  </a:lnTo>
                  <a:lnTo>
                    <a:pt x="609861" y="596204"/>
                  </a:lnTo>
                  <a:lnTo>
                    <a:pt x="552451" y="749298"/>
                  </a:lnTo>
                  <a:lnTo>
                    <a:pt x="473076" y="755648"/>
                  </a:lnTo>
                  <a:lnTo>
                    <a:pt x="486660" y="572267"/>
                  </a:lnTo>
                  <a:lnTo>
                    <a:pt x="331516" y="416116"/>
                  </a:lnTo>
                  <a:lnTo>
                    <a:pt x="98425" y="752475"/>
                  </a:lnTo>
                  <a:lnTo>
                    <a:pt x="6350" y="660400"/>
                  </a:lnTo>
                  <a:lnTo>
                    <a:pt x="172156" y="255721"/>
                  </a:lnTo>
                  <a:lnTo>
                    <a:pt x="25948" y="108564"/>
                  </a:lnTo>
                  <a:cubicBezTo>
                    <a:pt x="9989" y="98516"/>
                    <a:pt x="0" y="80587"/>
                    <a:pt x="0" y="60325"/>
                  </a:cubicBezTo>
                  <a:cubicBezTo>
                    <a:pt x="0" y="27008"/>
                    <a:pt x="27008" y="0"/>
                    <a:pt x="6032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25400" dist="254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3119877" y="2375535"/>
              <a:ext cx="1139879" cy="3808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700" dirty="0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标题</a:t>
              </a: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5662120" y="3309077"/>
            <a:ext cx="2680875" cy="2311400"/>
            <a:chOff x="4495800" y="2584450"/>
            <a:chExt cx="2010918" cy="1733550"/>
          </a:xfrm>
        </p:grpSpPr>
        <p:sp>
          <p:nvSpPr>
            <p:cNvPr id="30" name="六边形 29"/>
            <p:cNvSpPr/>
            <p:nvPr/>
          </p:nvSpPr>
          <p:spPr>
            <a:xfrm>
              <a:off x="4495800" y="2584450"/>
              <a:ext cx="2010918" cy="1733550"/>
            </a:xfrm>
            <a:prstGeom prst="hexagon">
              <a:avLst/>
            </a:prstGeom>
            <a:solidFill>
              <a:srgbClr val="AA7FDC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1" name="圆角矩形 51"/>
            <p:cNvSpPr>
              <a:spLocks noChangeAspect="1"/>
            </p:cNvSpPr>
            <p:nvPr/>
          </p:nvSpPr>
          <p:spPr>
            <a:xfrm flipH="1">
              <a:off x="5273316" y="2861210"/>
              <a:ext cx="604244" cy="540000"/>
            </a:xfrm>
            <a:custGeom>
              <a:avLst/>
              <a:gdLst/>
              <a:ahLst/>
              <a:cxnLst/>
              <a:rect l="l" t="t" r="r" b="b"/>
              <a:pathLst>
                <a:path w="833438" h="744826">
                  <a:moveTo>
                    <a:pt x="735803" y="200026"/>
                  </a:moveTo>
                  <a:lnTo>
                    <a:pt x="588168" y="200026"/>
                  </a:lnTo>
                  <a:lnTo>
                    <a:pt x="588168" y="459582"/>
                  </a:lnTo>
                  <a:lnTo>
                    <a:pt x="280988" y="459582"/>
                  </a:lnTo>
                  <a:lnTo>
                    <a:pt x="280988" y="516729"/>
                  </a:lnTo>
                  <a:cubicBezTo>
                    <a:pt x="280988" y="570651"/>
                    <a:pt x="324701" y="614364"/>
                    <a:pt x="378623" y="614364"/>
                  </a:cubicBezTo>
                  <a:lnTo>
                    <a:pt x="591312" y="614364"/>
                  </a:lnTo>
                  <a:lnTo>
                    <a:pt x="712338" y="744826"/>
                  </a:lnTo>
                  <a:lnTo>
                    <a:pt x="704983" y="614364"/>
                  </a:lnTo>
                  <a:lnTo>
                    <a:pt x="735803" y="614364"/>
                  </a:lnTo>
                  <a:cubicBezTo>
                    <a:pt x="789725" y="614364"/>
                    <a:pt x="833438" y="570651"/>
                    <a:pt x="833438" y="516729"/>
                  </a:cubicBezTo>
                  <a:lnTo>
                    <a:pt x="833438" y="297661"/>
                  </a:lnTo>
                  <a:cubicBezTo>
                    <a:pt x="833438" y="243739"/>
                    <a:pt x="789725" y="200026"/>
                    <a:pt x="735803" y="200026"/>
                  </a:cubicBezTo>
                  <a:close/>
                  <a:moveTo>
                    <a:pt x="454815" y="0"/>
                  </a:moveTo>
                  <a:lnTo>
                    <a:pt x="97635" y="0"/>
                  </a:lnTo>
                  <a:cubicBezTo>
                    <a:pt x="43713" y="0"/>
                    <a:pt x="0" y="43713"/>
                    <a:pt x="0" y="97635"/>
                  </a:cubicBezTo>
                  <a:lnTo>
                    <a:pt x="0" y="316703"/>
                  </a:lnTo>
                  <a:cubicBezTo>
                    <a:pt x="0" y="370625"/>
                    <a:pt x="43713" y="414338"/>
                    <a:pt x="97635" y="414338"/>
                  </a:cubicBezTo>
                  <a:lnTo>
                    <a:pt x="128455" y="414338"/>
                  </a:lnTo>
                  <a:lnTo>
                    <a:pt x="121100" y="544800"/>
                  </a:lnTo>
                  <a:lnTo>
                    <a:pt x="242126" y="414338"/>
                  </a:lnTo>
                  <a:lnTo>
                    <a:pt x="454815" y="414338"/>
                  </a:lnTo>
                  <a:cubicBezTo>
                    <a:pt x="508737" y="414338"/>
                    <a:pt x="552450" y="370625"/>
                    <a:pt x="552450" y="316703"/>
                  </a:cubicBezTo>
                  <a:lnTo>
                    <a:pt x="552450" y="97635"/>
                  </a:lnTo>
                  <a:cubicBezTo>
                    <a:pt x="552450" y="43713"/>
                    <a:pt x="508737" y="0"/>
                    <a:pt x="45481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25400" dist="254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4954408" y="3446145"/>
              <a:ext cx="1242060" cy="3808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700" dirty="0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标题</a:t>
              </a: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8018933" y="1886677"/>
            <a:ext cx="2680875" cy="2311400"/>
            <a:chOff x="6263640" y="1517650"/>
            <a:chExt cx="2010918" cy="1733550"/>
          </a:xfrm>
        </p:grpSpPr>
        <p:sp>
          <p:nvSpPr>
            <p:cNvPr id="34" name="六边形 33"/>
            <p:cNvSpPr/>
            <p:nvPr/>
          </p:nvSpPr>
          <p:spPr>
            <a:xfrm>
              <a:off x="6263640" y="1517650"/>
              <a:ext cx="2010918" cy="1733550"/>
            </a:xfrm>
            <a:prstGeom prst="hexagon">
              <a:avLst/>
            </a:prstGeom>
            <a:solidFill>
              <a:srgbClr val="AA7FDC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6644640" y="2375535"/>
              <a:ext cx="1242060" cy="3808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700" dirty="0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标题</a:t>
              </a:r>
            </a:p>
          </p:txBody>
        </p:sp>
        <p:sp>
          <p:nvSpPr>
            <p:cNvPr id="36" name="Freeform 6"/>
            <p:cNvSpPr>
              <a:spLocks noChangeAspect="1" noEditPoints="1"/>
            </p:cNvSpPr>
            <p:nvPr/>
          </p:nvSpPr>
          <p:spPr bwMode="auto">
            <a:xfrm>
              <a:off x="7006649" y="1792638"/>
              <a:ext cx="547033" cy="540000"/>
            </a:xfrm>
            <a:custGeom>
              <a:avLst/>
              <a:gdLst>
                <a:gd name="T0" fmla="*/ 36 w 113"/>
                <a:gd name="T1" fmla="*/ 11 h 86"/>
                <a:gd name="T2" fmla="*/ 106 w 113"/>
                <a:gd name="T3" fmla="*/ 32 h 86"/>
                <a:gd name="T4" fmla="*/ 102 w 113"/>
                <a:gd name="T5" fmla="*/ 35 h 86"/>
                <a:gd name="T6" fmla="*/ 99 w 113"/>
                <a:gd name="T7" fmla="*/ 39 h 86"/>
                <a:gd name="T8" fmla="*/ 95 w 113"/>
                <a:gd name="T9" fmla="*/ 43 h 86"/>
                <a:gd name="T10" fmla="*/ 91 w 113"/>
                <a:gd name="T11" fmla="*/ 86 h 86"/>
                <a:gd name="T12" fmla="*/ 91 w 113"/>
                <a:gd name="T13" fmla="*/ 47 h 86"/>
                <a:gd name="T14" fmla="*/ 81 w 113"/>
                <a:gd name="T15" fmla="*/ 86 h 86"/>
                <a:gd name="T16" fmla="*/ 77 w 113"/>
                <a:gd name="T17" fmla="*/ 59 h 86"/>
                <a:gd name="T18" fmla="*/ 74 w 113"/>
                <a:gd name="T19" fmla="*/ 56 h 86"/>
                <a:gd name="T20" fmla="*/ 70 w 113"/>
                <a:gd name="T21" fmla="*/ 86 h 86"/>
                <a:gd name="T22" fmla="*/ 70 w 113"/>
                <a:gd name="T23" fmla="*/ 54 h 86"/>
                <a:gd name="T24" fmla="*/ 59 w 113"/>
                <a:gd name="T25" fmla="*/ 86 h 86"/>
                <a:gd name="T26" fmla="*/ 56 w 113"/>
                <a:gd name="T27" fmla="*/ 65 h 86"/>
                <a:gd name="T28" fmla="*/ 52 w 113"/>
                <a:gd name="T29" fmla="*/ 68 h 86"/>
                <a:gd name="T30" fmla="*/ 48 w 113"/>
                <a:gd name="T31" fmla="*/ 86 h 86"/>
                <a:gd name="T32" fmla="*/ 48 w 113"/>
                <a:gd name="T33" fmla="*/ 71 h 86"/>
                <a:gd name="T34" fmla="*/ 38 w 113"/>
                <a:gd name="T35" fmla="*/ 86 h 86"/>
                <a:gd name="T36" fmla="*/ 34 w 113"/>
                <a:gd name="T37" fmla="*/ 70 h 86"/>
                <a:gd name="T38" fmla="*/ 31 w 113"/>
                <a:gd name="T39" fmla="*/ 67 h 86"/>
                <a:gd name="T40" fmla="*/ 27 w 113"/>
                <a:gd name="T41" fmla="*/ 86 h 86"/>
                <a:gd name="T42" fmla="*/ 27 w 113"/>
                <a:gd name="T43" fmla="*/ 67 h 86"/>
                <a:gd name="T44" fmla="*/ 16 w 113"/>
                <a:gd name="T45" fmla="*/ 86 h 86"/>
                <a:gd name="T46" fmla="*/ 5 w 113"/>
                <a:gd name="T47" fmla="*/ 79 h 86"/>
                <a:gd name="T48" fmla="*/ 2 w 113"/>
                <a:gd name="T49" fmla="*/ 76 h 86"/>
                <a:gd name="T50" fmla="*/ 0 w 113"/>
                <a:gd name="T51" fmla="*/ 58 h 86"/>
                <a:gd name="T52" fmla="*/ 38 w 113"/>
                <a:gd name="T53" fmla="*/ 64 h 86"/>
                <a:gd name="T54" fmla="*/ 70 w 113"/>
                <a:gd name="T55" fmla="*/ 45 h 86"/>
                <a:gd name="T56" fmla="*/ 82 w 113"/>
                <a:gd name="T57" fmla="*/ 46 h 86"/>
                <a:gd name="T58" fmla="*/ 111 w 113"/>
                <a:gd name="T59" fmla="*/ 13 h 86"/>
                <a:gd name="T60" fmla="*/ 89 w 113"/>
                <a:gd name="T61" fmla="*/ 10 h 86"/>
                <a:gd name="T62" fmla="*/ 74 w 113"/>
                <a:gd name="T63" fmla="*/ 31 h 86"/>
                <a:gd name="T64" fmla="*/ 42 w 113"/>
                <a:gd name="T65" fmla="*/ 49 h 86"/>
                <a:gd name="T66" fmla="*/ 25 w 113"/>
                <a:gd name="T67" fmla="*/ 43 h 86"/>
                <a:gd name="T68" fmla="*/ 13 w 113"/>
                <a:gd name="T69" fmla="*/ 86 h 86"/>
                <a:gd name="T70" fmla="*/ 13 w 113"/>
                <a:gd name="T71" fmla="*/ 75 h 86"/>
                <a:gd name="T72" fmla="*/ 31 w 113"/>
                <a:gd name="T73" fmla="*/ 12 h 86"/>
                <a:gd name="T74" fmla="*/ 49 w 113"/>
                <a:gd name="T75" fmla="*/ 19 h 86"/>
                <a:gd name="T76" fmla="*/ 39 w 113"/>
                <a:gd name="T77" fmla="*/ 19 h 86"/>
                <a:gd name="T78" fmla="*/ 43 w 113"/>
                <a:gd name="T79" fmla="*/ 44 h 86"/>
                <a:gd name="T80" fmla="*/ 34 w 113"/>
                <a:gd name="T81" fmla="*/ 31 h 86"/>
                <a:gd name="T82" fmla="*/ 20 w 113"/>
                <a:gd name="T83" fmla="*/ 38 h 86"/>
                <a:gd name="T84" fmla="*/ 30 w 113"/>
                <a:gd name="T85" fmla="*/ 17 h 86"/>
                <a:gd name="T86" fmla="*/ 21 w 113"/>
                <a:gd name="T87" fmla="*/ 22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13" h="86">
                  <a:moveTo>
                    <a:pt x="36" y="2"/>
                  </a:moveTo>
                  <a:cubicBezTo>
                    <a:pt x="39" y="2"/>
                    <a:pt x="41" y="4"/>
                    <a:pt x="41" y="6"/>
                  </a:cubicBezTo>
                  <a:cubicBezTo>
                    <a:pt x="41" y="9"/>
                    <a:pt x="39" y="11"/>
                    <a:pt x="36" y="11"/>
                  </a:cubicBezTo>
                  <a:cubicBezTo>
                    <a:pt x="34" y="11"/>
                    <a:pt x="32" y="9"/>
                    <a:pt x="32" y="6"/>
                  </a:cubicBezTo>
                  <a:cubicBezTo>
                    <a:pt x="32" y="4"/>
                    <a:pt x="34" y="2"/>
                    <a:pt x="36" y="2"/>
                  </a:cubicBezTo>
                  <a:close/>
                  <a:moveTo>
                    <a:pt x="106" y="32"/>
                  </a:moveTo>
                  <a:cubicBezTo>
                    <a:pt x="106" y="86"/>
                    <a:pt x="106" y="86"/>
                    <a:pt x="106" y="86"/>
                  </a:cubicBezTo>
                  <a:cubicBezTo>
                    <a:pt x="102" y="86"/>
                    <a:pt x="102" y="86"/>
                    <a:pt x="102" y="86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5" y="32"/>
                    <a:pt x="105" y="32"/>
                    <a:pt x="105" y="32"/>
                  </a:cubicBezTo>
                  <a:cubicBezTo>
                    <a:pt x="106" y="32"/>
                    <a:pt x="106" y="32"/>
                    <a:pt x="106" y="32"/>
                  </a:cubicBezTo>
                  <a:close/>
                  <a:moveTo>
                    <a:pt x="99" y="39"/>
                  </a:moveTo>
                  <a:cubicBezTo>
                    <a:pt x="99" y="86"/>
                    <a:pt x="99" y="86"/>
                    <a:pt x="99" y="86"/>
                  </a:cubicBezTo>
                  <a:cubicBezTo>
                    <a:pt x="97" y="86"/>
                    <a:pt x="96" y="86"/>
                    <a:pt x="95" y="86"/>
                  </a:cubicBezTo>
                  <a:cubicBezTo>
                    <a:pt x="95" y="43"/>
                    <a:pt x="95" y="43"/>
                    <a:pt x="95" y="43"/>
                  </a:cubicBezTo>
                  <a:cubicBezTo>
                    <a:pt x="99" y="39"/>
                    <a:pt x="99" y="39"/>
                    <a:pt x="99" y="39"/>
                  </a:cubicBezTo>
                  <a:close/>
                  <a:moveTo>
                    <a:pt x="91" y="47"/>
                  </a:moveTo>
                  <a:cubicBezTo>
                    <a:pt x="91" y="86"/>
                    <a:pt x="91" y="86"/>
                    <a:pt x="91" y="86"/>
                  </a:cubicBezTo>
                  <a:cubicBezTo>
                    <a:pt x="90" y="86"/>
                    <a:pt x="89" y="86"/>
                    <a:pt x="88" y="86"/>
                  </a:cubicBezTo>
                  <a:cubicBezTo>
                    <a:pt x="88" y="51"/>
                    <a:pt x="88" y="51"/>
                    <a:pt x="88" y="51"/>
                  </a:cubicBezTo>
                  <a:cubicBezTo>
                    <a:pt x="91" y="47"/>
                    <a:pt x="91" y="47"/>
                    <a:pt x="91" y="47"/>
                  </a:cubicBezTo>
                  <a:close/>
                  <a:moveTo>
                    <a:pt x="84" y="55"/>
                  </a:moveTo>
                  <a:cubicBezTo>
                    <a:pt x="84" y="86"/>
                    <a:pt x="84" y="86"/>
                    <a:pt x="84" y="86"/>
                  </a:cubicBezTo>
                  <a:cubicBezTo>
                    <a:pt x="83" y="86"/>
                    <a:pt x="82" y="86"/>
                    <a:pt x="81" y="86"/>
                  </a:cubicBezTo>
                  <a:cubicBezTo>
                    <a:pt x="81" y="59"/>
                    <a:pt x="81" y="59"/>
                    <a:pt x="81" y="59"/>
                  </a:cubicBezTo>
                  <a:cubicBezTo>
                    <a:pt x="84" y="55"/>
                    <a:pt x="84" y="55"/>
                    <a:pt x="84" y="55"/>
                  </a:cubicBezTo>
                  <a:close/>
                  <a:moveTo>
                    <a:pt x="77" y="59"/>
                  </a:moveTo>
                  <a:cubicBezTo>
                    <a:pt x="77" y="86"/>
                    <a:pt x="77" y="86"/>
                    <a:pt x="77" y="86"/>
                  </a:cubicBezTo>
                  <a:cubicBezTo>
                    <a:pt x="76" y="86"/>
                    <a:pt x="75" y="86"/>
                    <a:pt x="74" y="86"/>
                  </a:cubicBezTo>
                  <a:cubicBezTo>
                    <a:pt x="74" y="56"/>
                    <a:pt x="74" y="56"/>
                    <a:pt x="74" y="56"/>
                  </a:cubicBezTo>
                  <a:cubicBezTo>
                    <a:pt x="77" y="59"/>
                    <a:pt x="77" y="59"/>
                    <a:pt x="77" y="59"/>
                  </a:cubicBezTo>
                  <a:close/>
                  <a:moveTo>
                    <a:pt x="70" y="54"/>
                  </a:moveTo>
                  <a:cubicBezTo>
                    <a:pt x="70" y="86"/>
                    <a:pt x="70" y="86"/>
                    <a:pt x="70" y="86"/>
                  </a:cubicBezTo>
                  <a:cubicBezTo>
                    <a:pt x="69" y="86"/>
                    <a:pt x="68" y="86"/>
                    <a:pt x="66" y="86"/>
                  </a:cubicBezTo>
                  <a:cubicBezTo>
                    <a:pt x="66" y="57"/>
                    <a:pt x="66" y="57"/>
                    <a:pt x="66" y="57"/>
                  </a:cubicBezTo>
                  <a:cubicBezTo>
                    <a:pt x="70" y="54"/>
                    <a:pt x="70" y="54"/>
                    <a:pt x="70" y="54"/>
                  </a:cubicBezTo>
                  <a:close/>
                  <a:moveTo>
                    <a:pt x="63" y="59"/>
                  </a:moveTo>
                  <a:cubicBezTo>
                    <a:pt x="63" y="86"/>
                    <a:pt x="63" y="86"/>
                    <a:pt x="63" y="86"/>
                  </a:cubicBezTo>
                  <a:cubicBezTo>
                    <a:pt x="62" y="86"/>
                    <a:pt x="60" y="86"/>
                    <a:pt x="59" y="86"/>
                  </a:cubicBezTo>
                  <a:cubicBezTo>
                    <a:pt x="59" y="62"/>
                    <a:pt x="59" y="62"/>
                    <a:pt x="59" y="62"/>
                  </a:cubicBezTo>
                  <a:cubicBezTo>
                    <a:pt x="63" y="59"/>
                    <a:pt x="63" y="59"/>
                    <a:pt x="63" y="59"/>
                  </a:cubicBezTo>
                  <a:close/>
                  <a:moveTo>
                    <a:pt x="56" y="65"/>
                  </a:moveTo>
                  <a:cubicBezTo>
                    <a:pt x="56" y="86"/>
                    <a:pt x="56" y="86"/>
                    <a:pt x="56" y="86"/>
                  </a:cubicBezTo>
                  <a:cubicBezTo>
                    <a:pt x="54" y="86"/>
                    <a:pt x="53" y="86"/>
                    <a:pt x="52" y="86"/>
                  </a:cubicBezTo>
                  <a:cubicBezTo>
                    <a:pt x="52" y="68"/>
                    <a:pt x="52" y="68"/>
                    <a:pt x="52" y="68"/>
                  </a:cubicBezTo>
                  <a:cubicBezTo>
                    <a:pt x="56" y="65"/>
                    <a:pt x="56" y="65"/>
                    <a:pt x="56" y="65"/>
                  </a:cubicBezTo>
                  <a:close/>
                  <a:moveTo>
                    <a:pt x="48" y="71"/>
                  </a:move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6" y="86"/>
                    <a:pt x="45" y="86"/>
                  </a:cubicBezTo>
                  <a:cubicBezTo>
                    <a:pt x="45" y="73"/>
                    <a:pt x="45" y="73"/>
                    <a:pt x="45" y="73"/>
                  </a:cubicBezTo>
                  <a:cubicBezTo>
                    <a:pt x="48" y="71"/>
                    <a:pt x="48" y="71"/>
                    <a:pt x="48" y="71"/>
                  </a:cubicBezTo>
                  <a:close/>
                  <a:moveTo>
                    <a:pt x="41" y="75"/>
                  </a:moveTo>
                  <a:cubicBezTo>
                    <a:pt x="41" y="86"/>
                    <a:pt x="41" y="86"/>
                    <a:pt x="41" y="86"/>
                  </a:cubicBezTo>
                  <a:cubicBezTo>
                    <a:pt x="40" y="86"/>
                    <a:pt x="39" y="86"/>
                    <a:pt x="38" y="86"/>
                  </a:cubicBezTo>
                  <a:cubicBezTo>
                    <a:pt x="38" y="72"/>
                    <a:pt x="38" y="72"/>
                    <a:pt x="38" y="72"/>
                  </a:cubicBezTo>
                  <a:cubicBezTo>
                    <a:pt x="41" y="75"/>
                    <a:pt x="41" y="75"/>
                    <a:pt x="41" y="75"/>
                  </a:cubicBezTo>
                  <a:close/>
                  <a:moveTo>
                    <a:pt x="34" y="70"/>
                  </a:moveTo>
                  <a:cubicBezTo>
                    <a:pt x="34" y="86"/>
                    <a:pt x="34" y="86"/>
                    <a:pt x="34" y="86"/>
                  </a:cubicBezTo>
                  <a:cubicBezTo>
                    <a:pt x="33" y="86"/>
                    <a:pt x="32" y="86"/>
                    <a:pt x="31" y="86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34" y="70"/>
                    <a:pt x="34" y="70"/>
                    <a:pt x="34" y="70"/>
                  </a:cubicBezTo>
                  <a:close/>
                  <a:moveTo>
                    <a:pt x="27" y="67"/>
                  </a:moveTo>
                  <a:cubicBezTo>
                    <a:pt x="27" y="86"/>
                    <a:pt x="27" y="86"/>
                    <a:pt x="27" y="86"/>
                  </a:cubicBezTo>
                  <a:cubicBezTo>
                    <a:pt x="26" y="86"/>
                    <a:pt x="25" y="86"/>
                    <a:pt x="23" y="86"/>
                  </a:cubicBezTo>
                  <a:cubicBezTo>
                    <a:pt x="23" y="69"/>
                    <a:pt x="23" y="69"/>
                    <a:pt x="23" y="69"/>
                  </a:cubicBezTo>
                  <a:cubicBezTo>
                    <a:pt x="27" y="67"/>
                    <a:pt x="27" y="67"/>
                    <a:pt x="27" y="67"/>
                  </a:cubicBezTo>
                  <a:close/>
                  <a:moveTo>
                    <a:pt x="20" y="71"/>
                  </a:moveTo>
                  <a:cubicBezTo>
                    <a:pt x="20" y="86"/>
                    <a:pt x="20" y="86"/>
                    <a:pt x="20" y="86"/>
                  </a:cubicBezTo>
                  <a:cubicBezTo>
                    <a:pt x="19" y="86"/>
                    <a:pt x="17" y="86"/>
                    <a:pt x="16" y="86"/>
                  </a:cubicBezTo>
                  <a:cubicBezTo>
                    <a:pt x="16" y="73"/>
                    <a:pt x="16" y="73"/>
                    <a:pt x="16" y="73"/>
                  </a:cubicBezTo>
                  <a:cubicBezTo>
                    <a:pt x="20" y="71"/>
                    <a:pt x="20" y="71"/>
                    <a:pt x="20" y="71"/>
                  </a:cubicBezTo>
                  <a:close/>
                  <a:moveTo>
                    <a:pt x="5" y="79"/>
                  </a:moveTo>
                  <a:cubicBezTo>
                    <a:pt x="5" y="86"/>
                    <a:pt x="5" y="86"/>
                    <a:pt x="5" y="86"/>
                  </a:cubicBezTo>
                  <a:cubicBezTo>
                    <a:pt x="2" y="86"/>
                    <a:pt x="2" y="86"/>
                    <a:pt x="2" y="86"/>
                  </a:cubicBezTo>
                  <a:cubicBezTo>
                    <a:pt x="2" y="76"/>
                    <a:pt x="2" y="76"/>
                    <a:pt x="2" y="76"/>
                  </a:cubicBezTo>
                  <a:cubicBezTo>
                    <a:pt x="4" y="80"/>
                    <a:pt x="4" y="80"/>
                    <a:pt x="4" y="80"/>
                  </a:cubicBezTo>
                  <a:cubicBezTo>
                    <a:pt x="5" y="79"/>
                    <a:pt x="5" y="79"/>
                    <a:pt x="5" y="79"/>
                  </a:cubicBezTo>
                  <a:close/>
                  <a:moveTo>
                    <a:pt x="0" y="58"/>
                  </a:moveTo>
                  <a:cubicBezTo>
                    <a:pt x="7" y="70"/>
                    <a:pt x="7" y="70"/>
                    <a:pt x="7" y="70"/>
                  </a:cubicBezTo>
                  <a:cubicBezTo>
                    <a:pt x="29" y="57"/>
                    <a:pt x="29" y="57"/>
                    <a:pt x="29" y="57"/>
                  </a:cubicBezTo>
                  <a:cubicBezTo>
                    <a:pt x="38" y="64"/>
                    <a:pt x="38" y="64"/>
                    <a:pt x="38" y="64"/>
                  </a:cubicBezTo>
                  <a:cubicBezTo>
                    <a:pt x="42" y="66"/>
                    <a:pt x="42" y="66"/>
                    <a:pt x="42" y="66"/>
                  </a:cubicBezTo>
                  <a:cubicBezTo>
                    <a:pt x="46" y="63"/>
                    <a:pt x="46" y="63"/>
                    <a:pt x="46" y="63"/>
                  </a:cubicBezTo>
                  <a:cubicBezTo>
                    <a:pt x="70" y="45"/>
                    <a:pt x="70" y="45"/>
                    <a:pt x="70" y="45"/>
                  </a:cubicBezTo>
                  <a:cubicBezTo>
                    <a:pt x="73" y="47"/>
                    <a:pt x="73" y="47"/>
                    <a:pt x="73" y="47"/>
                  </a:cubicBezTo>
                  <a:cubicBezTo>
                    <a:pt x="78" y="51"/>
                    <a:pt x="78" y="51"/>
                    <a:pt x="78" y="51"/>
                  </a:cubicBezTo>
                  <a:cubicBezTo>
                    <a:pt x="82" y="46"/>
                    <a:pt x="82" y="46"/>
                    <a:pt x="82" y="46"/>
                  </a:cubicBezTo>
                  <a:cubicBezTo>
                    <a:pt x="104" y="22"/>
                    <a:pt x="104" y="22"/>
                    <a:pt x="104" y="22"/>
                  </a:cubicBezTo>
                  <a:cubicBezTo>
                    <a:pt x="109" y="26"/>
                    <a:pt x="109" y="26"/>
                    <a:pt x="109" y="26"/>
                  </a:cubicBezTo>
                  <a:cubicBezTo>
                    <a:pt x="111" y="13"/>
                    <a:pt x="111" y="13"/>
                    <a:pt x="111" y="13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01" y="5"/>
                    <a:pt x="101" y="5"/>
                    <a:pt x="101" y="5"/>
                  </a:cubicBezTo>
                  <a:cubicBezTo>
                    <a:pt x="89" y="10"/>
                    <a:pt x="89" y="10"/>
                    <a:pt x="89" y="10"/>
                  </a:cubicBezTo>
                  <a:cubicBezTo>
                    <a:pt x="93" y="13"/>
                    <a:pt x="93" y="13"/>
                    <a:pt x="93" y="13"/>
                  </a:cubicBezTo>
                  <a:cubicBezTo>
                    <a:pt x="76" y="32"/>
                    <a:pt x="76" y="32"/>
                    <a:pt x="76" y="32"/>
                  </a:cubicBezTo>
                  <a:cubicBezTo>
                    <a:pt x="74" y="31"/>
                    <a:pt x="74" y="31"/>
                    <a:pt x="74" y="31"/>
                  </a:cubicBezTo>
                  <a:cubicBezTo>
                    <a:pt x="70" y="28"/>
                    <a:pt x="70" y="28"/>
                    <a:pt x="70" y="28"/>
                  </a:cubicBezTo>
                  <a:cubicBezTo>
                    <a:pt x="65" y="31"/>
                    <a:pt x="65" y="31"/>
                    <a:pt x="65" y="31"/>
                  </a:cubicBezTo>
                  <a:cubicBezTo>
                    <a:pt x="42" y="49"/>
                    <a:pt x="42" y="49"/>
                    <a:pt x="42" y="49"/>
                  </a:cubicBezTo>
                  <a:cubicBezTo>
                    <a:pt x="33" y="43"/>
                    <a:pt x="33" y="43"/>
                    <a:pt x="33" y="43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25" y="43"/>
                    <a:pt x="25" y="43"/>
                    <a:pt x="25" y="43"/>
                  </a:cubicBezTo>
                  <a:cubicBezTo>
                    <a:pt x="0" y="58"/>
                    <a:pt x="0" y="58"/>
                    <a:pt x="0" y="58"/>
                  </a:cubicBezTo>
                  <a:close/>
                  <a:moveTo>
                    <a:pt x="13" y="75"/>
                  </a:moveTo>
                  <a:cubicBezTo>
                    <a:pt x="13" y="86"/>
                    <a:pt x="13" y="86"/>
                    <a:pt x="13" y="86"/>
                  </a:cubicBezTo>
                  <a:cubicBezTo>
                    <a:pt x="11" y="86"/>
                    <a:pt x="10" y="86"/>
                    <a:pt x="9" y="86"/>
                  </a:cubicBezTo>
                  <a:cubicBezTo>
                    <a:pt x="9" y="77"/>
                    <a:pt x="9" y="77"/>
                    <a:pt x="9" y="77"/>
                  </a:cubicBezTo>
                  <a:cubicBezTo>
                    <a:pt x="13" y="75"/>
                    <a:pt x="13" y="75"/>
                    <a:pt x="13" y="75"/>
                  </a:cubicBezTo>
                  <a:close/>
                  <a:moveTo>
                    <a:pt x="21" y="22"/>
                  </a:moveTo>
                  <a:cubicBezTo>
                    <a:pt x="23" y="17"/>
                    <a:pt x="23" y="17"/>
                    <a:pt x="23" y="17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3" y="19"/>
                    <a:pt x="43" y="19"/>
                    <a:pt x="43" y="19"/>
                  </a:cubicBezTo>
                  <a:cubicBezTo>
                    <a:pt x="49" y="19"/>
                    <a:pt x="49" y="19"/>
                    <a:pt x="49" y="19"/>
                  </a:cubicBezTo>
                  <a:cubicBezTo>
                    <a:pt x="49" y="21"/>
                    <a:pt x="49" y="21"/>
                    <a:pt x="49" y="21"/>
                  </a:cubicBezTo>
                  <a:cubicBezTo>
                    <a:pt x="41" y="22"/>
                    <a:pt x="41" y="22"/>
                    <a:pt x="41" y="22"/>
                  </a:cubicBezTo>
                  <a:cubicBezTo>
                    <a:pt x="39" y="19"/>
                    <a:pt x="39" y="19"/>
                    <a:pt x="39" y="19"/>
                  </a:cubicBezTo>
                  <a:cubicBezTo>
                    <a:pt x="37" y="26"/>
                    <a:pt x="37" y="26"/>
                    <a:pt x="37" y="26"/>
                  </a:cubicBezTo>
                  <a:cubicBezTo>
                    <a:pt x="43" y="33"/>
                    <a:pt x="43" y="33"/>
                    <a:pt x="43" y="33"/>
                  </a:cubicBezTo>
                  <a:cubicBezTo>
                    <a:pt x="43" y="44"/>
                    <a:pt x="43" y="44"/>
                    <a:pt x="43" y="44"/>
                  </a:cubicBezTo>
                  <a:cubicBezTo>
                    <a:pt x="41" y="44"/>
                    <a:pt x="41" y="44"/>
                    <a:pt x="41" y="44"/>
                  </a:cubicBezTo>
                  <a:cubicBezTo>
                    <a:pt x="39" y="35"/>
                    <a:pt x="39" y="35"/>
                    <a:pt x="39" y="35"/>
                  </a:cubicBezTo>
                  <a:cubicBezTo>
                    <a:pt x="34" y="31"/>
                    <a:pt x="34" y="31"/>
                    <a:pt x="34" y="31"/>
                  </a:cubicBezTo>
                  <a:cubicBezTo>
                    <a:pt x="32" y="33"/>
                    <a:pt x="31" y="38"/>
                    <a:pt x="31" y="38"/>
                  </a:cubicBezTo>
                  <a:cubicBezTo>
                    <a:pt x="21" y="40"/>
                    <a:pt x="21" y="40"/>
                    <a:pt x="21" y="40"/>
                  </a:cubicBezTo>
                  <a:cubicBezTo>
                    <a:pt x="20" y="38"/>
                    <a:pt x="20" y="38"/>
                    <a:pt x="20" y="38"/>
                  </a:cubicBezTo>
                  <a:cubicBezTo>
                    <a:pt x="27" y="35"/>
                    <a:pt x="27" y="35"/>
                    <a:pt x="27" y="3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30" y="17"/>
                    <a:pt x="30" y="17"/>
                    <a:pt x="30" y="17"/>
                  </a:cubicBezTo>
                  <a:cubicBezTo>
                    <a:pt x="26" y="18"/>
                    <a:pt x="26" y="18"/>
                    <a:pt x="26" y="18"/>
                  </a:cubicBezTo>
                  <a:cubicBezTo>
                    <a:pt x="23" y="24"/>
                    <a:pt x="23" y="24"/>
                    <a:pt x="23" y="24"/>
                  </a:cubicBezTo>
                  <a:lnTo>
                    <a:pt x="21" y="2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25400" dist="254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37" name="六边形 36"/>
          <p:cNvSpPr/>
          <p:nvPr/>
        </p:nvSpPr>
        <p:spPr>
          <a:xfrm>
            <a:off x="9738764" y="4526117"/>
            <a:ext cx="285374" cy="246044"/>
          </a:xfrm>
          <a:prstGeom prst="hexagon">
            <a:avLst/>
          </a:prstGeom>
          <a:solidFill>
            <a:srgbClr val="AA7F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297815" y="236220"/>
            <a:ext cx="615950" cy="464185"/>
            <a:chOff x="6634" y="2434"/>
            <a:chExt cx="9016" cy="6790"/>
          </a:xfrm>
        </p:grpSpPr>
        <p:sp>
          <p:nvSpPr>
            <p:cNvPr id="43" name="椭圆 42"/>
            <p:cNvSpPr/>
            <p:nvPr/>
          </p:nvSpPr>
          <p:spPr>
            <a:xfrm>
              <a:off x="6634" y="2434"/>
              <a:ext cx="5933" cy="5933"/>
            </a:xfrm>
            <a:prstGeom prst="ellipse">
              <a:avLst/>
            </a:prstGeom>
            <a:solidFill>
              <a:srgbClr val="BD51A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椭圆 4"/>
            <p:cNvSpPr/>
            <p:nvPr/>
          </p:nvSpPr>
          <p:spPr>
            <a:xfrm>
              <a:off x="9718" y="3292"/>
              <a:ext cx="5933" cy="5933"/>
            </a:xfrm>
            <a:prstGeom prst="ellipse">
              <a:avLst/>
            </a:prstGeom>
            <a:solidFill>
              <a:srgbClr val="4C65B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" name="文本框 5"/>
          <p:cNvSpPr txBox="1"/>
          <p:nvPr/>
        </p:nvSpPr>
        <p:spPr>
          <a:xfrm>
            <a:off x="892810" y="276225"/>
            <a:ext cx="172212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400">
                <a:solidFill>
                  <a:schemeClr val="tx1"/>
                </a:solidFill>
                <a:latin typeface="阿里巴巴普惠体 M" panose="00020600040101010101" charset="-122"/>
                <a:ea typeface="阿里巴巴普惠体 M" panose="00020600040101010101" charset="-122"/>
              </a:rPr>
              <a:t>输入标题</a:t>
            </a: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组合 36"/>
          <p:cNvGrpSpPr/>
          <p:nvPr/>
        </p:nvGrpSpPr>
        <p:grpSpPr>
          <a:xfrm>
            <a:off x="7456287" y="2144604"/>
            <a:ext cx="3727616" cy="3780675"/>
            <a:chOff x="1331640" y="1707654"/>
            <a:chExt cx="2796076" cy="2835506"/>
          </a:xfrm>
          <a:solidFill>
            <a:srgbClr val="AA7FDC"/>
          </a:solidFill>
        </p:grpSpPr>
        <p:sp>
          <p:nvSpPr>
            <p:cNvPr id="38" name="等腰三角形 5"/>
            <p:cNvSpPr/>
            <p:nvPr/>
          </p:nvSpPr>
          <p:spPr>
            <a:xfrm>
              <a:off x="1608861" y="1707654"/>
              <a:ext cx="1247249" cy="1186339"/>
            </a:xfrm>
            <a:custGeom>
              <a:avLst/>
              <a:gdLst>
                <a:gd name="connsiteX0" fmla="*/ 0 w 936104"/>
                <a:gd name="connsiteY0" fmla="*/ 432048 h 432048"/>
                <a:gd name="connsiteX1" fmla="*/ 468052 w 936104"/>
                <a:gd name="connsiteY1" fmla="*/ 0 h 432048"/>
                <a:gd name="connsiteX2" fmla="*/ 936104 w 936104"/>
                <a:gd name="connsiteY2" fmla="*/ 432048 h 432048"/>
                <a:gd name="connsiteX3" fmla="*/ 0 w 936104"/>
                <a:gd name="connsiteY3" fmla="*/ 432048 h 432048"/>
                <a:gd name="connsiteX0-1" fmla="*/ 0 w 2405548"/>
                <a:gd name="connsiteY0-2" fmla="*/ 553019 h 553019"/>
                <a:gd name="connsiteX1-3" fmla="*/ 1937496 w 2405548"/>
                <a:gd name="connsiteY1-4" fmla="*/ 0 h 553019"/>
                <a:gd name="connsiteX2-5" fmla="*/ 2405548 w 2405548"/>
                <a:gd name="connsiteY2-6" fmla="*/ 432048 h 553019"/>
                <a:gd name="connsiteX3-7" fmla="*/ 0 w 2405548"/>
                <a:gd name="connsiteY3-8" fmla="*/ 553019 h 553019"/>
                <a:gd name="connsiteX0-9" fmla="*/ 0 w 2405548"/>
                <a:gd name="connsiteY0-10" fmla="*/ 1186339 h 1186339"/>
                <a:gd name="connsiteX1-11" fmla="*/ 1247249 w 2405548"/>
                <a:gd name="connsiteY1-12" fmla="*/ 0 h 1186339"/>
                <a:gd name="connsiteX2-13" fmla="*/ 2405548 w 2405548"/>
                <a:gd name="connsiteY2-14" fmla="*/ 1065368 h 1186339"/>
                <a:gd name="connsiteX3-15" fmla="*/ 0 w 2405548"/>
                <a:gd name="connsiteY3-16" fmla="*/ 1186339 h 1186339"/>
                <a:gd name="connsiteX0-17" fmla="*/ 0 w 1247249"/>
                <a:gd name="connsiteY0-18" fmla="*/ 1186339 h 1186339"/>
                <a:gd name="connsiteX1-19" fmla="*/ 1247249 w 1247249"/>
                <a:gd name="connsiteY1-20" fmla="*/ 0 h 1186339"/>
                <a:gd name="connsiteX2-21" fmla="*/ 1227858 w 1247249"/>
                <a:gd name="connsiteY2-22" fmla="*/ 634853 h 1186339"/>
                <a:gd name="connsiteX3-23" fmla="*/ 0 w 1247249"/>
                <a:gd name="connsiteY3-24" fmla="*/ 1186339 h 1186339"/>
                <a:gd name="connsiteX0-25" fmla="*/ 0 w 1247249"/>
                <a:gd name="connsiteY0-26" fmla="*/ 1186339 h 1186339"/>
                <a:gd name="connsiteX1-27" fmla="*/ 1247249 w 1247249"/>
                <a:gd name="connsiteY1-28" fmla="*/ 0 h 1186339"/>
                <a:gd name="connsiteX2-29" fmla="*/ 1227858 w 1247249"/>
                <a:gd name="connsiteY2-30" fmla="*/ 634853 h 1186339"/>
                <a:gd name="connsiteX3-31" fmla="*/ 0 w 1247249"/>
                <a:gd name="connsiteY3-32" fmla="*/ 1186339 h 1186339"/>
                <a:gd name="connsiteX0-33" fmla="*/ 0 w 1247249"/>
                <a:gd name="connsiteY0-34" fmla="*/ 1186339 h 1186339"/>
                <a:gd name="connsiteX1-35" fmla="*/ 1247249 w 1247249"/>
                <a:gd name="connsiteY1-36" fmla="*/ 0 h 1186339"/>
                <a:gd name="connsiteX2-37" fmla="*/ 1227858 w 1247249"/>
                <a:gd name="connsiteY2-38" fmla="*/ 634853 h 1186339"/>
                <a:gd name="connsiteX3-39" fmla="*/ 0 w 1247249"/>
                <a:gd name="connsiteY3-40" fmla="*/ 1186339 h 1186339"/>
                <a:gd name="connsiteX0-41" fmla="*/ 0 w 1247249"/>
                <a:gd name="connsiteY0-42" fmla="*/ 1186339 h 1186339"/>
                <a:gd name="connsiteX1-43" fmla="*/ 1247249 w 1247249"/>
                <a:gd name="connsiteY1-44" fmla="*/ 0 h 1186339"/>
                <a:gd name="connsiteX2-45" fmla="*/ 1227858 w 1247249"/>
                <a:gd name="connsiteY2-46" fmla="*/ 634853 h 1186339"/>
                <a:gd name="connsiteX3-47" fmla="*/ 0 w 1247249"/>
                <a:gd name="connsiteY3-48" fmla="*/ 1186339 h 1186339"/>
                <a:gd name="connsiteX0-49" fmla="*/ 0 w 1247249"/>
                <a:gd name="connsiteY0-50" fmla="*/ 1186339 h 1186339"/>
                <a:gd name="connsiteX1-51" fmla="*/ 1247249 w 1247249"/>
                <a:gd name="connsiteY1-52" fmla="*/ 0 h 1186339"/>
                <a:gd name="connsiteX2-53" fmla="*/ 1227858 w 1247249"/>
                <a:gd name="connsiteY2-54" fmla="*/ 634853 h 1186339"/>
                <a:gd name="connsiteX3-55" fmla="*/ 0 w 1247249"/>
                <a:gd name="connsiteY3-56" fmla="*/ 1186339 h 1186339"/>
                <a:gd name="connsiteX0-57" fmla="*/ 0 w 1247249"/>
                <a:gd name="connsiteY0-58" fmla="*/ 1186339 h 1186339"/>
                <a:gd name="connsiteX1-59" fmla="*/ 1247249 w 1247249"/>
                <a:gd name="connsiteY1-60" fmla="*/ 0 h 1186339"/>
                <a:gd name="connsiteX2-61" fmla="*/ 1227858 w 1247249"/>
                <a:gd name="connsiteY2-62" fmla="*/ 634853 h 1186339"/>
                <a:gd name="connsiteX3-63" fmla="*/ 0 w 1247249"/>
                <a:gd name="connsiteY3-64" fmla="*/ 1186339 h 1186339"/>
                <a:gd name="connsiteX0-65" fmla="*/ 0 w 1247249"/>
                <a:gd name="connsiteY0-66" fmla="*/ 1186339 h 1186339"/>
                <a:gd name="connsiteX1-67" fmla="*/ 1247249 w 1247249"/>
                <a:gd name="connsiteY1-68" fmla="*/ 0 h 1186339"/>
                <a:gd name="connsiteX2-69" fmla="*/ 1227858 w 1247249"/>
                <a:gd name="connsiteY2-70" fmla="*/ 634853 h 1186339"/>
                <a:gd name="connsiteX3-71" fmla="*/ 0 w 1247249"/>
                <a:gd name="connsiteY3-72" fmla="*/ 1186339 h 1186339"/>
                <a:gd name="connsiteX0-73" fmla="*/ 0 w 1247249"/>
                <a:gd name="connsiteY0-74" fmla="*/ 1186339 h 1186339"/>
                <a:gd name="connsiteX1-75" fmla="*/ 1247249 w 1247249"/>
                <a:gd name="connsiteY1-76" fmla="*/ 0 h 1186339"/>
                <a:gd name="connsiteX2-77" fmla="*/ 1227858 w 1247249"/>
                <a:gd name="connsiteY2-78" fmla="*/ 634853 h 1186339"/>
                <a:gd name="connsiteX3-79" fmla="*/ 0 w 1247249"/>
                <a:gd name="connsiteY3-80" fmla="*/ 1186339 h 1186339"/>
                <a:gd name="connsiteX0-81" fmla="*/ 0 w 1247249"/>
                <a:gd name="connsiteY0-82" fmla="*/ 1186339 h 1186339"/>
                <a:gd name="connsiteX1-83" fmla="*/ 1247249 w 1247249"/>
                <a:gd name="connsiteY1-84" fmla="*/ 0 h 1186339"/>
                <a:gd name="connsiteX2-85" fmla="*/ 1227858 w 1247249"/>
                <a:gd name="connsiteY2-86" fmla="*/ 634853 h 1186339"/>
                <a:gd name="connsiteX3-87" fmla="*/ 0 w 1247249"/>
                <a:gd name="connsiteY3-88" fmla="*/ 1186339 h 1186339"/>
                <a:gd name="connsiteX0-89" fmla="*/ 0 w 1247249"/>
                <a:gd name="connsiteY0-90" fmla="*/ 1186339 h 1186339"/>
                <a:gd name="connsiteX1-91" fmla="*/ 1247249 w 1247249"/>
                <a:gd name="connsiteY1-92" fmla="*/ 0 h 1186339"/>
                <a:gd name="connsiteX2-93" fmla="*/ 1227858 w 1247249"/>
                <a:gd name="connsiteY2-94" fmla="*/ 634853 h 1186339"/>
                <a:gd name="connsiteX3-95" fmla="*/ 0 w 1247249"/>
                <a:gd name="connsiteY3-96" fmla="*/ 1186339 h 1186339"/>
                <a:gd name="connsiteX0-97" fmla="*/ 0 w 1247249"/>
                <a:gd name="connsiteY0-98" fmla="*/ 1186339 h 1186339"/>
                <a:gd name="connsiteX1-99" fmla="*/ 1247249 w 1247249"/>
                <a:gd name="connsiteY1-100" fmla="*/ 0 h 1186339"/>
                <a:gd name="connsiteX2-101" fmla="*/ 1231416 w 1247249"/>
                <a:gd name="connsiteY2-102" fmla="*/ 638411 h 1186339"/>
                <a:gd name="connsiteX3-103" fmla="*/ 0 w 1247249"/>
                <a:gd name="connsiteY3-104" fmla="*/ 1186339 h 1186339"/>
                <a:gd name="connsiteX0-105" fmla="*/ 0 w 1247249"/>
                <a:gd name="connsiteY0-106" fmla="*/ 1186339 h 1186339"/>
                <a:gd name="connsiteX1-107" fmla="*/ 1247249 w 1247249"/>
                <a:gd name="connsiteY1-108" fmla="*/ 0 h 1186339"/>
                <a:gd name="connsiteX2-109" fmla="*/ 1231416 w 1247249"/>
                <a:gd name="connsiteY2-110" fmla="*/ 638411 h 1186339"/>
                <a:gd name="connsiteX3-111" fmla="*/ 0 w 1247249"/>
                <a:gd name="connsiteY3-112" fmla="*/ 1186339 h 1186339"/>
                <a:gd name="connsiteX0-113" fmla="*/ 0 w 1247249"/>
                <a:gd name="connsiteY0-114" fmla="*/ 1186339 h 1186339"/>
                <a:gd name="connsiteX1-115" fmla="*/ 1247249 w 1247249"/>
                <a:gd name="connsiteY1-116" fmla="*/ 0 h 1186339"/>
                <a:gd name="connsiteX2-117" fmla="*/ 1231416 w 1247249"/>
                <a:gd name="connsiteY2-118" fmla="*/ 638411 h 1186339"/>
                <a:gd name="connsiteX3-119" fmla="*/ 0 w 1247249"/>
                <a:gd name="connsiteY3-120" fmla="*/ 1186339 h 1186339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1247249" h="1186339">
                  <a:moveTo>
                    <a:pt x="0" y="1186339"/>
                  </a:moveTo>
                  <a:cubicBezTo>
                    <a:pt x="177366" y="310566"/>
                    <a:pt x="852847" y="57437"/>
                    <a:pt x="1247249" y="0"/>
                  </a:cubicBezTo>
                  <a:cubicBezTo>
                    <a:pt x="1055770" y="225850"/>
                    <a:pt x="1081329" y="426793"/>
                    <a:pt x="1231416" y="638411"/>
                  </a:cubicBezTo>
                  <a:cubicBezTo>
                    <a:pt x="597978" y="633668"/>
                    <a:pt x="270525" y="877981"/>
                    <a:pt x="0" y="118633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9" name="等腰三角形 5"/>
            <p:cNvSpPr/>
            <p:nvPr/>
          </p:nvSpPr>
          <p:spPr>
            <a:xfrm>
              <a:off x="1619672" y="2445005"/>
              <a:ext cx="1234974" cy="634853"/>
            </a:xfrm>
            <a:custGeom>
              <a:avLst/>
              <a:gdLst>
                <a:gd name="connsiteX0" fmla="*/ 0 w 936104"/>
                <a:gd name="connsiteY0" fmla="*/ 432048 h 432048"/>
                <a:gd name="connsiteX1" fmla="*/ 468052 w 936104"/>
                <a:gd name="connsiteY1" fmla="*/ 0 h 432048"/>
                <a:gd name="connsiteX2" fmla="*/ 936104 w 936104"/>
                <a:gd name="connsiteY2" fmla="*/ 432048 h 432048"/>
                <a:gd name="connsiteX3" fmla="*/ 0 w 936104"/>
                <a:gd name="connsiteY3" fmla="*/ 432048 h 432048"/>
                <a:gd name="connsiteX0-1" fmla="*/ 0 w 2405548"/>
                <a:gd name="connsiteY0-2" fmla="*/ 553019 h 553019"/>
                <a:gd name="connsiteX1-3" fmla="*/ 1937496 w 2405548"/>
                <a:gd name="connsiteY1-4" fmla="*/ 0 h 553019"/>
                <a:gd name="connsiteX2-5" fmla="*/ 2405548 w 2405548"/>
                <a:gd name="connsiteY2-6" fmla="*/ 432048 h 553019"/>
                <a:gd name="connsiteX3-7" fmla="*/ 0 w 2405548"/>
                <a:gd name="connsiteY3-8" fmla="*/ 553019 h 553019"/>
                <a:gd name="connsiteX0-9" fmla="*/ 0 w 2405548"/>
                <a:gd name="connsiteY0-10" fmla="*/ 1186339 h 1186339"/>
                <a:gd name="connsiteX1-11" fmla="*/ 1247249 w 2405548"/>
                <a:gd name="connsiteY1-12" fmla="*/ 0 h 1186339"/>
                <a:gd name="connsiteX2-13" fmla="*/ 2405548 w 2405548"/>
                <a:gd name="connsiteY2-14" fmla="*/ 1065368 h 1186339"/>
                <a:gd name="connsiteX3-15" fmla="*/ 0 w 2405548"/>
                <a:gd name="connsiteY3-16" fmla="*/ 1186339 h 1186339"/>
                <a:gd name="connsiteX0-17" fmla="*/ 0 w 1247249"/>
                <a:gd name="connsiteY0-18" fmla="*/ 1186339 h 1186339"/>
                <a:gd name="connsiteX1-19" fmla="*/ 1247249 w 1247249"/>
                <a:gd name="connsiteY1-20" fmla="*/ 0 h 1186339"/>
                <a:gd name="connsiteX2-21" fmla="*/ 1227858 w 1247249"/>
                <a:gd name="connsiteY2-22" fmla="*/ 634853 h 1186339"/>
                <a:gd name="connsiteX3-23" fmla="*/ 0 w 1247249"/>
                <a:gd name="connsiteY3-24" fmla="*/ 1186339 h 1186339"/>
                <a:gd name="connsiteX0-25" fmla="*/ 0 w 1247249"/>
                <a:gd name="connsiteY0-26" fmla="*/ 1186339 h 1186339"/>
                <a:gd name="connsiteX1-27" fmla="*/ 1247249 w 1247249"/>
                <a:gd name="connsiteY1-28" fmla="*/ 0 h 1186339"/>
                <a:gd name="connsiteX2-29" fmla="*/ 1227858 w 1247249"/>
                <a:gd name="connsiteY2-30" fmla="*/ 634853 h 1186339"/>
                <a:gd name="connsiteX3-31" fmla="*/ 0 w 1247249"/>
                <a:gd name="connsiteY3-32" fmla="*/ 1186339 h 1186339"/>
                <a:gd name="connsiteX0-33" fmla="*/ 0 w 1247249"/>
                <a:gd name="connsiteY0-34" fmla="*/ 1186339 h 1186339"/>
                <a:gd name="connsiteX1-35" fmla="*/ 1247249 w 1247249"/>
                <a:gd name="connsiteY1-36" fmla="*/ 0 h 1186339"/>
                <a:gd name="connsiteX2-37" fmla="*/ 1227858 w 1247249"/>
                <a:gd name="connsiteY2-38" fmla="*/ 634853 h 1186339"/>
                <a:gd name="connsiteX3-39" fmla="*/ 0 w 1247249"/>
                <a:gd name="connsiteY3-40" fmla="*/ 1186339 h 1186339"/>
                <a:gd name="connsiteX0-41" fmla="*/ 0 w 1247249"/>
                <a:gd name="connsiteY0-42" fmla="*/ 1186339 h 1186339"/>
                <a:gd name="connsiteX1-43" fmla="*/ 1247249 w 1247249"/>
                <a:gd name="connsiteY1-44" fmla="*/ 0 h 1186339"/>
                <a:gd name="connsiteX2-45" fmla="*/ 1227858 w 1247249"/>
                <a:gd name="connsiteY2-46" fmla="*/ 634853 h 1186339"/>
                <a:gd name="connsiteX3-47" fmla="*/ 0 w 1247249"/>
                <a:gd name="connsiteY3-48" fmla="*/ 1186339 h 1186339"/>
                <a:gd name="connsiteX0-49" fmla="*/ 0 w 1247249"/>
                <a:gd name="connsiteY0-50" fmla="*/ 1186339 h 1186339"/>
                <a:gd name="connsiteX1-51" fmla="*/ 1247249 w 1247249"/>
                <a:gd name="connsiteY1-52" fmla="*/ 0 h 1186339"/>
                <a:gd name="connsiteX2-53" fmla="*/ 1227858 w 1247249"/>
                <a:gd name="connsiteY2-54" fmla="*/ 634853 h 1186339"/>
                <a:gd name="connsiteX3-55" fmla="*/ 0 w 1247249"/>
                <a:gd name="connsiteY3-56" fmla="*/ 1186339 h 1186339"/>
                <a:gd name="connsiteX0-57" fmla="*/ 0 w 1247249"/>
                <a:gd name="connsiteY0-58" fmla="*/ 1186339 h 1186339"/>
                <a:gd name="connsiteX1-59" fmla="*/ 1247249 w 1247249"/>
                <a:gd name="connsiteY1-60" fmla="*/ 0 h 1186339"/>
                <a:gd name="connsiteX2-61" fmla="*/ 1227858 w 1247249"/>
                <a:gd name="connsiteY2-62" fmla="*/ 634853 h 1186339"/>
                <a:gd name="connsiteX3-63" fmla="*/ 0 w 1247249"/>
                <a:gd name="connsiteY3-64" fmla="*/ 1186339 h 1186339"/>
                <a:gd name="connsiteX0-65" fmla="*/ 0 w 1247249"/>
                <a:gd name="connsiteY0-66" fmla="*/ 1186339 h 1186339"/>
                <a:gd name="connsiteX1-67" fmla="*/ 1247249 w 1247249"/>
                <a:gd name="connsiteY1-68" fmla="*/ 0 h 1186339"/>
                <a:gd name="connsiteX2-69" fmla="*/ 1227858 w 1247249"/>
                <a:gd name="connsiteY2-70" fmla="*/ 634853 h 1186339"/>
                <a:gd name="connsiteX3-71" fmla="*/ 0 w 1247249"/>
                <a:gd name="connsiteY3-72" fmla="*/ 1186339 h 1186339"/>
                <a:gd name="connsiteX0-73" fmla="*/ 0 w 1247249"/>
                <a:gd name="connsiteY0-74" fmla="*/ 1186339 h 1186339"/>
                <a:gd name="connsiteX1-75" fmla="*/ 1247249 w 1247249"/>
                <a:gd name="connsiteY1-76" fmla="*/ 0 h 1186339"/>
                <a:gd name="connsiteX2-77" fmla="*/ 1227858 w 1247249"/>
                <a:gd name="connsiteY2-78" fmla="*/ 634853 h 1186339"/>
                <a:gd name="connsiteX3-79" fmla="*/ 0 w 1247249"/>
                <a:gd name="connsiteY3-80" fmla="*/ 1186339 h 1186339"/>
                <a:gd name="connsiteX0-81" fmla="*/ 0 w 1247249"/>
                <a:gd name="connsiteY0-82" fmla="*/ 1186339 h 1186339"/>
                <a:gd name="connsiteX1-83" fmla="*/ 1247249 w 1247249"/>
                <a:gd name="connsiteY1-84" fmla="*/ 0 h 1186339"/>
                <a:gd name="connsiteX2-85" fmla="*/ 1227858 w 1247249"/>
                <a:gd name="connsiteY2-86" fmla="*/ 634853 h 1186339"/>
                <a:gd name="connsiteX3-87" fmla="*/ 0 w 1247249"/>
                <a:gd name="connsiteY3-88" fmla="*/ 1186339 h 1186339"/>
                <a:gd name="connsiteX0-89" fmla="*/ 0 w 1247249"/>
                <a:gd name="connsiteY0-90" fmla="*/ 1186339 h 1186339"/>
                <a:gd name="connsiteX1-91" fmla="*/ 1247249 w 1247249"/>
                <a:gd name="connsiteY1-92" fmla="*/ 0 h 1186339"/>
                <a:gd name="connsiteX2-93" fmla="*/ 1227858 w 1247249"/>
                <a:gd name="connsiteY2-94" fmla="*/ 634853 h 1186339"/>
                <a:gd name="connsiteX3-95" fmla="*/ 0 w 1247249"/>
                <a:gd name="connsiteY3-96" fmla="*/ 1186339 h 1186339"/>
                <a:gd name="connsiteX0-97" fmla="*/ 0 w 1247249"/>
                <a:gd name="connsiteY0-98" fmla="*/ 1186339 h 1186339"/>
                <a:gd name="connsiteX1-99" fmla="*/ 1247249 w 1247249"/>
                <a:gd name="connsiteY1-100" fmla="*/ 0 h 1186339"/>
                <a:gd name="connsiteX2-101" fmla="*/ 1231416 w 1247249"/>
                <a:gd name="connsiteY2-102" fmla="*/ 638411 h 1186339"/>
                <a:gd name="connsiteX3-103" fmla="*/ 0 w 1247249"/>
                <a:gd name="connsiteY3-104" fmla="*/ 1186339 h 1186339"/>
                <a:gd name="connsiteX0-105" fmla="*/ 0 w 1247249"/>
                <a:gd name="connsiteY0-106" fmla="*/ 1186339 h 1186339"/>
                <a:gd name="connsiteX1-107" fmla="*/ 1247249 w 1247249"/>
                <a:gd name="connsiteY1-108" fmla="*/ 0 h 1186339"/>
                <a:gd name="connsiteX2-109" fmla="*/ 1231416 w 1247249"/>
                <a:gd name="connsiteY2-110" fmla="*/ 638411 h 1186339"/>
                <a:gd name="connsiteX3-111" fmla="*/ 0 w 1247249"/>
                <a:gd name="connsiteY3-112" fmla="*/ 1186339 h 1186339"/>
                <a:gd name="connsiteX0-113" fmla="*/ 0 w 1247249"/>
                <a:gd name="connsiteY0-114" fmla="*/ 1186339 h 1186339"/>
                <a:gd name="connsiteX1-115" fmla="*/ 1247249 w 1247249"/>
                <a:gd name="connsiteY1-116" fmla="*/ 0 h 1186339"/>
                <a:gd name="connsiteX2-117" fmla="*/ 1231416 w 1247249"/>
                <a:gd name="connsiteY2-118" fmla="*/ 638411 h 1186339"/>
                <a:gd name="connsiteX3-119" fmla="*/ 0 w 1247249"/>
                <a:gd name="connsiteY3-120" fmla="*/ 1186339 h 1186339"/>
                <a:gd name="connsiteX0-121" fmla="*/ 0 w 1240133"/>
                <a:gd name="connsiteY0-122" fmla="*/ 652643 h 652643"/>
                <a:gd name="connsiteX1-123" fmla="*/ 1240133 w 1240133"/>
                <a:gd name="connsiteY1-124" fmla="*/ 0 h 652643"/>
                <a:gd name="connsiteX2-125" fmla="*/ 1224300 w 1240133"/>
                <a:gd name="connsiteY2-126" fmla="*/ 638411 h 652643"/>
                <a:gd name="connsiteX3-127" fmla="*/ 0 w 1240133"/>
                <a:gd name="connsiteY3-128" fmla="*/ 652643 h 652643"/>
                <a:gd name="connsiteX0-129" fmla="*/ 0 w 1233017"/>
                <a:gd name="connsiteY0-130" fmla="*/ 629932 h 629932"/>
                <a:gd name="connsiteX1-131" fmla="*/ 1233017 w 1233017"/>
                <a:gd name="connsiteY1-132" fmla="*/ 9311 h 629932"/>
                <a:gd name="connsiteX2-133" fmla="*/ 1224300 w 1233017"/>
                <a:gd name="connsiteY2-134" fmla="*/ 615700 h 629932"/>
                <a:gd name="connsiteX3-135" fmla="*/ 0 w 1233017"/>
                <a:gd name="connsiteY3-136" fmla="*/ 629932 h 629932"/>
                <a:gd name="connsiteX0-137" fmla="*/ 0 w 1233017"/>
                <a:gd name="connsiteY0-138" fmla="*/ 629932 h 644164"/>
                <a:gd name="connsiteX1-139" fmla="*/ 1233017 w 1233017"/>
                <a:gd name="connsiteY1-140" fmla="*/ 9311 h 644164"/>
                <a:gd name="connsiteX2-141" fmla="*/ 1224300 w 1233017"/>
                <a:gd name="connsiteY2-142" fmla="*/ 644164 h 644164"/>
                <a:gd name="connsiteX3-143" fmla="*/ 0 w 1233017"/>
                <a:gd name="connsiteY3-144" fmla="*/ 629932 h 644164"/>
                <a:gd name="connsiteX0-145" fmla="*/ 0 w 1233017"/>
                <a:gd name="connsiteY0-146" fmla="*/ 629932 h 644164"/>
                <a:gd name="connsiteX1-147" fmla="*/ 1233017 w 1233017"/>
                <a:gd name="connsiteY1-148" fmla="*/ 9311 h 644164"/>
                <a:gd name="connsiteX2-149" fmla="*/ 1224300 w 1233017"/>
                <a:gd name="connsiteY2-150" fmla="*/ 644164 h 644164"/>
                <a:gd name="connsiteX3-151" fmla="*/ 0 w 1233017"/>
                <a:gd name="connsiteY3-152" fmla="*/ 629932 h 644164"/>
                <a:gd name="connsiteX0-153" fmla="*/ 0 w 1233017"/>
                <a:gd name="connsiteY0-154" fmla="*/ 629932 h 644164"/>
                <a:gd name="connsiteX1-155" fmla="*/ 1233017 w 1233017"/>
                <a:gd name="connsiteY1-156" fmla="*/ 9311 h 644164"/>
                <a:gd name="connsiteX2-157" fmla="*/ 1224300 w 1233017"/>
                <a:gd name="connsiteY2-158" fmla="*/ 644164 h 644164"/>
                <a:gd name="connsiteX3-159" fmla="*/ 0 w 1233017"/>
                <a:gd name="connsiteY3-160" fmla="*/ 629932 h 644164"/>
                <a:gd name="connsiteX0-161" fmla="*/ 0 w 1233017"/>
                <a:gd name="connsiteY0-162" fmla="*/ 629932 h 640606"/>
                <a:gd name="connsiteX1-163" fmla="*/ 1233017 w 1233017"/>
                <a:gd name="connsiteY1-164" fmla="*/ 9311 h 640606"/>
                <a:gd name="connsiteX2-165" fmla="*/ 1227858 w 1233017"/>
                <a:gd name="connsiteY2-166" fmla="*/ 640606 h 640606"/>
                <a:gd name="connsiteX3-167" fmla="*/ 0 w 1233017"/>
                <a:gd name="connsiteY3-168" fmla="*/ 629932 h 640606"/>
                <a:gd name="connsiteX0-169" fmla="*/ 0 w 1225901"/>
                <a:gd name="connsiteY0-170" fmla="*/ 632363 h 639479"/>
                <a:gd name="connsiteX1-171" fmla="*/ 1225901 w 1225901"/>
                <a:gd name="connsiteY1-172" fmla="*/ 8184 h 639479"/>
                <a:gd name="connsiteX2-173" fmla="*/ 1220742 w 1225901"/>
                <a:gd name="connsiteY2-174" fmla="*/ 639479 h 639479"/>
                <a:gd name="connsiteX3-175" fmla="*/ 0 w 1225901"/>
                <a:gd name="connsiteY3-176" fmla="*/ 632363 h 639479"/>
                <a:gd name="connsiteX0-177" fmla="*/ 0 w 1225901"/>
                <a:gd name="connsiteY0-178" fmla="*/ 624179 h 631295"/>
                <a:gd name="connsiteX1-179" fmla="*/ 1225901 w 1225901"/>
                <a:gd name="connsiteY1-180" fmla="*/ 0 h 631295"/>
                <a:gd name="connsiteX2-181" fmla="*/ 1220742 w 1225901"/>
                <a:gd name="connsiteY2-182" fmla="*/ 631295 h 631295"/>
                <a:gd name="connsiteX3-183" fmla="*/ 0 w 1225901"/>
                <a:gd name="connsiteY3-184" fmla="*/ 624179 h 631295"/>
                <a:gd name="connsiteX0-185" fmla="*/ 0 w 1225901"/>
                <a:gd name="connsiteY0-186" fmla="*/ 624179 h 631295"/>
                <a:gd name="connsiteX1-187" fmla="*/ 1225901 w 1225901"/>
                <a:gd name="connsiteY1-188" fmla="*/ 0 h 631295"/>
                <a:gd name="connsiteX2-189" fmla="*/ 1220742 w 1225901"/>
                <a:gd name="connsiteY2-190" fmla="*/ 631295 h 631295"/>
                <a:gd name="connsiteX3-191" fmla="*/ 0 w 1225901"/>
                <a:gd name="connsiteY3-192" fmla="*/ 624179 h 631295"/>
                <a:gd name="connsiteX0-193" fmla="*/ 0 w 1225901"/>
                <a:gd name="connsiteY0-194" fmla="*/ 624179 h 631295"/>
                <a:gd name="connsiteX1-195" fmla="*/ 1225901 w 1225901"/>
                <a:gd name="connsiteY1-196" fmla="*/ 0 h 631295"/>
                <a:gd name="connsiteX2-197" fmla="*/ 1220742 w 1225901"/>
                <a:gd name="connsiteY2-198" fmla="*/ 631295 h 631295"/>
                <a:gd name="connsiteX3-199" fmla="*/ 0 w 1225901"/>
                <a:gd name="connsiteY3-200" fmla="*/ 624179 h 631295"/>
                <a:gd name="connsiteX0-201" fmla="*/ 0 w 1225901"/>
                <a:gd name="connsiteY0-202" fmla="*/ 624179 h 631295"/>
                <a:gd name="connsiteX1-203" fmla="*/ 1225901 w 1225901"/>
                <a:gd name="connsiteY1-204" fmla="*/ 0 h 631295"/>
                <a:gd name="connsiteX2-205" fmla="*/ 1220742 w 1225901"/>
                <a:gd name="connsiteY2-206" fmla="*/ 631295 h 631295"/>
                <a:gd name="connsiteX3-207" fmla="*/ 0 w 1225901"/>
                <a:gd name="connsiteY3-208" fmla="*/ 624179 h 631295"/>
                <a:gd name="connsiteX0-209" fmla="*/ 0 w 1218785"/>
                <a:gd name="connsiteY0-210" fmla="*/ 631295 h 631295"/>
                <a:gd name="connsiteX1-211" fmla="*/ 1218785 w 1218785"/>
                <a:gd name="connsiteY1-212" fmla="*/ 0 h 631295"/>
                <a:gd name="connsiteX2-213" fmla="*/ 1213626 w 1218785"/>
                <a:gd name="connsiteY2-214" fmla="*/ 631295 h 631295"/>
                <a:gd name="connsiteX3-215" fmla="*/ 0 w 1218785"/>
                <a:gd name="connsiteY3-216" fmla="*/ 631295 h 631295"/>
                <a:gd name="connsiteX0-217" fmla="*/ 0 w 1229459"/>
                <a:gd name="connsiteY0-218" fmla="*/ 631295 h 631295"/>
                <a:gd name="connsiteX1-219" fmla="*/ 1229459 w 1229459"/>
                <a:gd name="connsiteY1-220" fmla="*/ 0 h 631295"/>
                <a:gd name="connsiteX2-221" fmla="*/ 1224300 w 1229459"/>
                <a:gd name="connsiteY2-222" fmla="*/ 631295 h 631295"/>
                <a:gd name="connsiteX3-223" fmla="*/ 0 w 1229459"/>
                <a:gd name="connsiteY3-224" fmla="*/ 631295 h 631295"/>
                <a:gd name="connsiteX0-225" fmla="*/ 0 w 1231416"/>
                <a:gd name="connsiteY0-226" fmla="*/ 631295 h 634853"/>
                <a:gd name="connsiteX1-227" fmla="*/ 1229459 w 1231416"/>
                <a:gd name="connsiteY1-228" fmla="*/ 0 h 634853"/>
                <a:gd name="connsiteX2-229" fmla="*/ 1231416 w 1231416"/>
                <a:gd name="connsiteY2-230" fmla="*/ 634853 h 634853"/>
                <a:gd name="connsiteX3-231" fmla="*/ 0 w 1231416"/>
                <a:gd name="connsiteY3-232" fmla="*/ 631295 h 634853"/>
                <a:gd name="connsiteX0-233" fmla="*/ 0 w 1234974"/>
                <a:gd name="connsiteY0-234" fmla="*/ 634853 h 634853"/>
                <a:gd name="connsiteX1-235" fmla="*/ 1233017 w 1234974"/>
                <a:gd name="connsiteY1-236" fmla="*/ 0 h 634853"/>
                <a:gd name="connsiteX2-237" fmla="*/ 1234974 w 1234974"/>
                <a:gd name="connsiteY2-238" fmla="*/ 634853 h 634853"/>
                <a:gd name="connsiteX3-239" fmla="*/ 0 w 1234974"/>
                <a:gd name="connsiteY3-240" fmla="*/ 634853 h 63485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1234974" h="634853">
                  <a:moveTo>
                    <a:pt x="0" y="634853"/>
                  </a:moveTo>
                  <a:cubicBezTo>
                    <a:pt x="291221" y="118435"/>
                    <a:pt x="835057" y="509"/>
                    <a:pt x="1233017" y="0"/>
                  </a:cubicBezTo>
                  <a:cubicBezTo>
                    <a:pt x="1041538" y="225850"/>
                    <a:pt x="1084887" y="423235"/>
                    <a:pt x="1234974" y="634853"/>
                  </a:cubicBezTo>
                  <a:lnTo>
                    <a:pt x="0" y="634853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0" name="等腰三角形 5"/>
            <p:cNvSpPr/>
            <p:nvPr/>
          </p:nvSpPr>
          <p:spPr>
            <a:xfrm flipV="1">
              <a:off x="1608861" y="3167482"/>
              <a:ext cx="1234974" cy="634853"/>
            </a:xfrm>
            <a:custGeom>
              <a:avLst/>
              <a:gdLst>
                <a:gd name="connsiteX0" fmla="*/ 0 w 936104"/>
                <a:gd name="connsiteY0" fmla="*/ 432048 h 432048"/>
                <a:gd name="connsiteX1" fmla="*/ 468052 w 936104"/>
                <a:gd name="connsiteY1" fmla="*/ 0 h 432048"/>
                <a:gd name="connsiteX2" fmla="*/ 936104 w 936104"/>
                <a:gd name="connsiteY2" fmla="*/ 432048 h 432048"/>
                <a:gd name="connsiteX3" fmla="*/ 0 w 936104"/>
                <a:gd name="connsiteY3" fmla="*/ 432048 h 432048"/>
                <a:gd name="connsiteX0-1" fmla="*/ 0 w 2405548"/>
                <a:gd name="connsiteY0-2" fmla="*/ 553019 h 553019"/>
                <a:gd name="connsiteX1-3" fmla="*/ 1937496 w 2405548"/>
                <a:gd name="connsiteY1-4" fmla="*/ 0 h 553019"/>
                <a:gd name="connsiteX2-5" fmla="*/ 2405548 w 2405548"/>
                <a:gd name="connsiteY2-6" fmla="*/ 432048 h 553019"/>
                <a:gd name="connsiteX3-7" fmla="*/ 0 w 2405548"/>
                <a:gd name="connsiteY3-8" fmla="*/ 553019 h 553019"/>
                <a:gd name="connsiteX0-9" fmla="*/ 0 w 2405548"/>
                <a:gd name="connsiteY0-10" fmla="*/ 1186339 h 1186339"/>
                <a:gd name="connsiteX1-11" fmla="*/ 1247249 w 2405548"/>
                <a:gd name="connsiteY1-12" fmla="*/ 0 h 1186339"/>
                <a:gd name="connsiteX2-13" fmla="*/ 2405548 w 2405548"/>
                <a:gd name="connsiteY2-14" fmla="*/ 1065368 h 1186339"/>
                <a:gd name="connsiteX3-15" fmla="*/ 0 w 2405548"/>
                <a:gd name="connsiteY3-16" fmla="*/ 1186339 h 1186339"/>
                <a:gd name="connsiteX0-17" fmla="*/ 0 w 1247249"/>
                <a:gd name="connsiteY0-18" fmla="*/ 1186339 h 1186339"/>
                <a:gd name="connsiteX1-19" fmla="*/ 1247249 w 1247249"/>
                <a:gd name="connsiteY1-20" fmla="*/ 0 h 1186339"/>
                <a:gd name="connsiteX2-21" fmla="*/ 1227858 w 1247249"/>
                <a:gd name="connsiteY2-22" fmla="*/ 634853 h 1186339"/>
                <a:gd name="connsiteX3-23" fmla="*/ 0 w 1247249"/>
                <a:gd name="connsiteY3-24" fmla="*/ 1186339 h 1186339"/>
                <a:gd name="connsiteX0-25" fmla="*/ 0 w 1247249"/>
                <a:gd name="connsiteY0-26" fmla="*/ 1186339 h 1186339"/>
                <a:gd name="connsiteX1-27" fmla="*/ 1247249 w 1247249"/>
                <a:gd name="connsiteY1-28" fmla="*/ 0 h 1186339"/>
                <a:gd name="connsiteX2-29" fmla="*/ 1227858 w 1247249"/>
                <a:gd name="connsiteY2-30" fmla="*/ 634853 h 1186339"/>
                <a:gd name="connsiteX3-31" fmla="*/ 0 w 1247249"/>
                <a:gd name="connsiteY3-32" fmla="*/ 1186339 h 1186339"/>
                <a:gd name="connsiteX0-33" fmla="*/ 0 w 1247249"/>
                <a:gd name="connsiteY0-34" fmla="*/ 1186339 h 1186339"/>
                <a:gd name="connsiteX1-35" fmla="*/ 1247249 w 1247249"/>
                <a:gd name="connsiteY1-36" fmla="*/ 0 h 1186339"/>
                <a:gd name="connsiteX2-37" fmla="*/ 1227858 w 1247249"/>
                <a:gd name="connsiteY2-38" fmla="*/ 634853 h 1186339"/>
                <a:gd name="connsiteX3-39" fmla="*/ 0 w 1247249"/>
                <a:gd name="connsiteY3-40" fmla="*/ 1186339 h 1186339"/>
                <a:gd name="connsiteX0-41" fmla="*/ 0 w 1247249"/>
                <a:gd name="connsiteY0-42" fmla="*/ 1186339 h 1186339"/>
                <a:gd name="connsiteX1-43" fmla="*/ 1247249 w 1247249"/>
                <a:gd name="connsiteY1-44" fmla="*/ 0 h 1186339"/>
                <a:gd name="connsiteX2-45" fmla="*/ 1227858 w 1247249"/>
                <a:gd name="connsiteY2-46" fmla="*/ 634853 h 1186339"/>
                <a:gd name="connsiteX3-47" fmla="*/ 0 w 1247249"/>
                <a:gd name="connsiteY3-48" fmla="*/ 1186339 h 1186339"/>
                <a:gd name="connsiteX0-49" fmla="*/ 0 w 1247249"/>
                <a:gd name="connsiteY0-50" fmla="*/ 1186339 h 1186339"/>
                <a:gd name="connsiteX1-51" fmla="*/ 1247249 w 1247249"/>
                <a:gd name="connsiteY1-52" fmla="*/ 0 h 1186339"/>
                <a:gd name="connsiteX2-53" fmla="*/ 1227858 w 1247249"/>
                <a:gd name="connsiteY2-54" fmla="*/ 634853 h 1186339"/>
                <a:gd name="connsiteX3-55" fmla="*/ 0 w 1247249"/>
                <a:gd name="connsiteY3-56" fmla="*/ 1186339 h 1186339"/>
                <a:gd name="connsiteX0-57" fmla="*/ 0 w 1247249"/>
                <a:gd name="connsiteY0-58" fmla="*/ 1186339 h 1186339"/>
                <a:gd name="connsiteX1-59" fmla="*/ 1247249 w 1247249"/>
                <a:gd name="connsiteY1-60" fmla="*/ 0 h 1186339"/>
                <a:gd name="connsiteX2-61" fmla="*/ 1227858 w 1247249"/>
                <a:gd name="connsiteY2-62" fmla="*/ 634853 h 1186339"/>
                <a:gd name="connsiteX3-63" fmla="*/ 0 w 1247249"/>
                <a:gd name="connsiteY3-64" fmla="*/ 1186339 h 1186339"/>
                <a:gd name="connsiteX0-65" fmla="*/ 0 w 1247249"/>
                <a:gd name="connsiteY0-66" fmla="*/ 1186339 h 1186339"/>
                <a:gd name="connsiteX1-67" fmla="*/ 1247249 w 1247249"/>
                <a:gd name="connsiteY1-68" fmla="*/ 0 h 1186339"/>
                <a:gd name="connsiteX2-69" fmla="*/ 1227858 w 1247249"/>
                <a:gd name="connsiteY2-70" fmla="*/ 634853 h 1186339"/>
                <a:gd name="connsiteX3-71" fmla="*/ 0 w 1247249"/>
                <a:gd name="connsiteY3-72" fmla="*/ 1186339 h 1186339"/>
                <a:gd name="connsiteX0-73" fmla="*/ 0 w 1247249"/>
                <a:gd name="connsiteY0-74" fmla="*/ 1186339 h 1186339"/>
                <a:gd name="connsiteX1-75" fmla="*/ 1247249 w 1247249"/>
                <a:gd name="connsiteY1-76" fmla="*/ 0 h 1186339"/>
                <a:gd name="connsiteX2-77" fmla="*/ 1227858 w 1247249"/>
                <a:gd name="connsiteY2-78" fmla="*/ 634853 h 1186339"/>
                <a:gd name="connsiteX3-79" fmla="*/ 0 w 1247249"/>
                <a:gd name="connsiteY3-80" fmla="*/ 1186339 h 1186339"/>
                <a:gd name="connsiteX0-81" fmla="*/ 0 w 1247249"/>
                <a:gd name="connsiteY0-82" fmla="*/ 1186339 h 1186339"/>
                <a:gd name="connsiteX1-83" fmla="*/ 1247249 w 1247249"/>
                <a:gd name="connsiteY1-84" fmla="*/ 0 h 1186339"/>
                <a:gd name="connsiteX2-85" fmla="*/ 1227858 w 1247249"/>
                <a:gd name="connsiteY2-86" fmla="*/ 634853 h 1186339"/>
                <a:gd name="connsiteX3-87" fmla="*/ 0 w 1247249"/>
                <a:gd name="connsiteY3-88" fmla="*/ 1186339 h 1186339"/>
                <a:gd name="connsiteX0-89" fmla="*/ 0 w 1247249"/>
                <a:gd name="connsiteY0-90" fmla="*/ 1186339 h 1186339"/>
                <a:gd name="connsiteX1-91" fmla="*/ 1247249 w 1247249"/>
                <a:gd name="connsiteY1-92" fmla="*/ 0 h 1186339"/>
                <a:gd name="connsiteX2-93" fmla="*/ 1227858 w 1247249"/>
                <a:gd name="connsiteY2-94" fmla="*/ 634853 h 1186339"/>
                <a:gd name="connsiteX3-95" fmla="*/ 0 w 1247249"/>
                <a:gd name="connsiteY3-96" fmla="*/ 1186339 h 1186339"/>
                <a:gd name="connsiteX0-97" fmla="*/ 0 w 1247249"/>
                <a:gd name="connsiteY0-98" fmla="*/ 1186339 h 1186339"/>
                <a:gd name="connsiteX1-99" fmla="*/ 1247249 w 1247249"/>
                <a:gd name="connsiteY1-100" fmla="*/ 0 h 1186339"/>
                <a:gd name="connsiteX2-101" fmla="*/ 1231416 w 1247249"/>
                <a:gd name="connsiteY2-102" fmla="*/ 638411 h 1186339"/>
                <a:gd name="connsiteX3-103" fmla="*/ 0 w 1247249"/>
                <a:gd name="connsiteY3-104" fmla="*/ 1186339 h 1186339"/>
                <a:gd name="connsiteX0-105" fmla="*/ 0 w 1247249"/>
                <a:gd name="connsiteY0-106" fmla="*/ 1186339 h 1186339"/>
                <a:gd name="connsiteX1-107" fmla="*/ 1247249 w 1247249"/>
                <a:gd name="connsiteY1-108" fmla="*/ 0 h 1186339"/>
                <a:gd name="connsiteX2-109" fmla="*/ 1231416 w 1247249"/>
                <a:gd name="connsiteY2-110" fmla="*/ 638411 h 1186339"/>
                <a:gd name="connsiteX3-111" fmla="*/ 0 w 1247249"/>
                <a:gd name="connsiteY3-112" fmla="*/ 1186339 h 1186339"/>
                <a:gd name="connsiteX0-113" fmla="*/ 0 w 1247249"/>
                <a:gd name="connsiteY0-114" fmla="*/ 1186339 h 1186339"/>
                <a:gd name="connsiteX1-115" fmla="*/ 1247249 w 1247249"/>
                <a:gd name="connsiteY1-116" fmla="*/ 0 h 1186339"/>
                <a:gd name="connsiteX2-117" fmla="*/ 1231416 w 1247249"/>
                <a:gd name="connsiteY2-118" fmla="*/ 638411 h 1186339"/>
                <a:gd name="connsiteX3-119" fmla="*/ 0 w 1247249"/>
                <a:gd name="connsiteY3-120" fmla="*/ 1186339 h 1186339"/>
                <a:gd name="connsiteX0-121" fmla="*/ 0 w 1240133"/>
                <a:gd name="connsiteY0-122" fmla="*/ 652643 h 652643"/>
                <a:gd name="connsiteX1-123" fmla="*/ 1240133 w 1240133"/>
                <a:gd name="connsiteY1-124" fmla="*/ 0 h 652643"/>
                <a:gd name="connsiteX2-125" fmla="*/ 1224300 w 1240133"/>
                <a:gd name="connsiteY2-126" fmla="*/ 638411 h 652643"/>
                <a:gd name="connsiteX3-127" fmla="*/ 0 w 1240133"/>
                <a:gd name="connsiteY3-128" fmla="*/ 652643 h 652643"/>
                <a:gd name="connsiteX0-129" fmla="*/ 0 w 1233017"/>
                <a:gd name="connsiteY0-130" fmla="*/ 629932 h 629932"/>
                <a:gd name="connsiteX1-131" fmla="*/ 1233017 w 1233017"/>
                <a:gd name="connsiteY1-132" fmla="*/ 9311 h 629932"/>
                <a:gd name="connsiteX2-133" fmla="*/ 1224300 w 1233017"/>
                <a:gd name="connsiteY2-134" fmla="*/ 615700 h 629932"/>
                <a:gd name="connsiteX3-135" fmla="*/ 0 w 1233017"/>
                <a:gd name="connsiteY3-136" fmla="*/ 629932 h 629932"/>
                <a:gd name="connsiteX0-137" fmla="*/ 0 w 1233017"/>
                <a:gd name="connsiteY0-138" fmla="*/ 629932 h 644164"/>
                <a:gd name="connsiteX1-139" fmla="*/ 1233017 w 1233017"/>
                <a:gd name="connsiteY1-140" fmla="*/ 9311 h 644164"/>
                <a:gd name="connsiteX2-141" fmla="*/ 1224300 w 1233017"/>
                <a:gd name="connsiteY2-142" fmla="*/ 644164 h 644164"/>
                <a:gd name="connsiteX3-143" fmla="*/ 0 w 1233017"/>
                <a:gd name="connsiteY3-144" fmla="*/ 629932 h 644164"/>
                <a:gd name="connsiteX0-145" fmla="*/ 0 w 1233017"/>
                <a:gd name="connsiteY0-146" fmla="*/ 629932 h 644164"/>
                <a:gd name="connsiteX1-147" fmla="*/ 1233017 w 1233017"/>
                <a:gd name="connsiteY1-148" fmla="*/ 9311 h 644164"/>
                <a:gd name="connsiteX2-149" fmla="*/ 1224300 w 1233017"/>
                <a:gd name="connsiteY2-150" fmla="*/ 644164 h 644164"/>
                <a:gd name="connsiteX3-151" fmla="*/ 0 w 1233017"/>
                <a:gd name="connsiteY3-152" fmla="*/ 629932 h 644164"/>
                <a:gd name="connsiteX0-153" fmla="*/ 0 w 1233017"/>
                <a:gd name="connsiteY0-154" fmla="*/ 629932 h 644164"/>
                <a:gd name="connsiteX1-155" fmla="*/ 1233017 w 1233017"/>
                <a:gd name="connsiteY1-156" fmla="*/ 9311 h 644164"/>
                <a:gd name="connsiteX2-157" fmla="*/ 1224300 w 1233017"/>
                <a:gd name="connsiteY2-158" fmla="*/ 644164 h 644164"/>
                <a:gd name="connsiteX3-159" fmla="*/ 0 w 1233017"/>
                <a:gd name="connsiteY3-160" fmla="*/ 629932 h 644164"/>
                <a:gd name="connsiteX0-161" fmla="*/ 0 w 1233017"/>
                <a:gd name="connsiteY0-162" fmla="*/ 629932 h 640606"/>
                <a:gd name="connsiteX1-163" fmla="*/ 1233017 w 1233017"/>
                <a:gd name="connsiteY1-164" fmla="*/ 9311 h 640606"/>
                <a:gd name="connsiteX2-165" fmla="*/ 1227858 w 1233017"/>
                <a:gd name="connsiteY2-166" fmla="*/ 640606 h 640606"/>
                <a:gd name="connsiteX3-167" fmla="*/ 0 w 1233017"/>
                <a:gd name="connsiteY3-168" fmla="*/ 629932 h 640606"/>
                <a:gd name="connsiteX0-169" fmla="*/ 0 w 1225901"/>
                <a:gd name="connsiteY0-170" fmla="*/ 632363 h 639479"/>
                <a:gd name="connsiteX1-171" fmla="*/ 1225901 w 1225901"/>
                <a:gd name="connsiteY1-172" fmla="*/ 8184 h 639479"/>
                <a:gd name="connsiteX2-173" fmla="*/ 1220742 w 1225901"/>
                <a:gd name="connsiteY2-174" fmla="*/ 639479 h 639479"/>
                <a:gd name="connsiteX3-175" fmla="*/ 0 w 1225901"/>
                <a:gd name="connsiteY3-176" fmla="*/ 632363 h 639479"/>
                <a:gd name="connsiteX0-177" fmla="*/ 0 w 1225901"/>
                <a:gd name="connsiteY0-178" fmla="*/ 624179 h 631295"/>
                <a:gd name="connsiteX1-179" fmla="*/ 1225901 w 1225901"/>
                <a:gd name="connsiteY1-180" fmla="*/ 0 h 631295"/>
                <a:gd name="connsiteX2-181" fmla="*/ 1220742 w 1225901"/>
                <a:gd name="connsiteY2-182" fmla="*/ 631295 h 631295"/>
                <a:gd name="connsiteX3-183" fmla="*/ 0 w 1225901"/>
                <a:gd name="connsiteY3-184" fmla="*/ 624179 h 631295"/>
                <a:gd name="connsiteX0-185" fmla="*/ 0 w 1225901"/>
                <a:gd name="connsiteY0-186" fmla="*/ 624179 h 631295"/>
                <a:gd name="connsiteX1-187" fmla="*/ 1225901 w 1225901"/>
                <a:gd name="connsiteY1-188" fmla="*/ 0 h 631295"/>
                <a:gd name="connsiteX2-189" fmla="*/ 1220742 w 1225901"/>
                <a:gd name="connsiteY2-190" fmla="*/ 631295 h 631295"/>
                <a:gd name="connsiteX3-191" fmla="*/ 0 w 1225901"/>
                <a:gd name="connsiteY3-192" fmla="*/ 624179 h 631295"/>
                <a:gd name="connsiteX0-193" fmla="*/ 0 w 1225901"/>
                <a:gd name="connsiteY0-194" fmla="*/ 624179 h 631295"/>
                <a:gd name="connsiteX1-195" fmla="*/ 1225901 w 1225901"/>
                <a:gd name="connsiteY1-196" fmla="*/ 0 h 631295"/>
                <a:gd name="connsiteX2-197" fmla="*/ 1220742 w 1225901"/>
                <a:gd name="connsiteY2-198" fmla="*/ 631295 h 631295"/>
                <a:gd name="connsiteX3-199" fmla="*/ 0 w 1225901"/>
                <a:gd name="connsiteY3-200" fmla="*/ 624179 h 631295"/>
                <a:gd name="connsiteX0-201" fmla="*/ 0 w 1225901"/>
                <a:gd name="connsiteY0-202" fmla="*/ 624179 h 631295"/>
                <a:gd name="connsiteX1-203" fmla="*/ 1225901 w 1225901"/>
                <a:gd name="connsiteY1-204" fmla="*/ 0 h 631295"/>
                <a:gd name="connsiteX2-205" fmla="*/ 1220742 w 1225901"/>
                <a:gd name="connsiteY2-206" fmla="*/ 631295 h 631295"/>
                <a:gd name="connsiteX3-207" fmla="*/ 0 w 1225901"/>
                <a:gd name="connsiteY3-208" fmla="*/ 624179 h 631295"/>
                <a:gd name="connsiteX0-209" fmla="*/ 0 w 1218785"/>
                <a:gd name="connsiteY0-210" fmla="*/ 631295 h 631295"/>
                <a:gd name="connsiteX1-211" fmla="*/ 1218785 w 1218785"/>
                <a:gd name="connsiteY1-212" fmla="*/ 0 h 631295"/>
                <a:gd name="connsiteX2-213" fmla="*/ 1213626 w 1218785"/>
                <a:gd name="connsiteY2-214" fmla="*/ 631295 h 631295"/>
                <a:gd name="connsiteX3-215" fmla="*/ 0 w 1218785"/>
                <a:gd name="connsiteY3-216" fmla="*/ 631295 h 631295"/>
                <a:gd name="connsiteX0-217" fmla="*/ 0 w 1229459"/>
                <a:gd name="connsiteY0-218" fmla="*/ 631295 h 631295"/>
                <a:gd name="connsiteX1-219" fmla="*/ 1229459 w 1229459"/>
                <a:gd name="connsiteY1-220" fmla="*/ 0 h 631295"/>
                <a:gd name="connsiteX2-221" fmla="*/ 1224300 w 1229459"/>
                <a:gd name="connsiteY2-222" fmla="*/ 631295 h 631295"/>
                <a:gd name="connsiteX3-223" fmla="*/ 0 w 1229459"/>
                <a:gd name="connsiteY3-224" fmla="*/ 631295 h 631295"/>
                <a:gd name="connsiteX0-225" fmla="*/ 0 w 1231416"/>
                <a:gd name="connsiteY0-226" fmla="*/ 631295 h 634853"/>
                <a:gd name="connsiteX1-227" fmla="*/ 1229459 w 1231416"/>
                <a:gd name="connsiteY1-228" fmla="*/ 0 h 634853"/>
                <a:gd name="connsiteX2-229" fmla="*/ 1231416 w 1231416"/>
                <a:gd name="connsiteY2-230" fmla="*/ 634853 h 634853"/>
                <a:gd name="connsiteX3-231" fmla="*/ 0 w 1231416"/>
                <a:gd name="connsiteY3-232" fmla="*/ 631295 h 634853"/>
                <a:gd name="connsiteX0-233" fmla="*/ 0 w 1234974"/>
                <a:gd name="connsiteY0-234" fmla="*/ 634853 h 634853"/>
                <a:gd name="connsiteX1-235" fmla="*/ 1233017 w 1234974"/>
                <a:gd name="connsiteY1-236" fmla="*/ 0 h 634853"/>
                <a:gd name="connsiteX2-237" fmla="*/ 1234974 w 1234974"/>
                <a:gd name="connsiteY2-238" fmla="*/ 634853 h 634853"/>
                <a:gd name="connsiteX3-239" fmla="*/ 0 w 1234974"/>
                <a:gd name="connsiteY3-240" fmla="*/ 634853 h 63485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1234974" h="634853">
                  <a:moveTo>
                    <a:pt x="0" y="634853"/>
                  </a:moveTo>
                  <a:cubicBezTo>
                    <a:pt x="291221" y="118435"/>
                    <a:pt x="835057" y="509"/>
                    <a:pt x="1233017" y="0"/>
                  </a:cubicBezTo>
                  <a:cubicBezTo>
                    <a:pt x="1041538" y="225850"/>
                    <a:pt x="1084887" y="423235"/>
                    <a:pt x="1234974" y="634853"/>
                  </a:cubicBezTo>
                  <a:lnTo>
                    <a:pt x="0" y="634853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1" name="等腰三角形 5"/>
            <p:cNvSpPr/>
            <p:nvPr/>
          </p:nvSpPr>
          <p:spPr>
            <a:xfrm flipV="1">
              <a:off x="1619672" y="3356821"/>
              <a:ext cx="1247249" cy="1186339"/>
            </a:xfrm>
            <a:custGeom>
              <a:avLst/>
              <a:gdLst>
                <a:gd name="connsiteX0" fmla="*/ 0 w 936104"/>
                <a:gd name="connsiteY0" fmla="*/ 432048 h 432048"/>
                <a:gd name="connsiteX1" fmla="*/ 468052 w 936104"/>
                <a:gd name="connsiteY1" fmla="*/ 0 h 432048"/>
                <a:gd name="connsiteX2" fmla="*/ 936104 w 936104"/>
                <a:gd name="connsiteY2" fmla="*/ 432048 h 432048"/>
                <a:gd name="connsiteX3" fmla="*/ 0 w 936104"/>
                <a:gd name="connsiteY3" fmla="*/ 432048 h 432048"/>
                <a:gd name="connsiteX0-1" fmla="*/ 0 w 2405548"/>
                <a:gd name="connsiteY0-2" fmla="*/ 553019 h 553019"/>
                <a:gd name="connsiteX1-3" fmla="*/ 1937496 w 2405548"/>
                <a:gd name="connsiteY1-4" fmla="*/ 0 h 553019"/>
                <a:gd name="connsiteX2-5" fmla="*/ 2405548 w 2405548"/>
                <a:gd name="connsiteY2-6" fmla="*/ 432048 h 553019"/>
                <a:gd name="connsiteX3-7" fmla="*/ 0 w 2405548"/>
                <a:gd name="connsiteY3-8" fmla="*/ 553019 h 553019"/>
                <a:gd name="connsiteX0-9" fmla="*/ 0 w 2405548"/>
                <a:gd name="connsiteY0-10" fmla="*/ 1186339 h 1186339"/>
                <a:gd name="connsiteX1-11" fmla="*/ 1247249 w 2405548"/>
                <a:gd name="connsiteY1-12" fmla="*/ 0 h 1186339"/>
                <a:gd name="connsiteX2-13" fmla="*/ 2405548 w 2405548"/>
                <a:gd name="connsiteY2-14" fmla="*/ 1065368 h 1186339"/>
                <a:gd name="connsiteX3-15" fmla="*/ 0 w 2405548"/>
                <a:gd name="connsiteY3-16" fmla="*/ 1186339 h 1186339"/>
                <a:gd name="connsiteX0-17" fmla="*/ 0 w 1247249"/>
                <a:gd name="connsiteY0-18" fmla="*/ 1186339 h 1186339"/>
                <a:gd name="connsiteX1-19" fmla="*/ 1247249 w 1247249"/>
                <a:gd name="connsiteY1-20" fmla="*/ 0 h 1186339"/>
                <a:gd name="connsiteX2-21" fmla="*/ 1227858 w 1247249"/>
                <a:gd name="connsiteY2-22" fmla="*/ 634853 h 1186339"/>
                <a:gd name="connsiteX3-23" fmla="*/ 0 w 1247249"/>
                <a:gd name="connsiteY3-24" fmla="*/ 1186339 h 1186339"/>
                <a:gd name="connsiteX0-25" fmla="*/ 0 w 1247249"/>
                <a:gd name="connsiteY0-26" fmla="*/ 1186339 h 1186339"/>
                <a:gd name="connsiteX1-27" fmla="*/ 1247249 w 1247249"/>
                <a:gd name="connsiteY1-28" fmla="*/ 0 h 1186339"/>
                <a:gd name="connsiteX2-29" fmla="*/ 1227858 w 1247249"/>
                <a:gd name="connsiteY2-30" fmla="*/ 634853 h 1186339"/>
                <a:gd name="connsiteX3-31" fmla="*/ 0 w 1247249"/>
                <a:gd name="connsiteY3-32" fmla="*/ 1186339 h 1186339"/>
                <a:gd name="connsiteX0-33" fmla="*/ 0 w 1247249"/>
                <a:gd name="connsiteY0-34" fmla="*/ 1186339 h 1186339"/>
                <a:gd name="connsiteX1-35" fmla="*/ 1247249 w 1247249"/>
                <a:gd name="connsiteY1-36" fmla="*/ 0 h 1186339"/>
                <a:gd name="connsiteX2-37" fmla="*/ 1227858 w 1247249"/>
                <a:gd name="connsiteY2-38" fmla="*/ 634853 h 1186339"/>
                <a:gd name="connsiteX3-39" fmla="*/ 0 w 1247249"/>
                <a:gd name="connsiteY3-40" fmla="*/ 1186339 h 1186339"/>
                <a:gd name="connsiteX0-41" fmla="*/ 0 w 1247249"/>
                <a:gd name="connsiteY0-42" fmla="*/ 1186339 h 1186339"/>
                <a:gd name="connsiteX1-43" fmla="*/ 1247249 w 1247249"/>
                <a:gd name="connsiteY1-44" fmla="*/ 0 h 1186339"/>
                <a:gd name="connsiteX2-45" fmla="*/ 1227858 w 1247249"/>
                <a:gd name="connsiteY2-46" fmla="*/ 634853 h 1186339"/>
                <a:gd name="connsiteX3-47" fmla="*/ 0 w 1247249"/>
                <a:gd name="connsiteY3-48" fmla="*/ 1186339 h 1186339"/>
                <a:gd name="connsiteX0-49" fmla="*/ 0 w 1247249"/>
                <a:gd name="connsiteY0-50" fmla="*/ 1186339 h 1186339"/>
                <a:gd name="connsiteX1-51" fmla="*/ 1247249 w 1247249"/>
                <a:gd name="connsiteY1-52" fmla="*/ 0 h 1186339"/>
                <a:gd name="connsiteX2-53" fmla="*/ 1227858 w 1247249"/>
                <a:gd name="connsiteY2-54" fmla="*/ 634853 h 1186339"/>
                <a:gd name="connsiteX3-55" fmla="*/ 0 w 1247249"/>
                <a:gd name="connsiteY3-56" fmla="*/ 1186339 h 1186339"/>
                <a:gd name="connsiteX0-57" fmla="*/ 0 w 1247249"/>
                <a:gd name="connsiteY0-58" fmla="*/ 1186339 h 1186339"/>
                <a:gd name="connsiteX1-59" fmla="*/ 1247249 w 1247249"/>
                <a:gd name="connsiteY1-60" fmla="*/ 0 h 1186339"/>
                <a:gd name="connsiteX2-61" fmla="*/ 1227858 w 1247249"/>
                <a:gd name="connsiteY2-62" fmla="*/ 634853 h 1186339"/>
                <a:gd name="connsiteX3-63" fmla="*/ 0 w 1247249"/>
                <a:gd name="connsiteY3-64" fmla="*/ 1186339 h 1186339"/>
                <a:gd name="connsiteX0-65" fmla="*/ 0 w 1247249"/>
                <a:gd name="connsiteY0-66" fmla="*/ 1186339 h 1186339"/>
                <a:gd name="connsiteX1-67" fmla="*/ 1247249 w 1247249"/>
                <a:gd name="connsiteY1-68" fmla="*/ 0 h 1186339"/>
                <a:gd name="connsiteX2-69" fmla="*/ 1227858 w 1247249"/>
                <a:gd name="connsiteY2-70" fmla="*/ 634853 h 1186339"/>
                <a:gd name="connsiteX3-71" fmla="*/ 0 w 1247249"/>
                <a:gd name="connsiteY3-72" fmla="*/ 1186339 h 1186339"/>
                <a:gd name="connsiteX0-73" fmla="*/ 0 w 1247249"/>
                <a:gd name="connsiteY0-74" fmla="*/ 1186339 h 1186339"/>
                <a:gd name="connsiteX1-75" fmla="*/ 1247249 w 1247249"/>
                <a:gd name="connsiteY1-76" fmla="*/ 0 h 1186339"/>
                <a:gd name="connsiteX2-77" fmla="*/ 1227858 w 1247249"/>
                <a:gd name="connsiteY2-78" fmla="*/ 634853 h 1186339"/>
                <a:gd name="connsiteX3-79" fmla="*/ 0 w 1247249"/>
                <a:gd name="connsiteY3-80" fmla="*/ 1186339 h 1186339"/>
                <a:gd name="connsiteX0-81" fmla="*/ 0 w 1247249"/>
                <a:gd name="connsiteY0-82" fmla="*/ 1186339 h 1186339"/>
                <a:gd name="connsiteX1-83" fmla="*/ 1247249 w 1247249"/>
                <a:gd name="connsiteY1-84" fmla="*/ 0 h 1186339"/>
                <a:gd name="connsiteX2-85" fmla="*/ 1227858 w 1247249"/>
                <a:gd name="connsiteY2-86" fmla="*/ 634853 h 1186339"/>
                <a:gd name="connsiteX3-87" fmla="*/ 0 w 1247249"/>
                <a:gd name="connsiteY3-88" fmla="*/ 1186339 h 1186339"/>
                <a:gd name="connsiteX0-89" fmla="*/ 0 w 1247249"/>
                <a:gd name="connsiteY0-90" fmla="*/ 1186339 h 1186339"/>
                <a:gd name="connsiteX1-91" fmla="*/ 1247249 w 1247249"/>
                <a:gd name="connsiteY1-92" fmla="*/ 0 h 1186339"/>
                <a:gd name="connsiteX2-93" fmla="*/ 1227858 w 1247249"/>
                <a:gd name="connsiteY2-94" fmla="*/ 634853 h 1186339"/>
                <a:gd name="connsiteX3-95" fmla="*/ 0 w 1247249"/>
                <a:gd name="connsiteY3-96" fmla="*/ 1186339 h 1186339"/>
                <a:gd name="connsiteX0-97" fmla="*/ 0 w 1247249"/>
                <a:gd name="connsiteY0-98" fmla="*/ 1186339 h 1186339"/>
                <a:gd name="connsiteX1-99" fmla="*/ 1247249 w 1247249"/>
                <a:gd name="connsiteY1-100" fmla="*/ 0 h 1186339"/>
                <a:gd name="connsiteX2-101" fmla="*/ 1231416 w 1247249"/>
                <a:gd name="connsiteY2-102" fmla="*/ 638411 h 1186339"/>
                <a:gd name="connsiteX3-103" fmla="*/ 0 w 1247249"/>
                <a:gd name="connsiteY3-104" fmla="*/ 1186339 h 1186339"/>
                <a:gd name="connsiteX0-105" fmla="*/ 0 w 1247249"/>
                <a:gd name="connsiteY0-106" fmla="*/ 1186339 h 1186339"/>
                <a:gd name="connsiteX1-107" fmla="*/ 1247249 w 1247249"/>
                <a:gd name="connsiteY1-108" fmla="*/ 0 h 1186339"/>
                <a:gd name="connsiteX2-109" fmla="*/ 1231416 w 1247249"/>
                <a:gd name="connsiteY2-110" fmla="*/ 638411 h 1186339"/>
                <a:gd name="connsiteX3-111" fmla="*/ 0 w 1247249"/>
                <a:gd name="connsiteY3-112" fmla="*/ 1186339 h 1186339"/>
                <a:gd name="connsiteX0-113" fmla="*/ 0 w 1247249"/>
                <a:gd name="connsiteY0-114" fmla="*/ 1186339 h 1186339"/>
                <a:gd name="connsiteX1-115" fmla="*/ 1247249 w 1247249"/>
                <a:gd name="connsiteY1-116" fmla="*/ 0 h 1186339"/>
                <a:gd name="connsiteX2-117" fmla="*/ 1231416 w 1247249"/>
                <a:gd name="connsiteY2-118" fmla="*/ 638411 h 1186339"/>
                <a:gd name="connsiteX3-119" fmla="*/ 0 w 1247249"/>
                <a:gd name="connsiteY3-120" fmla="*/ 1186339 h 1186339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1247249" h="1186339">
                  <a:moveTo>
                    <a:pt x="0" y="1186339"/>
                  </a:moveTo>
                  <a:cubicBezTo>
                    <a:pt x="177366" y="310566"/>
                    <a:pt x="852847" y="57437"/>
                    <a:pt x="1247249" y="0"/>
                  </a:cubicBezTo>
                  <a:cubicBezTo>
                    <a:pt x="1055770" y="225850"/>
                    <a:pt x="1081329" y="426793"/>
                    <a:pt x="1231416" y="638411"/>
                  </a:cubicBezTo>
                  <a:cubicBezTo>
                    <a:pt x="597978" y="633668"/>
                    <a:pt x="270525" y="877981"/>
                    <a:pt x="0" y="118633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2" name="圆角矩形 11"/>
            <p:cNvSpPr/>
            <p:nvPr/>
          </p:nvSpPr>
          <p:spPr>
            <a:xfrm>
              <a:off x="1331640" y="3079858"/>
              <a:ext cx="198918" cy="87624"/>
            </a:xfrm>
            <a:custGeom>
              <a:avLst/>
              <a:gdLst/>
              <a:ahLst/>
              <a:cxnLst/>
              <a:rect l="l" t="t" r="r" b="b"/>
              <a:pathLst>
                <a:path w="198918" h="87624">
                  <a:moveTo>
                    <a:pt x="43812" y="0"/>
                  </a:moveTo>
                  <a:lnTo>
                    <a:pt x="198918" y="0"/>
                  </a:lnTo>
                  <a:lnTo>
                    <a:pt x="198918" y="87624"/>
                  </a:lnTo>
                  <a:lnTo>
                    <a:pt x="43812" y="87624"/>
                  </a:lnTo>
                  <a:cubicBezTo>
                    <a:pt x="19615" y="87624"/>
                    <a:pt x="0" y="68009"/>
                    <a:pt x="0" y="43812"/>
                  </a:cubicBezTo>
                  <a:cubicBezTo>
                    <a:pt x="0" y="19615"/>
                    <a:pt x="19615" y="0"/>
                    <a:pt x="43812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3" name="空心弧 15"/>
            <p:cNvSpPr/>
            <p:nvPr/>
          </p:nvSpPr>
          <p:spPr>
            <a:xfrm rot="5400000">
              <a:off x="3312321" y="2346812"/>
              <a:ext cx="509372" cy="1121419"/>
            </a:xfrm>
            <a:custGeom>
              <a:avLst/>
              <a:gdLst/>
              <a:ahLst/>
              <a:cxnLst/>
              <a:rect l="l" t="t" r="r" b="b"/>
              <a:pathLst>
                <a:path w="509372" h="1121419">
                  <a:moveTo>
                    <a:pt x="507512" y="1121419"/>
                  </a:moveTo>
                  <a:lnTo>
                    <a:pt x="509372" y="1119300"/>
                  </a:lnTo>
                  <a:lnTo>
                    <a:pt x="509372" y="1121419"/>
                  </a:lnTo>
                  <a:close/>
                  <a:moveTo>
                    <a:pt x="430106" y="1116802"/>
                  </a:moveTo>
                  <a:lnTo>
                    <a:pt x="434159" y="1121419"/>
                  </a:lnTo>
                  <a:lnTo>
                    <a:pt x="430599" y="1121419"/>
                  </a:lnTo>
                  <a:cubicBezTo>
                    <a:pt x="430325" y="1119896"/>
                    <a:pt x="430214" y="1118353"/>
                    <a:pt x="430106" y="1116802"/>
                  </a:cubicBezTo>
                  <a:close/>
                  <a:moveTo>
                    <a:pt x="0" y="259419"/>
                  </a:moveTo>
                  <a:lnTo>
                    <a:pt x="832" y="257324"/>
                  </a:lnTo>
                  <a:lnTo>
                    <a:pt x="0" y="257324"/>
                  </a:lnTo>
                  <a:cubicBezTo>
                    <a:pt x="0" y="161091"/>
                    <a:pt x="53696" y="72900"/>
                    <a:pt x="139188" y="28721"/>
                  </a:cubicBezTo>
                  <a:cubicBezTo>
                    <a:pt x="224680" y="-15459"/>
                    <a:pt x="327679" y="-8244"/>
                    <a:pt x="406177" y="47423"/>
                  </a:cubicBezTo>
                  <a:cubicBezTo>
                    <a:pt x="466571" y="90252"/>
                    <a:pt x="504696" y="156253"/>
                    <a:pt x="509372" y="227993"/>
                  </a:cubicBezTo>
                  <a:lnTo>
                    <a:pt x="509372" y="1073841"/>
                  </a:lnTo>
                  <a:cubicBezTo>
                    <a:pt x="502538" y="1059565"/>
                    <a:pt x="487753" y="1050433"/>
                    <a:pt x="470835" y="1050433"/>
                  </a:cubicBezTo>
                  <a:cubicBezTo>
                    <a:pt x="451854" y="1050433"/>
                    <a:pt x="435559" y="1061928"/>
                    <a:pt x="428567" y="1078352"/>
                  </a:cubicBezTo>
                  <a:cubicBezTo>
                    <a:pt x="427251" y="1065847"/>
                    <a:pt x="427023" y="1052948"/>
                    <a:pt x="427023" y="1039779"/>
                  </a:cubicBezTo>
                  <a:lnTo>
                    <a:pt x="427023" y="281216"/>
                  </a:lnTo>
                  <a:lnTo>
                    <a:pt x="427023" y="281216"/>
                  </a:lnTo>
                  <a:lnTo>
                    <a:pt x="427023" y="236015"/>
                  </a:lnTo>
                  <a:lnTo>
                    <a:pt x="426558" y="236015"/>
                  </a:lnTo>
                  <a:cubicBezTo>
                    <a:pt x="420904" y="189157"/>
                    <a:pt x="395728" y="146071"/>
                    <a:pt x="356132" y="117992"/>
                  </a:cubicBezTo>
                  <a:cubicBezTo>
                    <a:pt x="304025" y="81040"/>
                    <a:pt x="235655" y="76251"/>
                    <a:pt x="178905" y="105577"/>
                  </a:cubicBezTo>
                  <a:cubicBezTo>
                    <a:pt x="122253" y="134854"/>
                    <a:pt x="86634" y="193244"/>
                    <a:pt x="86558" y="256996"/>
                  </a:cubicBezTo>
                  <a:cubicBezTo>
                    <a:pt x="87499" y="257768"/>
                    <a:pt x="87520" y="258591"/>
                    <a:pt x="87520" y="259419"/>
                  </a:cubicBezTo>
                  <a:cubicBezTo>
                    <a:pt x="87520" y="284619"/>
                    <a:pt x="67928" y="305047"/>
                    <a:pt x="43760" y="305047"/>
                  </a:cubicBezTo>
                  <a:cubicBezTo>
                    <a:pt x="19592" y="305047"/>
                    <a:pt x="0" y="284619"/>
                    <a:pt x="0" y="25941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44" name="矩形 1"/>
          <p:cNvSpPr>
            <a:spLocks noChangeArrowheads="1"/>
          </p:cNvSpPr>
          <p:nvPr/>
        </p:nvSpPr>
        <p:spPr bwMode="auto">
          <a:xfrm>
            <a:off x="1463461" y="2339108"/>
            <a:ext cx="4703910" cy="7694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08" tIns="60954" rIns="121908" bIns="60954">
            <a:spAutoFit/>
          </a:bodyPr>
          <a:lstStyle/>
          <a:p>
            <a:pPr algn="just">
              <a:defRPr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请在此处输入您的文本，或者复制您的文本粘贴到此处请在此处请在此处输入您的文本，或者复制您的文本粘贴请在此处输入您的文本，</a:t>
            </a:r>
            <a:endParaRPr lang="zh-CN" altLang="en-US" sz="1400" kern="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矩形 1"/>
          <p:cNvSpPr>
            <a:spLocks noChangeArrowheads="1"/>
          </p:cNvSpPr>
          <p:nvPr/>
        </p:nvSpPr>
        <p:spPr bwMode="auto">
          <a:xfrm>
            <a:off x="1463461" y="3315234"/>
            <a:ext cx="4703910" cy="7694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08" tIns="60954" rIns="121908" bIns="60954">
            <a:spAutoFit/>
          </a:bodyPr>
          <a:lstStyle/>
          <a:p>
            <a:pPr algn="just">
              <a:defRPr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请在此处输入您的文本，或者复制您的文本粘贴到此处请在此处请在此处输入您的文本，或者复制您的文本粘贴请在此处输入您的文本，</a:t>
            </a:r>
            <a:endParaRPr lang="zh-CN" altLang="en-US" sz="1400" kern="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6" name="矩形 1"/>
          <p:cNvSpPr>
            <a:spLocks noChangeArrowheads="1"/>
          </p:cNvSpPr>
          <p:nvPr/>
        </p:nvSpPr>
        <p:spPr bwMode="auto">
          <a:xfrm>
            <a:off x="1463461" y="4291361"/>
            <a:ext cx="4703910" cy="7694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08" tIns="60954" rIns="121908" bIns="60954">
            <a:spAutoFit/>
          </a:bodyPr>
          <a:lstStyle/>
          <a:p>
            <a:pPr algn="just">
              <a:defRPr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请在此处输入您的文本，或者复制您的文本粘贴到此处请在此处请在此处输入您的文本，或者复制您的文本粘贴请在此处输入您的文本，</a:t>
            </a:r>
            <a:endParaRPr lang="zh-CN" altLang="en-US" sz="1400" kern="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7" name="矩形 1"/>
          <p:cNvSpPr>
            <a:spLocks noChangeArrowheads="1"/>
          </p:cNvSpPr>
          <p:nvPr/>
        </p:nvSpPr>
        <p:spPr bwMode="auto">
          <a:xfrm>
            <a:off x="1463461" y="5267489"/>
            <a:ext cx="4703910" cy="7694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08" tIns="60954" rIns="121908" bIns="60954">
            <a:spAutoFit/>
          </a:bodyPr>
          <a:lstStyle/>
          <a:p>
            <a:pPr algn="just">
              <a:defRPr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请在此处输入您的文本，或者复制您的文本粘贴到此处请在此处请在此处输入您的文本，或者复制您的文本粘贴请在此处输入您的文本，</a:t>
            </a:r>
            <a:endParaRPr lang="zh-CN" altLang="en-US" sz="1400" kern="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48" name="直接连接符 47"/>
          <p:cNvCxnSpPr/>
          <p:nvPr/>
        </p:nvCxnSpPr>
        <p:spPr>
          <a:xfrm flipH="1">
            <a:off x="6288000" y="2626179"/>
            <a:ext cx="1055979" cy="0"/>
          </a:xfrm>
          <a:prstGeom prst="line">
            <a:avLst/>
          </a:prstGeom>
          <a:ln w="6350">
            <a:solidFill>
              <a:schemeClr val="tx2">
                <a:lumMod val="50000"/>
                <a:alpha val="99000"/>
              </a:schemeClr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直接连接符 48"/>
          <p:cNvCxnSpPr/>
          <p:nvPr/>
        </p:nvCxnSpPr>
        <p:spPr>
          <a:xfrm flipH="1">
            <a:off x="6288000" y="3595528"/>
            <a:ext cx="1055979" cy="0"/>
          </a:xfrm>
          <a:prstGeom prst="line">
            <a:avLst/>
          </a:prstGeom>
          <a:ln w="6350">
            <a:solidFill>
              <a:schemeClr val="tx2">
                <a:lumMod val="50000"/>
                <a:alpha val="99000"/>
              </a:schemeClr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直接连接符 49"/>
          <p:cNvCxnSpPr/>
          <p:nvPr/>
        </p:nvCxnSpPr>
        <p:spPr>
          <a:xfrm flipH="1">
            <a:off x="6288000" y="4564877"/>
            <a:ext cx="1055979" cy="0"/>
          </a:xfrm>
          <a:prstGeom prst="line">
            <a:avLst/>
          </a:prstGeom>
          <a:ln w="6350">
            <a:solidFill>
              <a:schemeClr val="tx2">
                <a:lumMod val="50000"/>
                <a:alpha val="99000"/>
              </a:schemeClr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直接连接符 50"/>
          <p:cNvCxnSpPr/>
          <p:nvPr/>
        </p:nvCxnSpPr>
        <p:spPr>
          <a:xfrm flipH="1">
            <a:off x="6288000" y="5534228"/>
            <a:ext cx="1055979" cy="0"/>
          </a:xfrm>
          <a:prstGeom prst="line">
            <a:avLst/>
          </a:prstGeom>
          <a:ln w="6350">
            <a:solidFill>
              <a:schemeClr val="tx2">
                <a:lumMod val="50000"/>
                <a:alpha val="99000"/>
              </a:schemeClr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组合 3"/>
          <p:cNvGrpSpPr/>
          <p:nvPr/>
        </p:nvGrpSpPr>
        <p:grpSpPr>
          <a:xfrm>
            <a:off x="297815" y="236220"/>
            <a:ext cx="615950" cy="464185"/>
            <a:chOff x="6634" y="2434"/>
            <a:chExt cx="9016" cy="6790"/>
          </a:xfrm>
        </p:grpSpPr>
        <p:sp>
          <p:nvSpPr>
            <p:cNvPr id="5" name="椭圆 4"/>
            <p:cNvSpPr/>
            <p:nvPr/>
          </p:nvSpPr>
          <p:spPr>
            <a:xfrm>
              <a:off x="6634" y="2434"/>
              <a:ext cx="5933" cy="5933"/>
            </a:xfrm>
            <a:prstGeom prst="ellipse">
              <a:avLst/>
            </a:prstGeom>
            <a:solidFill>
              <a:srgbClr val="BD51A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椭圆 5"/>
            <p:cNvSpPr/>
            <p:nvPr/>
          </p:nvSpPr>
          <p:spPr>
            <a:xfrm>
              <a:off x="9718" y="3292"/>
              <a:ext cx="5933" cy="5933"/>
            </a:xfrm>
            <a:prstGeom prst="ellipse">
              <a:avLst/>
            </a:prstGeom>
            <a:solidFill>
              <a:srgbClr val="4C65B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892810" y="276225"/>
            <a:ext cx="172212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400">
                <a:solidFill>
                  <a:schemeClr val="tx1"/>
                </a:solidFill>
                <a:latin typeface="阿里巴巴普惠体 M" panose="00020600040101010101" charset="-122"/>
                <a:ea typeface="阿里巴巴普惠体 M" panose="00020600040101010101" charset="-122"/>
              </a:rPr>
              <a:t>输入标题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10 - Indigo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>
                  <p14:fade in="500" out="500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225967" y="-1932940"/>
            <a:ext cx="487363" cy="487363"/>
          </a:xfrm>
          <a:prstGeom prst="rect">
            <a:avLst/>
          </a:prstGeom>
        </p:spPr>
      </p:pic>
      <p:pic>
        <p:nvPicPr>
          <p:cNvPr id="4" name="图片 3" descr="56.jpg1"/>
          <p:cNvPicPr>
            <a:picLocks noChangeAspect="1"/>
          </p:cNvPicPr>
          <p:nvPr/>
        </p:nvPicPr>
        <p:blipFill>
          <a:blip r:embed="rId6"/>
          <a:srcRect t="24836"/>
          <a:stretch>
            <a:fillRect/>
          </a:stretch>
        </p:blipFill>
        <p:spPr>
          <a:xfrm>
            <a:off x="-635" y="3175"/>
            <a:ext cx="12192635" cy="6854825"/>
          </a:xfrm>
          <a:prstGeom prst="rect">
            <a:avLst/>
          </a:prstGeom>
        </p:spPr>
      </p:pic>
      <p:sp>
        <p:nvSpPr>
          <p:cNvPr id="7" name="文本框 6"/>
          <p:cNvSpPr txBox="1"/>
          <p:nvPr userDrawn="1"/>
        </p:nvSpPr>
        <p:spPr>
          <a:xfrm>
            <a:off x="3811270" y="2116455"/>
            <a:ext cx="7979410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6600">
                <a:solidFill>
                  <a:schemeClr val="bg1"/>
                </a:solidFill>
                <a:latin typeface="汉仪雅酷黑 75W" panose="020B0804020202020204" charset="-122"/>
                <a:ea typeface="汉仪雅酷黑 75W" panose="020B0804020202020204" charset="-122"/>
                <a:cs typeface="汉仪雅酷黑 75W" panose="020B0804020202020204" charset="-122"/>
              </a:rPr>
              <a:t>感谢您的聆听</a:t>
            </a:r>
          </a:p>
        </p:txBody>
      </p:sp>
      <p:sp>
        <p:nvSpPr>
          <p:cNvPr id="8" name="矩形 7"/>
          <p:cNvSpPr/>
          <p:nvPr userDrawn="1"/>
        </p:nvSpPr>
        <p:spPr>
          <a:xfrm>
            <a:off x="4986020" y="4058285"/>
            <a:ext cx="5302250" cy="3067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sz="1400" spc="600" dirty="0">
                <a:solidFill>
                  <a:schemeClr val="bg1"/>
                </a:solidFill>
                <a:latin typeface="思源黑体旧字形 Light" panose="020B0300000000000000" charset="-128"/>
                <a:ea typeface="思源黑体旧字形 Light" panose="020B0300000000000000" charset="-128"/>
                <a:cs typeface="思源黑体旧字形 Light" panose="020B0300000000000000" charset="-128"/>
              </a:rPr>
              <a:t>工作汇报</a:t>
            </a:r>
            <a:r>
              <a:rPr lang="en-US" altLang="zh-CN" sz="1400" spc="600" dirty="0">
                <a:solidFill>
                  <a:schemeClr val="bg1"/>
                </a:solidFill>
                <a:latin typeface="思源黑体旧字形 Light" panose="020B0300000000000000" charset="-128"/>
                <a:ea typeface="思源黑体旧字形 Light" panose="020B0300000000000000" charset="-128"/>
                <a:cs typeface="思源黑体旧字形 Light" panose="020B0300000000000000" charset="-128"/>
              </a:rPr>
              <a:t>·</a:t>
            </a:r>
            <a:r>
              <a:rPr lang="zh-CN" altLang="en-US" sz="1400" spc="600" dirty="0">
                <a:solidFill>
                  <a:schemeClr val="bg1"/>
                </a:solidFill>
                <a:latin typeface="思源黑体旧字形 Light" panose="020B0300000000000000" charset="-128"/>
                <a:ea typeface="思源黑体旧字形 Light" panose="020B0300000000000000" charset="-128"/>
                <a:cs typeface="思源黑体旧字形 Light" panose="020B0300000000000000" charset="-128"/>
              </a:rPr>
              <a:t>总结计划</a:t>
            </a:r>
            <a:r>
              <a:rPr lang="en-US" altLang="zh-CN" sz="1400" spc="600" dirty="0">
                <a:solidFill>
                  <a:schemeClr val="bg1"/>
                </a:solidFill>
                <a:latin typeface="思源黑体旧字形 Light" panose="020B0300000000000000" charset="-128"/>
                <a:ea typeface="思源黑体旧字形 Light" panose="020B0300000000000000" charset="-128"/>
                <a:cs typeface="思源黑体旧字形 Light" panose="020B0300000000000000" charset="-128"/>
              </a:rPr>
              <a:t>·</a:t>
            </a:r>
            <a:r>
              <a:rPr lang="zh-CN" altLang="en-US" sz="1400" spc="600" dirty="0">
                <a:solidFill>
                  <a:schemeClr val="bg1"/>
                </a:solidFill>
                <a:latin typeface="思源黑体旧字形 Light" panose="020B0300000000000000" charset="-128"/>
                <a:ea typeface="思源黑体旧字形 Light" panose="020B0300000000000000" charset="-128"/>
                <a:cs typeface="思源黑体旧字形 Light" panose="020B0300000000000000" charset="-128"/>
              </a:rPr>
              <a:t>活动策划</a:t>
            </a:r>
            <a:r>
              <a:rPr lang="en-US" altLang="zh-CN" sz="1400" spc="600" dirty="0">
                <a:solidFill>
                  <a:schemeClr val="bg1"/>
                </a:solidFill>
                <a:latin typeface="思源黑体旧字形 Light" panose="020B0300000000000000" charset="-128"/>
                <a:ea typeface="思源黑体旧字形 Light" panose="020B0300000000000000" charset="-128"/>
                <a:cs typeface="思源黑体旧字形 Light" panose="020B0300000000000000" charset="-128"/>
              </a:rPr>
              <a:t>·</a:t>
            </a:r>
            <a:r>
              <a:rPr lang="zh-CN" altLang="en-US" sz="1400" spc="600" dirty="0">
                <a:solidFill>
                  <a:schemeClr val="bg1"/>
                </a:solidFill>
                <a:latin typeface="思源黑体旧字形 Light" panose="020B0300000000000000" charset="-128"/>
                <a:ea typeface="思源黑体旧字形 Light" panose="020B0300000000000000" charset="-128"/>
                <a:cs typeface="思源黑体旧字形 Light" panose="020B0300000000000000" charset="-128"/>
              </a:rPr>
              <a:t>创意商务</a:t>
            </a:r>
          </a:p>
        </p:txBody>
      </p:sp>
      <p:sp>
        <p:nvSpPr>
          <p:cNvPr id="9" name="文本框 8"/>
          <p:cNvSpPr txBox="1"/>
          <p:nvPr userDrawn="1"/>
        </p:nvSpPr>
        <p:spPr>
          <a:xfrm>
            <a:off x="3997960" y="3282315"/>
            <a:ext cx="7399020" cy="860425"/>
          </a:xfrm>
          <a:prstGeom prst="rect">
            <a:avLst/>
          </a:prstGeom>
          <a:noFill/>
          <a:ln w="3175">
            <a:noFill/>
            <a:prstDash val="solid"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6000" b="1">
                <a:blipFill dpi="0" rotWithShape="1">
                  <a:blip r:embed="rId7"/>
                  <a:srcRect/>
                  <a:stretch>
                    <a:fillRect/>
                  </a:stretch>
                </a:blipFill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en-US" altLang="zh-CN" sz="1000" b="0" dirty="0">
                <a:solidFill>
                  <a:schemeClr val="bg1"/>
                </a:solidFill>
                <a:latin typeface="思源黑体旧字形 ExtraLight" panose="020B0200000000000000" charset="-128"/>
                <a:ea typeface="思源黑体旧字形 ExtraLight" panose="020B0200000000000000" charset="-128"/>
                <a:cs typeface="Morganite" charset="0"/>
              </a:rPr>
              <a:t>A company is an association or collection of individuals, whether natural persons, legal persons, or a mixture of both. Company members share a common purpose. A company is an association or collection of individuals, </a:t>
            </a:r>
          </a:p>
          <a:p>
            <a:pPr algn="ctr">
              <a:lnSpc>
                <a:spcPct val="200000"/>
              </a:lnSpc>
            </a:pPr>
            <a:endParaRPr lang="en-US" altLang="zh-CN" sz="1000" b="0" dirty="0">
              <a:solidFill>
                <a:schemeClr val="bg1"/>
              </a:solidFill>
              <a:latin typeface="思源黑体旧字形 ExtraLight" panose="020B0200000000000000" charset="-128"/>
              <a:ea typeface="思源黑体旧字形 ExtraLight" panose="020B0200000000000000" charset="-128"/>
              <a:cs typeface="Morganite" charset="0"/>
            </a:endParaRPr>
          </a:p>
        </p:txBody>
      </p:sp>
      <p:sp>
        <p:nvSpPr>
          <p:cNvPr id="10" name="圆角矩形 9"/>
          <p:cNvSpPr/>
          <p:nvPr userDrawn="1"/>
        </p:nvSpPr>
        <p:spPr>
          <a:xfrm>
            <a:off x="6956425" y="4721225"/>
            <a:ext cx="1454244" cy="37020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/>
            <a:r>
              <a:rPr lang="zh-CN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锐字锐线梦想黑简1.0" panose="02010604000000000000" charset="-122"/>
                <a:ea typeface="锐字锐线梦想黑简1.0" panose="02010604000000000000" charset="-122"/>
              </a:rPr>
              <a:t>汇报人</a:t>
            </a:r>
            <a:r>
              <a:rPr lang="zh-CN" altLang="en-US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锐字锐线梦想黑简1.0" panose="02010604000000000000" charset="-122"/>
                <a:ea typeface="锐字锐线梦想黑简1.0" panose="02010604000000000000" charset="-122"/>
              </a:rPr>
              <a:t>：</a:t>
            </a:r>
            <a:r>
              <a:rPr lang="zh-CN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锐字锐线梦想黑简1.0" panose="02010604000000000000" charset="-122"/>
                <a:ea typeface="锐字锐线梦想黑简1.0" panose="02010604000000000000" charset="-122"/>
              </a:rPr>
              <a:t>轻</a:t>
            </a:r>
            <a:r>
              <a:rPr lang="zh-CN" altLang="en-US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锐字锐线梦想黑简1.0" panose="02010604000000000000" charset="-122"/>
                <a:ea typeface="锐字锐线梦想黑简1.0" panose="02010604000000000000" charset="-122"/>
              </a:rPr>
              <a:t>松办公</a:t>
            </a:r>
            <a:endParaRPr lang="en-US" altLang="zh-CN" sz="1200" b="1" dirty="0">
              <a:solidFill>
                <a:schemeClr val="tx1">
                  <a:lumMod val="75000"/>
                  <a:lumOff val="25000"/>
                </a:schemeClr>
              </a:solidFill>
              <a:latin typeface="锐字锐线梦想黑简1.0" panose="02010604000000000000" charset="-122"/>
              <a:ea typeface="锐字锐线梦想黑简1.0" panose="02010604000000000000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"/>
  <p:tag name="ISPRING_SLIDE_INDENT_LEVEL" val="0"/>
  <p:tag name="ISPRING_CUSTOM_TIMING_USED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ELECTED" val="True"/>
</p:tagLst>
</file>

<file path=ppt/theme/theme1.xml><?xml version="1.0" encoding="utf-8"?>
<a:theme xmlns:a="http://schemas.openxmlformats.org/drawingml/2006/main" name="Office 主题">
  <a:themeElements>
    <a:clrScheme name="自定义 935">
      <a:dk1>
        <a:sysClr val="windowText" lastClr="000000"/>
      </a:dk1>
      <a:lt1>
        <a:sysClr val="window" lastClr="FFFFFF"/>
      </a:lt1>
      <a:dk2>
        <a:srgbClr val="3F3F3F"/>
      </a:dk2>
      <a:lt2>
        <a:srgbClr val="7F7F7F"/>
      </a:lt2>
      <a:accent1>
        <a:srgbClr val="595959"/>
      </a:accent1>
      <a:accent2>
        <a:srgbClr val="7F7F7F"/>
      </a:accent2>
      <a:accent3>
        <a:srgbClr val="595959"/>
      </a:accent3>
      <a:accent4>
        <a:srgbClr val="7F7F7F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自定义 1">
      <a:majorFont>
        <a:latin typeface="Arial Black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2117</Words>
  <Application>Microsoft Office PowerPoint</Application>
  <PresentationFormat>宽屏</PresentationFormat>
  <Paragraphs>190</Paragraphs>
  <Slides>19</Slides>
  <Notes>19</Notes>
  <HiddenSlides>0</HiddenSlides>
  <MMClips>2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34" baseType="lpstr">
      <vt:lpstr>Morganite</vt:lpstr>
      <vt:lpstr>阿里巴巴普惠体 M</vt:lpstr>
      <vt:lpstr>方正苏新诗柳楷简体</vt:lpstr>
      <vt:lpstr>汉仪雅酷黑 75W</vt:lpstr>
      <vt:lpstr>锐字锐线梦想黑简1.0</vt:lpstr>
      <vt:lpstr>思源黑体 CN Normal</vt:lpstr>
      <vt:lpstr>思源黑体旧字形 ExtraLight</vt:lpstr>
      <vt:lpstr>思源黑体旧字形 Light</vt:lpstr>
      <vt:lpstr>宋体</vt:lpstr>
      <vt:lpstr>微软雅黑</vt:lpstr>
      <vt:lpstr>Arial</vt:lpstr>
      <vt:lpstr>Arial Black</vt:lpstr>
      <vt:lpstr>Calibri</vt:lpstr>
      <vt:lpstr>Times New Roman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单击此处添加标题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>chenying0907</Manager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chenying0907</dc:title>
  <dc:subject>chenying0907</dc:subject>
  <dc:creator>chenying0907</dc:creator>
  <dc:description>chenying0907</dc:description>
  <cp:lastModifiedBy>vian</cp:lastModifiedBy>
  <cp:revision>4</cp:revision>
  <dcterms:created xsi:type="dcterms:W3CDTF">2015-05-05T08:02:00Z</dcterms:created>
  <dcterms:modified xsi:type="dcterms:W3CDTF">2023-01-01T08:40:12Z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2052-11.1.0.9339</vt:lpwstr>
  </property>
</Properties>
</file>