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charts/chart1.xml" ContentType="application/vnd.openxmlformats-officedocument.drawingml.chart+xml"/>
  <Override PartName="/ppt/theme/themeOverride6.xml" ContentType="application/vnd.openxmlformats-officedocument.themeOverride+xml"/>
  <Override PartName="/ppt/tags/tag1.xml" ContentType="application/vnd.openxmlformats-officedocument.presentationml.tags+xml"/>
  <Override PartName="/ppt/theme/themeOverride7.xml" ContentType="application/vnd.openxmlformats-officedocument.themeOverride+xml"/>
  <Override PartName="/ppt/tags/tag2.xml" ContentType="application/vnd.openxmlformats-officedocument.presentationml.tags+xml"/>
  <Override PartName="/ppt/theme/themeOverride8.xml" ContentType="application/vnd.openxmlformats-officedocument.themeOverride+xml"/>
  <Override PartName="/ppt/theme/themeOverride9.xml" ContentType="application/vnd.openxmlformats-officedocument.themeOverride+xml"/>
  <Override PartName="/ppt/theme/themeOverride10.xml" ContentType="application/vnd.openxmlformats-officedocument.themeOverride+xml"/>
  <Override PartName="/ppt/theme/themeOverride11.xml" ContentType="application/vnd.openxmlformats-officedocument.themeOverride+xml"/>
  <Override PartName="/ppt/tags/tag3.xml" ContentType="application/vnd.openxmlformats-officedocument.presentationml.tags+xml"/>
  <Override PartName="/ppt/theme/themeOverride12.xml" ContentType="application/vnd.openxmlformats-officedocument.themeOverride+xml"/>
  <Override PartName="/ppt/tags/tag4.xml" ContentType="application/vnd.openxmlformats-officedocument.presentationml.tags+xml"/>
  <Override PartName="/ppt/theme/themeOverride13.xml" ContentType="application/vnd.openxmlformats-officedocument.themeOverride+xml"/>
  <Override PartName="/ppt/theme/themeOverride14.xml" ContentType="application/vnd.openxmlformats-officedocument.themeOverride+xml"/>
  <Override PartName="/ppt/tags/tag5.xml" ContentType="application/vnd.openxmlformats-officedocument.presentationml.tags+xml"/>
  <Override PartName="/ppt/theme/themeOverride15.xml" ContentType="application/vnd.openxmlformats-officedocument.themeOverride+xml"/>
  <Override PartName="/ppt/theme/themeOverride16.xml" ContentType="application/vnd.openxmlformats-officedocument.themeOverride+xml"/>
  <Override PartName="/ppt/theme/themeOverride17.xml" ContentType="application/vnd.openxmlformats-officedocument.themeOverride+xml"/>
  <Override PartName="/ppt/theme/themeOverride18.xml" ContentType="application/vnd.openxmlformats-officedocument.themeOverride+xml"/>
  <Override PartName="/ppt/theme/themeOverride19.xml" ContentType="application/vnd.openxmlformats-officedocument.themeOverride+xml"/>
  <Override PartName="/ppt/theme/themeOverride20.xml" ContentType="application/vnd.openxmlformats-officedocument.themeOverride+xml"/>
  <Override PartName="/ppt/theme/themeOverride21.xml" ContentType="application/vnd.openxmlformats-officedocument.themeOverride+xml"/>
  <Override PartName="/ppt/tags/tag6.xml" ContentType="application/vnd.openxmlformats-officedocument.presentationml.tags+xml"/>
  <Override PartName="/ppt/theme/themeOverride22.xml" ContentType="application/vnd.openxmlformats-officedocument.themeOverride+xml"/>
  <Override PartName="/ppt/theme/themeOverride23.xml" ContentType="application/vnd.openxmlformats-officedocument.themeOverr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4" r:id="rId2"/>
  </p:sldMasterIdLst>
  <p:sldIdLst>
    <p:sldId id="303" r:id="rId3"/>
    <p:sldId id="2543" r:id="rId4"/>
    <p:sldId id="295" r:id="rId5"/>
    <p:sldId id="2472" r:id="rId6"/>
    <p:sldId id="2542" r:id="rId7"/>
    <p:sldId id="2479" r:id="rId8"/>
    <p:sldId id="2491" r:id="rId9"/>
    <p:sldId id="2565" r:id="rId10"/>
    <p:sldId id="294" r:id="rId11"/>
    <p:sldId id="2520" r:id="rId12"/>
    <p:sldId id="2526" r:id="rId13"/>
    <p:sldId id="2508" r:id="rId14"/>
    <p:sldId id="2566" r:id="rId15"/>
    <p:sldId id="259" r:id="rId16"/>
    <p:sldId id="260" r:id="rId17"/>
    <p:sldId id="263" r:id="rId18"/>
    <p:sldId id="266" r:id="rId19"/>
    <p:sldId id="2567" r:id="rId20"/>
    <p:sldId id="258" r:id="rId21"/>
    <p:sldId id="265" r:id="rId22"/>
    <p:sldId id="2497" r:id="rId23"/>
    <p:sldId id="2488" r:id="rId24"/>
    <p:sldId id="2568" r:id="rId2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B85A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03" autoAdjust="0"/>
    <p:restoredTop sz="94660"/>
  </p:normalViewPr>
  <p:slideViewPr>
    <p:cSldViewPr snapToGrid="0">
      <p:cViewPr varScale="1">
        <p:scale>
          <a:sx n="99" d="100"/>
          <a:sy n="99" d="100"/>
        </p:scale>
        <p:origin x="72" y="3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ndard"/>
        <c:varyColors val="0"/>
        <c:ser>
          <c:idx val="0"/>
          <c:order val="0"/>
          <c:tx>
            <c:strRef>
              <c:f>Sheet1!$B$1</c:f>
              <c:strCache>
                <c:ptCount val="1"/>
                <c:pt idx="0">
                  <c:v>Series 1</c:v>
                </c:pt>
              </c:strCache>
            </c:strRef>
          </c:tx>
          <c:spPr>
            <a:solidFill>
              <a:schemeClr val="bg1"/>
            </a:solidFill>
            <a:ln w="25304">
              <a:solidFill>
                <a:srgbClr val="FFC000"/>
              </a:solidFill>
            </a:ln>
          </c:spPr>
          <c:cat>
            <c:numRef>
              <c:f>Sheet1!$A$2:$A$6</c:f>
              <c:numCache>
                <c:formatCode>m/d/yy</c:formatCode>
                <c:ptCount val="5"/>
                <c:pt idx="0">
                  <c:v>37377</c:v>
                </c:pt>
                <c:pt idx="1">
                  <c:v>37408</c:v>
                </c:pt>
                <c:pt idx="2">
                  <c:v>37438</c:v>
                </c:pt>
                <c:pt idx="3">
                  <c:v>37469</c:v>
                </c:pt>
                <c:pt idx="4">
                  <c:v>37500</c:v>
                </c:pt>
              </c:numCache>
            </c:numRef>
          </c:cat>
          <c:val>
            <c:numRef>
              <c:f>Sheet1!$B$2:$B$6</c:f>
              <c:numCache>
                <c:formatCode>General</c:formatCode>
                <c:ptCount val="5"/>
                <c:pt idx="0">
                  <c:v>32</c:v>
                </c:pt>
                <c:pt idx="1">
                  <c:v>32</c:v>
                </c:pt>
                <c:pt idx="2">
                  <c:v>28</c:v>
                </c:pt>
                <c:pt idx="3">
                  <c:v>27</c:v>
                </c:pt>
                <c:pt idx="4">
                  <c:v>32</c:v>
                </c:pt>
              </c:numCache>
            </c:numRef>
          </c:val>
          <c:extLst>
            <c:ext xmlns:c16="http://schemas.microsoft.com/office/drawing/2014/chart" uri="{C3380CC4-5D6E-409C-BE32-E72D297353CC}">
              <c16:uniqueId val="{00000000-A0A8-4E4D-870A-6C92EFBA2F43}"/>
            </c:ext>
          </c:extLst>
        </c:ser>
        <c:ser>
          <c:idx val="1"/>
          <c:order val="1"/>
          <c:tx>
            <c:strRef>
              <c:f>Sheet1!$C$1</c:f>
              <c:strCache>
                <c:ptCount val="1"/>
                <c:pt idx="0">
                  <c:v>Series 3</c:v>
                </c:pt>
              </c:strCache>
            </c:strRef>
          </c:tx>
          <c:spPr>
            <a:gradFill>
              <a:gsLst>
                <a:gs pos="0">
                  <a:srgbClr val="E7C9D6"/>
                </a:gs>
                <a:gs pos="100000">
                  <a:srgbClr val="865D97"/>
                </a:gs>
              </a:gsLst>
              <a:lin scaled="1"/>
            </a:gradFill>
            <a:ln w="25304">
              <a:solidFill>
                <a:srgbClr val="BADEDA"/>
              </a:solidFill>
            </a:ln>
          </c:spPr>
          <c:cat>
            <c:numRef>
              <c:f>Sheet1!$A$2:$A$6</c:f>
              <c:numCache>
                <c:formatCode>m/d/yy</c:formatCode>
                <c:ptCount val="5"/>
                <c:pt idx="0">
                  <c:v>37377</c:v>
                </c:pt>
                <c:pt idx="1">
                  <c:v>37408</c:v>
                </c:pt>
                <c:pt idx="2">
                  <c:v>37438</c:v>
                </c:pt>
                <c:pt idx="3">
                  <c:v>37469</c:v>
                </c:pt>
                <c:pt idx="4">
                  <c:v>37500</c:v>
                </c:pt>
              </c:numCache>
            </c:numRef>
          </c:cat>
          <c:val>
            <c:numRef>
              <c:f>Sheet1!$C$2:$C$6</c:f>
              <c:numCache>
                <c:formatCode>General</c:formatCode>
                <c:ptCount val="5"/>
                <c:pt idx="0">
                  <c:v>25</c:v>
                </c:pt>
                <c:pt idx="1">
                  <c:v>45</c:v>
                </c:pt>
                <c:pt idx="2">
                  <c:v>20</c:v>
                </c:pt>
                <c:pt idx="3">
                  <c:v>24</c:v>
                </c:pt>
                <c:pt idx="4">
                  <c:v>26</c:v>
                </c:pt>
              </c:numCache>
            </c:numRef>
          </c:val>
          <c:extLst>
            <c:ext xmlns:c16="http://schemas.microsoft.com/office/drawing/2014/chart" uri="{C3380CC4-5D6E-409C-BE32-E72D297353CC}">
              <c16:uniqueId val="{00000001-A0A8-4E4D-870A-6C92EFBA2F43}"/>
            </c:ext>
          </c:extLst>
        </c:ser>
        <c:ser>
          <c:idx val="2"/>
          <c:order val="2"/>
          <c:tx>
            <c:strRef>
              <c:f>Sheet1!$D$1</c:f>
              <c:strCache>
                <c:ptCount val="1"/>
                <c:pt idx="0">
                  <c:v>Series 2</c:v>
                </c:pt>
              </c:strCache>
            </c:strRef>
          </c:tx>
          <c:spPr>
            <a:solidFill>
              <a:schemeClr val="tx2"/>
            </a:solidFill>
            <a:ln w="25304">
              <a:solidFill>
                <a:srgbClr val="FFC000"/>
              </a:solidFill>
            </a:ln>
          </c:spPr>
          <c:cat>
            <c:numRef>
              <c:f>Sheet1!$A$2:$A$6</c:f>
              <c:numCache>
                <c:formatCode>m/d/yy</c:formatCode>
                <c:ptCount val="5"/>
                <c:pt idx="0">
                  <c:v>37377</c:v>
                </c:pt>
                <c:pt idx="1">
                  <c:v>37408</c:v>
                </c:pt>
                <c:pt idx="2">
                  <c:v>37438</c:v>
                </c:pt>
                <c:pt idx="3">
                  <c:v>37469</c:v>
                </c:pt>
                <c:pt idx="4">
                  <c:v>37500</c:v>
                </c:pt>
              </c:numCache>
            </c:numRef>
          </c:cat>
          <c:val>
            <c:numRef>
              <c:f>Sheet1!$D$2:$D$6</c:f>
              <c:numCache>
                <c:formatCode>General</c:formatCode>
                <c:ptCount val="5"/>
                <c:pt idx="0">
                  <c:v>22</c:v>
                </c:pt>
                <c:pt idx="1">
                  <c:v>12</c:v>
                </c:pt>
                <c:pt idx="2">
                  <c:v>12</c:v>
                </c:pt>
                <c:pt idx="3">
                  <c:v>21</c:v>
                </c:pt>
                <c:pt idx="4">
                  <c:v>28</c:v>
                </c:pt>
              </c:numCache>
            </c:numRef>
          </c:val>
          <c:extLst>
            <c:ext xmlns:c16="http://schemas.microsoft.com/office/drawing/2014/chart" uri="{C3380CC4-5D6E-409C-BE32-E72D297353CC}">
              <c16:uniqueId val="{00000002-A0A8-4E4D-870A-6C92EFBA2F43}"/>
            </c:ext>
          </c:extLst>
        </c:ser>
        <c:ser>
          <c:idx val="3"/>
          <c:order val="3"/>
          <c:tx>
            <c:strRef>
              <c:f>Sheet1!$E$1</c:f>
              <c:strCache>
                <c:ptCount val="1"/>
                <c:pt idx="0">
                  <c:v>Series 4</c:v>
                </c:pt>
              </c:strCache>
            </c:strRef>
          </c:tx>
          <c:spPr>
            <a:solidFill>
              <a:schemeClr val="bg1"/>
            </a:solidFill>
            <a:ln w="25400">
              <a:solidFill>
                <a:schemeClr val="bg1"/>
              </a:solidFill>
            </a:ln>
          </c:spPr>
          <c:cat>
            <c:numRef>
              <c:f>Sheet1!$A$2:$A$6</c:f>
              <c:numCache>
                <c:formatCode>m/d/yy</c:formatCode>
                <c:ptCount val="5"/>
                <c:pt idx="0">
                  <c:v>37377</c:v>
                </c:pt>
                <c:pt idx="1">
                  <c:v>37408</c:v>
                </c:pt>
                <c:pt idx="2">
                  <c:v>37438</c:v>
                </c:pt>
                <c:pt idx="3">
                  <c:v>37469</c:v>
                </c:pt>
                <c:pt idx="4">
                  <c:v>37500</c:v>
                </c:pt>
              </c:numCache>
            </c:numRef>
          </c:cat>
          <c:val>
            <c:numRef>
              <c:f>Sheet1!$E$2:$E$6</c:f>
              <c:numCache>
                <c:formatCode>General</c:formatCode>
                <c:ptCount val="5"/>
                <c:pt idx="0">
                  <c:v>18</c:v>
                </c:pt>
                <c:pt idx="1">
                  <c:v>12</c:v>
                </c:pt>
                <c:pt idx="2">
                  <c:v>11</c:v>
                </c:pt>
                <c:pt idx="3">
                  <c:v>13</c:v>
                </c:pt>
                <c:pt idx="4">
                  <c:v>12</c:v>
                </c:pt>
              </c:numCache>
            </c:numRef>
          </c:val>
          <c:extLst>
            <c:ext xmlns:c16="http://schemas.microsoft.com/office/drawing/2014/chart" uri="{C3380CC4-5D6E-409C-BE32-E72D297353CC}">
              <c16:uniqueId val="{00000003-A0A8-4E4D-870A-6C92EFBA2F43}"/>
            </c:ext>
          </c:extLst>
        </c:ser>
        <c:dLbls>
          <c:showLegendKey val="0"/>
          <c:showVal val="0"/>
          <c:showCatName val="0"/>
          <c:showSerName val="0"/>
          <c:showPercent val="0"/>
          <c:showBubbleSize val="0"/>
        </c:dLbls>
        <c:axId val="-2053972560"/>
        <c:axId val="-2082492960"/>
      </c:areaChart>
      <c:dateAx>
        <c:axId val="-2053972560"/>
        <c:scaling>
          <c:orientation val="minMax"/>
        </c:scaling>
        <c:delete val="0"/>
        <c:axPos val="b"/>
        <c:numFmt formatCode="m/d/yyyy" sourceLinked="0"/>
        <c:majorTickMark val="out"/>
        <c:minorTickMark val="none"/>
        <c:tickLblPos val="nextTo"/>
        <c:spPr>
          <a:ln w="3163" cap="flat" cmpd="sng" algn="ctr">
            <a:solidFill>
              <a:schemeClr val="bg1">
                <a:lumMod val="85000"/>
              </a:schemeClr>
            </a:solidFill>
            <a:prstDash val="solid"/>
            <a:round/>
          </a:ln>
        </c:spPr>
        <c:txPr>
          <a:bodyPr rot="0" spcFirstLastPara="0" vertOverflow="ellipsis" vert="horz" wrap="square" anchor="ctr" anchorCtr="1"/>
          <a:lstStyle/>
          <a:p>
            <a:pPr>
              <a:defRPr lang="zh-CN" sz="795" b="0" i="0" u="none" strike="noStrike" kern="1200" baseline="0">
                <a:solidFill>
                  <a:schemeClr val="bg1">
                    <a:lumMod val="50000"/>
                  </a:schemeClr>
                </a:solidFill>
                <a:latin typeface="Helvetica Neue"/>
                <a:ea typeface="+mn-ea"/>
                <a:cs typeface="Helvetica Neue"/>
              </a:defRPr>
            </a:pPr>
            <a:endParaRPr lang="zh-CN"/>
          </a:p>
        </c:txPr>
        <c:crossAx val="-2082492960"/>
        <c:crosses val="autoZero"/>
        <c:auto val="1"/>
        <c:lblOffset val="100"/>
        <c:baseTimeUnit val="months"/>
      </c:dateAx>
      <c:valAx>
        <c:axId val="-2082492960"/>
        <c:scaling>
          <c:orientation val="minMax"/>
          <c:max val="50"/>
        </c:scaling>
        <c:delete val="0"/>
        <c:axPos val="l"/>
        <c:majorGridlines>
          <c:spPr>
            <a:ln w="3163" cap="flat" cmpd="sng" algn="ctr">
              <a:solidFill>
                <a:schemeClr val="bg1">
                  <a:lumMod val="85000"/>
                </a:schemeClr>
              </a:solidFill>
              <a:prstDash val="solid"/>
              <a:round/>
            </a:ln>
          </c:spPr>
        </c:majorGridlines>
        <c:numFmt formatCode="General" sourceLinked="1"/>
        <c:majorTickMark val="out"/>
        <c:minorTickMark val="none"/>
        <c:tickLblPos val="nextTo"/>
        <c:spPr>
          <a:ln w="3163" cap="flat" cmpd="sng" algn="ctr">
            <a:solidFill>
              <a:schemeClr val="bg1">
                <a:lumMod val="85000"/>
              </a:schemeClr>
            </a:solidFill>
            <a:prstDash val="solid"/>
            <a:round/>
          </a:ln>
        </c:spPr>
        <c:txPr>
          <a:bodyPr rot="-60000000" spcFirstLastPara="0" vertOverflow="ellipsis" vert="horz" wrap="square" anchor="ctr" anchorCtr="1"/>
          <a:lstStyle/>
          <a:p>
            <a:pPr>
              <a:defRPr lang="zh-CN" sz="795" b="0" i="0" u="none" strike="noStrike" kern="1200" baseline="0">
                <a:solidFill>
                  <a:schemeClr val="bg1">
                    <a:lumMod val="50000"/>
                  </a:schemeClr>
                </a:solidFill>
                <a:latin typeface="Helvetica Neue"/>
                <a:ea typeface="+mn-ea"/>
                <a:cs typeface="Helvetica Neue"/>
              </a:defRPr>
            </a:pPr>
            <a:endParaRPr lang="zh-CN"/>
          </a:p>
        </c:txPr>
        <c:crossAx val="-2053972560"/>
        <c:crosses val="autoZero"/>
        <c:crossBetween val="midCat"/>
      </c:valAx>
      <c:spPr>
        <a:noFill/>
        <a:ln w="25380">
          <a:noFill/>
        </a:ln>
      </c:spPr>
    </c:plotArea>
    <c:plotVisOnly val="1"/>
    <c:dispBlanksAs val="zero"/>
    <c:showDLblsOverMax val="0"/>
  </c:chart>
  <c:spPr>
    <a:noFill/>
    <a:ln>
      <a:noFill/>
    </a:ln>
  </c:spPr>
  <c:txPr>
    <a:bodyPr/>
    <a:lstStyle/>
    <a:p>
      <a:pPr>
        <a:defRPr lang="zh-CN" sz="795">
          <a:solidFill>
            <a:schemeClr val="bg1">
              <a:lumMod val="50000"/>
            </a:schemeClr>
          </a:solidFill>
          <a:latin typeface="Helvetica Neue"/>
          <a:cs typeface="Helvetica Neue"/>
        </a:defRPr>
      </a:pPr>
      <a:endParaRPr lang="zh-CN"/>
    </a:p>
  </c:txPr>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0FA429F9-DC2C-48FD-828C-B084BE0939D4}" type="datetimeFigureOut">
              <a:rPr lang="zh-CN" altLang="en-US" smtClean="0"/>
              <a:t>2023/1/1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09CD453-73E6-40D5-B8F6-609FF252791B}"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0FA429F9-DC2C-48FD-828C-B084BE0939D4}" type="datetimeFigureOut">
              <a:rPr lang="zh-CN" altLang="en-US" smtClean="0"/>
              <a:t>2023/1/1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09CD453-73E6-40D5-B8F6-609FF252791B}"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0FA429F9-DC2C-48FD-828C-B084BE0939D4}" type="datetimeFigureOut">
              <a:rPr lang="zh-CN" altLang="en-US" smtClean="0"/>
              <a:t>2023/1/1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09CD453-73E6-40D5-B8F6-609FF252791B}"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p:txBody>
          <a:bodyPr/>
          <a:lstStyle/>
          <a:p>
            <a:fld id="{0FA429F9-DC2C-48FD-828C-B084BE0939D4}" type="datetimeFigureOut">
              <a:rPr lang="zh-CN" altLang="en-US" smtClean="0"/>
              <a:t>2023/1/1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09CD453-73E6-40D5-B8F6-609FF252791B}"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p:txBody>
          <a:bodyPr/>
          <a:lstStyle/>
          <a:p>
            <a:fld id="{0FA429F9-DC2C-48FD-828C-B084BE0939D4}" type="datetimeFigureOut">
              <a:rPr lang="zh-CN" altLang="en-US" smtClean="0"/>
              <a:t>2023/1/1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09CD453-73E6-40D5-B8F6-609FF252791B}"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0FA429F9-DC2C-48FD-828C-B084BE0939D4}" type="datetimeFigureOut">
              <a:rPr lang="zh-CN" altLang="en-US" smtClean="0"/>
              <a:t>2023/1/1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09CD453-73E6-40D5-B8F6-609FF252791B}"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FA429F9-DC2C-48FD-828C-B084BE0939D4}" type="datetimeFigureOut">
              <a:rPr lang="zh-CN" altLang="en-US" smtClean="0"/>
              <a:t>2023/1/1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09CD453-73E6-40D5-B8F6-609FF252791B}"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0FA429F9-DC2C-48FD-828C-B084BE0939D4}" type="datetimeFigureOut">
              <a:rPr lang="zh-CN" altLang="en-US" smtClean="0"/>
              <a:t>2023/1/1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09CD453-73E6-40D5-B8F6-609FF252791B}"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0FA429F9-DC2C-48FD-828C-B084BE0939D4}" type="datetimeFigureOut">
              <a:rPr lang="zh-CN" altLang="en-US" smtClean="0"/>
              <a:t>2023/1/1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09CD453-73E6-40D5-B8F6-609FF252791B}"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0FA429F9-DC2C-48FD-828C-B084BE0939D4}" type="datetimeFigureOut">
              <a:rPr lang="zh-CN" altLang="en-US" smtClean="0"/>
              <a:t>2023/1/1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09CD453-73E6-40D5-B8F6-609FF252791B}"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0FA429F9-DC2C-48FD-828C-B084BE0939D4}" type="datetimeFigureOut">
              <a:rPr lang="zh-CN" altLang="en-US" smtClean="0"/>
              <a:t>2023/1/1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09CD453-73E6-40D5-B8F6-609FF252791B}"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2_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0" y="4529138"/>
            <a:ext cx="12192000" cy="2328862"/>
          </a:xfrm>
          <a:custGeom>
            <a:avLst/>
            <a:gdLst>
              <a:gd name="connsiteX0" fmla="*/ 0 w 12192000"/>
              <a:gd name="connsiteY0" fmla="*/ 0 h 2328862"/>
              <a:gd name="connsiteX1" fmla="*/ 12192000 w 12192000"/>
              <a:gd name="connsiteY1" fmla="*/ 0 h 2328862"/>
              <a:gd name="connsiteX2" fmla="*/ 12192000 w 12192000"/>
              <a:gd name="connsiteY2" fmla="*/ 2328862 h 2328862"/>
              <a:gd name="connsiteX3" fmla="*/ 0 w 12192000"/>
              <a:gd name="connsiteY3" fmla="*/ 2328862 h 2328862"/>
            </a:gdLst>
            <a:ahLst/>
            <a:cxnLst>
              <a:cxn ang="0">
                <a:pos x="connsiteX0" y="connsiteY0"/>
              </a:cxn>
              <a:cxn ang="0">
                <a:pos x="connsiteX1" y="connsiteY1"/>
              </a:cxn>
              <a:cxn ang="0">
                <a:pos x="connsiteX2" y="connsiteY2"/>
              </a:cxn>
              <a:cxn ang="0">
                <a:pos x="connsiteX3" y="connsiteY3"/>
              </a:cxn>
            </a:cxnLst>
            <a:rect l="l" t="t" r="r" b="b"/>
            <a:pathLst>
              <a:path w="12192000" h="2328862">
                <a:moveTo>
                  <a:pt x="0" y="0"/>
                </a:moveTo>
                <a:lnTo>
                  <a:pt x="12192000" y="0"/>
                </a:lnTo>
                <a:lnTo>
                  <a:pt x="12192000" y="2328862"/>
                </a:lnTo>
                <a:lnTo>
                  <a:pt x="0" y="2328862"/>
                </a:lnTo>
                <a:close/>
              </a:path>
            </a:pathLst>
          </a:custGeom>
        </p:spPr>
        <p:txBody>
          <a:bodyPr wrap="square">
            <a:noAutofit/>
          </a:bodyPr>
          <a:lstStyle/>
          <a:p>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0_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8724275" y="-1"/>
            <a:ext cx="3467725" cy="6858000"/>
          </a:xfrm>
          <a:custGeom>
            <a:avLst/>
            <a:gdLst>
              <a:gd name="connsiteX0" fmla="*/ 0 w 3467725"/>
              <a:gd name="connsiteY0" fmla="*/ 0 h 6858000"/>
              <a:gd name="connsiteX1" fmla="*/ 3467725 w 3467725"/>
              <a:gd name="connsiteY1" fmla="*/ 0 h 6858000"/>
              <a:gd name="connsiteX2" fmla="*/ 3467725 w 3467725"/>
              <a:gd name="connsiteY2" fmla="*/ 6858000 h 6858000"/>
              <a:gd name="connsiteX3" fmla="*/ 0 w 346772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467725" h="6858000">
                <a:moveTo>
                  <a:pt x="0" y="0"/>
                </a:moveTo>
                <a:lnTo>
                  <a:pt x="3467725" y="0"/>
                </a:lnTo>
                <a:lnTo>
                  <a:pt x="3467725" y="6858000"/>
                </a:lnTo>
                <a:lnTo>
                  <a:pt x="0" y="6858000"/>
                </a:lnTo>
                <a:close/>
              </a:path>
            </a:pathLst>
          </a:custGeom>
        </p:spPr>
        <p:txBody>
          <a:bodyPr wrap="square">
            <a:noAutofit/>
          </a:bodyPr>
          <a:lstStyle/>
          <a:p>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1_Custom Layout">
    <p:spTree>
      <p:nvGrpSpPr>
        <p:cNvPr id="1" name=""/>
        <p:cNvGrpSpPr/>
        <p:nvPr/>
      </p:nvGrpSpPr>
      <p:grpSpPr>
        <a:xfrm>
          <a:off x="0" y="0"/>
          <a:ext cx="0" cy="0"/>
          <a:chOff x="0" y="0"/>
          <a:chExt cx="0" cy="0"/>
        </a:xfrm>
      </p:grpSpPr>
      <p:sp>
        <p:nvSpPr>
          <p:cNvPr id="6" name="Picture Placeholder 6"/>
          <p:cNvSpPr>
            <a:spLocks noGrp="1"/>
          </p:cNvSpPr>
          <p:nvPr>
            <p:ph type="pic" sz="quarter" idx="10"/>
          </p:nvPr>
        </p:nvSpPr>
        <p:spPr>
          <a:xfrm>
            <a:off x="1" y="0"/>
            <a:ext cx="5630863" cy="6858000"/>
          </a:xfrm>
        </p:spPr>
        <p:txBody>
          <a:bodyPr/>
          <a:lstStyle/>
          <a:p>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52_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4717143" y="1582059"/>
            <a:ext cx="2046514" cy="3675951"/>
          </a:xfrm>
          <a:custGeom>
            <a:avLst/>
            <a:gdLst>
              <a:gd name="connsiteX0" fmla="*/ 0 w 2046514"/>
              <a:gd name="connsiteY0" fmla="*/ 0 h 3675951"/>
              <a:gd name="connsiteX1" fmla="*/ 2046514 w 2046514"/>
              <a:gd name="connsiteY1" fmla="*/ 0 h 3675951"/>
              <a:gd name="connsiteX2" fmla="*/ 2046514 w 2046514"/>
              <a:gd name="connsiteY2" fmla="*/ 3675951 h 3675951"/>
              <a:gd name="connsiteX3" fmla="*/ 0 w 2046514"/>
              <a:gd name="connsiteY3" fmla="*/ 3675951 h 3675951"/>
            </a:gdLst>
            <a:ahLst/>
            <a:cxnLst>
              <a:cxn ang="0">
                <a:pos x="connsiteX0" y="connsiteY0"/>
              </a:cxn>
              <a:cxn ang="0">
                <a:pos x="connsiteX1" y="connsiteY1"/>
              </a:cxn>
              <a:cxn ang="0">
                <a:pos x="connsiteX2" y="connsiteY2"/>
              </a:cxn>
              <a:cxn ang="0">
                <a:pos x="connsiteX3" y="connsiteY3"/>
              </a:cxn>
            </a:cxnLst>
            <a:rect l="l" t="t" r="r" b="b"/>
            <a:pathLst>
              <a:path w="2046514" h="3675951">
                <a:moveTo>
                  <a:pt x="0" y="0"/>
                </a:moveTo>
                <a:lnTo>
                  <a:pt x="2046514" y="0"/>
                </a:lnTo>
                <a:lnTo>
                  <a:pt x="2046514" y="3675951"/>
                </a:lnTo>
                <a:lnTo>
                  <a:pt x="0" y="3675951"/>
                </a:lnTo>
                <a:close/>
              </a:path>
            </a:pathLst>
          </a:custGeom>
        </p:spPr>
        <p:txBody>
          <a:bodyPr wrap="square">
            <a:noAutofit/>
          </a:bodyPr>
          <a:lstStyle/>
          <a:p>
            <a:endParaRPr lang="id-ID"/>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0FA429F9-DC2C-48FD-828C-B084BE0939D4}" type="datetimeFigureOut">
              <a:rPr lang="zh-CN" altLang="en-US" smtClean="0"/>
              <a:t>2023/1/1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09CD453-73E6-40D5-B8F6-609FF252791B}" type="slidenum">
              <a:rPr lang="zh-CN" altLang="en-US" smtClean="0"/>
              <a:t>‹#›</a:t>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0FA429F9-DC2C-48FD-828C-B084BE0939D4}" type="datetimeFigureOut">
              <a:rPr lang="zh-CN" altLang="en-US" smtClean="0"/>
              <a:t>2023/1/1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09CD453-73E6-40D5-B8F6-609FF252791B}" type="slidenum">
              <a:rPr lang="zh-CN" altLang="en-US" smtClean="0"/>
              <a:t>‹#›</a:t>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0FA429F9-DC2C-48FD-828C-B084BE0939D4}" type="datetimeFigureOut">
              <a:rPr lang="zh-CN" altLang="en-US" smtClean="0"/>
              <a:t>2023/1/1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09CD453-73E6-40D5-B8F6-609FF252791B}" type="slidenum">
              <a:rPr lang="zh-CN" altLang="en-US" smtClean="0"/>
              <a:t>‹#›</a:t>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p:txBody>
          <a:bodyPr/>
          <a:lstStyle/>
          <a:p>
            <a:fld id="{0FA429F9-DC2C-48FD-828C-B084BE0939D4}" type="datetimeFigureOut">
              <a:rPr lang="zh-CN" altLang="en-US" smtClean="0"/>
              <a:t>2023/1/1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09CD453-73E6-40D5-B8F6-609FF252791B}" type="slidenum">
              <a:rPr lang="zh-CN" altLang="en-US" smtClean="0"/>
              <a:t>‹#›</a:t>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p:txBody>
          <a:bodyPr/>
          <a:lstStyle/>
          <a:p>
            <a:fld id="{0FA429F9-DC2C-48FD-828C-B084BE0939D4}" type="datetimeFigureOut">
              <a:rPr lang="zh-CN" altLang="en-US" smtClean="0"/>
              <a:t>2023/1/1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09CD453-73E6-40D5-B8F6-609FF252791B}" type="slidenum">
              <a:rPr lang="zh-CN" altLang="en-US" smtClean="0"/>
              <a:t>‹#›</a:t>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0FA429F9-DC2C-48FD-828C-B084BE0939D4}" type="datetimeFigureOut">
              <a:rPr lang="zh-CN" altLang="en-US" smtClean="0"/>
              <a:t>2023/1/1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09CD453-73E6-40D5-B8F6-609FF252791B}" type="slidenum">
              <a:rPr lang="zh-CN" altLang="en-US" smtClean="0"/>
              <a:t>‹#›</a:t>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FA429F9-DC2C-48FD-828C-B084BE0939D4}" type="datetimeFigureOut">
              <a:rPr lang="zh-CN" altLang="en-US" smtClean="0"/>
              <a:t>2023/1/1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09CD453-73E6-40D5-B8F6-609FF252791B}" type="slidenum">
              <a:rPr lang="zh-CN" altLang="en-US" smtClean="0"/>
              <a:t>‹#›</a:t>
            </a:fld>
            <a:endParaRPr lang="zh-CN"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0FA429F9-DC2C-48FD-828C-B084BE0939D4}" type="datetimeFigureOut">
              <a:rPr lang="zh-CN" altLang="en-US" smtClean="0"/>
              <a:t>2023/1/1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09CD453-73E6-40D5-B8F6-609FF252791B}" type="slidenum">
              <a:rPr lang="zh-CN" altLang="en-US" smtClean="0"/>
              <a:t>‹#›</a:t>
            </a:fld>
            <a:endParaRPr lang="zh-CN" alt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0FA429F9-DC2C-48FD-828C-B084BE0939D4}" type="datetimeFigureOut">
              <a:rPr lang="zh-CN" altLang="en-US" smtClean="0"/>
              <a:t>2023/1/1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09CD453-73E6-40D5-B8F6-609FF252791B}" type="slidenum">
              <a:rPr lang="zh-CN" altLang="en-US" smtClean="0"/>
              <a:t>‹#›</a:t>
            </a:fld>
            <a:endParaRPr lang="zh-CN" alt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0FA429F9-DC2C-48FD-828C-B084BE0939D4}" type="datetimeFigureOut">
              <a:rPr lang="zh-CN" altLang="en-US" smtClean="0"/>
              <a:t>2023/1/1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09CD453-73E6-40D5-B8F6-609FF252791B}" type="slidenum">
              <a:rPr lang="zh-CN" altLang="en-US" smtClean="0"/>
              <a:t>‹#›</a:t>
            </a:fld>
            <a:endParaRPr lang="zh-CN" alt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0FA429F9-DC2C-48FD-828C-B084BE0939D4}" type="datetimeFigureOut">
              <a:rPr lang="zh-CN" altLang="en-US" smtClean="0"/>
              <a:t>2023/1/1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09CD453-73E6-40D5-B8F6-609FF252791B}" type="slidenum">
              <a:rPr lang="zh-CN" altLang="en-US" smtClean="0"/>
              <a:t>‹#›</a:t>
            </a:fld>
            <a:endParaRPr lang="zh-CN" alt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2_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0" y="4529138"/>
            <a:ext cx="12192000" cy="2328862"/>
          </a:xfrm>
          <a:custGeom>
            <a:avLst/>
            <a:gdLst>
              <a:gd name="connsiteX0" fmla="*/ 0 w 12192000"/>
              <a:gd name="connsiteY0" fmla="*/ 0 h 2328862"/>
              <a:gd name="connsiteX1" fmla="*/ 12192000 w 12192000"/>
              <a:gd name="connsiteY1" fmla="*/ 0 h 2328862"/>
              <a:gd name="connsiteX2" fmla="*/ 12192000 w 12192000"/>
              <a:gd name="connsiteY2" fmla="*/ 2328862 h 2328862"/>
              <a:gd name="connsiteX3" fmla="*/ 0 w 12192000"/>
              <a:gd name="connsiteY3" fmla="*/ 2328862 h 2328862"/>
            </a:gdLst>
            <a:ahLst/>
            <a:cxnLst>
              <a:cxn ang="0">
                <a:pos x="connsiteX0" y="connsiteY0"/>
              </a:cxn>
              <a:cxn ang="0">
                <a:pos x="connsiteX1" y="connsiteY1"/>
              </a:cxn>
              <a:cxn ang="0">
                <a:pos x="connsiteX2" y="connsiteY2"/>
              </a:cxn>
              <a:cxn ang="0">
                <a:pos x="connsiteX3" y="connsiteY3"/>
              </a:cxn>
            </a:cxnLst>
            <a:rect l="l" t="t" r="r" b="b"/>
            <a:pathLst>
              <a:path w="12192000" h="2328862">
                <a:moveTo>
                  <a:pt x="0" y="0"/>
                </a:moveTo>
                <a:lnTo>
                  <a:pt x="12192000" y="0"/>
                </a:lnTo>
                <a:lnTo>
                  <a:pt x="12192000" y="2328862"/>
                </a:lnTo>
                <a:lnTo>
                  <a:pt x="0" y="2328862"/>
                </a:lnTo>
                <a:close/>
              </a:path>
            </a:pathLst>
          </a:custGeom>
        </p:spPr>
        <p:txBody>
          <a:bodyPr wrap="square">
            <a:noAutofit/>
          </a:bodyPr>
          <a:lstStyle/>
          <a:p>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20_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8724275" y="-1"/>
            <a:ext cx="3467725" cy="6858000"/>
          </a:xfrm>
          <a:custGeom>
            <a:avLst/>
            <a:gdLst>
              <a:gd name="connsiteX0" fmla="*/ 0 w 3467725"/>
              <a:gd name="connsiteY0" fmla="*/ 0 h 6858000"/>
              <a:gd name="connsiteX1" fmla="*/ 3467725 w 3467725"/>
              <a:gd name="connsiteY1" fmla="*/ 0 h 6858000"/>
              <a:gd name="connsiteX2" fmla="*/ 3467725 w 3467725"/>
              <a:gd name="connsiteY2" fmla="*/ 6858000 h 6858000"/>
              <a:gd name="connsiteX3" fmla="*/ 0 w 346772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467725" h="6858000">
                <a:moveTo>
                  <a:pt x="0" y="0"/>
                </a:moveTo>
                <a:lnTo>
                  <a:pt x="3467725" y="0"/>
                </a:lnTo>
                <a:lnTo>
                  <a:pt x="3467725" y="6858000"/>
                </a:lnTo>
                <a:lnTo>
                  <a:pt x="0" y="6858000"/>
                </a:lnTo>
                <a:close/>
              </a:path>
            </a:pathLst>
          </a:custGeom>
        </p:spPr>
        <p:txBody>
          <a:bodyPr wrap="square">
            <a:noAutofit/>
          </a:bodyPr>
          <a:lstStyle/>
          <a:p>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51_Custom Layout">
    <p:spTree>
      <p:nvGrpSpPr>
        <p:cNvPr id="1" name=""/>
        <p:cNvGrpSpPr/>
        <p:nvPr/>
      </p:nvGrpSpPr>
      <p:grpSpPr>
        <a:xfrm>
          <a:off x="0" y="0"/>
          <a:ext cx="0" cy="0"/>
          <a:chOff x="0" y="0"/>
          <a:chExt cx="0" cy="0"/>
        </a:xfrm>
      </p:grpSpPr>
      <p:sp>
        <p:nvSpPr>
          <p:cNvPr id="6" name="Picture Placeholder 6"/>
          <p:cNvSpPr>
            <a:spLocks noGrp="1"/>
          </p:cNvSpPr>
          <p:nvPr>
            <p:ph type="pic" sz="quarter" idx="10"/>
          </p:nvPr>
        </p:nvSpPr>
        <p:spPr>
          <a:xfrm>
            <a:off x="1" y="0"/>
            <a:ext cx="5630863" cy="6858000"/>
          </a:xfrm>
        </p:spPr>
        <p:txBody>
          <a:bodyPr/>
          <a:lstStyle/>
          <a:p>
            <a:endParaRPr 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52_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4717143" y="1582059"/>
            <a:ext cx="2046514" cy="3675951"/>
          </a:xfrm>
          <a:custGeom>
            <a:avLst/>
            <a:gdLst>
              <a:gd name="connsiteX0" fmla="*/ 0 w 2046514"/>
              <a:gd name="connsiteY0" fmla="*/ 0 h 3675951"/>
              <a:gd name="connsiteX1" fmla="*/ 2046514 w 2046514"/>
              <a:gd name="connsiteY1" fmla="*/ 0 h 3675951"/>
              <a:gd name="connsiteX2" fmla="*/ 2046514 w 2046514"/>
              <a:gd name="connsiteY2" fmla="*/ 3675951 h 3675951"/>
              <a:gd name="connsiteX3" fmla="*/ 0 w 2046514"/>
              <a:gd name="connsiteY3" fmla="*/ 3675951 h 3675951"/>
            </a:gdLst>
            <a:ahLst/>
            <a:cxnLst>
              <a:cxn ang="0">
                <a:pos x="connsiteX0" y="connsiteY0"/>
              </a:cxn>
              <a:cxn ang="0">
                <a:pos x="connsiteX1" y="connsiteY1"/>
              </a:cxn>
              <a:cxn ang="0">
                <a:pos x="connsiteX2" y="connsiteY2"/>
              </a:cxn>
              <a:cxn ang="0">
                <a:pos x="connsiteX3" y="connsiteY3"/>
              </a:cxn>
            </a:cxnLst>
            <a:rect l="l" t="t" r="r" b="b"/>
            <a:pathLst>
              <a:path w="2046514" h="3675951">
                <a:moveTo>
                  <a:pt x="0" y="0"/>
                </a:moveTo>
                <a:lnTo>
                  <a:pt x="2046514" y="0"/>
                </a:lnTo>
                <a:lnTo>
                  <a:pt x="2046514" y="3675951"/>
                </a:lnTo>
                <a:lnTo>
                  <a:pt x="0" y="3675951"/>
                </a:lnTo>
                <a:close/>
              </a:path>
            </a:pathLst>
          </a:custGeom>
        </p:spPr>
        <p:txBody>
          <a:bodyPr wrap="square">
            <a:noAutofit/>
          </a:bodyPr>
          <a:lstStyle/>
          <a:p>
            <a:endParaRPr lang="id-ID"/>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2" Type="http://schemas.openxmlformats.org/officeDocument/2006/relationships/slideLayout" Target="../slideLayouts/slideLayout17.xml"/><Relationship Id="rId16" Type="http://schemas.openxmlformats.org/officeDocument/2006/relationships/theme" Target="../theme/theme2.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slideLayout" Target="../slideLayouts/slideLayout3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A429F9-DC2C-48FD-828C-B084BE0939D4}" type="datetimeFigureOut">
              <a:rPr lang="zh-CN" altLang="en-US" smtClean="0"/>
              <a:t>2023/1/1</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9CD453-73E6-40D5-B8F6-609FF252791B}"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A429F9-DC2C-48FD-828C-B084BE0939D4}" type="datetimeFigureOut">
              <a:rPr lang="zh-CN" altLang="en-US" smtClean="0"/>
              <a:t>2023/1/1</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9CD453-73E6-40D5-B8F6-609FF252791B}"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 id="2147483677" r:id="rId13"/>
    <p:sldLayoutId id="2147483678" r:id="rId14"/>
    <p:sldLayoutId id="2147483679"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5.xml"/><Relationship Id="rId1" Type="http://schemas.openxmlformats.org/officeDocument/2006/relationships/themeOverride" Target="../theme/themeOverride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2.xml"/><Relationship Id="rId1" Type="http://schemas.openxmlformats.org/officeDocument/2006/relationships/themeOverride" Target="../theme/themeOverride3.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hemeOverride" Target="../theme/themeOverride4.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slideLayout" Target="../slideLayouts/slideLayout14.xml"/><Relationship Id="rId1" Type="http://schemas.openxmlformats.org/officeDocument/2006/relationships/themeOverride" Target="../theme/themeOverr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1.xml"/><Relationship Id="rId1" Type="http://schemas.openxmlformats.org/officeDocument/2006/relationships/themeOverride" Target="../theme/themeOverr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2.xml"/><Relationship Id="rId1" Type="http://schemas.openxmlformats.org/officeDocument/2006/relationships/themeOverride" Target="../theme/themeOverride7.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27.xml"/><Relationship Id="rId1" Type="http://schemas.openxmlformats.org/officeDocument/2006/relationships/themeOverride" Target="../theme/themeOverride8.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13.xml"/><Relationship Id="rId1" Type="http://schemas.openxmlformats.org/officeDocument/2006/relationships/themeOverride" Target="../theme/themeOverride9.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hemeOverride" Target="../theme/themeOverr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3.xml"/><Relationship Id="rId1" Type="http://schemas.openxmlformats.org/officeDocument/2006/relationships/themeOverride" Target="../theme/themeOverr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4.xml"/><Relationship Id="rId1" Type="http://schemas.openxmlformats.org/officeDocument/2006/relationships/themeOverride" Target="../theme/themeOverride12.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27.xml"/><Relationship Id="rId1" Type="http://schemas.openxmlformats.org/officeDocument/2006/relationships/themeOverride" Target="../theme/themeOverr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5.xml"/><Relationship Id="rId1" Type="http://schemas.openxmlformats.org/officeDocument/2006/relationships/themeOverride" Target="../theme/themeOverride14.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hemeOverride" Target="../theme/themeOverride15.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hemeOverride" Target="../theme/themeOverride16.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hemeOverride" Target="../theme/themeOverride17.xml"/></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27.xml"/><Relationship Id="rId1" Type="http://schemas.openxmlformats.org/officeDocument/2006/relationships/themeOverride" Target="../theme/themeOverride18.xml"/></Relationships>
</file>

<file path=ppt/slides/_rels/slide1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6.xml"/><Relationship Id="rId1" Type="http://schemas.openxmlformats.org/officeDocument/2006/relationships/themeOverride" Target="../theme/themeOverride19.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hemeOverride" Target="../theme/themeOverride20.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6.xml"/><Relationship Id="rId1" Type="http://schemas.openxmlformats.org/officeDocument/2006/relationships/themeOverride" Target="../theme/themeOverride21.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hemeOverride" Target="../theme/themeOverride22.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2.xml"/><Relationship Id="rId1" Type="http://schemas.openxmlformats.org/officeDocument/2006/relationships/themeOverride" Target="../theme/themeOverride23.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rgbClr val="E7C9D6"/>
            </a:gs>
            <a:gs pos="100000">
              <a:srgbClr val="865D97"/>
            </a:gs>
          </a:gsLst>
          <a:lin ang="5400000" scaled="1"/>
        </a:gradFill>
        <a:effectLst/>
      </p:bgPr>
    </p:bg>
    <p:spTree>
      <p:nvGrpSpPr>
        <p:cNvPr id="1" name=""/>
        <p:cNvGrpSpPr/>
        <p:nvPr/>
      </p:nvGrpSpPr>
      <p:grpSpPr>
        <a:xfrm>
          <a:off x="0" y="0"/>
          <a:ext cx="0" cy="0"/>
          <a:chOff x="0" y="0"/>
          <a:chExt cx="0" cy="0"/>
        </a:xfrm>
      </p:grpSpPr>
      <p:sp>
        <p:nvSpPr>
          <p:cNvPr id="2" name="Rectangle 1"/>
          <p:cNvSpPr/>
          <p:nvPr/>
        </p:nvSpPr>
        <p:spPr>
          <a:xfrm>
            <a:off x="2515466" y="3543893"/>
            <a:ext cx="7084868" cy="584775"/>
          </a:xfrm>
          <a:prstGeom prst="rect">
            <a:avLst/>
          </a:prstGeom>
        </p:spPr>
        <p:txBody>
          <a:bodyPr wrap="square">
            <a:spAutoFit/>
          </a:bodyPr>
          <a:lstStyle/>
          <a:p>
            <a:pPr algn="ctr">
              <a:defRPr/>
            </a:pPr>
            <a:r>
              <a:rPr lang="zh-CN" altLang="en-US" sz="800" dirty="0">
                <a:solidFill>
                  <a:schemeClr val="bg1"/>
                </a:solidFill>
                <a:latin typeface="Roboto Light" charset="0"/>
                <a:ea typeface="Roboto Light" charset="0"/>
                <a:cs typeface="Roboto Light" charset="0"/>
              </a:rPr>
              <a:t>点击输入您的替换内容感谢您的支持点击输入您的替换内容感谢您的支持点击输入您的替换内容感谢您的支持</a:t>
            </a:r>
            <a:endParaRPr lang="en-US" altLang="zh-CN" sz="800" dirty="0">
              <a:solidFill>
                <a:schemeClr val="bg1"/>
              </a:solidFill>
              <a:latin typeface="Roboto Light" charset="0"/>
              <a:ea typeface="Roboto Light" charset="0"/>
              <a:cs typeface="Roboto Light" charset="0"/>
            </a:endParaRPr>
          </a:p>
          <a:p>
            <a:pPr algn="ctr">
              <a:defRPr/>
            </a:pPr>
            <a:r>
              <a:rPr lang="zh-CN" altLang="en-US" sz="800" dirty="0">
                <a:solidFill>
                  <a:schemeClr val="bg1"/>
                </a:solidFill>
                <a:latin typeface="Roboto Light" charset="0"/>
                <a:ea typeface="Roboto Light" charset="0"/>
                <a:cs typeface="Roboto Light" charset="0"/>
              </a:rPr>
              <a:t>点击输入您的替换内容感谢您的支持点击输入您的替换内容感谢您的支持点击输入您的替换内容感谢您的支持点击输入您的替换内容感谢您的支持</a:t>
            </a:r>
            <a:endParaRPr lang="en-US" altLang="zh-CN" sz="800" dirty="0">
              <a:solidFill>
                <a:schemeClr val="bg1"/>
              </a:solidFill>
              <a:latin typeface="Roboto Light" charset="0"/>
              <a:ea typeface="Roboto Light" charset="0"/>
              <a:cs typeface="Roboto Light" charset="0"/>
            </a:endParaRPr>
          </a:p>
          <a:p>
            <a:pPr algn="ctr">
              <a:defRPr/>
            </a:pPr>
            <a:endParaRPr lang="en-US" altLang="zh-CN" sz="800" dirty="0">
              <a:solidFill>
                <a:schemeClr val="bg1"/>
              </a:solidFill>
              <a:latin typeface="Roboto Light" charset="0"/>
              <a:ea typeface="Roboto Light" charset="0"/>
              <a:cs typeface="Roboto Light" charset="0"/>
            </a:endParaRPr>
          </a:p>
          <a:p>
            <a:pPr algn="ctr">
              <a:defRPr/>
            </a:pPr>
            <a:r>
              <a:rPr lang="zh-CN" altLang="en-US" sz="800" dirty="0">
                <a:solidFill>
                  <a:schemeClr val="bg1"/>
                </a:solidFill>
                <a:latin typeface="Roboto Light" charset="0"/>
                <a:ea typeface="Roboto Light" charset="0"/>
                <a:cs typeface="Roboto Light" charset="0"/>
              </a:rPr>
              <a:t>点击输入您的替换内容感谢您的支持点击输入您的替换内容感谢您的支持</a:t>
            </a:r>
            <a:endParaRPr lang="en-US" altLang="zh-CN" sz="800" dirty="0">
              <a:solidFill>
                <a:schemeClr val="bg1"/>
              </a:solidFill>
              <a:latin typeface="Roboto Light" charset="0"/>
              <a:ea typeface="Roboto Light" charset="0"/>
              <a:cs typeface="Roboto Light" charset="0"/>
            </a:endParaRPr>
          </a:p>
        </p:txBody>
      </p:sp>
      <p:sp>
        <p:nvSpPr>
          <p:cNvPr id="3" name="TextBox 2"/>
          <p:cNvSpPr txBox="1"/>
          <p:nvPr/>
        </p:nvSpPr>
        <p:spPr>
          <a:xfrm>
            <a:off x="2515235" y="2809875"/>
            <a:ext cx="8275955" cy="706755"/>
          </a:xfrm>
          <a:prstGeom prst="rect">
            <a:avLst/>
          </a:prstGeom>
          <a:noFill/>
        </p:spPr>
        <p:txBody>
          <a:bodyPr wrap="square" rtlCol="0">
            <a:spAutoFit/>
          </a:bodyPr>
          <a:lstStyle/>
          <a:p>
            <a:pPr algn="ctr"/>
            <a:r>
              <a:rPr lang="zh-CN" altLang="en-US" sz="4000" b="1" dirty="0">
                <a:solidFill>
                  <a:schemeClr val="bg2"/>
                </a:solidFill>
                <a:latin typeface="Arvo" charset="0"/>
                <a:ea typeface="Arvo" charset="0"/>
                <a:cs typeface="Arvo" charset="0"/>
              </a:rPr>
              <a:t>紫色极简风个人工作目标规划模板</a:t>
            </a:r>
          </a:p>
        </p:txBody>
      </p:sp>
      <p:sp>
        <p:nvSpPr>
          <p:cNvPr id="4" name="Rectangle 3"/>
          <p:cNvSpPr/>
          <p:nvPr/>
        </p:nvSpPr>
        <p:spPr>
          <a:xfrm>
            <a:off x="5816084" y="2613282"/>
            <a:ext cx="636031" cy="457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Connector 4"/>
          <p:cNvCxnSpPr/>
          <p:nvPr/>
        </p:nvCxnSpPr>
        <p:spPr>
          <a:xfrm flipV="1">
            <a:off x="0" y="3575178"/>
            <a:ext cx="12404361" cy="255711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V="1">
            <a:off x="-269823" y="603281"/>
            <a:ext cx="12461823" cy="2642911"/>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V="1">
            <a:off x="0" y="3819805"/>
            <a:ext cx="12192000" cy="2430040"/>
          </a:xfrm>
          <a:prstGeom prst="line">
            <a:avLst/>
          </a:prstGeom>
          <a:ln w="76200">
            <a:solidFill>
              <a:schemeClr val="bg2"/>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30799" y="3220842"/>
            <a:ext cx="5584276" cy="1314078"/>
          </a:xfrm>
          <a:prstGeom prst="rect">
            <a:avLst/>
          </a:prstGeom>
        </p:spPr>
        <p:txBody>
          <a:bodyPr wrap="square">
            <a:spAutoFit/>
          </a:bodyPr>
          <a:lstStyle/>
          <a:p>
            <a:pPr algn="just">
              <a:lnSpc>
                <a:spcPct val="150000"/>
              </a:lnSpc>
              <a:defRPr/>
            </a:pPr>
            <a:r>
              <a:rPr lang="zh-CN" altLang="en-US" sz="900" b="1" dirty="0">
                <a:solidFill>
                  <a:prstClr val="black">
                    <a:lumMod val="65000"/>
                    <a:lumOff val="35000"/>
                  </a:prstClr>
                </a:solidFill>
                <a:latin typeface="Roboto Light" charset="0"/>
                <a:ea typeface="Roboto Light" charset="0"/>
                <a:cs typeface="Roboto Light" charset="0"/>
              </a:rPr>
              <a:t>点击输入您的替换内容</a:t>
            </a:r>
            <a:r>
              <a:rPr lang="zh-CN" altLang="en-US" sz="900" dirty="0">
                <a:solidFill>
                  <a:prstClr val="black">
                    <a:lumMod val="65000"/>
                    <a:lumOff val="35000"/>
                  </a:prstClr>
                </a:solidFill>
                <a:latin typeface="Roboto Light" charset="0"/>
                <a:ea typeface="Roboto Light" charset="0"/>
                <a:cs typeface="Roboto Light" charset="0"/>
              </a:rPr>
              <a:t>感谢您的支持点击输入您的替换内容感谢您的支持点击输入您的替换内容感谢您的支持</a:t>
            </a:r>
            <a:endParaRPr lang="en-US" altLang="zh-CN" sz="900" dirty="0">
              <a:solidFill>
                <a:prstClr val="black">
                  <a:lumMod val="65000"/>
                  <a:lumOff val="35000"/>
                </a:prstClr>
              </a:solidFill>
              <a:latin typeface="Roboto Light" charset="0"/>
              <a:ea typeface="Roboto Light" charset="0"/>
              <a:cs typeface="Roboto Light" charset="0"/>
            </a:endParaRPr>
          </a:p>
          <a:p>
            <a:pPr algn="just">
              <a:lnSpc>
                <a:spcPct val="150000"/>
              </a:lnSpc>
              <a:defRPr/>
            </a:pPr>
            <a:r>
              <a:rPr lang="zh-CN" altLang="en-US" sz="900" dirty="0">
                <a:solidFill>
                  <a:prstClr val="black">
                    <a:lumMod val="65000"/>
                    <a:lumOff val="35000"/>
                  </a:prstClr>
                </a:solidFill>
                <a:latin typeface="Roboto Light" charset="0"/>
                <a:ea typeface="Roboto Light" charset="0"/>
                <a:cs typeface="Roboto Light" charset="0"/>
              </a:rPr>
              <a:t>点击输入您的替换内容感谢您的支持点击输入您的替换内容感谢您的支持点击输入您的替换内容感谢您的支持点击输入您的替换内容感谢您的支持</a:t>
            </a:r>
            <a:endParaRPr lang="en-US" altLang="zh-CN" sz="900" dirty="0">
              <a:solidFill>
                <a:prstClr val="black">
                  <a:lumMod val="65000"/>
                  <a:lumOff val="35000"/>
                </a:prstClr>
              </a:solidFill>
              <a:latin typeface="Roboto Light" charset="0"/>
              <a:ea typeface="Roboto Light" charset="0"/>
              <a:cs typeface="Roboto Light" charset="0"/>
            </a:endParaRPr>
          </a:p>
          <a:p>
            <a:pPr algn="just">
              <a:lnSpc>
                <a:spcPct val="150000"/>
              </a:lnSpc>
              <a:defRPr/>
            </a:pPr>
            <a:endParaRPr lang="en-US" altLang="zh-CN" sz="900" dirty="0">
              <a:solidFill>
                <a:prstClr val="black">
                  <a:lumMod val="65000"/>
                  <a:lumOff val="35000"/>
                </a:prstClr>
              </a:solidFill>
              <a:latin typeface="Roboto Light" charset="0"/>
              <a:ea typeface="Roboto Light" charset="0"/>
              <a:cs typeface="Roboto Light" charset="0"/>
            </a:endParaRPr>
          </a:p>
          <a:p>
            <a:pPr algn="just">
              <a:lnSpc>
                <a:spcPct val="150000"/>
              </a:lnSpc>
              <a:defRPr/>
            </a:pPr>
            <a:r>
              <a:rPr lang="zh-CN" altLang="en-US" sz="900" dirty="0">
                <a:solidFill>
                  <a:prstClr val="black">
                    <a:lumMod val="65000"/>
                    <a:lumOff val="35000"/>
                  </a:prstClr>
                </a:solidFill>
                <a:latin typeface="Roboto Light" charset="0"/>
                <a:ea typeface="Roboto Light" charset="0"/>
                <a:cs typeface="Roboto Light" charset="0"/>
              </a:rPr>
              <a:t>点击输入您的替换内容感谢您的支持点击输入您的替换内容感谢您的支持</a:t>
            </a:r>
            <a:endParaRPr lang="en-US" altLang="zh-CN" sz="900" dirty="0">
              <a:solidFill>
                <a:prstClr val="black">
                  <a:lumMod val="65000"/>
                  <a:lumOff val="35000"/>
                </a:prstClr>
              </a:solidFill>
              <a:latin typeface="Roboto Light" charset="0"/>
              <a:ea typeface="Roboto Light" charset="0"/>
              <a:cs typeface="Roboto Light" charset="0"/>
            </a:endParaRPr>
          </a:p>
        </p:txBody>
      </p:sp>
      <p:sp>
        <p:nvSpPr>
          <p:cNvPr id="3" name="Rectangle 2"/>
          <p:cNvSpPr/>
          <p:nvPr/>
        </p:nvSpPr>
        <p:spPr>
          <a:xfrm>
            <a:off x="770200" y="4770429"/>
            <a:ext cx="4056594" cy="1133713"/>
          </a:xfrm>
          <a:prstGeom prst="rect">
            <a:avLst/>
          </a:prstGeom>
          <a:gradFill>
            <a:gsLst>
              <a:gs pos="0">
                <a:srgbClr val="E7C9D6"/>
              </a:gs>
              <a:gs pos="100000">
                <a:srgbClr val="865D97"/>
              </a:gs>
            </a:gsLst>
            <a:lin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4" name="Rectangle 3"/>
          <p:cNvSpPr/>
          <p:nvPr/>
        </p:nvSpPr>
        <p:spPr>
          <a:xfrm>
            <a:off x="969967" y="4944973"/>
            <a:ext cx="3657060" cy="689804"/>
          </a:xfrm>
          <a:prstGeom prst="rect">
            <a:avLst/>
          </a:prstGeom>
        </p:spPr>
        <p:txBody>
          <a:bodyPr wrap="square">
            <a:spAutoFit/>
          </a:bodyPr>
          <a:lstStyle/>
          <a:p>
            <a:pPr algn="just">
              <a:lnSpc>
                <a:spcPct val="150000"/>
              </a:lnSpc>
              <a:defRPr/>
            </a:pPr>
            <a:r>
              <a:rPr lang="zh-CN" altLang="en-US" sz="900" dirty="0">
                <a:solidFill>
                  <a:schemeClr val="bg1"/>
                </a:solidFill>
                <a:latin typeface="Roboto Light" charset="0"/>
                <a:ea typeface="Roboto Light" charset="0"/>
                <a:cs typeface="Roboto Light" charset="0"/>
              </a:rPr>
              <a:t>点击输入您的替换内容感谢您的支持点击输入您的替换内容感谢您的支持点击输入您的替换内容感谢您的支持点击输入您的替换内容感谢您的支持</a:t>
            </a:r>
            <a:endParaRPr lang="en-US" altLang="zh-CN" sz="900" dirty="0">
              <a:solidFill>
                <a:schemeClr val="bg1"/>
              </a:solidFill>
              <a:latin typeface="Roboto Light" charset="0"/>
              <a:ea typeface="Roboto Light" charset="0"/>
              <a:cs typeface="Roboto Light" charset="0"/>
            </a:endParaRPr>
          </a:p>
        </p:txBody>
      </p:sp>
      <p:sp>
        <p:nvSpPr>
          <p:cNvPr id="8" name="Subtitle 2"/>
          <p:cNvSpPr txBox="1"/>
          <p:nvPr/>
        </p:nvSpPr>
        <p:spPr>
          <a:xfrm>
            <a:off x="770169" y="2120786"/>
            <a:ext cx="3380948" cy="621621"/>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4000" b="1" spc="300" dirty="0">
                <a:solidFill>
                  <a:srgbClr val="040404"/>
                </a:solidFill>
                <a:latin typeface="Source Sans Pro Semibold" panose="020B0603030403020204" pitchFamily="34" charset="0"/>
                <a:ea typeface="Source Sans Pro Semibold" panose="020B0603030403020204" pitchFamily="34" charset="0"/>
                <a:cs typeface="Lato Medium" panose="020F0502020204030203" pitchFamily="34" charset="0"/>
              </a:rPr>
              <a:t>CONTENTS</a:t>
            </a:r>
            <a:endParaRPr lang="id-ID" sz="4000" b="1" spc="300" dirty="0">
              <a:solidFill>
                <a:srgbClr val="040404"/>
              </a:solidFill>
              <a:latin typeface="Source Sans Pro Semibold" panose="020B0603030403020204" pitchFamily="34" charset="0"/>
              <a:ea typeface="Source Sans Pro Semibold" panose="020B0603030403020204" pitchFamily="34" charset="0"/>
              <a:cs typeface="Lato Medium" panose="020F0502020204030203" pitchFamily="34" charset="0"/>
            </a:endParaRPr>
          </a:p>
        </p:txBody>
      </p:sp>
      <p:pic>
        <p:nvPicPr>
          <p:cNvPr id="7" name="图片占位符 6" descr="E:\工作\素材\0d0df1368baf14a0f2f59e85d4a91d741b58c4c1eb453-nMwB67_fw658.jpg0d0df1368baf14a0f2f59e85d4a91d741b58c4c1eb453-nMwB67_fw658"/>
          <p:cNvPicPr>
            <a:picLocks noGrp="1" noChangeAspect="1"/>
          </p:cNvPicPr>
          <p:nvPr>
            <p:ph type="pic" sz="quarter" idx="10"/>
          </p:nvPr>
        </p:nvPicPr>
        <p:blipFill>
          <a:blip r:embed="rId3"/>
          <a:srcRect/>
          <a:stretch>
            <a:fillRect/>
          </a:stretch>
        </p:blipFill>
        <p:spPr>
          <a:xfrm>
            <a:off x="8407763" y="653975"/>
            <a:ext cx="2046514" cy="2882900"/>
          </a:xfrm>
        </p:spPr>
      </p:pic>
      <p:sp>
        <p:nvSpPr>
          <p:cNvPr id="9" name="文本框 8"/>
          <p:cNvSpPr txBox="1"/>
          <p:nvPr/>
        </p:nvSpPr>
        <p:spPr>
          <a:xfrm>
            <a:off x="8037739" y="3767365"/>
            <a:ext cx="4276725" cy="2231508"/>
          </a:xfrm>
          <a:prstGeom prst="rect">
            <a:avLst/>
          </a:prstGeom>
          <a:noFill/>
        </p:spPr>
        <p:txBody>
          <a:bodyPr wrap="square" rtlCol="0">
            <a:spAutoFit/>
          </a:bodyPr>
          <a:lstStyle/>
          <a:p>
            <a:pPr>
              <a:lnSpc>
                <a:spcPct val="200000"/>
              </a:lnSpc>
            </a:pPr>
            <a:r>
              <a:rPr lang="en-US" altLang="zh-CN" dirty="0"/>
              <a:t>01.</a:t>
            </a:r>
            <a:r>
              <a:rPr lang="zh-CN" altLang="en-US" dirty="0"/>
              <a:t>在此输入您的替换标题</a:t>
            </a:r>
            <a:endParaRPr lang="en-US" altLang="zh-CN" dirty="0"/>
          </a:p>
          <a:p>
            <a:pPr>
              <a:lnSpc>
                <a:spcPct val="200000"/>
              </a:lnSpc>
            </a:pPr>
            <a:r>
              <a:rPr lang="en-US" altLang="zh-CN" dirty="0"/>
              <a:t>02.</a:t>
            </a:r>
            <a:r>
              <a:rPr lang="zh-CN" altLang="en-US" dirty="0"/>
              <a:t>在此输入您的替换标题</a:t>
            </a:r>
          </a:p>
          <a:p>
            <a:pPr>
              <a:lnSpc>
                <a:spcPct val="200000"/>
              </a:lnSpc>
            </a:pPr>
            <a:r>
              <a:rPr lang="en-US" altLang="zh-CN" dirty="0"/>
              <a:t>03.</a:t>
            </a:r>
            <a:r>
              <a:rPr lang="zh-CN" altLang="en-US" dirty="0"/>
              <a:t>在此输入您的替换标题</a:t>
            </a:r>
          </a:p>
          <a:p>
            <a:pPr>
              <a:lnSpc>
                <a:spcPct val="200000"/>
              </a:lnSpc>
            </a:pPr>
            <a:r>
              <a:rPr lang="en-US" altLang="zh-CN" dirty="0"/>
              <a:t>04.</a:t>
            </a:r>
            <a:r>
              <a:rPr lang="zh-CN" altLang="en-US" dirty="0"/>
              <a:t>在此输入您的替换标题</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943528" y="1555635"/>
            <a:ext cx="3953390" cy="1200329"/>
          </a:xfrm>
          <a:prstGeom prst="rect">
            <a:avLst/>
          </a:prstGeom>
          <a:noFill/>
        </p:spPr>
        <p:txBody>
          <a:bodyPr wrap="none" rtlCol="0">
            <a:spAutoFit/>
          </a:bodyPr>
          <a:lstStyle/>
          <a:p>
            <a:r>
              <a:rPr lang="en-US" altLang="zh-CN" sz="7200" b="1" dirty="0">
                <a:solidFill>
                  <a:schemeClr val="bg2">
                    <a:lumMod val="50000"/>
                  </a:schemeClr>
                </a:solidFill>
                <a:latin typeface="Montserrat" charset="0"/>
                <a:ea typeface="Montserrat" charset="0"/>
                <a:cs typeface="Montserrat" charset="0"/>
              </a:rPr>
              <a:t>PART 01</a:t>
            </a:r>
          </a:p>
        </p:txBody>
      </p:sp>
      <p:sp>
        <p:nvSpPr>
          <p:cNvPr id="5" name="TextBox 4"/>
          <p:cNvSpPr txBox="1"/>
          <p:nvPr/>
        </p:nvSpPr>
        <p:spPr>
          <a:xfrm>
            <a:off x="3323133" y="2755766"/>
            <a:ext cx="6501648" cy="707886"/>
          </a:xfrm>
          <a:prstGeom prst="rect">
            <a:avLst/>
          </a:prstGeom>
          <a:noFill/>
        </p:spPr>
        <p:txBody>
          <a:bodyPr wrap="square" rtlCol="0">
            <a:spAutoFit/>
          </a:bodyPr>
          <a:lstStyle/>
          <a:p>
            <a:pPr algn="ctr"/>
            <a:r>
              <a:rPr lang="zh-CN" altLang="en-US" sz="4000" dirty="0">
                <a:solidFill>
                  <a:schemeClr val="tx1">
                    <a:lumMod val="75000"/>
                    <a:lumOff val="25000"/>
                  </a:schemeClr>
                </a:solidFill>
                <a:latin typeface="Arvo" charset="0"/>
                <a:ea typeface="Arvo" charset="0"/>
                <a:cs typeface="Arvo" charset="0"/>
              </a:rPr>
              <a:t>在此输入您的替换标题</a:t>
            </a:r>
            <a:endParaRPr lang="en-US" sz="4000" dirty="0">
              <a:solidFill>
                <a:schemeClr val="tx1">
                  <a:lumMod val="75000"/>
                  <a:lumOff val="25000"/>
                </a:schemeClr>
              </a:solidFill>
              <a:latin typeface="Arvo" charset="0"/>
              <a:ea typeface="Arvo" charset="0"/>
              <a:cs typeface="Arvo" charset="0"/>
            </a:endParaRPr>
          </a:p>
        </p:txBody>
      </p:sp>
      <p:sp>
        <p:nvSpPr>
          <p:cNvPr id="6" name="Rectangle 5"/>
          <p:cNvSpPr/>
          <p:nvPr/>
        </p:nvSpPr>
        <p:spPr>
          <a:xfrm>
            <a:off x="1595312" y="3590417"/>
            <a:ext cx="9001376" cy="938719"/>
          </a:xfrm>
          <a:prstGeom prst="rect">
            <a:avLst/>
          </a:prstGeom>
        </p:spPr>
        <p:txBody>
          <a:bodyPr wrap="square">
            <a:spAutoFit/>
          </a:bodyPr>
          <a:lstStyle/>
          <a:p>
            <a:pPr algn="ctr">
              <a:lnSpc>
                <a:spcPct val="150000"/>
              </a:lnSpc>
              <a:defRPr/>
            </a:pPr>
            <a:r>
              <a:rPr lang="zh-CN" altLang="en-US" sz="1000" dirty="0">
                <a:solidFill>
                  <a:prstClr val="black">
                    <a:lumMod val="65000"/>
                    <a:lumOff val="35000"/>
                  </a:prstClr>
                </a:solidFill>
                <a:latin typeface="Roboto Light" charset="0"/>
                <a:ea typeface="Roboto Light" charset="0"/>
                <a:cs typeface="Roboto Light" charset="0"/>
              </a:rPr>
              <a:t>点击输入您的替换内容感谢您的支持点击输入您的替换内容感谢您的支持点击输入您的替换内容感谢您的支持</a:t>
            </a:r>
            <a:endParaRPr lang="en-US" altLang="zh-CN" sz="1000" dirty="0">
              <a:solidFill>
                <a:prstClr val="black">
                  <a:lumMod val="65000"/>
                  <a:lumOff val="35000"/>
                </a:prstClr>
              </a:solidFill>
              <a:latin typeface="Roboto Light" charset="0"/>
              <a:ea typeface="Roboto Light" charset="0"/>
              <a:cs typeface="Roboto Light" charset="0"/>
            </a:endParaRPr>
          </a:p>
          <a:p>
            <a:pPr algn="ctr">
              <a:lnSpc>
                <a:spcPct val="150000"/>
              </a:lnSpc>
              <a:defRPr/>
            </a:pPr>
            <a:r>
              <a:rPr lang="zh-CN" altLang="en-US" sz="1000" dirty="0">
                <a:solidFill>
                  <a:prstClr val="black">
                    <a:lumMod val="65000"/>
                    <a:lumOff val="35000"/>
                  </a:prstClr>
                </a:solidFill>
                <a:latin typeface="Roboto Light" charset="0"/>
                <a:ea typeface="Roboto Light" charset="0"/>
                <a:cs typeface="Roboto Light" charset="0"/>
              </a:rPr>
              <a:t>点击输入您的替换内容感谢您的支持点击输入您的替换内容感谢您的支持点击输入您的替换内容感谢您的支持点击输入您的替换内容感谢您的支持</a:t>
            </a:r>
            <a:endParaRPr lang="en-US" altLang="zh-CN" sz="1000" dirty="0">
              <a:solidFill>
                <a:prstClr val="black">
                  <a:lumMod val="65000"/>
                  <a:lumOff val="35000"/>
                </a:prstClr>
              </a:solidFill>
              <a:latin typeface="Roboto Light" charset="0"/>
              <a:ea typeface="Roboto Light" charset="0"/>
              <a:cs typeface="Roboto Light" charset="0"/>
            </a:endParaRPr>
          </a:p>
          <a:p>
            <a:pPr algn="ctr">
              <a:lnSpc>
                <a:spcPct val="150000"/>
              </a:lnSpc>
              <a:defRPr/>
            </a:pPr>
            <a:r>
              <a:rPr lang="zh-CN" altLang="en-US" sz="1000" dirty="0">
                <a:solidFill>
                  <a:prstClr val="black">
                    <a:lumMod val="65000"/>
                    <a:lumOff val="35000"/>
                  </a:prstClr>
                </a:solidFill>
                <a:latin typeface="Roboto Light" charset="0"/>
                <a:ea typeface="Roboto Light" charset="0"/>
                <a:cs typeface="Roboto Light" charset="0"/>
              </a:rPr>
              <a:t>点击输入您的替换内容感谢您的支持点击输入您的替换内容感谢您的支持</a:t>
            </a:r>
            <a:endParaRPr lang="en-US" altLang="zh-CN" sz="1000" dirty="0">
              <a:solidFill>
                <a:prstClr val="black">
                  <a:lumMod val="65000"/>
                  <a:lumOff val="35000"/>
                </a:prstClr>
              </a:solidFill>
              <a:latin typeface="Roboto Light" charset="0"/>
              <a:ea typeface="Roboto Light" charset="0"/>
              <a:cs typeface="Roboto Light" charset="0"/>
            </a:endParaRPr>
          </a:p>
          <a:p>
            <a:pPr algn="ctr" fontAlgn="base"/>
            <a:endParaRPr lang="en-US" sz="1000" dirty="0">
              <a:solidFill>
                <a:schemeClr val="tx1">
                  <a:lumMod val="65000"/>
                  <a:lumOff val="35000"/>
                </a:schemeClr>
              </a:solidFill>
              <a:effectLst/>
              <a:latin typeface="Open Sans Light" charset="0"/>
              <a:ea typeface="Open Sans Light" charset="0"/>
              <a:cs typeface="Open Sans Light" charset="0"/>
            </a:endParaRPr>
          </a:p>
        </p:txBody>
      </p:sp>
      <p:sp>
        <p:nvSpPr>
          <p:cNvPr id="7" name="Rectangle 6"/>
          <p:cNvSpPr/>
          <p:nvPr/>
        </p:nvSpPr>
        <p:spPr>
          <a:xfrm>
            <a:off x="2400049" y="3071782"/>
            <a:ext cx="1706006" cy="7585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0" y="0"/>
            <a:ext cx="12192000" cy="80682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图片占位符 14" descr="图片包含 户外, 日落, 水, 自然&#10;&#10;描述已自动生成"/>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33021" b="33021"/>
          <a:stretch>
            <a:fillRect/>
          </a:stretch>
        </p:blipFill>
        <p:spPr/>
      </p:pic>
      <p:sp>
        <p:nvSpPr>
          <p:cNvPr id="16" name="矩形 15"/>
          <p:cNvSpPr/>
          <p:nvPr/>
        </p:nvSpPr>
        <p:spPr>
          <a:xfrm>
            <a:off x="0" y="4529137"/>
            <a:ext cx="12192000" cy="2328862"/>
          </a:xfrm>
          <a:prstGeom prst="rect">
            <a:avLst/>
          </a:prstGeom>
          <a:gradFill>
            <a:gsLst>
              <a:gs pos="0">
                <a:srgbClr val="E7C9D6"/>
              </a:gs>
              <a:gs pos="100000">
                <a:srgbClr val="865D97"/>
              </a:gs>
            </a:gsLst>
            <a:lin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p14:switch dir="l"/>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4" name="组合 63"/>
          <p:cNvGrpSpPr/>
          <p:nvPr/>
        </p:nvGrpSpPr>
        <p:grpSpPr>
          <a:xfrm>
            <a:off x="704744" y="338449"/>
            <a:ext cx="3108254" cy="416408"/>
            <a:chOff x="704744" y="338449"/>
            <a:chExt cx="3108254" cy="416408"/>
          </a:xfrm>
        </p:grpSpPr>
        <p:sp>
          <p:nvSpPr>
            <p:cNvPr id="65" name="文本框 64"/>
            <p:cNvSpPr txBox="1"/>
            <p:nvPr/>
          </p:nvSpPr>
          <p:spPr>
            <a:xfrm>
              <a:off x="1246691" y="385525"/>
              <a:ext cx="2566307" cy="369332"/>
            </a:xfrm>
            <a:prstGeom prst="rect">
              <a:avLst/>
            </a:prstGeom>
            <a:noFill/>
          </p:spPr>
          <p:txBody>
            <a:bodyPr wrap="square" rtlCol="0">
              <a:spAutoFit/>
            </a:bodyPr>
            <a:lstStyle/>
            <a:p>
              <a:r>
                <a:rPr lang="zh-CN" altLang="en-US" b="1" dirty="0"/>
                <a:t>在此输入您的替换标题</a:t>
              </a:r>
            </a:p>
          </p:txBody>
        </p:sp>
        <p:sp>
          <p:nvSpPr>
            <p:cNvPr id="66" name="Shape 4675"/>
            <p:cNvSpPr/>
            <p:nvPr/>
          </p:nvSpPr>
          <p:spPr>
            <a:xfrm>
              <a:off x="704744" y="338449"/>
              <a:ext cx="446591" cy="415723"/>
            </a:xfrm>
            <a:custGeom>
              <a:avLst/>
              <a:gdLst/>
              <a:ahLst/>
              <a:cxnLst/>
              <a:rect l="0" t="0" r="0" b="0"/>
              <a:pathLst>
                <a:path w="120000" h="120000" extrusionOk="0">
                  <a:moveTo>
                    <a:pt x="36151" y="32949"/>
                  </a:moveTo>
                  <a:lnTo>
                    <a:pt x="36151" y="32949"/>
                  </a:lnTo>
                  <a:cubicBezTo>
                    <a:pt x="27823" y="0"/>
                    <a:pt x="27823" y="0"/>
                    <a:pt x="27823" y="0"/>
                  </a:cubicBezTo>
                  <a:cubicBezTo>
                    <a:pt x="2649" y="0"/>
                    <a:pt x="2649" y="0"/>
                    <a:pt x="2649" y="0"/>
                  </a:cubicBezTo>
                  <a:lnTo>
                    <a:pt x="0" y="3050"/>
                  </a:lnTo>
                  <a:cubicBezTo>
                    <a:pt x="0" y="6101"/>
                    <a:pt x="2649" y="9152"/>
                    <a:pt x="2649" y="9152"/>
                  </a:cubicBezTo>
                  <a:cubicBezTo>
                    <a:pt x="22145" y="9152"/>
                    <a:pt x="22145" y="9152"/>
                    <a:pt x="22145" y="9152"/>
                  </a:cubicBezTo>
                  <a:cubicBezTo>
                    <a:pt x="30662" y="32949"/>
                    <a:pt x="30662" y="32949"/>
                    <a:pt x="30662" y="32949"/>
                  </a:cubicBezTo>
                  <a:lnTo>
                    <a:pt x="30662" y="32949"/>
                  </a:lnTo>
                  <a:cubicBezTo>
                    <a:pt x="36151" y="80949"/>
                    <a:pt x="36151" y="80949"/>
                    <a:pt x="36151" y="80949"/>
                  </a:cubicBezTo>
                  <a:cubicBezTo>
                    <a:pt x="36151" y="89898"/>
                    <a:pt x="44479" y="95796"/>
                    <a:pt x="52807" y="95796"/>
                  </a:cubicBezTo>
                  <a:cubicBezTo>
                    <a:pt x="91798" y="95796"/>
                    <a:pt x="91798" y="95796"/>
                    <a:pt x="91798" y="95796"/>
                  </a:cubicBezTo>
                  <a:cubicBezTo>
                    <a:pt x="100315" y="95796"/>
                    <a:pt x="108643" y="89898"/>
                    <a:pt x="108643" y="80949"/>
                  </a:cubicBezTo>
                  <a:cubicBezTo>
                    <a:pt x="119810" y="32949"/>
                    <a:pt x="119810" y="32949"/>
                    <a:pt x="119810" y="32949"/>
                  </a:cubicBezTo>
                  <a:lnTo>
                    <a:pt x="36151" y="32949"/>
                  </a:lnTo>
                  <a:close/>
                  <a:moveTo>
                    <a:pt x="100315" y="80949"/>
                  </a:moveTo>
                  <a:lnTo>
                    <a:pt x="100315" y="80949"/>
                  </a:lnTo>
                  <a:cubicBezTo>
                    <a:pt x="100315" y="84000"/>
                    <a:pt x="97476" y="86847"/>
                    <a:pt x="91798" y="86847"/>
                  </a:cubicBezTo>
                  <a:cubicBezTo>
                    <a:pt x="52807" y="86847"/>
                    <a:pt x="52807" y="86847"/>
                    <a:pt x="52807" y="86847"/>
                  </a:cubicBezTo>
                  <a:cubicBezTo>
                    <a:pt x="47318" y="86847"/>
                    <a:pt x="44479" y="84000"/>
                    <a:pt x="44479" y="80949"/>
                  </a:cubicBezTo>
                  <a:cubicBezTo>
                    <a:pt x="38990" y="39050"/>
                    <a:pt x="38990" y="39050"/>
                    <a:pt x="38990" y="39050"/>
                  </a:cubicBezTo>
                  <a:cubicBezTo>
                    <a:pt x="108643" y="39050"/>
                    <a:pt x="108643" y="39050"/>
                    <a:pt x="108643" y="39050"/>
                  </a:cubicBezTo>
                  <a:lnTo>
                    <a:pt x="100315" y="80949"/>
                  </a:lnTo>
                  <a:close/>
                  <a:moveTo>
                    <a:pt x="52807" y="104949"/>
                  </a:moveTo>
                  <a:lnTo>
                    <a:pt x="52807" y="104949"/>
                  </a:lnTo>
                  <a:cubicBezTo>
                    <a:pt x="47318" y="104949"/>
                    <a:pt x="44479" y="107796"/>
                    <a:pt x="44479" y="110847"/>
                  </a:cubicBezTo>
                  <a:cubicBezTo>
                    <a:pt x="44479" y="116949"/>
                    <a:pt x="47318" y="119796"/>
                    <a:pt x="52807" y="119796"/>
                  </a:cubicBezTo>
                  <a:cubicBezTo>
                    <a:pt x="55646" y="119796"/>
                    <a:pt x="58485" y="116949"/>
                    <a:pt x="58485" y="110847"/>
                  </a:cubicBezTo>
                  <a:cubicBezTo>
                    <a:pt x="58485" y="107796"/>
                    <a:pt x="55646" y="104949"/>
                    <a:pt x="52807" y="104949"/>
                  </a:cubicBezTo>
                  <a:close/>
                  <a:moveTo>
                    <a:pt x="89148" y="104949"/>
                  </a:moveTo>
                  <a:lnTo>
                    <a:pt x="89148" y="104949"/>
                  </a:lnTo>
                  <a:cubicBezTo>
                    <a:pt x="86309" y="104949"/>
                    <a:pt x="80630" y="107796"/>
                    <a:pt x="80630" y="110847"/>
                  </a:cubicBezTo>
                  <a:cubicBezTo>
                    <a:pt x="80630" y="116949"/>
                    <a:pt x="86309" y="119796"/>
                    <a:pt x="89148" y="119796"/>
                  </a:cubicBezTo>
                  <a:cubicBezTo>
                    <a:pt x="91798" y="119796"/>
                    <a:pt x="97476" y="116949"/>
                    <a:pt x="97476" y="110847"/>
                  </a:cubicBezTo>
                  <a:cubicBezTo>
                    <a:pt x="97476" y="107796"/>
                    <a:pt x="91798" y="104949"/>
                    <a:pt x="89148" y="104949"/>
                  </a:cubicBezTo>
                  <a:close/>
                </a:path>
              </a:pathLst>
            </a:custGeom>
            <a:solidFill>
              <a:srgbClr val="111111"/>
            </a:solidFill>
            <a:ln>
              <a:noFill/>
            </a:ln>
          </p:spPr>
          <p:txBody>
            <a:bodyPr lIns="45713" tIns="22850" rIns="45713" bIns="22850" anchor="ctr" anchorCtr="0">
              <a:noAutofit/>
            </a:bodyPr>
            <a:lstStyle/>
            <a:p>
              <a:endParaRPr>
                <a:solidFill>
                  <a:schemeClr val="dk1"/>
                </a:solidFill>
                <a:latin typeface="Roboto"/>
                <a:ea typeface="Roboto"/>
                <a:cs typeface="Roboto"/>
                <a:sym typeface="Roboto"/>
              </a:endParaRPr>
            </a:p>
          </p:txBody>
        </p:sp>
      </p:grpSp>
      <p:cxnSp>
        <p:nvCxnSpPr>
          <p:cNvPr id="2" name="直接连接符 1"/>
          <p:cNvCxnSpPr>
            <a:endCxn id="69" idx="1"/>
          </p:cNvCxnSpPr>
          <p:nvPr/>
        </p:nvCxnSpPr>
        <p:spPr>
          <a:xfrm flipV="1">
            <a:off x="3718084" y="2195948"/>
            <a:ext cx="1535835" cy="1462273"/>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a:stCxn id="69" idx="5"/>
            <a:endCxn id="73" idx="1"/>
          </p:cNvCxnSpPr>
          <p:nvPr/>
        </p:nvCxnSpPr>
        <p:spPr>
          <a:xfrm flipV="1">
            <a:off x="6915269" y="2366166"/>
            <a:ext cx="1659383" cy="1491125"/>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grpSp>
        <p:nvGrpSpPr>
          <p:cNvPr id="68" name="组合 67"/>
          <p:cNvGrpSpPr/>
          <p:nvPr/>
        </p:nvGrpSpPr>
        <p:grpSpPr>
          <a:xfrm>
            <a:off x="4909844" y="1851870"/>
            <a:ext cx="2349499" cy="2349499"/>
            <a:chOff x="4892222" y="1779814"/>
            <a:chExt cx="2349499" cy="2349499"/>
          </a:xfrm>
        </p:grpSpPr>
        <p:sp>
          <p:nvSpPr>
            <p:cNvPr id="69" name="椭圆 68"/>
            <p:cNvSpPr/>
            <p:nvPr/>
          </p:nvSpPr>
          <p:spPr>
            <a:xfrm>
              <a:off x="4892222" y="1779814"/>
              <a:ext cx="2349499" cy="2349499"/>
            </a:xfrm>
            <a:prstGeom prst="ellipse">
              <a:avLst/>
            </a:prstGeom>
            <a:gradFill>
              <a:gsLst>
                <a:gs pos="0">
                  <a:srgbClr val="E7C9D6"/>
                </a:gs>
                <a:gs pos="100000">
                  <a:srgbClr val="865D97"/>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65" dirty="0">
                <a:solidFill>
                  <a:prstClr val="white"/>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70" name="Freeform 514"/>
            <p:cNvSpPr>
              <a:spLocks noChangeAspect="1" noEditPoints="1"/>
            </p:cNvSpPr>
            <p:nvPr/>
          </p:nvSpPr>
          <p:spPr bwMode="auto">
            <a:xfrm>
              <a:off x="5558500" y="2202811"/>
              <a:ext cx="1016943" cy="720000"/>
            </a:xfrm>
            <a:custGeom>
              <a:avLst/>
              <a:gdLst>
                <a:gd name="T0" fmla="*/ 100 w 106"/>
                <a:gd name="T1" fmla="*/ 63 h 75"/>
                <a:gd name="T2" fmla="*/ 70 w 106"/>
                <a:gd name="T3" fmla="*/ 63 h 75"/>
                <a:gd name="T4" fmla="*/ 70 w 106"/>
                <a:gd name="T5" fmla="*/ 60 h 75"/>
                <a:gd name="T6" fmla="*/ 88 w 106"/>
                <a:gd name="T7" fmla="*/ 60 h 75"/>
                <a:gd name="T8" fmla="*/ 94 w 106"/>
                <a:gd name="T9" fmla="*/ 54 h 75"/>
                <a:gd name="T10" fmla="*/ 94 w 106"/>
                <a:gd name="T11" fmla="*/ 6 h 75"/>
                <a:gd name="T12" fmla="*/ 88 w 106"/>
                <a:gd name="T13" fmla="*/ 0 h 75"/>
                <a:gd name="T14" fmla="*/ 18 w 106"/>
                <a:gd name="T15" fmla="*/ 0 h 75"/>
                <a:gd name="T16" fmla="*/ 12 w 106"/>
                <a:gd name="T17" fmla="*/ 6 h 75"/>
                <a:gd name="T18" fmla="*/ 12 w 106"/>
                <a:gd name="T19" fmla="*/ 54 h 75"/>
                <a:gd name="T20" fmla="*/ 18 w 106"/>
                <a:gd name="T21" fmla="*/ 60 h 75"/>
                <a:gd name="T22" fmla="*/ 35 w 106"/>
                <a:gd name="T23" fmla="*/ 60 h 75"/>
                <a:gd name="T24" fmla="*/ 35 w 106"/>
                <a:gd name="T25" fmla="*/ 63 h 75"/>
                <a:gd name="T26" fmla="*/ 6 w 106"/>
                <a:gd name="T27" fmla="*/ 63 h 75"/>
                <a:gd name="T28" fmla="*/ 0 w 106"/>
                <a:gd name="T29" fmla="*/ 69 h 75"/>
                <a:gd name="T30" fmla="*/ 0 w 106"/>
                <a:gd name="T31" fmla="*/ 69 h 75"/>
                <a:gd name="T32" fmla="*/ 6 w 106"/>
                <a:gd name="T33" fmla="*/ 75 h 75"/>
                <a:gd name="T34" fmla="*/ 100 w 106"/>
                <a:gd name="T35" fmla="*/ 75 h 75"/>
                <a:gd name="T36" fmla="*/ 106 w 106"/>
                <a:gd name="T37" fmla="*/ 69 h 75"/>
                <a:gd name="T38" fmla="*/ 106 w 106"/>
                <a:gd name="T39" fmla="*/ 69 h 75"/>
                <a:gd name="T40" fmla="*/ 100 w 106"/>
                <a:gd name="T41" fmla="*/ 63 h 75"/>
                <a:gd name="T42" fmla="*/ 18 w 106"/>
                <a:gd name="T43" fmla="*/ 56 h 75"/>
                <a:gd name="T44" fmla="*/ 16 w 106"/>
                <a:gd name="T45" fmla="*/ 54 h 75"/>
                <a:gd name="T46" fmla="*/ 16 w 106"/>
                <a:gd name="T47" fmla="*/ 6 h 75"/>
                <a:gd name="T48" fmla="*/ 18 w 106"/>
                <a:gd name="T49" fmla="*/ 4 h 75"/>
                <a:gd name="T50" fmla="*/ 88 w 106"/>
                <a:gd name="T51" fmla="*/ 4 h 75"/>
                <a:gd name="T52" fmla="*/ 90 w 106"/>
                <a:gd name="T53" fmla="*/ 6 h 75"/>
                <a:gd name="T54" fmla="*/ 90 w 106"/>
                <a:gd name="T55" fmla="*/ 54 h 75"/>
                <a:gd name="T56" fmla="*/ 88 w 106"/>
                <a:gd name="T57" fmla="*/ 56 h 75"/>
                <a:gd name="T58" fmla="*/ 18 w 106"/>
                <a:gd name="T59" fmla="*/ 56 h 75"/>
                <a:gd name="T60" fmla="*/ 66 w 106"/>
                <a:gd name="T61" fmla="*/ 63 h 75"/>
                <a:gd name="T62" fmla="*/ 39 w 106"/>
                <a:gd name="T63" fmla="*/ 63 h 75"/>
                <a:gd name="T64" fmla="*/ 39 w 106"/>
                <a:gd name="T65" fmla="*/ 60 h 75"/>
                <a:gd name="T66" fmla="*/ 66 w 106"/>
                <a:gd name="T67" fmla="*/ 60 h 75"/>
                <a:gd name="T68" fmla="*/ 66 w 106"/>
                <a:gd name="T69" fmla="*/ 63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6" h="75">
                  <a:moveTo>
                    <a:pt x="100" y="63"/>
                  </a:moveTo>
                  <a:cubicBezTo>
                    <a:pt x="70" y="63"/>
                    <a:pt x="70" y="63"/>
                    <a:pt x="70" y="63"/>
                  </a:cubicBezTo>
                  <a:cubicBezTo>
                    <a:pt x="70" y="60"/>
                    <a:pt x="70" y="60"/>
                    <a:pt x="70" y="60"/>
                  </a:cubicBezTo>
                  <a:cubicBezTo>
                    <a:pt x="88" y="60"/>
                    <a:pt x="88" y="60"/>
                    <a:pt x="88" y="60"/>
                  </a:cubicBezTo>
                  <a:cubicBezTo>
                    <a:pt x="91" y="60"/>
                    <a:pt x="94" y="57"/>
                    <a:pt x="94" y="54"/>
                  </a:cubicBezTo>
                  <a:cubicBezTo>
                    <a:pt x="94" y="6"/>
                    <a:pt x="94" y="6"/>
                    <a:pt x="94" y="6"/>
                  </a:cubicBezTo>
                  <a:cubicBezTo>
                    <a:pt x="94" y="3"/>
                    <a:pt x="91" y="0"/>
                    <a:pt x="88" y="0"/>
                  </a:cubicBezTo>
                  <a:cubicBezTo>
                    <a:pt x="18" y="0"/>
                    <a:pt x="18" y="0"/>
                    <a:pt x="18" y="0"/>
                  </a:cubicBezTo>
                  <a:cubicBezTo>
                    <a:pt x="14" y="0"/>
                    <a:pt x="12" y="3"/>
                    <a:pt x="12" y="6"/>
                  </a:cubicBezTo>
                  <a:cubicBezTo>
                    <a:pt x="12" y="54"/>
                    <a:pt x="12" y="54"/>
                    <a:pt x="12" y="54"/>
                  </a:cubicBezTo>
                  <a:cubicBezTo>
                    <a:pt x="12" y="57"/>
                    <a:pt x="14" y="60"/>
                    <a:pt x="18" y="60"/>
                  </a:cubicBezTo>
                  <a:cubicBezTo>
                    <a:pt x="35" y="60"/>
                    <a:pt x="35" y="60"/>
                    <a:pt x="35" y="60"/>
                  </a:cubicBezTo>
                  <a:cubicBezTo>
                    <a:pt x="35" y="63"/>
                    <a:pt x="35" y="63"/>
                    <a:pt x="35" y="63"/>
                  </a:cubicBezTo>
                  <a:cubicBezTo>
                    <a:pt x="6" y="63"/>
                    <a:pt x="6" y="63"/>
                    <a:pt x="6" y="63"/>
                  </a:cubicBezTo>
                  <a:cubicBezTo>
                    <a:pt x="2" y="63"/>
                    <a:pt x="0" y="66"/>
                    <a:pt x="0" y="69"/>
                  </a:cubicBezTo>
                  <a:cubicBezTo>
                    <a:pt x="0" y="69"/>
                    <a:pt x="0" y="69"/>
                    <a:pt x="0" y="69"/>
                  </a:cubicBezTo>
                  <a:cubicBezTo>
                    <a:pt x="0" y="73"/>
                    <a:pt x="2" y="75"/>
                    <a:pt x="6" y="75"/>
                  </a:cubicBezTo>
                  <a:cubicBezTo>
                    <a:pt x="100" y="75"/>
                    <a:pt x="100" y="75"/>
                    <a:pt x="100" y="75"/>
                  </a:cubicBezTo>
                  <a:cubicBezTo>
                    <a:pt x="103" y="75"/>
                    <a:pt x="106" y="73"/>
                    <a:pt x="106" y="69"/>
                  </a:cubicBezTo>
                  <a:cubicBezTo>
                    <a:pt x="106" y="69"/>
                    <a:pt x="106" y="69"/>
                    <a:pt x="106" y="69"/>
                  </a:cubicBezTo>
                  <a:cubicBezTo>
                    <a:pt x="106" y="66"/>
                    <a:pt x="103" y="63"/>
                    <a:pt x="100" y="63"/>
                  </a:cubicBezTo>
                  <a:close/>
                  <a:moveTo>
                    <a:pt x="18" y="56"/>
                  </a:moveTo>
                  <a:cubicBezTo>
                    <a:pt x="17" y="56"/>
                    <a:pt x="16" y="55"/>
                    <a:pt x="16" y="54"/>
                  </a:cubicBezTo>
                  <a:cubicBezTo>
                    <a:pt x="16" y="6"/>
                    <a:pt x="16" y="6"/>
                    <a:pt x="16" y="6"/>
                  </a:cubicBezTo>
                  <a:cubicBezTo>
                    <a:pt x="16" y="5"/>
                    <a:pt x="17" y="4"/>
                    <a:pt x="18" y="4"/>
                  </a:cubicBezTo>
                  <a:cubicBezTo>
                    <a:pt x="88" y="4"/>
                    <a:pt x="88" y="4"/>
                    <a:pt x="88" y="4"/>
                  </a:cubicBezTo>
                  <a:cubicBezTo>
                    <a:pt x="89" y="4"/>
                    <a:pt x="90" y="5"/>
                    <a:pt x="90" y="6"/>
                  </a:cubicBezTo>
                  <a:cubicBezTo>
                    <a:pt x="90" y="54"/>
                    <a:pt x="90" y="54"/>
                    <a:pt x="90" y="54"/>
                  </a:cubicBezTo>
                  <a:cubicBezTo>
                    <a:pt x="90" y="55"/>
                    <a:pt x="89" y="56"/>
                    <a:pt x="88" y="56"/>
                  </a:cubicBezTo>
                  <a:lnTo>
                    <a:pt x="18" y="56"/>
                  </a:lnTo>
                  <a:close/>
                  <a:moveTo>
                    <a:pt x="66" y="63"/>
                  </a:moveTo>
                  <a:cubicBezTo>
                    <a:pt x="39" y="63"/>
                    <a:pt x="39" y="63"/>
                    <a:pt x="39" y="63"/>
                  </a:cubicBezTo>
                  <a:cubicBezTo>
                    <a:pt x="39" y="60"/>
                    <a:pt x="39" y="60"/>
                    <a:pt x="39" y="60"/>
                  </a:cubicBezTo>
                  <a:cubicBezTo>
                    <a:pt x="66" y="60"/>
                    <a:pt x="66" y="60"/>
                    <a:pt x="66" y="60"/>
                  </a:cubicBezTo>
                  <a:lnTo>
                    <a:pt x="66" y="63"/>
                  </a:lnTo>
                  <a:close/>
                </a:path>
              </a:pathLst>
            </a:custGeom>
            <a:solidFill>
              <a:schemeClr val="bg1">
                <a:lumMod val="95000"/>
              </a:schemeClr>
            </a:solidFill>
            <a:ln>
              <a:noFill/>
            </a:ln>
          </p:spPr>
          <p:txBody>
            <a:bodyPr vert="horz" wrap="square" lIns="121920" tIns="60960" rIns="121920" bIns="60960" numCol="1" anchor="t" anchorCtr="0" compatLnSpc="1"/>
            <a:lstStyle/>
            <a:p>
              <a:pPr defTabSz="914400"/>
              <a:endParaRPr lang="zh-CN" altLang="en-US" sz="1865" dirty="0">
                <a:solidFill>
                  <a:prstClr val="black"/>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71" name="文本框 70"/>
            <p:cNvSpPr txBox="1"/>
            <p:nvPr/>
          </p:nvSpPr>
          <p:spPr>
            <a:xfrm>
              <a:off x="5305887" y="3169346"/>
              <a:ext cx="1522166" cy="535531"/>
            </a:xfrm>
            <a:prstGeom prst="rect">
              <a:avLst/>
            </a:prstGeom>
            <a:noFill/>
          </p:spPr>
          <p:txBody>
            <a:bodyPr wrap="square" rtlCol="0">
              <a:spAutoFit/>
            </a:bodyPr>
            <a:lstStyle/>
            <a:p>
              <a:pPr algn="ctr" defTabSz="914400">
                <a:lnSpc>
                  <a:spcPct val="120000"/>
                </a:lnSpc>
              </a:pPr>
              <a:r>
                <a:rPr lang="zh-CN" altLang="en-US" sz="1200" dirty="0">
                  <a:solidFill>
                    <a:prstClr val="white"/>
                  </a:solidFill>
                  <a:latin typeface="Noto Sans S Chinese DemiLight" panose="020B0400000000000000" pitchFamily="34" charset="-122"/>
                  <a:ea typeface="Noto Sans S Chinese DemiLight" panose="020B0400000000000000" pitchFamily="34" charset="-122"/>
                  <a:cs typeface="+mn-ea"/>
                  <a:sym typeface="+mn-lt"/>
                </a:rPr>
                <a:t>在此录入上述图表的描述说明</a:t>
              </a:r>
              <a:endParaRPr lang="zh-CN" altLang="en-US" sz="1200" baseline="-3000" dirty="0">
                <a:solidFill>
                  <a:prstClr val="white"/>
                </a:solidFill>
                <a:latin typeface="Noto Sans S Chinese DemiLight" panose="020B0400000000000000" pitchFamily="34" charset="-122"/>
                <a:ea typeface="Noto Sans S Chinese DemiLight" panose="020B0400000000000000" pitchFamily="34" charset="-122"/>
                <a:cs typeface="+mn-ea"/>
                <a:sym typeface="+mn-lt"/>
              </a:endParaRPr>
            </a:p>
          </p:txBody>
        </p:sp>
      </p:grpSp>
      <p:grpSp>
        <p:nvGrpSpPr>
          <p:cNvPr id="72" name="组合 71"/>
          <p:cNvGrpSpPr/>
          <p:nvPr/>
        </p:nvGrpSpPr>
        <p:grpSpPr>
          <a:xfrm>
            <a:off x="8307096" y="2098613"/>
            <a:ext cx="1826985" cy="1826985"/>
            <a:chOff x="8289471" y="2026556"/>
            <a:chExt cx="1826985" cy="1826985"/>
          </a:xfrm>
        </p:grpSpPr>
        <p:sp>
          <p:nvSpPr>
            <p:cNvPr id="73" name="椭圆 72"/>
            <p:cNvSpPr/>
            <p:nvPr/>
          </p:nvSpPr>
          <p:spPr>
            <a:xfrm>
              <a:off x="8289471" y="2026556"/>
              <a:ext cx="1826985" cy="1826985"/>
            </a:xfrm>
            <a:prstGeom prst="ellipse">
              <a:avLst/>
            </a:prstGeom>
            <a:gradFill>
              <a:gsLst>
                <a:gs pos="0">
                  <a:srgbClr val="E7C9D6"/>
                </a:gs>
                <a:gs pos="100000">
                  <a:srgbClr val="865D97"/>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65" dirty="0">
                <a:solidFill>
                  <a:prstClr val="white"/>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74" name="Freeform 427"/>
            <p:cNvSpPr>
              <a:spLocks noChangeAspect="1" noEditPoints="1"/>
            </p:cNvSpPr>
            <p:nvPr/>
          </p:nvSpPr>
          <p:spPr bwMode="auto">
            <a:xfrm>
              <a:off x="8886142" y="2382811"/>
              <a:ext cx="633643" cy="540000"/>
            </a:xfrm>
            <a:custGeom>
              <a:avLst/>
              <a:gdLst>
                <a:gd name="T0" fmla="*/ 76 w 86"/>
                <a:gd name="T1" fmla="*/ 9 h 73"/>
                <a:gd name="T2" fmla="*/ 73 w 86"/>
                <a:gd name="T3" fmla="*/ 0 h 73"/>
                <a:gd name="T4" fmla="*/ 61 w 86"/>
                <a:gd name="T5" fmla="*/ 3 h 73"/>
                <a:gd name="T6" fmla="*/ 54 w 86"/>
                <a:gd name="T7" fmla="*/ 9 h 73"/>
                <a:gd name="T8" fmla="*/ 51 w 86"/>
                <a:gd name="T9" fmla="*/ 69 h 73"/>
                <a:gd name="T10" fmla="*/ 83 w 86"/>
                <a:gd name="T11" fmla="*/ 72 h 73"/>
                <a:gd name="T12" fmla="*/ 86 w 86"/>
                <a:gd name="T13" fmla="*/ 12 h 73"/>
                <a:gd name="T14" fmla="*/ 80 w 86"/>
                <a:gd name="T15" fmla="*/ 63 h 73"/>
                <a:gd name="T16" fmla="*/ 60 w 86"/>
                <a:gd name="T17" fmla="*/ 66 h 73"/>
                <a:gd name="T18" fmla="*/ 57 w 86"/>
                <a:gd name="T19" fmla="*/ 59 h 73"/>
                <a:gd name="T20" fmla="*/ 77 w 86"/>
                <a:gd name="T21" fmla="*/ 56 h 73"/>
                <a:gd name="T22" fmla="*/ 80 w 86"/>
                <a:gd name="T23" fmla="*/ 63 h 73"/>
                <a:gd name="T24" fmla="*/ 77 w 86"/>
                <a:gd name="T25" fmla="*/ 53 h 73"/>
                <a:gd name="T26" fmla="*/ 57 w 86"/>
                <a:gd name="T27" fmla="*/ 50 h 73"/>
                <a:gd name="T28" fmla="*/ 60 w 86"/>
                <a:gd name="T29" fmla="*/ 43 h 73"/>
                <a:gd name="T30" fmla="*/ 80 w 86"/>
                <a:gd name="T31" fmla="*/ 46 h 73"/>
                <a:gd name="T32" fmla="*/ 80 w 86"/>
                <a:gd name="T33" fmla="*/ 36 h 73"/>
                <a:gd name="T34" fmla="*/ 60 w 86"/>
                <a:gd name="T35" fmla="*/ 39 h 73"/>
                <a:gd name="T36" fmla="*/ 57 w 86"/>
                <a:gd name="T37" fmla="*/ 32 h 73"/>
                <a:gd name="T38" fmla="*/ 77 w 86"/>
                <a:gd name="T39" fmla="*/ 29 h 73"/>
                <a:gd name="T40" fmla="*/ 80 w 86"/>
                <a:gd name="T41" fmla="*/ 36 h 73"/>
                <a:gd name="T42" fmla="*/ 77 w 86"/>
                <a:gd name="T43" fmla="*/ 25 h 73"/>
                <a:gd name="T44" fmla="*/ 57 w 86"/>
                <a:gd name="T45" fmla="*/ 23 h 73"/>
                <a:gd name="T46" fmla="*/ 60 w 86"/>
                <a:gd name="T47" fmla="*/ 16 h 73"/>
                <a:gd name="T48" fmla="*/ 80 w 86"/>
                <a:gd name="T49" fmla="*/ 18 h 73"/>
                <a:gd name="T50" fmla="*/ 33 w 86"/>
                <a:gd name="T51" fmla="*/ 1 h 73"/>
                <a:gd name="T52" fmla="*/ 0 w 86"/>
                <a:gd name="T53" fmla="*/ 4 h 73"/>
                <a:gd name="T54" fmla="*/ 3 w 86"/>
                <a:gd name="T55" fmla="*/ 64 h 73"/>
                <a:gd name="T56" fmla="*/ 10 w 86"/>
                <a:gd name="T57" fmla="*/ 70 h 73"/>
                <a:gd name="T58" fmla="*/ 22 w 86"/>
                <a:gd name="T59" fmla="*/ 73 h 73"/>
                <a:gd name="T60" fmla="*/ 25 w 86"/>
                <a:gd name="T61" fmla="*/ 64 h 73"/>
                <a:gd name="T62" fmla="*/ 35 w 86"/>
                <a:gd name="T63" fmla="*/ 61 h 73"/>
                <a:gd name="T64" fmla="*/ 33 w 86"/>
                <a:gd name="T65" fmla="*/ 1 h 73"/>
                <a:gd name="T66" fmla="*/ 26 w 86"/>
                <a:gd name="T67" fmla="*/ 17 h 73"/>
                <a:gd name="T68" fmla="*/ 7 w 86"/>
                <a:gd name="T69" fmla="*/ 14 h 73"/>
                <a:gd name="T70" fmla="*/ 10 w 86"/>
                <a:gd name="T71" fmla="*/ 7 h 73"/>
                <a:gd name="T72" fmla="*/ 29 w 86"/>
                <a:gd name="T73" fmla="*/ 1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6" h="73">
                  <a:moveTo>
                    <a:pt x="83" y="9"/>
                  </a:moveTo>
                  <a:cubicBezTo>
                    <a:pt x="76" y="9"/>
                    <a:pt x="76" y="9"/>
                    <a:pt x="76" y="9"/>
                  </a:cubicBezTo>
                  <a:cubicBezTo>
                    <a:pt x="76" y="3"/>
                    <a:pt x="76" y="3"/>
                    <a:pt x="76" y="3"/>
                  </a:cubicBezTo>
                  <a:cubicBezTo>
                    <a:pt x="76" y="1"/>
                    <a:pt x="75" y="0"/>
                    <a:pt x="73" y="0"/>
                  </a:cubicBezTo>
                  <a:cubicBezTo>
                    <a:pt x="64" y="0"/>
                    <a:pt x="64" y="0"/>
                    <a:pt x="64" y="0"/>
                  </a:cubicBezTo>
                  <a:cubicBezTo>
                    <a:pt x="62" y="0"/>
                    <a:pt x="61" y="1"/>
                    <a:pt x="61" y="3"/>
                  </a:cubicBezTo>
                  <a:cubicBezTo>
                    <a:pt x="61" y="9"/>
                    <a:pt x="61" y="9"/>
                    <a:pt x="61" y="9"/>
                  </a:cubicBezTo>
                  <a:cubicBezTo>
                    <a:pt x="54" y="9"/>
                    <a:pt x="54" y="9"/>
                    <a:pt x="54" y="9"/>
                  </a:cubicBezTo>
                  <a:cubicBezTo>
                    <a:pt x="52" y="9"/>
                    <a:pt x="51" y="10"/>
                    <a:pt x="51" y="12"/>
                  </a:cubicBezTo>
                  <a:cubicBezTo>
                    <a:pt x="51" y="69"/>
                    <a:pt x="51" y="69"/>
                    <a:pt x="51" y="69"/>
                  </a:cubicBezTo>
                  <a:cubicBezTo>
                    <a:pt x="51" y="71"/>
                    <a:pt x="52" y="72"/>
                    <a:pt x="54" y="72"/>
                  </a:cubicBezTo>
                  <a:cubicBezTo>
                    <a:pt x="83" y="72"/>
                    <a:pt x="83" y="72"/>
                    <a:pt x="83" y="72"/>
                  </a:cubicBezTo>
                  <a:cubicBezTo>
                    <a:pt x="85" y="72"/>
                    <a:pt x="86" y="71"/>
                    <a:pt x="86" y="69"/>
                  </a:cubicBezTo>
                  <a:cubicBezTo>
                    <a:pt x="86" y="12"/>
                    <a:pt x="86" y="12"/>
                    <a:pt x="86" y="12"/>
                  </a:cubicBezTo>
                  <a:cubicBezTo>
                    <a:pt x="86" y="10"/>
                    <a:pt x="85" y="9"/>
                    <a:pt x="83" y="9"/>
                  </a:cubicBezTo>
                  <a:close/>
                  <a:moveTo>
                    <a:pt x="80" y="63"/>
                  </a:moveTo>
                  <a:cubicBezTo>
                    <a:pt x="80" y="65"/>
                    <a:pt x="78" y="66"/>
                    <a:pt x="77" y="66"/>
                  </a:cubicBezTo>
                  <a:cubicBezTo>
                    <a:pt x="60" y="66"/>
                    <a:pt x="60" y="66"/>
                    <a:pt x="60" y="66"/>
                  </a:cubicBezTo>
                  <a:cubicBezTo>
                    <a:pt x="59" y="66"/>
                    <a:pt x="57" y="65"/>
                    <a:pt x="57" y="63"/>
                  </a:cubicBezTo>
                  <a:cubicBezTo>
                    <a:pt x="57" y="59"/>
                    <a:pt x="57" y="59"/>
                    <a:pt x="57" y="59"/>
                  </a:cubicBezTo>
                  <a:cubicBezTo>
                    <a:pt x="57" y="58"/>
                    <a:pt x="59" y="56"/>
                    <a:pt x="60" y="56"/>
                  </a:cubicBezTo>
                  <a:cubicBezTo>
                    <a:pt x="77" y="56"/>
                    <a:pt x="77" y="56"/>
                    <a:pt x="77" y="56"/>
                  </a:cubicBezTo>
                  <a:cubicBezTo>
                    <a:pt x="78" y="56"/>
                    <a:pt x="80" y="58"/>
                    <a:pt x="80" y="59"/>
                  </a:cubicBezTo>
                  <a:lnTo>
                    <a:pt x="80" y="63"/>
                  </a:lnTo>
                  <a:close/>
                  <a:moveTo>
                    <a:pt x="80" y="50"/>
                  </a:moveTo>
                  <a:cubicBezTo>
                    <a:pt x="80" y="51"/>
                    <a:pt x="78" y="53"/>
                    <a:pt x="77" y="53"/>
                  </a:cubicBezTo>
                  <a:cubicBezTo>
                    <a:pt x="60" y="53"/>
                    <a:pt x="60" y="53"/>
                    <a:pt x="60" y="53"/>
                  </a:cubicBezTo>
                  <a:cubicBezTo>
                    <a:pt x="59" y="53"/>
                    <a:pt x="57" y="51"/>
                    <a:pt x="57" y="50"/>
                  </a:cubicBezTo>
                  <a:cubicBezTo>
                    <a:pt x="57" y="46"/>
                    <a:pt x="57" y="46"/>
                    <a:pt x="57" y="46"/>
                  </a:cubicBezTo>
                  <a:cubicBezTo>
                    <a:pt x="57" y="44"/>
                    <a:pt x="59" y="43"/>
                    <a:pt x="60" y="43"/>
                  </a:cubicBezTo>
                  <a:cubicBezTo>
                    <a:pt x="77" y="43"/>
                    <a:pt x="77" y="43"/>
                    <a:pt x="77" y="43"/>
                  </a:cubicBezTo>
                  <a:cubicBezTo>
                    <a:pt x="78" y="43"/>
                    <a:pt x="80" y="44"/>
                    <a:pt x="80" y="46"/>
                  </a:cubicBezTo>
                  <a:lnTo>
                    <a:pt x="80" y="50"/>
                  </a:lnTo>
                  <a:close/>
                  <a:moveTo>
                    <a:pt x="80" y="36"/>
                  </a:moveTo>
                  <a:cubicBezTo>
                    <a:pt x="80" y="38"/>
                    <a:pt x="78" y="39"/>
                    <a:pt x="77" y="39"/>
                  </a:cubicBezTo>
                  <a:cubicBezTo>
                    <a:pt x="60" y="39"/>
                    <a:pt x="60" y="39"/>
                    <a:pt x="60" y="39"/>
                  </a:cubicBezTo>
                  <a:cubicBezTo>
                    <a:pt x="59" y="39"/>
                    <a:pt x="57" y="38"/>
                    <a:pt x="57" y="36"/>
                  </a:cubicBezTo>
                  <a:cubicBezTo>
                    <a:pt x="57" y="32"/>
                    <a:pt x="57" y="32"/>
                    <a:pt x="57" y="32"/>
                  </a:cubicBezTo>
                  <a:cubicBezTo>
                    <a:pt x="57" y="30"/>
                    <a:pt x="59" y="29"/>
                    <a:pt x="60" y="29"/>
                  </a:cubicBezTo>
                  <a:cubicBezTo>
                    <a:pt x="77" y="29"/>
                    <a:pt x="77" y="29"/>
                    <a:pt x="77" y="29"/>
                  </a:cubicBezTo>
                  <a:cubicBezTo>
                    <a:pt x="78" y="29"/>
                    <a:pt x="80" y="30"/>
                    <a:pt x="80" y="32"/>
                  </a:cubicBezTo>
                  <a:lnTo>
                    <a:pt x="80" y="36"/>
                  </a:lnTo>
                  <a:close/>
                  <a:moveTo>
                    <a:pt x="80" y="23"/>
                  </a:moveTo>
                  <a:cubicBezTo>
                    <a:pt x="80" y="24"/>
                    <a:pt x="78" y="25"/>
                    <a:pt x="77" y="25"/>
                  </a:cubicBezTo>
                  <a:cubicBezTo>
                    <a:pt x="60" y="25"/>
                    <a:pt x="60" y="25"/>
                    <a:pt x="60" y="25"/>
                  </a:cubicBezTo>
                  <a:cubicBezTo>
                    <a:pt x="59" y="25"/>
                    <a:pt x="57" y="24"/>
                    <a:pt x="57" y="23"/>
                  </a:cubicBezTo>
                  <a:cubicBezTo>
                    <a:pt x="57" y="18"/>
                    <a:pt x="57" y="18"/>
                    <a:pt x="57" y="18"/>
                  </a:cubicBezTo>
                  <a:cubicBezTo>
                    <a:pt x="57" y="17"/>
                    <a:pt x="59" y="16"/>
                    <a:pt x="60" y="16"/>
                  </a:cubicBezTo>
                  <a:cubicBezTo>
                    <a:pt x="77" y="16"/>
                    <a:pt x="77" y="16"/>
                    <a:pt x="77" y="16"/>
                  </a:cubicBezTo>
                  <a:cubicBezTo>
                    <a:pt x="78" y="16"/>
                    <a:pt x="80" y="17"/>
                    <a:pt x="80" y="18"/>
                  </a:cubicBezTo>
                  <a:lnTo>
                    <a:pt x="80" y="23"/>
                  </a:lnTo>
                  <a:close/>
                  <a:moveTo>
                    <a:pt x="33" y="1"/>
                  </a:moveTo>
                  <a:cubicBezTo>
                    <a:pt x="3" y="1"/>
                    <a:pt x="3" y="1"/>
                    <a:pt x="3" y="1"/>
                  </a:cubicBezTo>
                  <a:cubicBezTo>
                    <a:pt x="2" y="1"/>
                    <a:pt x="0" y="2"/>
                    <a:pt x="0" y="4"/>
                  </a:cubicBezTo>
                  <a:cubicBezTo>
                    <a:pt x="0" y="61"/>
                    <a:pt x="0" y="61"/>
                    <a:pt x="0" y="61"/>
                  </a:cubicBezTo>
                  <a:cubicBezTo>
                    <a:pt x="0" y="63"/>
                    <a:pt x="2" y="64"/>
                    <a:pt x="3" y="64"/>
                  </a:cubicBezTo>
                  <a:cubicBezTo>
                    <a:pt x="10" y="64"/>
                    <a:pt x="10" y="64"/>
                    <a:pt x="10" y="64"/>
                  </a:cubicBezTo>
                  <a:cubicBezTo>
                    <a:pt x="10" y="70"/>
                    <a:pt x="10" y="70"/>
                    <a:pt x="10" y="70"/>
                  </a:cubicBezTo>
                  <a:cubicBezTo>
                    <a:pt x="10" y="72"/>
                    <a:pt x="12" y="73"/>
                    <a:pt x="13" y="73"/>
                  </a:cubicBezTo>
                  <a:cubicBezTo>
                    <a:pt x="22" y="73"/>
                    <a:pt x="22" y="73"/>
                    <a:pt x="22" y="73"/>
                  </a:cubicBezTo>
                  <a:cubicBezTo>
                    <a:pt x="24" y="73"/>
                    <a:pt x="25" y="72"/>
                    <a:pt x="25" y="70"/>
                  </a:cubicBezTo>
                  <a:cubicBezTo>
                    <a:pt x="25" y="64"/>
                    <a:pt x="25" y="64"/>
                    <a:pt x="25" y="64"/>
                  </a:cubicBezTo>
                  <a:cubicBezTo>
                    <a:pt x="33" y="64"/>
                    <a:pt x="33" y="64"/>
                    <a:pt x="33" y="64"/>
                  </a:cubicBezTo>
                  <a:cubicBezTo>
                    <a:pt x="34" y="64"/>
                    <a:pt x="35" y="63"/>
                    <a:pt x="35" y="61"/>
                  </a:cubicBezTo>
                  <a:cubicBezTo>
                    <a:pt x="35" y="4"/>
                    <a:pt x="35" y="4"/>
                    <a:pt x="35" y="4"/>
                  </a:cubicBezTo>
                  <a:cubicBezTo>
                    <a:pt x="35" y="2"/>
                    <a:pt x="34" y="1"/>
                    <a:pt x="33" y="1"/>
                  </a:cubicBezTo>
                  <a:close/>
                  <a:moveTo>
                    <a:pt x="29" y="14"/>
                  </a:moveTo>
                  <a:cubicBezTo>
                    <a:pt x="29" y="15"/>
                    <a:pt x="28" y="17"/>
                    <a:pt x="26" y="17"/>
                  </a:cubicBezTo>
                  <a:cubicBezTo>
                    <a:pt x="10" y="17"/>
                    <a:pt x="10" y="17"/>
                    <a:pt x="10" y="17"/>
                  </a:cubicBezTo>
                  <a:cubicBezTo>
                    <a:pt x="8" y="17"/>
                    <a:pt x="7" y="15"/>
                    <a:pt x="7" y="14"/>
                  </a:cubicBezTo>
                  <a:cubicBezTo>
                    <a:pt x="7" y="10"/>
                    <a:pt x="7" y="10"/>
                    <a:pt x="7" y="10"/>
                  </a:cubicBezTo>
                  <a:cubicBezTo>
                    <a:pt x="7" y="8"/>
                    <a:pt x="8" y="7"/>
                    <a:pt x="10" y="7"/>
                  </a:cubicBezTo>
                  <a:cubicBezTo>
                    <a:pt x="26" y="7"/>
                    <a:pt x="26" y="7"/>
                    <a:pt x="26" y="7"/>
                  </a:cubicBezTo>
                  <a:cubicBezTo>
                    <a:pt x="28" y="7"/>
                    <a:pt x="29" y="8"/>
                    <a:pt x="29" y="10"/>
                  </a:cubicBezTo>
                  <a:lnTo>
                    <a:pt x="29" y="14"/>
                  </a:lnTo>
                  <a:close/>
                </a:path>
              </a:pathLst>
            </a:custGeom>
            <a:solidFill>
              <a:srgbClr val="E7E7E7"/>
            </a:solidFill>
            <a:ln>
              <a:noFill/>
            </a:ln>
          </p:spPr>
          <p:txBody>
            <a:bodyPr vert="horz" wrap="square" lIns="121920" tIns="60960" rIns="121920" bIns="60960" numCol="1" anchor="t" anchorCtr="0" compatLnSpc="1"/>
            <a:lstStyle/>
            <a:p>
              <a:pPr defTabSz="914400"/>
              <a:endParaRPr lang="zh-CN" altLang="en-US" sz="1865" dirty="0">
                <a:solidFill>
                  <a:prstClr val="black"/>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75" name="文本框 74"/>
            <p:cNvSpPr txBox="1"/>
            <p:nvPr/>
          </p:nvSpPr>
          <p:spPr>
            <a:xfrm>
              <a:off x="8441880" y="3072230"/>
              <a:ext cx="1522166" cy="535531"/>
            </a:xfrm>
            <a:prstGeom prst="rect">
              <a:avLst/>
            </a:prstGeom>
            <a:noFill/>
          </p:spPr>
          <p:txBody>
            <a:bodyPr wrap="square" rtlCol="0">
              <a:spAutoFit/>
            </a:bodyPr>
            <a:lstStyle/>
            <a:p>
              <a:pPr algn="ctr" defTabSz="914400">
                <a:lnSpc>
                  <a:spcPct val="120000"/>
                </a:lnSpc>
              </a:pPr>
              <a:r>
                <a:rPr lang="zh-CN" altLang="en-US" sz="1200" dirty="0">
                  <a:solidFill>
                    <a:prstClr val="white">
                      <a:lumMod val="95000"/>
                    </a:prstClr>
                  </a:solidFill>
                  <a:latin typeface="Noto Sans S Chinese DemiLight" panose="020B0400000000000000" pitchFamily="34" charset="-122"/>
                  <a:ea typeface="Noto Sans S Chinese DemiLight" panose="020B0400000000000000" pitchFamily="34" charset="-122"/>
                  <a:cs typeface="+mn-ea"/>
                  <a:sym typeface="+mn-lt"/>
                </a:rPr>
                <a:t>在此录入上述图表的描述说明</a:t>
              </a:r>
              <a:endParaRPr lang="zh-CN" altLang="en-US" sz="1200" baseline="-3000" dirty="0">
                <a:solidFill>
                  <a:prstClr val="white">
                    <a:lumMod val="95000"/>
                  </a:prstClr>
                </a:solidFill>
                <a:latin typeface="Noto Sans S Chinese DemiLight" panose="020B0400000000000000" pitchFamily="34" charset="-122"/>
                <a:ea typeface="Noto Sans S Chinese DemiLight" panose="020B0400000000000000" pitchFamily="34" charset="-122"/>
                <a:cs typeface="+mn-ea"/>
                <a:sym typeface="+mn-lt"/>
              </a:endParaRPr>
            </a:p>
          </p:txBody>
        </p:sp>
      </p:grpSp>
      <p:grpSp>
        <p:nvGrpSpPr>
          <p:cNvPr id="76" name="组合 75"/>
          <p:cNvGrpSpPr/>
          <p:nvPr/>
        </p:nvGrpSpPr>
        <p:grpSpPr>
          <a:xfrm>
            <a:off x="2183316" y="2098612"/>
            <a:ext cx="1826985" cy="1826985"/>
            <a:chOff x="2149928" y="2026556"/>
            <a:chExt cx="1826985" cy="1826985"/>
          </a:xfrm>
        </p:grpSpPr>
        <p:sp>
          <p:nvSpPr>
            <p:cNvPr id="77" name="椭圆 76"/>
            <p:cNvSpPr/>
            <p:nvPr/>
          </p:nvSpPr>
          <p:spPr>
            <a:xfrm>
              <a:off x="2149928" y="2026556"/>
              <a:ext cx="1826985" cy="1826985"/>
            </a:xfrm>
            <a:prstGeom prst="ellipse">
              <a:avLst/>
            </a:prstGeom>
            <a:gradFill>
              <a:gsLst>
                <a:gs pos="0">
                  <a:srgbClr val="E7C9D6"/>
                </a:gs>
                <a:gs pos="100000">
                  <a:srgbClr val="865D97"/>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65" dirty="0">
                <a:solidFill>
                  <a:prstClr val="white"/>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78" name="Freeform 315"/>
            <p:cNvSpPr>
              <a:spLocks noChangeAspect="1"/>
            </p:cNvSpPr>
            <p:nvPr/>
          </p:nvSpPr>
          <p:spPr bwMode="auto">
            <a:xfrm>
              <a:off x="2664773" y="2382811"/>
              <a:ext cx="797295" cy="540000"/>
            </a:xfrm>
            <a:custGeom>
              <a:avLst/>
              <a:gdLst>
                <a:gd name="T0" fmla="*/ 103 w 106"/>
                <a:gd name="T1" fmla="*/ 44 h 72"/>
                <a:gd name="T2" fmla="*/ 92 w 106"/>
                <a:gd name="T3" fmla="*/ 44 h 72"/>
                <a:gd name="T4" fmla="*/ 92 w 106"/>
                <a:gd name="T5" fmla="*/ 18 h 72"/>
                <a:gd name="T6" fmla="*/ 86 w 106"/>
                <a:gd name="T7" fmla="*/ 12 h 72"/>
                <a:gd name="T8" fmla="*/ 68 w 106"/>
                <a:gd name="T9" fmla="*/ 12 h 72"/>
                <a:gd name="T10" fmla="*/ 68 w 106"/>
                <a:gd name="T11" fmla="*/ 2 h 72"/>
                <a:gd name="T12" fmla="*/ 66 w 106"/>
                <a:gd name="T13" fmla="*/ 0 h 72"/>
                <a:gd name="T14" fmla="*/ 40 w 106"/>
                <a:gd name="T15" fmla="*/ 0 h 72"/>
                <a:gd name="T16" fmla="*/ 38 w 106"/>
                <a:gd name="T17" fmla="*/ 2 h 72"/>
                <a:gd name="T18" fmla="*/ 38 w 106"/>
                <a:gd name="T19" fmla="*/ 12 h 72"/>
                <a:gd name="T20" fmla="*/ 20 w 106"/>
                <a:gd name="T21" fmla="*/ 12 h 72"/>
                <a:gd name="T22" fmla="*/ 14 w 106"/>
                <a:gd name="T23" fmla="*/ 18 h 72"/>
                <a:gd name="T24" fmla="*/ 14 w 106"/>
                <a:gd name="T25" fmla="*/ 44 h 72"/>
                <a:gd name="T26" fmla="*/ 3 w 106"/>
                <a:gd name="T27" fmla="*/ 44 h 72"/>
                <a:gd name="T28" fmla="*/ 0 w 106"/>
                <a:gd name="T29" fmla="*/ 47 h 72"/>
                <a:gd name="T30" fmla="*/ 0 w 106"/>
                <a:gd name="T31" fmla="*/ 70 h 72"/>
                <a:gd name="T32" fmla="*/ 3 w 106"/>
                <a:gd name="T33" fmla="*/ 72 h 72"/>
                <a:gd name="T34" fmla="*/ 28 w 106"/>
                <a:gd name="T35" fmla="*/ 72 h 72"/>
                <a:gd name="T36" fmla="*/ 30 w 106"/>
                <a:gd name="T37" fmla="*/ 70 h 72"/>
                <a:gd name="T38" fmla="*/ 30 w 106"/>
                <a:gd name="T39" fmla="*/ 47 h 72"/>
                <a:gd name="T40" fmla="*/ 28 w 106"/>
                <a:gd name="T41" fmla="*/ 44 h 72"/>
                <a:gd name="T42" fmla="*/ 17 w 106"/>
                <a:gd name="T43" fmla="*/ 44 h 72"/>
                <a:gd name="T44" fmla="*/ 17 w 106"/>
                <a:gd name="T45" fmla="*/ 18 h 72"/>
                <a:gd name="T46" fmla="*/ 20 w 106"/>
                <a:gd name="T47" fmla="*/ 15 h 72"/>
                <a:gd name="T48" fmla="*/ 38 w 106"/>
                <a:gd name="T49" fmla="*/ 15 h 72"/>
                <a:gd name="T50" fmla="*/ 38 w 106"/>
                <a:gd name="T51" fmla="*/ 25 h 72"/>
                <a:gd name="T52" fmla="*/ 40 w 106"/>
                <a:gd name="T53" fmla="*/ 27 h 72"/>
                <a:gd name="T54" fmla="*/ 51 w 106"/>
                <a:gd name="T55" fmla="*/ 27 h 72"/>
                <a:gd name="T56" fmla="*/ 51 w 106"/>
                <a:gd name="T57" fmla="*/ 44 h 72"/>
                <a:gd name="T58" fmla="*/ 40 w 106"/>
                <a:gd name="T59" fmla="*/ 44 h 72"/>
                <a:gd name="T60" fmla="*/ 38 w 106"/>
                <a:gd name="T61" fmla="*/ 47 h 72"/>
                <a:gd name="T62" fmla="*/ 38 w 106"/>
                <a:gd name="T63" fmla="*/ 70 h 72"/>
                <a:gd name="T64" fmla="*/ 40 w 106"/>
                <a:gd name="T65" fmla="*/ 72 h 72"/>
                <a:gd name="T66" fmla="*/ 66 w 106"/>
                <a:gd name="T67" fmla="*/ 72 h 72"/>
                <a:gd name="T68" fmla="*/ 68 w 106"/>
                <a:gd name="T69" fmla="*/ 70 h 72"/>
                <a:gd name="T70" fmla="*/ 68 w 106"/>
                <a:gd name="T71" fmla="*/ 47 h 72"/>
                <a:gd name="T72" fmla="*/ 66 w 106"/>
                <a:gd name="T73" fmla="*/ 44 h 72"/>
                <a:gd name="T74" fmla="*/ 55 w 106"/>
                <a:gd name="T75" fmla="*/ 44 h 72"/>
                <a:gd name="T76" fmla="*/ 55 w 106"/>
                <a:gd name="T77" fmla="*/ 27 h 72"/>
                <a:gd name="T78" fmla="*/ 66 w 106"/>
                <a:gd name="T79" fmla="*/ 27 h 72"/>
                <a:gd name="T80" fmla="*/ 68 w 106"/>
                <a:gd name="T81" fmla="*/ 25 h 72"/>
                <a:gd name="T82" fmla="*/ 68 w 106"/>
                <a:gd name="T83" fmla="*/ 15 h 72"/>
                <a:gd name="T84" fmla="*/ 86 w 106"/>
                <a:gd name="T85" fmla="*/ 15 h 72"/>
                <a:gd name="T86" fmla="*/ 89 w 106"/>
                <a:gd name="T87" fmla="*/ 18 h 72"/>
                <a:gd name="T88" fmla="*/ 89 w 106"/>
                <a:gd name="T89" fmla="*/ 44 h 72"/>
                <a:gd name="T90" fmla="*/ 78 w 106"/>
                <a:gd name="T91" fmla="*/ 44 h 72"/>
                <a:gd name="T92" fmla="*/ 76 w 106"/>
                <a:gd name="T93" fmla="*/ 47 h 72"/>
                <a:gd name="T94" fmla="*/ 76 w 106"/>
                <a:gd name="T95" fmla="*/ 70 h 72"/>
                <a:gd name="T96" fmla="*/ 78 w 106"/>
                <a:gd name="T97" fmla="*/ 72 h 72"/>
                <a:gd name="T98" fmla="*/ 103 w 106"/>
                <a:gd name="T99" fmla="*/ 72 h 72"/>
                <a:gd name="T100" fmla="*/ 106 w 106"/>
                <a:gd name="T101" fmla="*/ 70 h 72"/>
                <a:gd name="T102" fmla="*/ 106 w 106"/>
                <a:gd name="T103" fmla="*/ 47 h 72"/>
                <a:gd name="T104" fmla="*/ 103 w 106"/>
                <a:gd name="T105" fmla="*/ 4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6" h="72">
                  <a:moveTo>
                    <a:pt x="103" y="44"/>
                  </a:moveTo>
                  <a:cubicBezTo>
                    <a:pt x="92" y="44"/>
                    <a:pt x="92" y="44"/>
                    <a:pt x="92" y="44"/>
                  </a:cubicBezTo>
                  <a:cubicBezTo>
                    <a:pt x="92" y="18"/>
                    <a:pt x="92" y="18"/>
                    <a:pt x="92" y="18"/>
                  </a:cubicBezTo>
                  <a:cubicBezTo>
                    <a:pt x="92" y="15"/>
                    <a:pt x="90" y="12"/>
                    <a:pt x="86" y="12"/>
                  </a:cubicBezTo>
                  <a:cubicBezTo>
                    <a:pt x="68" y="12"/>
                    <a:pt x="68" y="12"/>
                    <a:pt x="68" y="12"/>
                  </a:cubicBezTo>
                  <a:cubicBezTo>
                    <a:pt x="68" y="2"/>
                    <a:pt x="68" y="2"/>
                    <a:pt x="68" y="2"/>
                  </a:cubicBezTo>
                  <a:cubicBezTo>
                    <a:pt x="68" y="1"/>
                    <a:pt x="67" y="0"/>
                    <a:pt x="66" y="0"/>
                  </a:cubicBezTo>
                  <a:cubicBezTo>
                    <a:pt x="40" y="0"/>
                    <a:pt x="40" y="0"/>
                    <a:pt x="40" y="0"/>
                  </a:cubicBezTo>
                  <a:cubicBezTo>
                    <a:pt x="39" y="0"/>
                    <a:pt x="38" y="1"/>
                    <a:pt x="38" y="2"/>
                  </a:cubicBezTo>
                  <a:cubicBezTo>
                    <a:pt x="38" y="12"/>
                    <a:pt x="38" y="12"/>
                    <a:pt x="38" y="12"/>
                  </a:cubicBezTo>
                  <a:cubicBezTo>
                    <a:pt x="20" y="12"/>
                    <a:pt x="20" y="12"/>
                    <a:pt x="20" y="12"/>
                  </a:cubicBezTo>
                  <a:cubicBezTo>
                    <a:pt x="16" y="12"/>
                    <a:pt x="14" y="15"/>
                    <a:pt x="14" y="18"/>
                  </a:cubicBezTo>
                  <a:cubicBezTo>
                    <a:pt x="14" y="44"/>
                    <a:pt x="14" y="44"/>
                    <a:pt x="14" y="44"/>
                  </a:cubicBezTo>
                  <a:cubicBezTo>
                    <a:pt x="3" y="44"/>
                    <a:pt x="3" y="44"/>
                    <a:pt x="3" y="44"/>
                  </a:cubicBezTo>
                  <a:cubicBezTo>
                    <a:pt x="1" y="44"/>
                    <a:pt x="0" y="45"/>
                    <a:pt x="0" y="47"/>
                  </a:cubicBezTo>
                  <a:cubicBezTo>
                    <a:pt x="0" y="70"/>
                    <a:pt x="0" y="70"/>
                    <a:pt x="0" y="70"/>
                  </a:cubicBezTo>
                  <a:cubicBezTo>
                    <a:pt x="0" y="71"/>
                    <a:pt x="1" y="72"/>
                    <a:pt x="3" y="72"/>
                  </a:cubicBezTo>
                  <a:cubicBezTo>
                    <a:pt x="28" y="72"/>
                    <a:pt x="28" y="72"/>
                    <a:pt x="28" y="72"/>
                  </a:cubicBezTo>
                  <a:cubicBezTo>
                    <a:pt x="29" y="72"/>
                    <a:pt x="30" y="71"/>
                    <a:pt x="30" y="70"/>
                  </a:cubicBezTo>
                  <a:cubicBezTo>
                    <a:pt x="30" y="47"/>
                    <a:pt x="30" y="47"/>
                    <a:pt x="30" y="47"/>
                  </a:cubicBezTo>
                  <a:cubicBezTo>
                    <a:pt x="30" y="45"/>
                    <a:pt x="29" y="44"/>
                    <a:pt x="28" y="44"/>
                  </a:cubicBezTo>
                  <a:cubicBezTo>
                    <a:pt x="17" y="44"/>
                    <a:pt x="17" y="44"/>
                    <a:pt x="17" y="44"/>
                  </a:cubicBezTo>
                  <a:cubicBezTo>
                    <a:pt x="17" y="18"/>
                    <a:pt x="17" y="18"/>
                    <a:pt x="17" y="18"/>
                  </a:cubicBezTo>
                  <a:cubicBezTo>
                    <a:pt x="17" y="16"/>
                    <a:pt x="18" y="15"/>
                    <a:pt x="20" y="15"/>
                  </a:cubicBezTo>
                  <a:cubicBezTo>
                    <a:pt x="38" y="15"/>
                    <a:pt x="38" y="15"/>
                    <a:pt x="38" y="15"/>
                  </a:cubicBezTo>
                  <a:cubicBezTo>
                    <a:pt x="38" y="25"/>
                    <a:pt x="38" y="25"/>
                    <a:pt x="38" y="25"/>
                  </a:cubicBezTo>
                  <a:cubicBezTo>
                    <a:pt x="38" y="26"/>
                    <a:pt x="39" y="27"/>
                    <a:pt x="40" y="27"/>
                  </a:cubicBezTo>
                  <a:cubicBezTo>
                    <a:pt x="51" y="27"/>
                    <a:pt x="51" y="27"/>
                    <a:pt x="51" y="27"/>
                  </a:cubicBezTo>
                  <a:cubicBezTo>
                    <a:pt x="51" y="44"/>
                    <a:pt x="51" y="44"/>
                    <a:pt x="51" y="44"/>
                  </a:cubicBezTo>
                  <a:cubicBezTo>
                    <a:pt x="40" y="44"/>
                    <a:pt x="40" y="44"/>
                    <a:pt x="40" y="44"/>
                  </a:cubicBezTo>
                  <a:cubicBezTo>
                    <a:pt x="39" y="44"/>
                    <a:pt x="38" y="45"/>
                    <a:pt x="38" y="47"/>
                  </a:cubicBezTo>
                  <a:cubicBezTo>
                    <a:pt x="38" y="70"/>
                    <a:pt x="38" y="70"/>
                    <a:pt x="38" y="70"/>
                  </a:cubicBezTo>
                  <a:cubicBezTo>
                    <a:pt x="38" y="71"/>
                    <a:pt x="39" y="72"/>
                    <a:pt x="40" y="72"/>
                  </a:cubicBezTo>
                  <a:cubicBezTo>
                    <a:pt x="66" y="72"/>
                    <a:pt x="66" y="72"/>
                    <a:pt x="66" y="72"/>
                  </a:cubicBezTo>
                  <a:cubicBezTo>
                    <a:pt x="67" y="72"/>
                    <a:pt x="68" y="71"/>
                    <a:pt x="68" y="70"/>
                  </a:cubicBezTo>
                  <a:cubicBezTo>
                    <a:pt x="68" y="47"/>
                    <a:pt x="68" y="47"/>
                    <a:pt x="68" y="47"/>
                  </a:cubicBezTo>
                  <a:cubicBezTo>
                    <a:pt x="68" y="45"/>
                    <a:pt x="67" y="44"/>
                    <a:pt x="66" y="44"/>
                  </a:cubicBezTo>
                  <a:cubicBezTo>
                    <a:pt x="55" y="44"/>
                    <a:pt x="55" y="44"/>
                    <a:pt x="55" y="44"/>
                  </a:cubicBezTo>
                  <a:cubicBezTo>
                    <a:pt x="55" y="27"/>
                    <a:pt x="55" y="27"/>
                    <a:pt x="55" y="27"/>
                  </a:cubicBezTo>
                  <a:cubicBezTo>
                    <a:pt x="66" y="27"/>
                    <a:pt x="66" y="27"/>
                    <a:pt x="66" y="27"/>
                  </a:cubicBezTo>
                  <a:cubicBezTo>
                    <a:pt x="67" y="27"/>
                    <a:pt x="68" y="26"/>
                    <a:pt x="68" y="25"/>
                  </a:cubicBezTo>
                  <a:cubicBezTo>
                    <a:pt x="68" y="15"/>
                    <a:pt x="68" y="15"/>
                    <a:pt x="68" y="15"/>
                  </a:cubicBezTo>
                  <a:cubicBezTo>
                    <a:pt x="86" y="15"/>
                    <a:pt x="86" y="15"/>
                    <a:pt x="86" y="15"/>
                  </a:cubicBezTo>
                  <a:cubicBezTo>
                    <a:pt x="88" y="15"/>
                    <a:pt x="89" y="16"/>
                    <a:pt x="89" y="18"/>
                  </a:cubicBezTo>
                  <a:cubicBezTo>
                    <a:pt x="89" y="44"/>
                    <a:pt x="89" y="44"/>
                    <a:pt x="89" y="44"/>
                  </a:cubicBezTo>
                  <a:cubicBezTo>
                    <a:pt x="78" y="44"/>
                    <a:pt x="78" y="44"/>
                    <a:pt x="78" y="44"/>
                  </a:cubicBezTo>
                  <a:cubicBezTo>
                    <a:pt x="77" y="44"/>
                    <a:pt x="76" y="45"/>
                    <a:pt x="76" y="47"/>
                  </a:cubicBezTo>
                  <a:cubicBezTo>
                    <a:pt x="76" y="70"/>
                    <a:pt x="76" y="70"/>
                    <a:pt x="76" y="70"/>
                  </a:cubicBezTo>
                  <a:cubicBezTo>
                    <a:pt x="76" y="71"/>
                    <a:pt x="77" y="72"/>
                    <a:pt x="78" y="72"/>
                  </a:cubicBezTo>
                  <a:cubicBezTo>
                    <a:pt x="103" y="72"/>
                    <a:pt x="103" y="72"/>
                    <a:pt x="103" y="72"/>
                  </a:cubicBezTo>
                  <a:cubicBezTo>
                    <a:pt x="105" y="72"/>
                    <a:pt x="106" y="71"/>
                    <a:pt x="106" y="70"/>
                  </a:cubicBezTo>
                  <a:cubicBezTo>
                    <a:pt x="106" y="47"/>
                    <a:pt x="106" y="47"/>
                    <a:pt x="106" y="47"/>
                  </a:cubicBezTo>
                  <a:cubicBezTo>
                    <a:pt x="106" y="45"/>
                    <a:pt x="105" y="44"/>
                    <a:pt x="103" y="44"/>
                  </a:cubicBezTo>
                  <a:close/>
                </a:path>
              </a:pathLst>
            </a:custGeom>
            <a:solidFill>
              <a:srgbClr val="E7E7E7"/>
            </a:solidFill>
            <a:ln>
              <a:noFill/>
            </a:ln>
          </p:spPr>
          <p:txBody>
            <a:bodyPr vert="horz" wrap="square" lIns="121920" tIns="60960" rIns="121920" bIns="60960" numCol="1" anchor="t" anchorCtr="0" compatLnSpc="1"/>
            <a:lstStyle/>
            <a:p>
              <a:pPr defTabSz="914400"/>
              <a:endParaRPr lang="zh-CN" altLang="en-US" sz="1865" dirty="0">
                <a:solidFill>
                  <a:prstClr val="black"/>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79" name="文本框 78"/>
            <p:cNvSpPr txBox="1"/>
            <p:nvPr/>
          </p:nvSpPr>
          <p:spPr>
            <a:xfrm>
              <a:off x="2302337" y="3065010"/>
              <a:ext cx="1522166" cy="535531"/>
            </a:xfrm>
            <a:prstGeom prst="rect">
              <a:avLst/>
            </a:prstGeom>
            <a:noFill/>
          </p:spPr>
          <p:txBody>
            <a:bodyPr wrap="square" rtlCol="0">
              <a:spAutoFit/>
            </a:bodyPr>
            <a:lstStyle/>
            <a:p>
              <a:pPr algn="ctr" defTabSz="914400">
                <a:lnSpc>
                  <a:spcPct val="120000"/>
                </a:lnSpc>
              </a:pPr>
              <a:r>
                <a:rPr lang="zh-CN" altLang="en-US" sz="1200" dirty="0">
                  <a:solidFill>
                    <a:prstClr val="white">
                      <a:lumMod val="95000"/>
                    </a:prstClr>
                  </a:solidFill>
                  <a:latin typeface="Noto Sans S Chinese DemiLight" panose="020B0400000000000000" pitchFamily="34" charset="-122"/>
                  <a:ea typeface="Noto Sans S Chinese DemiLight" panose="020B0400000000000000" pitchFamily="34" charset="-122"/>
                  <a:cs typeface="+mn-ea"/>
                  <a:sym typeface="+mn-lt"/>
                </a:rPr>
                <a:t>在此录入上述图表的描述说明</a:t>
              </a:r>
              <a:endParaRPr lang="zh-CN" altLang="en-US" sz="1200" baseline="-3000" dirty="0">
                <a:solidFill>
                  <a:prstClr val="white">
                    <a:lumMod val="95000"/>
                  </a:prstClr>
                </a:solidFill>
                <a:latin typeface="Noto Sans S Chinese DemiLight" panose="020B0400000000000000" pitchFamily="34" charset="-122"/>
                <a:ea typeface="Noto Sans S Chinese DemiLight" panose="020B0400000000000000" pitchFamily="34" charset="-122"/>
                <a:cs typeface="+mn-ea"/>
                <a:sym typeface="+mn-lt"/>
              </a:endParaRPr>
            </a:p>
          </p:txBody>
        </p:sp>
      </p:grpSp>
      <p:sp>
        <p:nvSpPr>
          <p:cNvPr id="80" name="矩形 79"/>
          <p:cNvSpPr/>
          <p:nvPr/>
        </p:nvSpPr>
        <p:spPr>
          <a:xfrm>
            <a:off x="2491512" y="4490144"/>
            <a:ext cx="1133625" cy="369324"/>
          </a:xfrm>
          <a:prstGeom prst="rect">
            <a:avLst/>
          </a:prstGeom>
        </p:spPr>
        <p:txBody>
          <a:bodyPr wrap="none" lIns="91431" tIns="45716" rIns="91431" bIns="45716">
            <a:spAutoFit/>
          </a:bodyPr>
          <a:lstStyle/>
          <a:p>
            <a:pPr defTabSz="914400"/>
            <a:r>
              <a:rPr lang="zh-CN" altLang="en-US" b="1" dirty="0">
                <a:solidFill>
                  <a:prstClr val="black">
                    <a:lumMod val="50000"/>
                    <a:lumOff val="50000"/>
                  </a:prstClr>
                </a:solidFill>
                <a:latin typeface="Noto Sans S Chinese DemiLight" panose="020B0400000000000000" pitchFamily="34" charset="-122"/>
                <a:ea typeface="Noto Sans S Chinese DemiLight" panose="020B0400000000000000" pitchFamily="34" charset="-122"/>
                <a:cs typeface="+mn-ea"/>
                <a:sym typeface="+mn-lt"/>
              </a:rPr>
              <a:t>添加标题</a:t>
            </a:r>
            <a:endParaRPr lang="en-US" altLang="zh-CN" b="1" dirty="0">
              <a:solidFill>
                <a:prstClr val="black">
                  <a:lumMod val="50000"/>
                  <a:lumOff val="50000"/>
                </a:prstClr>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81" name="矩形 47"/>
          <p:cNvSpPr>
            <a:spLocks noChangeArrowheads="1"/>
          </p:cNvSpPr>
          <p:nvPr/>
        </p:nvSpPr>
        <p:spPr bwMode="auto">
          <a:xfrm>
            <a:off x="1854983" y="4889113"/>
            <a:ext cx="2483645" cy="646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ctr" defTabSz="914400">
              <a:lnSpc>
                <a:spcPct val="120000"/>
              </a:lnSpc>
              <a:spcBef>
                <a:spcPct val="0"/>
              </a:spcBef>
              <a:buNone/>
            </a:pPr>
            <a:r>
              <a:rPr lang="zh-CN" altLang="en-US" sz="1000" dirty="0">
                <a:solidFill>
                  <a:prstClr val="black">
                    <a:lumMod val="65000"/>
                    <a:lumOff val="35000"/>
                  </a:prstClr>
                </a:solidFill>
                <a:latin typeface="Noto Sans S Chinese DemiLight" panose="020B0400000000000000" pitchFamily="34" charset="-122"/>
                <a:ea typeface="Noto Sans S Chinese DemiLight" panose="020B0400000000000000" pitchFamily="34" charset="-122"/>
                <a:cs typeface="+mn-ea"/>
                <a:sym typeface="+mn-lt"/>
              </a:rPr>
              <a:t>在此录入上述图表的描述说明，在此录入上述图表的描述说明，在此录入上述图表的描述说明。</a:t>
            </a:r>
          </a:p>
        </p:txBody>
      </p:sp>
      <p:sp>
        <p:nvSpPr>
          <p:cNvPr id="82" name="矩形 81"/>
          <p:cNvSpPr/>
          <p:nvPr/>
        </p:nvSpPr>
        <p:spPr>
          <a:xfrm>
            <a:off x="5479300" y="4490144"/>
            <a:ext cx="1133625" cy="369324"/>
          </a:xfrm>
          <a:prstGeom prst="rect">
            <a:avLst/>
          </a:prstGeom>
        </p:spPr>
        <p:txBody>
          <a:bodyPr wrap="none" lIns="91431" tIns="45716" rIns="91431" bIns="45716">
            <a:spAutoFit/>
          </a:bodyPr>
          <a:lstStyle/>
          <a:p>
            <a:pPr defTabSz="914400"/>
            <a:r>
              <a:rPr lang="zh-CN" altLang="en-US" b="1" dirty="0">
                <a:solidFill>
                  <a:prstClr val="black">
                    <a:lumMod val="50000"/>
                    <a:lumOff val="50000"/>
                  </a:prstClr>
                </a:solidFill>
                <a:latin typeface="Noto Sans S Chinese DemiLight" panose="020B0400000000000000" pitchFamily="34" charset="-122"/>
                <a:ea typeface="Noto Sans S Chinese DemiLight" panose="020B0400000000000000" pitchFamily="34" charset="-122"/>
                <a:cs typeface="+mn-ea"/>
                <a:sym typeface="+mn-lt"/>
              </a:rPr>
              <a:t>添加标题</a:t>
            </a:r>
            <a:endParaRPr lang="en-US" altLang="zh-CN" b="1" dirty="0">
              <a:solidFill>
                <a:prstClr val="black">
                  <a:lumMod val="50000"/>
                  <a:lumOff val="50000"/>
                </a:prstClr>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83" name="矩形 47"/>
          <p:cNvSpPr>
            <a:spLocks noChangeArrowheads="1"/>
          </p:cNvSpPr>
          <p:nvPr/>
        </p:nvSpPr>
        <p:spPr bwMode="auto">
          <a:xfrm>
            <a:off x="4842771" y="4889113"/>
            <a:ext cx="2483645" cy="646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ctr" defTabSz="914400">
              <a:lnSpc>
                <a:spcPct val="120000"/>
              </a:lnSpc>
              <a:spcBef>
                <a:spcPct val="0"/>
              </a:spcBef>
              <a:buNone/>
            </a:pPr>
            <a:r>
              <a:rPr lang="zh-CN" altLang="en-US" sz="1000" dirty="0">
                <a:solidFill>
                  <a:prstClr val="black">
                    <a:lumMod val="65000"/>
                    <a:lumOff val="35000"/>
                  </a:prstClr>
                </a:solidFill>
                <a:latin typeface="Noto Sans S Chinese DemiLight" panose="020B0400000000000000" pitchFamily="34" charset="-122"/>
                <a:ea typeface="Noto Sans S Chinese DemiLight" panose="020B0400000000000000" pitchFamily="34" charset="-122"/>
                <a:cs typeface="+mn-ea"/>
                <a:sym typeface="+mn-lt"/>
              </a:rPr>
              <a:t>在此录入上述图表的描述说明，在此录入上述图表的描述说明，在此录入上述图表的描述说明。</a:t>
            </a:r>
          </a:p>
        </p:txBody>
      </p:sp>
      <p:sp>
        <p:nvSpPr>
          <p:cNvPr id="84" name="矩形 83"/>
          <p:cNvSpPr/>
          <p:nvPr/>
        </p:nvSpPr>
        <p:spPr>
          <a:xfrm>
            <a:off x="8615292" y="4490144"/>
            <a:ext cx="1133625" cy="369324"/>
          </a:xfrm>
          <a:prstGeom prst="rect">
            <a:avLst/>
          </a:prstGeom>
        </p:spPr>
        <p:txBody>
          <a:bodyPr wrap="none" lIns="91431" tIns="45716" rIns="91431" bIns="45716">
            <a:spAutoFit/>
          </a:bodyPr>
          <a:lstStyle/>
          <a:p>
            <a:pPr defTabSz="914400"/>
            <a:r>
              <a:rPr lang="zh-CN" altLang="en-US" b="1" dirty="0">
                <a:solidFill>
                  <a:prstClr val="black">
                    <a:lumMod val="50000"/>
                    <a:lumOff val="50000"/>
                  </a:prstClr>
                </a:solidFill>
                <a:latin typeface="Noto Sans S Chinese DemiLight" panose="020B0400000000000000" pitchFamily="34" charset="-122"/>
                <a:ea typeface="Noto Sans S Chinese DemiLight" panose="020B0400000000000000" pitchFamily="34" charset="-122"/>
                <a:cs typeface="+mn-ea"/>
                <a:sym typeface="+mn-lt"/>
              </a:rPr>
              <a:t>添加标题</a:t>
            </a:r>
            <a:endParaRPr lang="en-US" altLang="zh-CN" b="1" dirty="0">
              <a:solidFill>
                <a:prstClr val="black">
                  <a:lumMod val="50000"/>
                  <a:lumOff val="50000"/>
                </a:prstClr>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85" name="矩形 47"/>
          <p:cNvSpPr>
            <a:spLocks noChangeArrowheads="1"/>
          </p:cNvSpPr>
          <p:nvPr/>
        </p:nvSpPr>
        <p:spPr bwMode="auto">
          <a:xfrm>
            <a:off x="7978763" y="4889113"/>
            <a:ext cx="2483645" cy="646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ctr" defTabSz="914400">
              <a:lnSpc>
                <a:spcPct val="120000"/>
              </a:lnSpc>
              <a:spcBef>
                <a:spcPct val="0"/>
              </a:spcBef>
              <a:buNone/>
            </a:pPr>
            <a:r>
              <a:rPr lang="zh-CN" altLang="en-US" sz="1000" dirty="0">
                <a:solidFill>
                  <a:prstClr val="black">
                    <a:lumMod val="65000"/>
                    <a:lumOff val="35000"/>
                  </a:prstClr>
                </a:solidFill>
                <a:latin typeface="Noto Sans S Chinese DemiLight" panose="020B0400000000000000" pitchFamily="34" charset="-122"/>
                <a:ea typeface="Noto Sans S Chinese DemiLight" panose="020B0400000000000000" pitchFamily="34" charset="-122"/>
                <a:cs typeface="+mn-ea"/>
                <a:sym typeface="+mn-lt"/>
              </a:rPr>
              <a:t>在此录入上述图表的描述说明，在此录入上述图表的描述说明，在此录入上述图表的描述说明。</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cBhvr>
                                        <p:cTn id="7" dur="350" fill="hold"/>
                                        <p:tgtEl>
                                          <p:spTgt spid="76"/>
                                        </p:tgtEl>
                                        <p:attrNameLst>
                                          <p:attrName>ppt_w</p:attrName>
                                        </p:attrNameLst>
                                      </p:cBhvr>
                                      <p:tavLst>
                                        <p:tav tm="0">
                                          <p:val>
                                            <p:fltVal val="0"/>
                                          </p:val>
                                        </p:tav>
                                        <p:tav tm="100000">
                                          <p:val>
                                            <p:strVal val="#ppt_w"/>
                                          </p:val>
                                        </p:tav>
                                      </p:tavLst>
                                    </p:anim>
                                    <p:anim calcmode="lin" valueType="num">
                                      <p:cBhvr>
                                        <p:cTn id="8" dur="350" fill="hold"/>
                                        <p:tgtEl>
                                          <p:spTgt spid="76"/>
                                        </p:tgtEl>
                                        <p:attrNameLst>
                                          <p:attrName>ppt_h</p:attrName>
                                        </p:attrNameLst>
                                      </p:cBhvr>
                                      <p:tavLst>
                                        <p:tav tm="0">
                                          <p:val>
                                            <p:fltVal val="0"/>
                                          </p:val>
                                        </p:tav>
                                        <p:tav tm="100000">
                                          <p:val>
                                            <p:strVal val="#ppt_h"/>
                                          </p:val>
                                        </p:tav>
                                      </p:tavLst>
                                    </p:anim>
                                    <p:animEffect transition="in" filter="fade">
                                      <p:cBhvr>
                                        <p:cTn id="9" dur="350"/>
                                        <p:tgtEl>
                                          <p:spTgt spid="76"/>
                                        </p:tgtEl>
                                      </p:cBhvr>
                                    </p:animEffect>
                                  </p:childTnLst>
                                </p:cTn>
                              </p:par>
                              <p:par>
                                <p:cTn id="10" presetID="22" presetClass="entr" presetSubtype="8" fill="hold" nodeType="withEffect">
                                  <p:stCondLst>
                                    <p:cond delay="50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350"/>
                                        <p:tgtEl>
                                          <p:spTgt spid="2"/>
                                        </p:tgtEl>
                                      </p:cBhvr>
                                    </p:animEffect>
                                  </p:childTnLst>
                                </p:cTn>
                              </p:par>
                              <p:par>
                                <p:cTn id="13" presetID="53" presetClass="entr" presetSubtype="16" fill="hold" nodeType="withEffect">
                                  <p:stCondLst>
                                    <p:cond delay="1000"/>
                                  </p:stCondLst>
                                  <p:childTnLst>
                                    <p:set>
                                      <p:cBhvr>
                                        <p:cTn id="14" dur="1" fill="hold">
                                          <p:stCondLst>
                                            <p:cond delay="0"/>
                                          </p:stCondLst>
                                        </p:cTn>
                                        <p:tgtEl>
                                          <p:spTgt spid="68"/>
                                        </p:tgtEl>
                                        <p:attrNameLst>
                                          <p:attrName>style.visibility</p:attrName>
                                        </p:attrNameLst>
                                      </p:cBhvr>
                                      <p:to>
                                        <p:strVal val="visible"/>
                                      </p:to>
                                    </p:set>
                                    <p:anim calcmode="lin" valueType="num">
                                      <p:cBhvr>
                                        <p:cTn id="15" dur="350" fill="hold"/>
                                        <p:tgtEl>
                                          <p:spTgt spid="68"/>
                                        </p:tgtEl>
                                        <p:attrNameLst>
                                          <p:attrName>ppt_w</p:attrName>
                                        </p:attrNameLst>
                                      </p:cBhvr>
                                      <p:tavLst>
                                        <p:tav tm="0">
                                          <p:val>
                                            <p:fltVal val="0"/>
                                          </p:val>
                                        </p:tav>
                                        <p:tav tm="100000">
                                          <p:val>
                                            <p:strVal val="#ppt_w"/>
                                          </p:val>
                                        </p:tav>
                                      </p:tavLst>
                                    </p:anim>
                                    <p:anim calcmode="lin" valueType="num">
                                      <p:cBhvr>
                                        <p:cTn id="16" dur="350" fill="hold"/>
                                        <p:tgtEl>
                                          <p:spTgt spid="68"/>
                                        </p:tgtEl>
                                        <p:attrNameLst>
                                          <p:attrName>ppt_h</p:attrName>
                                        </p:attrNameLst>
                                      </p:cBhvr>
                                      <p:tavLst>
                                        <p:tav tm="0">
                                          <p:val>
                                            <p:fltVal val="0"/>
                                          </p:val>
                                        </p:tav>
                                        <p:tav tm="100000">
                                          <p:val>
                                            <p:strVal val="#ppt_h"/>
                                          </p:val>
                                        </p:tav>
                                      </p:tavLst>
                                    </p:anim>
                                    <p:animEffect transition="in" filter="fade">
                                      <p:cBhvr>
                                        <p:cTn id="17" dur="350"/>
                                        <p:tgtEl>
                                          <p:spTgt spid="68"/>
                                        </p:tgtEl>
                                      </p:cBhvr>
                                    </p:animEffect>
                                  </p:childTnLst>
                                </p:cTn>
                              </p:par>
                              <p:par>
                                <p:cTn id="18" presetID="22" presetClass="entr" presetSubtype="8" fill="hold" nodeType="withEffect">
                                  <p:stCondLst>
                                    <p:cond delay="1500"/>
                                  </p:stCondLst>
                                  <p:childTnLst>
                                    <p:set>
                                      <p:cBhvr>
                                        <p:cTn id="19" dur="1" fill="hold">
                                          <p:stCondLst>
                                            <p:cond delay="0"/>
                                          </p:stCondLst>
                                        </p:cTn>
                                        <p:tgtEl>
                                          <p:spTgt spid="67"/>
                                        </p:tgtEl>
                                        <p:attrNameLst>
                                          <p:attrName>style.visibility</p:attrName>
                                        </p:attrNameLst>
                                      </p:cBhvr>
                                      <p:to>
                                        <p:strVal val="visible"/>
                                      </p:to>
                                    </p:set>
                                    <p:animEffect transition="in" filter="wipe(left)">
                                      <p:cBhvr>
                                        <p:cTn id="20" dur="350"/>
                                        <p:tgtEl>
                                          <p:spTgt spid="67"/>
                                        </p:tgtEl>
                                      </p:cBhvr>
                                    </p:animEffect>
                                  </p:childTnLst>
                                </p:cTn>
                              </p:par>
                              <p:par>
                                <p:cTn id="21" presetID="53" presetClass="entr" presetSubtype="16" fill="hold" nodeType="withEffect">
                                  <p:stCondLst>
                                    <p:cond delay="2000"/>
                                  </p:stCondLst>
                                  <p:childTnLst>
                                    <p:set>
                                      <p:cBhvr>
                                        <p:cTn id="22" dur="1" fill="hold">
                                          <p:stCondLst>
                                            <p:cond delay="0"/>
                                          </p:stCondLst>
                                        </p:cTn>
                                        <p:tgtEl>
                                          <p:spTgt spid="72"/>
                                        </p:tgtEl>
                                        <p:attrNameLst>
                                          <p:attrName>style.visibility</p:attrName>
                                        </p:attrNameLst>
                                      </p:cBhvr>
                                      <p:to>
                                        <p:strVal val="visible"/>
                                      </p:to>
                                    </p:set>
                                    <p:anim calcmode="lin" valueType="num">
                                      <p:cBhvr>
                                        <p:cTn id="23" dur="350" fill="hold"/>
                                        <p:tgtEl>
                                          <p:spTgt spid="72"/>
                                        </p:tgtEl>
                                        <p:attrNameLst>
                                          <p:attrName>ppt_w</p:attrName>
                                        </p:attrNameLst>
                                      </p:cBhvr>
                                      <p:tavLst>
                                        <p:tav tm="0">
                                          <p:val>
                                            <p:fltVal val="0"/>
                                          </p:val>
                                        </p:tav>
                                        <p:tav tm="100000">
                                          <p:val>
                                            <p:strVal val="#ppt_w"/>
                                          </p:val>
                                        </p:tav>
                                      </p:tavLst>
                                    </p:anim>
                                    <p:anim calcmode="lin" valueType="num">
                                      <p:cBhvr>
                                        <p:cTn id="24" dur="350" fill="hold"/>
                                        <p:tgtEl>
                                          <p:spTgt spid="72"/>
                                        </p:tgtEl>
                                        <p:attrNameLst>
                                          <p:attrName>ppt_h</p:attrName>
                                        </p:attrNameLst>
                                      </p:cBhvr>
                                      <p:tavLst>
                                        <p:tav tm="0">
                                          <p:val>
                                            <p:fltVal val="0"/>
                                          </p:val>
                                        </p:tav>
                                        <p:tav tm="100000">
                                          <p:val>
                                            <p:strVal val="#ppt_h"/>
                                          </p:val>
                                        </p:tav>
                                      </p:tavLst>
                                    </p:anim>
                                    <p:animEffect transition="in" filter="fade">
                                      <p:cBhvr>
                                        <p:cTn id="25" dur="350"/>
                                        <p:tgtEl>
                                          <p:spTgt spid="72"/>
                                        </p:tgtEl>
                                      </p:cBhvr>
                                    </p:animEffect>
                                  </p:childTnLst>
                                </p:cTn>
                              </p:par>
                            </p:childTnLst>
                          </p:cTn>
                        </p:par>
                        <p:par>
                          <p:cTn id="26" fill="hold">
                            <p:stCondLst>
                              <p:cond delay="500"/>
                            </p:stCondLst>
                            <p:childTnLst>
                              <p:par>
                                <p:cTn id="27" presetID="42" presetClass="entr" presetSubtype="0" fill="hold" grpId="0" nodeType="afterEffect">
                                  <p:stCondLst>
                                    <p:cond delay="0"/>
                                  </p:stCondLst>
                                  <p:childTnLst>
                                    <p:set>
                                      <p:cBhvr>
                                        <p:cTn id="28" dur="1" fill="hold">
                                          <p:stCondLst>
                                            <p:cond delay="0"/>
                                          </p:stCondLst>
                                        </p:cTn>
                                        <p:tgtEl>
                                          <p:spTgt spid="80"/>
                                        </p:tgtEl>
                                        <p:attrNameLst>
                                          <p:attrName>style.visibility</p:attrName>
                                        </p:attrNameLst>
                                      </p:cBhvr>
                                      <p:to>
                                        <p:strVal val="visible"/>
                                      </p:to>
                                    </p:set>
                                    <p:animEffect transition="in" filter="fade">
                                      <p:cBhvr>
                                        <p:cTn id="29" dur="750"/>
                                        <p:tgtEl>
                                          <p:spTgt spid="80"/>
                                        </p:tgtEl>
                                      </p:cBhvr>
                                    </p:animEffect>
                                    <p:anim calcmode="lin" valueType="num">
                                      <p:cBhvr>
                                        <p:cTn id="30" dur="750" fill="hold"/>
                                        <p:tgtEl>
                                          <p:spTgt spid="80"/>
                                        </p:tgtEl>
                                        <p:attrNameLst>
                                          <p:attrName>ppt_x</p:attrName>
                                        </p:attrNameLst>
                                      </p:cBhvr>
                                      <p:tavLst>
                                        <p:tav tm="0">
                                          <p:val>
                                            <p:strVal val="#ppt_x"/>
                                          </p:val>
                                        </p:tav>
                                        <p:tav tm="100000">
                                          <p:val>
                                            <p:strVal val="#ppt_x"/>
                                          </p:val>
                                        </p:tav>
                                      </p:tavLst>
                                    </p:anim>
                                    <p:anim calcmode="lin" valueType="num">
                                      <p:cBhvr>
                                        <p:cTn id="31" dur="750" fill="hold"/>
                                        <p:tgtEl>
                                          <p:spTgt spid="80"/>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81"/>
                                        </p:tgtEl>
                                        <p:attrNameLst>
                                          <p:attrName>style.visibility</p:attrName>
                                        </p:attrNameLst>
                                      </p:cBhvr>
                                      <p:to>
                                        <p:strVal val="visible"/>
                                      </p:to>
                                    </p:set>
                                    <p:animEffect transition="in" filter="fade">
                                      <p:cBhvr>
                                        <p:cTn id="34" dur="750"/>
                                        <p:tgtEl>
                                          <p:spTgt spid="81"/>
                                        </p:tgtEl>
                                      </p:cBhvr>
                                    </p:animEffect>
                                    <p:anim calcmode="lin" valueType="num">
                                      <p:cBhvr>
                                        <p:cTn id="35" dur="750" fill="hold"/>
                                        <p:tgtEl>
                                          <p:spTgt spid="81"/>
                                        </p:tgtEl>
                                        <p:attrNameLst>
                                          <p:attrName>ppt_x</p:attrName>
                                        </p:attrNameLst>
                                      </p:cBhvr>
                                      <p:tavLst>
                                        <p:tav tm="0">
                                          <p:val>
                                            <p:strVal val="#ppt_x"/>
                                          </p:val>
                                        </p:tav>
                                        <p:tav tm="100000">
                                          <p:val>
                                            <p:strVal val="#ppt_x"/>
                                          </p:val>
                                        </p:tav>
                                      </p:tavLst>
                                    </p:anim>
                                    <p:anim calcmode="lin" valueType="num">
                                      <p:cBhvr>
                                        <p:cTn id="36" dur="750" fill="hold"/>
                                        <p:tgtEl>
                                          <p:spTgt spid="81"/>
                                        </p:tgtEl>
                                        <p:attrNameLst>
                                          <p:attrName>ppt_y</p:attrName>
                                        </p:attrNameLst>
                                      </p:cBhvr>
                                      <p:tavLst>
                                        <p:tav tm="0">
                                          <p:val>
                                            <p:strVal val="#ppt_y+.1"/>
                                          </p:val>
                                        </p:tav>
                                        <p:tav tm="100000">
                                          <p:val>
                                            <p:strVal val="#ppt_y"/>
                                          </p:val>
                                        </p:tav>
                                      </p:tavLst>
                                    </p:anim>
                                  </p:childTnLst>
                                </p:cTn>
                              </p:par>
                            </p:childTnLst>
                          </p:cTn>
                        </p:par>
                        <p:par>
                          <p:cTn id="37" fill="hold">
                            <p:stCondLst>
                              <p:cond delay="1500"/>
                            </p:stCondLst>
                            <p:childTnLst>
                              <p:par>
                                <p:cTn id="38" presetID="42" presetClass="entr" presetSubtype="0" fill="hold" grpId="0" nodeType="afterEffect">
                                  <p:stCondLst>
                                    <p:cond delay="0"/>
                                  </p:stCondLst>
                                  <p:childTnLst>
                                    <p:set>
                                      <p:cBhvr>
                                        <p:cTn id="39" dur="1" fill="hold">
                                          <p:stCondLst>
                                            <p:cond delay="0"/>
                                          </p:stCondLst>
                                        </p:cTn>
                                        <p:tgtEl>
                                          <p:spTgt spid="82"/>
                                        </p:tgtEl>
                                        <p:attrNameLst>
                                          <p:attrName>style.visibility</p:attrName>
                                        </p:attrNameLst>
                                      </p:cBhvr>
                                      <p:to>
                                        <p:strVal val="visible"/>
                                      </p:to>
                                    </p:set>
                                    <p:animEffect transition="in" filter="fade">
                                      <p:cBhvr>
                                        <p:cTn id="40" dur="750"/>
                                        <p:tgtEl>
                                          <p:spTgt spid="82"/>
                                        </p:tgtEl>
                                      </p:cBhvr>
                                    </p:animEffect>
                                    <p:anim calcmode="lin" valueType="num">
                                      <p:cBhvr>
                                        <p:cTn id="41" dur="750" fill="hold"/>
                                        <p:tgtEl>
                                          <p:spTgt spid="82"/>
                                        </p:tgtEl>
                                        <p:attrNameLst>
                                          <p:attrName>ppt_x</p:attrName>
                                        </p:attrNameLst>
                                      </p:cBhvr>
                                      <p:tavLst>
                                        <p:tav tm="0">
                                          <p:val>
                                            <p:strVal val="#ppt_x"/>
                                          </p:val>
                                        </p:tav>
                                        <p:tav tm="100000">
                                          <p:val>
                                            <p:strVal val="#ppt_x"/>
                                          </p:val>
                                        </p:tav>
                                      </p:tavLst>
                                    </p:anim>
                                    <p:anim calcmode="lin" valueType="num">
                                      <p:cBhvr>
                                        <p:cTn id="42" dur="750" fill="hold"/>
                                        <p:tgtEl>
                                          <p:spTgt spid="82"/>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83"/>
                                        </p:tgtEl>
                                        <p:attrNameLst>
                                          <p:attrName>style.visibility</p:attrName>
                                        </p:attrNameLst>
                                      </p:cBhvr>
                                      <p:to>
                                        <p:strVal val="visible"/>
                                      </p:to>
                                    </p:set>
                                    <p:animEffect transition="in" filter="fade">
                                      <p:cBhvr>
                                        <p:cTn id="45" dur="750"/>
                                        <p:tgtEl>
                                          <p:spTgt spid="83"/>
                                        </p:tgtEl>
                                      </p:cBhvr>
                                    </p:animEffect>
                                    <p:anim calcmode="lin" valueType="num">
                                      <p:cBhvr>
                                        <p:cTn id="46" dur="750" fill="hold"/>
                                        <p:tgtEl>
                                          <p:spTgt spid="83"/>
                                        </p:tgtEl>
                                        <p:attrNameLst>
                                          <p:attrName>ppt_x</p:attrName>
                                        </p:attrNameLst>
                                      </p:cBhvr>
                                      <p:tavLst>
                                        <p:tav tm="0">
                                          <p:val>
                                            <p:strVal val="#ppt_x"/>
                                          </p:val>
                                        </p:tav>
                                        <p:tav tm="100000">
                                          <p:val>
                                            <p:strVal val="#ppt_x"/>
                                          </p:val>
                                        </p:tav>
                                      </p:tavLst>
                                    </p:anim>
                                    <p:anim calcmode="lin" valueType="num">
                                      <p:cBhvr>
                                        <p:cTn id="47" dur="750" fill="hold"/>
                                        <p:tgtEl>
                                          <p:spTgt spid="83"/>
                                        </p:tgtEl>
                                        <p:attrNameLst>
                                          <p:attrName>ppt_y</p:attrName>
                                        </p:attrNameLst>
                                      </p:cBhvr>
                                      <p:tavLst>
                                        <p:tav tm="0">
                                          <p:val>
                                            <p:strVal val="#ppt_y+.1"/>
                                          </p:val>
                                        </p:tav>
                                        <p:tav tm="100000">
                                          <p:val>
                                            <p:strVal val="#ppt_y"/>
                                          </p:val>
                                        </p:tav>
                                      </p:tavLst>
                                    </p:anim>
                                  </p:childTnLst>
                                </p:cTn>
                              </p:par>
                            </p:childTnLst>
                          </p:cTn>
                        </p:par>
                        <p:par>
                          <p:cTn id="48" fill="hold">
                            <p:stCondLst>
                              <p:cond delay="2500"/>
                            </p:stCondLst>
                            <p:childTnLst>
                              <p:par>
                                <p:cTn id="49" presetID="42" presetClass="entr" presetSubtype="0" fill="hold" grpId="0" nodeType="afterEffect">
                                  <p:stCondLst>
                                    <p:cond delay="0"/>
                                  </p:stCondLst>
                                  <p:childTnLst>
                                    <p:set>
                                      <p:cBhvr>
                                        <p:cTn id="50" dur="1" fill="hold">
                                          <p:stCondLst>
                                            <p:cond delay="0"/>
                                          </p:stCondLst>
                                        </p:cTn>
                                        <p:tgtEl>
                                          <p:spTgt spid="84"/>
                                        </p:tgtEl>
                                        <p:attrNameLst>
                                          <p:attrName>style.visibility</p:attrName>
                                        </p:attrNameLst>
                                      </p:cBhvr>
                                      <p:to>
                                        <p:strVal val="visible"/>
                                      </p:to>
                                    </p:set>
                                    <p:animEffect transition="in" filter="fade">
                                      <p:cBhvr>
                                        <p:cTn id="51" dur="750"/>
                                        <p:tgtEl>
                                          <p:spTgt spid="84"/>
                                        </p:tgtEl>
                                      </p:cBhvr>
                                    </p:animEffect>
                                    <p:anim calcmode="lin" valueType="num">
                                      <p:cBhvr>
                                        <p:cTn id="52" dur="750" fill="hold"/>
                                        <p:tgtEl>
                                          <p:spTgt spid="84"/>
                                        </p:tgtEl>
                                        <p:attrNameLst>
                                          <p:attrName>ppt_x</p:attrName>
                                        </p:attrNameLst>
                                      </p:cBhvr>
                                      <p:tavLst>
                                        <p:tav tm="0">
                                          <p:val>
                                            <p:strVal val="#ppt_x"/>
                                          </p:val>
                                        </p:tav>
                                        <p:tav tm="100000">
                                          <p:val>
                                            <p:strVal val="#ppt_x"/>
                                          </p:val>
                                        </p:tav>
                                      </p:tavLst>
                                    </p:anim>
                                    <p:anim calcmode="lin" valueType="num">
                                      <p:cBhvr>
                                        <p:cTn id="53" dur="750" fill="hold"/>
                                        <p:tgtEl>
                                          <p:spTgt spid="84"/>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85"/>
                                        </p:tgtEl>
                                        <p:attrNameLst>
                                          <p:attrName>style.visibility</p:attrName>
                                        </p:attrNameLst>
                                      </p:cBhvr>
                                      <p:to>
                                        <p:strVal val="visible"/>
                                      </p:to>
                                    </p:set>
                                    <p:animEffect transition="in" filter="fade">
                                      <p:cBhvr>
                                        <p:cTn id="56" dur="750"/>
                                        <p:tgtEl>
                                          <p:spTgt spid="85"/>
                                        </p:tgtEl>
                                      </p:cBhvr>
                                    </p:animEffect>
                                    <p:anim calcmode="lin" valueType="num">
                                      <p:cBhvr>
                                        <p:cTn id="57" dur="750" fill="hold"/>
                                        <p:tgtEl>
                                          <p:spTgt spid="85"/>
                                        </p:tgtEl>
                                        <p:attrNameLst>
                                          <p:attrName>ppt_x</p:attrName>
                                        </p:attrNameLst>
                                      </p:cBhvr>
                                      <p:tavLst>
                                        <p:tav tm="0">
                                          <p:val>
                                            <p:strVal val="#ppt_x"/>
                                          </p:val>
                                        </p:tav>
                                        <p:tav tm="100000">
                                          <p:val>
                                            <p:strVal val="#ppt_x"/>
                                          </p:val>
                                        </p:tav>
                                      </p:tavLst>
                                    </p:anim>
                                    <p:anim calcmode="lin" valueType="num">
                                      <p:cBhvr>
                                        <p:cTn id="58" dur="750" fill="hold"/>
                                        <p:tgtEl>
                                          <p:spTgt spid="8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p:bldP spid="81" grpId="0"/>
      <p:bldP spid="82" grpId="0"/>
      <p:bldP spid="83" grpId="0"/>
      <p:bldP spid="84" grpId="0"/>
      <p:bldP spid="8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707185" y="3705844"/>
            <a:ext cx="4935208" cy="1314078"/>
          </a:xfrm>
          <a:prstGeom prst="rect">
            <a:avLst/>
          </a:prstGeom>
        </p:spPr>
        <p:txBody>
          <a:bodyPr wrap="square">
            <a:spAutoFit/>
          </a:bodyPr>
          <a:lstStyle/>
          <a:p>
            <a:pPr algn="just">
              <a:lnSpc>
                <a:spcPct val="150000"/>
              </a:lnSpc>
              <a:defRPr/>
            </a:pPr>
            <a:r>
              <a:rPr lang="zh-CN" altLang="en-US" sz="900" b="1" dirty="0">
                <a:solidFill>
                  <a:prstClr val="black">
                    <a:lumMod val="65000"/>
                    <a:lumOff val="35000"/>
                  </a:prstClr>
                </a:solidFill>
                <a:latin typeface="Roboto Light" charset="0"/>
                <a:ea typeface="Roboto Light" charset="0"/>
                <a:cs typeface="Roboto Light" charset="0"/>
              </a:rPr>
              <a:t>点击输入您的替换内容</a:t>
            </a:r>
            <a:r>
              <a:rPr lang="zh-CN" altLang="en-US" sz="900" dirty="0">
                <a:solidFill>
                  <a:prstClr val="black">
                    <a:lumMod val="65000"/>
                    <a:lumOff val="35000"/>
                  </a:prstClr>
                </a:solidFill>
                <a:latin typeface="Roboto Light" charset="0"/>
                <a:ea typeface="Roboto Light" charset="0"/>
                <a:cs typeface="Roboto Light" charset="0"/>
              </a:rPr>
              <a:t>感谢您的支持点击输入您的替换内容感谢您的支持点击输入您的替换内容感谢您的支持</a:t>
            </a:r>
            <a:endParaRPr lang="en-US" altLang="zh-CN" sz="900" dirty="0">
              <a:solidFill>
                <a:prstClr val="black">
                  <a:lumMod val="65000"/>
                  <a:lumOff val="35000"/>
                </a:prstClr>
              </a:solidFill>
              <a:latin typeface="Roboto Light" charset="0"/>
              <a:ea typeface="Roboto Light" charset="0"/>
              <a:cs typeface="Roboto Light" charset="0"/>
            </a:endParaRPr>
          </a:p>
          <a:p>
            <a:pPr algn="just">
              <a:lnSpc>
                <a:spcPct val="150000"/>
              </a:lnSpc>
              <a:defRPr/>
            </a:pPr>
            <a:r>
              <a:rPr lang="zh-CN" altLang="en-US" sz="900" dirty="0">
                <a:solidFill>
                  <a:prstClr val="black">
                    <a:lumMod val="65000"/>
                    <a:lumOff val="35000"/>
                  </a:prstClr>
                </a:solidFill>
                <a:latin typeface="Roboto Light" charset="0"/>
                <a:ea typeface="Roboto Light" charset="0"/>
                <a:cs typeface="Roboto Light" charset="0"/>
              </a:rPr>
              <a:t>点击输入您的替换内容感谢您的支持点击输入您的替换内容感谢您的支持点击输入您的替换内容感谢您的支持点击输入您的替换内容感谢您的支持</a:t>
            </a:r>
            <a:endParaRPr lang="en-US" altLang="zh-CN" sz="900" dirty="0">
              <a:solidFill>
                <a:prstClr val="black">
                  <a:lumMod val="65000"/>
                  <a:lumOff val="35000"/>
                </a:prstClr>
              </a:solidFill>
              <a:latin typeface="Roboto Light" charset="0"/>
              <a:ea typeface="Roboto Light" charset="0"/>
              <a:cs typeface="Roboto Light" charset="0"/>
            </a:endParaRPr>
          </a:p>
          <a:p>
            <a:pPr algn="just">
              <a:lnSpc>
                <a:spcPct val="150000"/>
              </a:lnSpc>
              <a:defRPr/>
            </a:pPr>
            <a:endParaRPr lang="en-US" altLang="zh-CN" sz="900" dirty="0">
              <a:solidFill>
                <a:prstClr val="black">
                  <a:lumMod val="65000"/>
                  <a:lumOff val="35000"/>
                </a:prstClr>
              </a:solidFill>
              <a:latin typeface="Roboto Light" charset="0"/>
              <a:ea typeface="Roboto Light" charset="0"/>
              <a:cs typeface="Roboto Light" charset="0"/>
            </a:endParaRPr>
          </a:p>
          <a:p>
            <a:pPr algn="just">
              <a:lnSpc>
                <a:spcPct val="150000"/>
              </a:lnSpc>
              <a:defRPr/>
            </a:pPr>
            <a:r>
              <a:rPr lang="zh-CN" altLang="en-US" sz="900" dirty="0">
                <a:solidFill>
                  <a:prstClr val="black">
                    <a:lumMod val="65000"/>
                    <a:lumOff val="35000"/>
                  </a:prstClr>
                </a:solidFill>
                <a:latin typeface="Roboto Light" charset="0"/>
                <a:ea typeface="Roboto Light" charset="0"/>
                <a:cs typeface="Roboto Light" charset="0"/>
              </a:rPr>
              <a:t>点击输入您的替换内容感谢您的支持点击输入您的替换内容感谢您的支持</a:t>
            </a:r>
            <a:endParaRPr lang="en-US" altLang="zh-CN" sz="900" dirty="0">
              <a:solidFill>
                <a:prstClr val="black">
                  <a:lumMod val="65000"/>
                  <a:lumOff val="35000"/>
                </a:prstClr>
              </a:solidFill>
              <a:latin typeface="Roboto Light" charset="0"/>
              <a:ea typeface="Roboto Light" charset="0"/>
              <a:cs typeface="Roboto Light" charset="0"/>
            </a:endParaRPr>
          </a:p>
        </p:txBody>
      </p:sp>
      <p:sp>
        <p:nvSpPr>
          <p:cNvPr id="5" name="Subtitle 2"/>
          <p:cNvSpPr txBox="1"/>
          <p:nvPr/>
        </p:nvSpPr>
        <p:spPr>
          <a:xfrm>
            <a:off x="5707185" y="2965098"/>
            <a:ext cx="3268584" cy="621621"/>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600" b="1" spc="300" dirty="0">
                <a:solidFill>
                  <a:srgbClr val="040404"/>
                </a:solidFill>
                <a:latin typeface="Source Sans Pro Semibold" panose="020B0603030403020204" pitchFamily="34" charset="0"/>
                <a:ea typeface="Source Sans Pro Semibold" panose="020B0603030403020204" pitchFamily="34" charset="0"/>
                <a:cs typeface="Lato Medium" panose="020F0502020204030203" pitchFamily="34" charset="0"/>
              </a:rPr>
              <a:t>在此输入标题</a:t>
            </a:r>
            <a:endParaRPr lang="id-ID" sz="3600" b="1" spc="300" dirty="0">
              <a:solidFill>
                <a:srgbClr val="040404"/>
              </a:solidFill>
              <a:latin typeface="Source Sans Pro Semibold" panose="020B0603030403020204" pitchFamily="34" charset="0"/>
              <a:ea typeface="Source Sans Pro Semibold" panose="020B0603030403020204" pitchFamily="34" charset="0"/>
              <a:cs typeface="Lato Medium" panose="020F0502020204030203" pitchFamily="34" charset="0"/>
            </a:endParaRPr>
          </a:p>
        </p:txBody>
      </p:sp>
      <p:sp>
        <p:nvSpPr>
          <p:cNvPr id="6" name="Rectangle 5"/>
          <p:cNvSpPr/>
          <p:nvPr/>
        </p:nvSpPr>
        <p:spPr>
          <a:xfrm>
            <a:off x="11076968" y="893"/>
            <a:ext cx="1113445" cy="6856214"/>
          </a:xfrm>
          <a:prstGeom prst="rect">
            <a:avLst/>
          </a:prstGeom>
          <a:gradFill>
            <a:gsLst>
              <a:gs pos="0">
                <a:srgbClr val="E7C9D6"/>
              </a:gs>
              <a:gs pos="100000">
                <a:srgbClr val="865D97"/>
              </a:gs>
            </a:gsLst>
            <a:lin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graphicFrame>
        <p:nvGraphicFramePr>
          <p:cNvPr id="7" name="Chart 1"/>
          <p:cNvGraphicFramePr/>
          <p:nvPr/>
        </p:nvGraphicFramePr>
        <p:xfrm>
          <a:off x="285327" y="1543157"/>
          <a:ext cx="5545667" cy="4216697"/>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248009"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2"/>
            </p:custDataLst>
          </p:nvPr>
        </p:nvGrpSpPr>
        <p:grpSpPr>
          <a:xfrm>
            <a:off x="673100" y="1512893"/>
            <a:ext cx="10845800" cy="4251315"/>
            <a:chOff x="673100" y="1512893"/>
            <a:chExt cx="10845800" cy="4251315"/>
          </a:xfrm>
        </p:grpSpPr>
        <p:grpSp>
          <p:nvGrpSpPr>
            <p:cNvPr id="4" name="îs1ïďe"/>
            <p:cNvGrpSpPr/>
            <p:nvPr/>
          </p:nvGrpSpPr>
          <p:grpSpPr>
            <a:xfrm>
              <a:off x="5018088" y="1512893"/>
              <a:ext cx="2155825" cy="2416986"/>
              <a:chOff x="4937125" y="1751248"/>
              <a:chExt cx="2155825" cy="2416986"/>
            </a:xfrm>
          </p:grpSpPr>
          <p:grpSp>
            <p:nvGrpSpPr>
              <p:cNvPr id="45" name="iṥḻïḍé"/>
              <p:cNvGrpSpPr/>
              <p:nvPr/>
            </p:nvGrpSpPr>
            <p:grpSpPr>
              <a:xfrm>
                <a:off x="4937125" y="2916562"/>
                <a:ext cx="2155825" cy="1251672"/>
                <a:chOff x="5018088" y="2916562"/>
                <a:chExt cx="2155825" cy="1251672"/>
              </a:xfrm>
            </p:grpSpPr>
            <p:sp>
              <p:nvSpPr>
                <p:cNvPr id="51" name="í$lîdê"/>
                <p:cNvSpPr/>
                <p:nvPr/>
              </p:nvSpPr>
              <p:spPr bwMode="auto">
                <a:xfrm>
                  <a:off x="5018088" y="3306136"/>
                  <a:ext cx="2155825" cy="862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lnSpc>
                      <a:spcPct val="150000"/>
                    </a:lnSpc>
                  </a:pPr>
                  <a:r>
                    <a:rPr lang="en-US" altLang="zh-CN" sz="1100" dirty="0"/>
                    <a:t>Copy paste fonts. Choose the only option to retain text.</a:t>
                  </a:r>
                </a:p>
                <a:p>
                  <a:pPr algn="ctr">
                    <a:lnSpc>
                      <a:spcPct val="150000"/>
                    </a:lnSpc>
                  </a:pPr>
                  <a:r>
                    <a:rPr lang="en-US" altLang="zh-CN" sz="1100" dirty="0"/>
                    <a:t>……</a:t>
                  </a:r>
                </a:p>
              </p:txBody>
            </p:sp>
            <p:sp>
              <p:nvSpPr>
                <p:cNvPr id="52" name="íslîḋé"/>
                <p:cNvSpPr txBox="1"/>
                <p:nvPr/>
              </p:nvSpPr>
              <p:spPr bwMode="auto">
                <a:xfrm>
                  <a:off x="5018088" y="2916562"/>
                  <a:ext cx="2155825" cy="389573"/>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eaLnBrk="1" hangingPunct="1">
                    <a:lnSpc>
                      <a:spcPct val="100000"/>
                    </a:lnSpc>
                    <a:spcBef>
                      <a:spcPct val="0"/>
                    </a:spcBef>
                  </a:pPr>
                  <a:r>
                    <a:rPr lang="en-US" altLang="zh-CN" sz="1600" i="1" dirty="0"/>
                    <a:t>Text here</a:t>
                  </a:r>
                </a:p>
              </p:txBody>
            </p:sp>
          </p:grpSp>
          <p:grpSp>
            <p:nvGrpSpPr>
              <p:cNvPr id="46" name="íṥḻïḑè"/>
              <p:cNvGrpSpPr/>
              <p:nvPr/>
            </p:nvGrpSpPr>
            <p:grpSpPr>
              <a:xfrm>
                <a:off x="5602805" y="1751248"/>
                <a:ext cx="986390" cy="994889"/>
                <a:chOff x="5602805" y="1751248"/>
                <a:chExt cx="986390" cy="994889"/>
              </a:xfrm>
            </p:grpSpPr>
            <p:grpSp>
              <p:nvGrpSpPr>
                <p:cNvPr id="47" name="iṧ1îḋé"/>
                <p:cNvGrpSpPr/>
                <p:nvPr/>
              </p:nvGrpSpPr>
              <p:grpSpPr>
                <a:xfrm>
                  <a:off x="5602805" y="1921673"/>
                  <a:ext cx="824464" cy="824464"/>
                  <a:chOff x="5602806" y="1921673"/>
                  <a:chExt cx="824464" cy="824464"/>
                </a:xfrm>
              </p:grpSpPr>
              <p:sp>
                <p:nvSpPr>
                  <p:cNvPr id="49" name="îSḷîdé"/>
                  <p:cNvSpPr/>
                  <p:nvPr/>
                </p:nvSpPr>
                <p:spPr>
                  <a:xfrm>
                    <a:off x="5602806" y="1921673"/>
                    <a:ext cx="824464" cy="824464"/>
                  </a:xfrm>
                  <a:prstGeom prst="rect">
                    <a:avLst/>
                  </a:prstGeom>
                  <a:gradFill>
                    <a:gsLst>
                      <a:gs pos="0">
                        <a:srgbClr val="E7C9D6"/>
                      </a:gs>
                      <a:gs pos="100000">
                        <a:srgbClr val="865D97"/>
                      </a:gs>
                    </a:gsLst>
                    <a:lin scaled="1"/>
                  </a:gradFill>
                  <a:ln w="3175">
                    <a:noFill/>
                    <a:prstDash val="solid"/>
                    <a:round/>
                  </a:ln>
                  <a:effectLst>
                    <a:reflection blurRad="6350" stA="20000" endPos="38000" dist="381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4400"/>
                    <a:endParaRPr lang="zh-CN" altLang="en-US" sz="2000" b="1" i="1">
                      <a:solidFill>
                        <a:schemeClr val="tx1"/>
                      </a:solidFill>
                    </a:endParaRPr>
                  </a:p>
                </p:txBody>
              </p:sp>
              <p:sp>
                <p:nvSpPr>
                  <p:cNvPr id="50" name="ïşḷîḑè"/>
                  <p:cNvSpPr/>
                  <p:nvPr/>
                </p:nvSpPr>
                <p:spPr>
                  <a:xfrm>
                    <a:off x="5840240" y="2159351"/>
                    <a:ext cx="349596" cy="349108"/>
                  </a:xfrm>
                  <a:custGeom>
                    <a:avLst/>
                    <a:gdLst>
                      <a:gd name="connsiteX0" fmla="*/ 303432 w 606933"/>
                      <a:gd name="connsiteY0" fmla="*/ 462698 h 606088"/>
                      <a:gd name="connsiteX1" fmla="*/ 375127 w 606933"/>
                      <a:gd name="connsiteY1" fmla="*/ 534393 h 606088"/>
                      <a:gd name="connsiteX2" fmla="*/ 303432 w 606933"/>
                      <a:gd name="connsiteY2" fmla="*/ 606088 h 606088"/>
                      <a:gd name="connsiteX3" fmla="*/ 231737 w 606933"/>
                      <a:gd name="connsiteY3" fmla="*/ 534393 h 606088"/>
                      <a:gd name="connsiteX4" fmla="*/ 303432 w 606933"/>
                      <a:gd name="connsiteY4" fmla="*/ 462698 h 606088"/>
                      <a:gd name="connsiteX5" fmla="*/ 303467 w 606933"/>
                      <a:gd name="connsiteY5" fmla="*/ 386134 h 606088"/>
                      <a:gd name="connsiteX6" fmla="*/ 423957 w 606933"/>
                      <a:gd name="connsiteY6" fmla="*/ 437067 h 606088"/>
                      <a:gd name="connsiteX7" fmla="*/ 405850 w 606933"/>
                      <a:gd name="connsiteY7" fmla="*/ 454653 h 606088"/>
                      <a:gd name="connsiteX8" fmla="*/ 303467 w 606933"/>
                      <a:gd name="connsiteY8" fmla="*/ 411312 h 606088"/>
                      <a:gd name="connsiteX9" fmla="*/ 201084 w 606933"/>
                      <a:gd name="connsiteY9" fmla="*/ 454653 h 606088"/>
                      <a:gd name="connsiteX10" fmla="*/ 182976 w 606933"/>
                      <a:gd name="connsiteY10" fmla="*/ 437067 h 606088"/>
                      <a:gd name="connsiteX11" fmla="*/ 303467 w 606933"/>
                      <a:gd name="connsiteY11" fmla="*/ 386134 h 606088"/>
                      <a:gd name="connsiteX12" fmla="*/ 303479 w 606933"/>
                      <a:gd name="connsiteY12" fmla="*/ 306677 h 606088"/>
                      <a:gd name="connsiteX13" fmla="*/ 398522 w 606933"/>
                      <a:gd name="connsiteY13" fmla="*/ 325726 h 606088"/>
                      <a:gd name="connsiteX14" fmla="*/ 478927 w 606933"/>
                      <a:gd name="connsiteY14" fmla="*/ 380852 h 606088"/>
                      <a:gd name="connsiteX15" fmla="*/ 460824 w 606933"/>
                      <a:gd name="connsiteY15" fmla="*/ 398554 h 606088"/>
                      <a:gd name="connsiteX16" fmla="*/ 388700 w 606933"/>
                      <a:gd name="connsiteY16" fmla="*/ 349008 h 606088"/>
                      <a:gd name="connsiteX17" fmla="*/ 218259 w 606933"/>
                      <a:gd name="connsiteY17" fmla="*/ 349008 h 606088"/>
                      <a:gd name="connsiteX18" fmla="*/ 146039 w 606933"/>
                      <a:gd name="connsiteY18" fmla="*/ 398554 h 606088"/>
                      <a:gd name="connsiteX19" fmla="*/ 127935 w 606933"/>
                      <a:gd name="connsiteY19" fmla="*/ 380852 h 606088"/>
                      <a:gd name="connsiteX20" fmla="*/ 208437 w 606933"/>
                      <a:gd name="connsiteY20" fmla="*/ 325726 h 606088"/>
                      <a:gd name="connsiteX21" fmla="*/ 303479 w 606933"/>
                      <a:gd name="connsiteY21" fmla="*/ 306677 h 606088"/>
                      <a:gd name="connsiteX22" fmla="*/ 303467 w 606933"/>
                      <a:gd name="connsiteY22" fmla="*/ 227080 h 606088"/>
                      <a:gd name="connsiteX23" fmla="*/ 534039 w 606933"/>
                      <a:gd name="connsiteY23" fmla="*/ 324555 h 606088"/>
                      <a:gd name="connsiteX24" fmla="*/ 515932 w 606933"/>
                      <a:gd name="connsiteY24" fmla="*/ 342243 h 606088"/>
                      <a:gd name="connsiteX25" fmla="*/ 303467 w 606933"/>
                      <a:gd name="connsiteY25" fmla="*/ 252266 h 606088"/>
                      <a:gd name="connsiteX26" fmla="*/ 91001 w 606933"/>
                      <a:gd name="connsiteY26" fmla="*/ 342243 h 606088"/>
                      <a:gd name="connsiteX27" fmla="*/ 72894 w 606933"/>
                      <a:gd name="connsiteY27" fmla="*/ 324555 h 606088"/>
                      <a:gd name="connsiteX28" fmla="*/ 303467 w 606933"/>
                      <a:gd name="connsiteY28" fmla="*/ 227080 h 606088"/>
                      <a:gd name="connsiteX29" fmla="*/ 380417 w 606933"/>
                      <a:gd name="connsiteY29" fmla="*/ 0 h 606088"/>
                      <a:gd name="connsiteX30" fmla="*/ 381573 w 606933"/>
                      <a:gd name="connsiteY30" fmla="*/ 0 h 606088"/>
                      <a:gd name="connsiteX31" fmla="*/ 527383 w 606933"/>
                      <a:gd name="connsiteY31" fmla="*/ 133962 h 606088"/>
                      <a:gd name="connsiteX32" fmla="*/ 520834 w 606933"/>
                      <a:gd name="connsiteY32" fmla="*/ 184931 h 606088"/>
                      <a:gd name="connsiteX33" fmla="*/ 606933 w 606933"/>
                      <a:gd name="connsiteY33" fmla="*/ 288696 h 606088"/>
                      <a:gd name="connsiteX34" fmla="*/ 500994 w 606933"/>
                      <a:gd name="connsiteY34" fmla="*/ 394673 h 606088"/>
                      <a:gd name="connsiteX35" fmla="*/ 569758 w 606933"/>
                      <a:gd name="connsiteY35" fmla="*/ 324952 h 606088"/>
                      <a:gd name="connsiteX36" fmla="*/ 552134 w 606933"/>
                      <a:gd name="connsiteY36" fmla="*/ 306968 h 606088"/>
                      <a:gd name="connsiteX37" fmla="*/ 303467 w 606933"/>
                      <a:gd name="connsiteY37" fmla="*/ 201760 h 606088"/>
                      <a:gd name="connsiteX38" fmla="*/ 54799 w 606933"/>
                      <a:gd name="connsiteY38" fmla="*/ 306968 h 606088"/>
                      <a:gd name="connsiteX39" fmla="*/ 37175 w 606933"/>
                      <a:gd name="connsiteY39" fmla="*/ 324952 h 606088"/>
                      <a:gd name="connsiteX40" fmla="*/ 105939 w 606933"/>
                      <a:gd name="connsiteY40" fmla="*/ 394673 h 606088"/>
                      <a:gd name="connsiteX41" fmla="*/ 0 w 606933"/>
                      <a:gd name="connsiteY41" fmla="*/ 288696 h 606088"/>
                      <a:gd name="connsiteX42" fmla="*/ 63949 w 606933"/>
                      <a:gd name="connsiteY42" fmla="*/ 191663 h 606088"/>
                      <a:gd name="connsiteX43" fmla="*/ 68764 w 606933"/>
                      <a:gd name="connsiteY43" fmla="*/ 138963 h 606088"/>
                      <a:gd name="connsiteX44" fmla="*/ 162087 w 606933"/>
                      <a:gd name="connsiteY44" fmla="*/ 67702 h 606088"/>
                      <a:gd name="connsiteX45" fmla="*/ 243178 w 606933"/>
                      <a:gd name="connsiteY45" fmla="*/ 91360 h 606088"/>
                      <a:gd name="connsiteX46" fmla="*/ 380417 w 606933"/>
                      <a:gd name="connsiteY46" fmla="*/ 0 h 606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606933" h="606088">
                        <a:moveTo>
                          <a:pt x="303432" y="462698"/>
                        </a:moveTo>
                        <a:cubicBezTo>
                          <a:pt x="343028" y="462698"/>
                          <a:pt x="375127" y="494797"/>
                          <a:pt x="375127" y="534393"/>
                        </a:cubicBezTo>
                        <a:cubicBezTo>
                          <a:pt x="375127" y="573989"/>
                          <a:pt x="343028" y="606088"/>
                          <a:pt x="303432" y="606088"/>
                        </a:cubicBezTo>
                        <a:cubicBezTo>
                          <a:pt x="263836" y="606088"/>
                          <a:pt x="231737" y="573989"/>
                          <a:pt x="231737" y="534393"/>
                        </a:cubicBezTo>
                        <a:cubicBezTo>
                          <a:pt x="231737" y="494797"/>
                          <a:pt x="263836" y="462698"/>
                          <a:pt x="303432" y="462698"/>
                        </a:cubicBezTo>
                        <a:close/>
                        <a:moveTo>
                          <a:pt x="303467" y="386134"/>
                        </a:moveTo>
                        <a:cubicBezTo>
                          <a:pt x="348928" y="386134"/>
                          <a:pt x="391788" y="404201"/>
                          <a:pt x="423957" y="437067"/>
                        </a:cubicBezTo>
                        <a:lnTo>
                          <a:pt x="405850" y="454653"/>
                        </a:lnTo>
                        <a:cubicBezTo>
                          <a:pt x="378496" y="426784"/>
                          <a:pt x="342089" y="411312"/>
                          <a:pt x="303467" y="411312"/>
                        </a:cubicBezTo>
                        <a:cubicBezTo>
                          <a:pt x="264748" y="411312"/>
                          <a:pt x="228437" y="426784"/>
                          <a:pt x="201084" y="454653"/>
                        </a:cubicBezTo>
                        <a:lnTo>
                          <a:pt x="182976" y="437067"/>
                        </a:lnTo>
                        <a:cubicBezTo>
                          <a:pt x="215146" y="404201"/>
                          <a:pt x="257910" y="386134"/>
                          <a:pt x="303467" y="386134"/>
                        </a:cubicBezTo>
                        <a:close/>
                        <a:moveTo>
                          <a:pt x="303479" y="306677"/>
                        </a:moveTo>
                        <a:cubicBezTo>
                          <a:pt x="335955" y="306677"/>
                          <a:pt x="368430" y="313027"/>
                          <a:pt x="398522" y="325726"/>
                        </a:cubicBezTo>
                        <a:cubicBezTo>
                          <a:pt x="428565" y="338521"/>
                          <a:pt x="455624" y="357089"/>
                          <a:pt x="478927" y="380852"/>
                        </a:cubicBezTo>
                        <a:lnTo>
                          <a:pt x="460824" y="398554"/>
                        </a:lnTo>
                        <a:cubicBezTo>
                          <a:pt x="439928" y="377100"/>
                          <a:pt x="415662" y="360456"/>
                          <a:pt x="388700" y="349008"/>
                        </a:cubicBezTo>
                        <a:cubicBezTo>
                          <a:pt x="334775" y="326207"/>
                          <a:pt x="272184" y="326207"/>
                          <a:pt x="218259" y="349008"/>
                        </a:cubicBezTo>
                        <a:cubicBezTo>
                          <a:pt x="191297" y="360456"/>
                          <a:pt x="167031" y="377100"/>
                          <a:pt x="146039" y="398554"/>
                        </a:cubicBezTo>
                        <a:lnTo>
                          <a:pt x="127935" y="380852"/>
                        </a:lnTo>
                        <a:cubicBezTo>
                          <a:pt x="151238" y="357089"/>
                          <a:pt x="178297" y="338521"/>
                          <a:pt x="208437" y="325726"/>
                        </a:cubicBezTo>
                        <a:cubicBezTo>
                          <a:pt x="238529" y="313027"/>
                          <a:pt x="271004" y="306677"/>
                          <a:pt x="303479" y="306677"/>
                        </a:cubicBezTo>
                        <a:close/>
                        <a:moveTo>
                          <a:pt x="303467" y="227080"/>
                        </a:moveTo>
                        <a:cubicBezTo>
                          <a:pt x="390533" y="227080"/>
                          <a:pt x="472399" y="261687"/>
                          <a:pt x="534039" y="324555"/>
                        </a:cubicBezTo>
                        <a:lnTo>
                          <a:pt x="515932" y="342243"/>
                        </a:lnTo>
                        <a:cubicBezTo>
                          <a:pt x="459108" y="284181"/>
                          <a:pt x="383695" y="252266"/>
                          <a:pt x="303467" y="252266"/>
                        </a:cubicBezTo>
                        <a:cubicBezTo>
                          <a:pt x="223238" y="252266"/>
                          <a:pt x="147729" y="284181"/>
                          <a:pt x="91001" y="342243"/>
                        </a:cubicBezTo>
                        <a:lnTo>
                          <a:pt x="72894" y="324555"/>
                        </a:lnTo>
                        <a:cubicBezTo>
                          <a:pt x="134438" y="261687"/>
                          <a:pt x="216304" y="227080"/>
                          <a:pt x="303467" y="227080"/>
                        </a:cubicBezTo>
                        <a:close/>
                        <a:moveTo>
                          <a:pt x="380417" y="0"/>
                        </a:moveTo>
                        <a:lnTo>
                          <a:pt x="381573" y="0"/>
                        </a:lnTo>
                        <a:cubicBezTo>
                          <a:pt x="457463" y="481"/>
                          <a:pt x="522856" y="60586"/>
                          <a:pt x="527383" y="133962"/>
                        </a:cubicBezTo>
                        <a:cubicBezTo>
                          <a:pt x="528346" y="151368"/>
                          <a:pt x="526227" y="168583"/>
                          <a:pt x="520834" y="184931"/>
                        </a:cubicBezTo>
                        <a:cubicBezTo>
                          <a:pt x="569758" y="194259"/>
                          <a:pt x="606933" y="237246"/>
                          <a:pt x="606933" y="288696"/>
                        </a:cubicBezTo>
                        <a:cubicBezTo>
                          <a:pt x="606933" y="347166"/>
                          <a:pt x="559357" y="394673"/>
                          <a:pt x="500994" y="394673"/>
                        </a:cubicBezTo>
                        <a:lnTo>
                          <a:pt x="569758" y="324952"/>
                        </a:lnTo>
                        <a:lnTo>
                          <a:pt x="552134" y="306968"/>
                        </a:lnTo>
                        <a:cubicBezTo>
                          <a:pt x="485681" y="239170"/>
                          <a:pt x="397367" y="201760"/>
                          <a:pt x="303467" y="201760"/>
                        </a:cubicBezTo>
                        <a:cubicBezTo>
                          <a:pt x="209470" y="201760"/>
                          <a:pt x="121156" y="239170"/>
                          <a:pt x="54799" y="306968"/>
                        </a:cubicBezTo>
                        <a:lnTo>
                          <a:pt x="37175" y="324952"/>
                        </a:lnTo>
                        <a:lnTo>
                          <a:pt x="105939" y="394673"/>
                        </a:lnTo>
                        <a:cubicBezTo>
                          <a:pt x="47480" y="394673"/>
                          <a:pt x="0" y="347166"/>
                          <a:pt x="0" y="288696"/>
                        </a:cubicBezTo>
                        <a:cubicBezTo>
                          <a:pt x="0" y="245325"/>
                          <a:pt x="26389" y="207915"/>
                          <a:pt x="63949" y="191663"/>
                        </a:cubicBezTo>
                        <a:cubicBezTo>
                          <a:pt x="60963" y="173872"/>
                          <a:pt x="62312" y="156177"/>
                          <a:pt x="68764" y="138963"/>
                        </a:cubicBezTo>
                        <a:cubicBezTo>
                          <a:pt x="83596" y="99630"/>
                          <a:pt x="120096" y="71741"/>
                          <a:pt x="162087" y="67702"/>
                        </a:cubicBezTo>
                        <a:cubicBezTo>
                          <a:pt x="191653" y="65010"/>
                          <a:pt x="220642" y="73569"/>
                          <a:pt x="243178" y="91360"/>
                        </a:cubicBezTo>
                        <a:cubicBezTo>
                          <a:pt x="264655" y="37217"/>
                          <a:pt x="319261" y="0"/>
                          <a:pt x="380417" y="0"/>
                        </a:cubicBezTo>
                        <a:close/>
                      </a:path>
                    </a:pathLst>
                  </a:custGeom>
                  <a:solidFill>
                    <a:schemeClr val="bg1"/>
                  </a:solidFill>
                  <a:ln w="3175">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925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2000" b="1" i="1">
                      <a:solidFill>
                        <a:schemeClr val="tx1"/>
                      </a:solidFill>
                    </a:endParaRPr>
                  </a:p>
                </p:txBody>
              </p:sp>
            </p:grpSp>
            <p:sp>
              <p:nvSpPr>
                <p:cNvPr id="48" name="ïṡḻiḍè"/>
                <p:cNvSpPr/>
                <p:nvPr/>
              </p:nvSpPr>
              <p:spPr>
                <a:xfrm>
                  <a:off x="6265345" y="1751248"/>
                  <a:ext cx="323850" cy="323850"/>
                </a:xfrm>
                <a:prstGeom prst="rect">
                  <a:avLst/>
                </a:prstGeom>
                <a:solidFill>
                  <a:srgbClr val="AB85AE"/>
                </a:solidFill>
                <a:ln w="19050">
                  <a:solidFill>
                    <a:schemeClr val="bg1"/>
                  </a:solid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lnSpcReduction="10000"/>
                </a:bodyPr>
                <a:lstStyle/>
                <a:p>
                  <a:pPr algn="ctr" defTabSz="914400"/>
                  <a:r>
                    <a:rPr lang="en-US" altLang="zh-CN" sz="1600" b="1" i="1" dirty="0">
                      <a:solidFill>
                        <a:schemeClr val="bg1"/>
                      </a:solidFill>
                    </a:rPr>
                    <a:t>3</a:t>
                  </a:r>
                  <a:endParaRPr lang="zh-CN" altLang="en-US" sz="1600" b="1" i="1" dirty="0">
                    <a:solidFill>
                      <a:schemeClr val="bg1"/>
                    </a:solidFill>
                  </a:endParaRPr>
                </a:p>
              </p:txBody>
            </p:sp>
          </p:grpSp>
        </p:grpSp>
        <p:grpSp>
          <p:nvGrpSpPr>
            <p:cNvPr id="5" name="iśḻîḑè"/>
            <p:cNvGrpSpPr/>
            <p:nvPr/>
          </p:nvGrpSpPr>
          <p:grpSpPr>
            <a:xfrm>
              <a:off x="2845594" y="3347222"/>
              <a:ext cx="2155825" cy="2416986"/>
              <a:chOff x="2764630" y="3108866"/>
              <a:chExt cx="2155825" cy="2416986"/>
            </a:xfrm>
          </p:grpSpPr>
          <p:grpSp>
            <p:nvGrpSpPr>
              <p:cNvPr id="37" name="ïṥḷiḋê"/>
              <p:cNvGrpSpPr/>
              <p:nvPr/>
            </p:nvGrpSpPr>
            <p:grpSpPr>
              <a:xfrm>
                <a:off x="2764630" y="4274180"/>
                <a:ext cx="2155825" cy="1251672"/>
                <a:chOff x="673100" y="3290336"/>
                <a:chExt cx="2155825" cy="1251672"/>
              </a:xfrm>
            </p:grpSpPr>
            <p:sp>
              <p:nvSpPr>
                <p:cNvPr id="43" name="iśľïḑê"/>
                <p:cNvSpPr/>
                <p:nvPr/>
              </p:nvSpPr>
              <p:spPr bwMode="auto">
                <a:xfrm>
                  <a:off x="673100" y="3679910"/>
                  <a:ext cx="2155825" cy="862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lnSpc>
                      <a:spcPct val="150000"/>
                    </a:lnSpc>
                  </a:pPr>
                  <a:r>
                    <a:rPr lang="en-US" altLang="zh-CN" sz="1100" dirty="0"/>
                    <a:t>Copy paste fonts. Choose the only option to retain text.</a:t>
                  </a:r>
                </a:p>
                <a:p>
                  <a:pPr algn="ctr">
                    <a:lnSpc>
                      <a:spcPct val="150000"/>
                    </a:lnSpc>
                  </a:pPr>
                  <a:r>
                    <a:rPr lang="en-US" altLang="zh-CN" sz="1100" dirty="0"/>
                    <a:t>……</a:t>
                  </a:r>
                </a:p>
              </p:txBody>
            </p:sp>
            <p:sp>
              <p:nvSpPr>
                <p:cNvPr id="44" name="îŝḻïde"/>
                <p:cNvSpPr txBox="1"/>
                <p:nvPr/>
              </p:nvSpPr>
              <p:spPr bwMode="auto">
                <a:xfrm>
                  <a:off x="673100" y="3290336"/>
                  <a:ext cx="2155825" cy="389573"/>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eaLnBrk="1" hangingPunct="1">
                    <a:lnSpc>
                      <a:spcPct val="100000"/>
                    </a:lnSpc>
                    <a:spcBef>
                      <a:spcPct val="0"/>
                    </a:spcBef>
                  </a:pPr>
                  <a:r>
                    <a:rPr lang="en-US" altLang="zh-CN" sz="1600" i="1" dirty="0"/>
                    <a:t>Text here</a:t>
                  </a:r>
                </a:p>
              </p:txBody>
            </p:sp>
          </p:grpSp>
          <p:grpSp>
            <p:nvGrpSpPr>
              <p:cNvPr id="38" name="ïṧ1ïḑê"/>
              <p:cNvGrpSpPr/>
              <p:nvPr/>
            </p:nvGrpSpPr>
            <p:grpSpPr>
              <a:xfrm>
                <a:off x="3430310" y="3108866"/>
                <a:ext cx="986391" cy="994889"/>
                <a:chOff x="3430310" y="3108866"/>
                <a:chExt cx="986391" cy="994889"/>
              </a:xfrm>
            </p:grpSpPr>
            <p:grpSp>
              <p:nvGrpSpPr>
                <p:cNvPr id="39" name="í$ļidê"/>
                <p:cNvGrpSpPr/>
                <p:nvPr/>
              </p:nvGrpSpPr>
              <p:grpSpPr>
                <a:xfrm>
                  <a:off x="3430310" y="3279291"/>
                  <a:ext cx="824464" cy="824464"/>
                  <a:chOff x="3430312" y="3279291"/>
                  <a:chExt cx="824464" cy="824464"/>
                </a:xfrm>
              </p:grpSpPr>
              <p:sp>
                <p:nvSpPr>
                  <p:cNvPr id="41" name="îsḷîḋé"/>
                  <p:cNvSpPr/>
                  <p:nvPr/>
                </p:nvSpPr>
                <p:spPr>
                  <a:xfrm>
                    <a:off x="3430312" y="3279291"/>
                    <a:ext cx="824464" cy="824464"/>
                  </a:xfrm>
                  <a:prstGeom prst="rect">
                    <a:avLst/>
                  </a:prstGeom>
                  <a:solidFill>
                    <a:schemeClr val="bg1">
                      <a:lumMod val="75000"/>
                    </a:schemeClr>
                  </a:solidFill>
                  <a:ln w="3175">
                    <a:noFill/>
                    <a:prstDash val="solid"/>
                    <a:round/>
                  </a:ln>
                  <a:effectLst>
                    <a:reflection blurRad="6350" stA="20000" endPos="38000" dist="381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4400"/>
                    <a:endParaRPr lang="zh-CN" altLang="en-US" sz="2000" b="1" i="1">
                      <a:solidFill>
                        <a:schemeClr val="tx1"/>
                      </a:solidFill>
                    </a:endParaRPr>
                  </a:p>
                </p:txBody>
              </p:sp>
              <p:sp>
                <p:nvSpPr>
                  <p:cNvPr id="42" name="islîďè"/>
                  <p:cNvSpPr/>
                  <p:nvPr/>
                </p:nvSpPr>
                <p:spPr>
                  <a:xfrm>
                    <a:off x="3667746" y="3533594"/>
                    <a:ext cx="349596" cy="315858"/>
                  </a:xfrm>
                  <a:custGeom>
                    <a:avLst/>
                    <a:gdLst>
                      <a:gd name="connsiteX0" fmla="*/ 462909 w 607639"/>
                      <a:gd name="connsiteY0" fmla="*/ 418947 h 548999"/>
                      <a:gd name="connsiteX1" fmla="*/ 607639 w 607639"/>
                      <a:gd name="connsiteY1" fmla="*/ 418947 h 548999"/>
                      <a:gd name="connsiteX2" fmla="*/ 607639 w 607639"/>
                      <a:gd name="connsiteY2" fmla="*/ 548999 h 548999"/>
                      <a:gd name="connsiteX3" fmla="*/ 462909 w 607639"/>
                      <a:gd name="connsiteY3" fmla="*/ 548999 h 548999"/>
                      <a:gd name="connsiteX4" fmla="*/ 231525 w 607639"/>
                      <a:gd name="connsiteY4" fmla="*/ 418947 h 548999"/>
                      <a:gd name="connsiteX5" fmla="*/ 376114 w 607639"/>
                      <a:gd name="connsiteY5" fmla="*/ 418947 h 548999"/>
                      <a:gd name="connsiteX6" fmla="*/ 376114 w 607639"/>
                      <a:gd name="connsiteY6" fmla="*/ 548999 h 548999"/>
                      <a:gd name="connsiteX7" fmla="*/ 231525 w 607639"/>
                      <a:gd name="connsiteY7" fmla="*/ 548999 h 548999"/>
                      <a:gd name="connsiteX8" fmla="*/ 0 w 607639"/>
                      <a:gd name="connsiteY8" fmla="*/ 418947 h 548999"/>
                      <a:gd name="connsiteX9" fmla="*/ 144659 w 607639"/>
                      <a:gd name="connsiteY9" fmla="*/ 418947 h 548999"/>
                      <a:gd name="connsiteX10" fmla="*/ 144659 w 607639"/>
                      <a:gd name="connsiteY10" fmla="*/ 548999 h 548999"/>
                      <a:gd name="connsiteX11" fmla="*/ 0 w 607639"/>
                      <a:gd name="connsiteY11" fmla="*/ 548999 h 548999"/>
                      <a:gd name="connsiteX12" fmla="*/ 282149 w 607639"/>
                      <a:gd name="connsiteY12" fmla="*/ 231172 h 548999"/>
                      <a:gd name="connsiteX13" fmla="*/ 325490 w 607639"/>
                      <a:gd name="connsiteY13" fmla="*/ 231172 h 548999"/>
                      <a:gd name="connsiteX14" fmla="*/ 325490 w 607639"/>
                      <a:gd name="connsiteY14" fmla="*/ 281751 h 548999"/>
                      <a:gd name="connsiteX15" fmla="*/ 556973 w 607639"/>
                      <a:gd name="connsiteY15" fmla="*/ 281751 h 548999"/>
                      <a:gd name="connsiteX16" fmla="*/ 556973 w 607639"/>
                      <a:gd name="connsiteY16" fmla="*/ 375619 h 548999"/>
                      <a:gd name="connsiteX17" fmla="*/ 513542 w 607639"/>
                      <a:gd name="connsiteY17" fmla="*/ 375619 h 548999"/>
                      <a:gd name="connsiteX18" fmla="*/ 513542 w 607639"/>
                      <a:gd name="connsiteY18" fmla="*/ 325040 h 548999"/>
                      <a:gd name="connsiteX19" fmla="*/ 325490 w 607639"/>
                      <a:gd name="connsiteY19" fmla="*/ 325040 h 548999"/>
                      <a:gd name="connsiteX20" fmla="*/ 325490 w 607639"/>
                      <a:gd name="connsiteY20" fmla="*/ 375619 h 548999"/>
                      <a:gd name="connsiteX21" fmla="*/ 282149 w 607639"/>
                      <a:gd name="connsiteY21" fmla="*/ 375619 h 548999"/>
                      <a:gd name="connsiteX22" fmla="*/ 282149 w 607639"/>
                      <a:gd name="connsiteY22" fmla="*/ 325040 h 548999"/>
                      <a:gd name="connsiteX23" fmla="*/ 94097 w 607639"/>
                      <a:gd name="connsiteY23" fmla="*/ 325040 h 548999"/>
                      <a:gd name="connsiteX24" fmla="*/ 94097 w 607639"/>
                      <a:gd name="connsiteY24" fmla="*/ 375619 h 548999"/>
                      <a:gd name="connsiteX25" fmla="*/ 50666 w 607639"/>
                      <a:gd name="connsiteY25" fmla="*/ 375619 h 548999"/>
                      <a:gd name="connsiteX26" fmla="*/ 50666 w 607639"/>
                      <a:gd name="connsiteY26" fmla="*/ 281751 h 548999"/>
                      <a:gd name="connsiteX27" fmla="*/ 282149 w 607639"/>
                      <a:gd name="connsiteY27" fmla="*/ 281751 h 548999"/>
                      <a:gd name="connsiteX28" fmla="*/ 159125 w 607639"/>
                      <a:gd name="connsiteY28" fmla="*/ 0 h 548999"/>
                      <a:gd name="connsiteX29" fmla="*/ 448514 w 607639"/>
                      <a:gd name="connsiteY29" fmla="*/ 0 h 548999"/>
                      <a:gd name="connsiteX30" fmla="*/ 448514 w 607639"/>
                      <a:gd name="connsiteY30" fmla="*/ 187845 h 548999"/>
                      <a:gd name="connsiteX31" fmla="*/ 159125 w 607639"/>
                      <a:gd name="connsiteY31" fmla="*/ 187845 h 548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607639" h="548999">
                        <a:moveTo>
                          <a:pt x="462909" y="418947"/>
                        </a:moveTo>
                        <a:lnTo>
                          <a:pt x="607639" y="418947"/>
                        </a:lnTo>
                        <a:lnTo>
                          <a:pt x="607639" y="548999"/>
                        </a:lnTo>
                        <a:lnTo>
                          <a:pt x="462909" y="548999"/>
                        </a:lnTo>
                        <a:close/>
                        <a:moveTo>
                          <a:pt x="231525" y="418947"/>
                        </a:moveTo>
                        <a:lnTo>
                          <a:pt x="376114" y="418947"/>
                        </a:lnTo>
                        <a:lnTo>
                          <a:pt x="376114" y="548999"/>
                        </a:lnTo>
                        <a:lnTo>
                          <a:pt x="231525" y="548999"/>
                        </a:lnTo>
                        <a:close/>
                        <a:moveTo>
                          <a:pt x="0" y="418947"/>
                        </a:moveTo>
                        <a:lnTo>
                          <a:pt x="144659" y="418947"/>
                        </a:lnTo>
                        <a:lnTo>
                          <a:pt x="144659" y="548999"/>
                        </a:lnTo>
                        <a:lnTo>
                          <a:pt x="0" y="548999"/>
                        </a:lnTo>
                        <a:close/>
                        <a:moveTo>
                          <a:pt x="282149" y="231172"/>
                        </a:moveTo>
                        <a:lnTo>
                          <a:pt x="325490" y="231172"/>
                        </a:lnTo>
                        <a:lnTo>
                          <a:pt x="325490" y="281751"/>
                        </a:lnTo>
                        <a:lnTo>
                          <a:pt x="556973" y="281751"/>
                        </a:lnTo>
                        <a:lnTo>
                          <a:pt x="556973" y="375619"/>
                        </a:lnTo>
                        <a:lnTo>
                          <a:pt x="513542" y="375619"/>
                        </a:lnTo>
                        <a:lnTo>
                          <a:pt x="513542" y="325040"/>
                        </a:lnTo>
                        <a:lnTo>
                          <a:pt x="325490" y="325040"/>
                        </a:lnTo>
                        <a:lnTo>
                          <a:pt x="325490" y="375619"/>
                        </a:lnTo>
                        <a:lnTo>
                          <a:pt x="282149" y="375619"/>
                        </a:lnTo>
                        <a:lnTo>
                          <a:pt x="282149" y="325040"/>
                        </a:lnTo>
                        <a:lnTo>
                          <a:pt x="94097" y="325040"/>
                        </a:lnTo>
                        <a:lnTo>
                          <a:pt x="94097" y="375619"/>
                        </a:lnTo>
                        <a:lnTo>
                          <a:pt x="50666" y="375619"/>
                        </a:lnTo>
                        <a:lnTo>
                          <a:pt x="50666" y="281751"/>
                        </a:lnTo>
                        <a:lnTo>
                          <a:pt x="282149" y="281751"/>
                        </a:lnTo>
                        <a:close/>
                        <a:moveTo>
                          <a:pt x="159125" y="0"/>
                        </a:moveTo>
                        <a:lnTo>
                          <a:pt x="448514" y="0"/>
                        </a:lnTo>
                        <a:lnTo>
                          <a:pt x="448514" y="187845"/>
                        </a:lnTo>
                        <a:lnTo>
                          <a:pt x="159125" y="187845"/>
                        </a:lnTo>
                        <a:close/>
                      </a:path>
                    </a:pathLst>
                  </a:custGeom>
                  <a:solidFill>
                    <a:schemeClr val="bg1"/>
                  </a:solidFill>
                  <a:ln w="3175">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850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2000" b="1" i="1">
                      <a:solidFill>
                        <a:schemeClr val="tx1"/>
                      </a:solidFill>
                    </a:endParaRPr>
                  </a:p>
                </p:txBody>
              </p:sp>
            </p:grpSp>
            <p:sp>
              <p:nvSpPr>
                <p:cNvPr id="40" name="íṧḷiďé"/>
                <p:cNvSpPr/>
                <p:nvPr/>
              </p:nvSpPr>
              <p:spPr>
                <a:xfrm>
                  <a:off x="4092851" y="3108866"/>
                  <a:ext cx="323850" cy="323850"/>
                </a:xfrm>
                <a:prstGeom prst="rect">
                  <a:avLst/>
                </a:prstGeom>
                <a:solidFill>
                  <a:schemeClr val="bg1">
                    <a:lumMod val="75000"/>
                  </a:schemeClr>
                </a:solidFill>
                <a:ln w="19050">
                  <a:solidFill>
                    <a:schemeClr val="bg1"/>
                  </a:solid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lnSpcReduction="10000"/>
                </a:bodyPr>
                <a:lstStyle/>
                <a:p>
                  <a:pPr algn="ctr" defTabSz="914400"/>
                  <a:r>
                    <a:rPr lang="en-US" altLang="zh-CN" sz="1600" b="1" i="1" dirty="0">
                      <a:solidFill>
                        <a:schemeClr val="bg1"/>
                      </a:solidFill>
                    </a:rPr>
                    <a:t>2</a:t>
                  </a:r>
                  <a:endParaRPr lang="zh-CN" altLang="en-US" sz="1600" b="1" i="1" dirty="0">
                    <a:solidFill>
                      <a:schemeClr val="bg1"/>
                    </a:solidFill>
                  </a:endParaRPr>
                </a:p>
              </p:txBody>
            </p:sp>
          </p:grpSp>
        </p:grpSp>
        <p:grpSp>
          <p:nvGrpSpPr>
            <p:cNvPr id="6" name="ï$ľïďê"/>
            <p:cNvGrpSpPr/>
            <p:nvPr/>
          </p:nvGrpSpPr>
          <p:grpSpPr>
            <a:xfrm>
              <a:off x="7190582" y="3347222"/>
              <a:ext cx="2155825" cy="2416986"/>
              <a:chOff x="7109619" y="3108866"/>
              <a:chExt cx="2155825" cy="2416986"/>
            </a:xfrm>
          </p:grpSpPr>
          <p:grpSp>
            <p:nvGrpSpPr>
              <p:cNvPr id="29" name="iSḷíḓé"/>
              <p:cNvGrpSpPr/>
              <p:nvPr/>
            </p:nvGrpSpPr>
            <p:grpSpPr>
              <a:xfrm>
                <a:off x="7109619" y="4274180"/>
                <a:ext cx="2155825" cy="1251672"/>
                <a:chOff x="673100" y="3290336"/>
                <a:chExt cx="2155825" cy="1251672"/>
              </a:xfrm>
            </p:grpSpPr>
            <p:sp>
              <p:nvSpPr>
                <p:cNvPr id="35" name="ïsḷïḍe"/>
                <p:cNvSpPr/>
                <p:nvPr/>
              </p:nvSpPr>
              <p:spPr bwMode="auto">
                <a:xfrm>
                  <a:off x="673100" y="3679910"/>
                  <a:ext cx="2155825" cy="862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lnSpc>
                      <a:spcPct val="150000"/>
                    </a:lnSpc>
                  </a:pPr>
                  <a:r>
                    <a:rPr lang="en-US" altLang="zh-CN" sz="1100" dirty="0"/>
                    <a:t>Copy paste fonts. Choose the only option to retain text.</a:t>
                  </a:r>
                </a:p>
                <a:p>
                  <a:pPr algn="ctr">
                    <a:lnSpc>
                      <a:spcPct val="150000"/>
                    </a:lnSpc>
                  </a:pPr>
                  <a:r>
                    <a:rPr lang="en-US" altLang="zh-CN" sz="1100" dirty="0"/>
                    <a:t>……</a:t>
                  </a:r>
                </a:p>
              </p:txBody>
            </p:sp>
            <p:sp>
              <p:nvSpPr>
                <p:cNvPr id="36" name="íṧľîďè"/>
                <p:cNvSpPr txBox="1"/>
                <p:nvPr/>
              </p:nvSpPr>
              <p:spPr bwMode="auto">
                <a:xfrm>
                  <a:off x="673100" y="3290336"/>
                  <a:ext cx="2155825" cy="389573"/>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eaLnBrk="1" hangingPunct="1">
                    <a:lnSpc>
                      <a:spcPct val="100000"/>
                    </a:lnSpc>
                    <a:spcBef>
                      <a:spcPct val="0"/>
                    </a:spcBef>
                  </a:pPr>
                  <a:r>
                    <a:rPr lang="en-US" altLang="zh-CN" sz="1600" i="1" dirty="0"/>
                    <a:t>Text here</a:t>
                  </a:r>
                </a:p>
              </p:txBody>
            </p:sp>
          </p:grpSp>
          <p:grpSp>
            <p:nvGrpSpPr>
              <p:cNvPr id="30" name="iṥḻîďê"/>
              <p:cNvGrpSpPr/>
              <p:nvPr/>
            </p:nvGrpSpPr>
            <p:grpSpPr>
              <a:xfrm>
                <a:off x="7775299" y="3108866"/>
                <a:ext cx="986390" cy="994889"/>
                <a:chOff x="7775299" y="3108866"/>
                <a:chExt cx="986390" cy="994889"/>
              </a:xfrm>
            </p:grpSpPr>
            <p:grpSp>
              <p:nvGrpSpPr>
                <p:cNvPr id="31" name="ïśľïḓê"/>
                <p:cNvGrpSpPr/>
                <p:nvPr/>
              </p:nvGrpSpPr>
              <p:grpSpPr>
                <a:xfrm>
                  <a:off x="7775299" y="3279291"/>
                  <a:ext cx="824464" cy="824464"/>
                  <a:chOff x="7775300" y="3279291"/>
                  <a:chExt cx="824464" cy="824464"/>
                </a:xfrm>
              </p:grpSpPr>
              <p:sp>
                <p:nvSpPr>
                  <p:cNvPr id="33" name="î$ḻíďè"/>
                  <p:cNvSpPr/>
                  <p:nvPr/>
                </p:nvSpPr>
                <p:spPr>
                  <a:xfrm>
                    <a:off x="7775300" y="3279291"/>
                    <a:ext cx="824464" cy="824464"/>
                  </a:xfrm>
                  <a:prstGeom prst="rect">
                    <a:avLst/>
                  </a:prstGeom>
                  <a:solidFill>
                    <a:schemeClr val="bg1">
                      <a:lumMod val="75000"/>
                    </a:schemeClr>
                  </a:solidFill>
                  <a:ln w="3175">
                    <a:noFill/>
                    <a:prstDash val="solid"/>
                    <a:round/>
                  </a:ln>
                  <a:effectLst>
                    <a:reflection blurRad="6350" stA="20000" endPos="38000" dist="381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4400"/>
                    <a:endParaRPr lang="zh-CN" altLang="en-US" sz="2000" b="1" i="1">
                      <a:solidFill>
                        <a:schemeClr val="tx1"/>
                      </a:solidFill>
                    </a:endParaRPr>
                  </a:p>
                </p:txBody>
              </p:sp>
              <p:sp>
                <p:nvSpPr>
                  <p:cNvPr id="34" name="îs1íďè"/>
                  <p:cNvSpPr/>
                  <p:nvPr/>
                </p:nvSpPr>
                <p:spPr>
                  <a:xfrm>
                    <a:off x="8012734" y="3516988"/>
                    <a:ext cx="349596" cy="349070"/>
                  </a:xfrm>
                  <a:custGeom>
                    <a:avLst/>
                    <a:gdLst>
                      <a:gd name="T0" fmla="*/ 5063 w 5239"/>
                      <a:gd name="T1" fmla="*/ 2473 h 5239"/>
                      <a:gd name="T2" fmla="*/ 4717 w 5239"/>
                      <a:gd name="T3" fmla="*/ 2473 h 5239"/>
                      <a:gd name="T4" fmla="*/ 2792 w 5239"/>
                      <a:gd name="T5" fmla="*/ 565 h 5239"/>
                      <a:gd name="T6" fmla="*/ 2792 w 5239"/>
                      <a:gd name="T7" fmla="*/ 176 h 5239"/>
                      <a:gd name="T8" fmla="*/ 2629 w 5239"/>
                      <a:gd name="T9" fmla="*/ 0 h 5239"/>
                      <a:gd name="T10" fmla="*/ 2465 w 5239"/>
                      <a:gd name="T11" fmla="*/ 176 h 5239"/>
                      <a:gd name="T12" fmla="*/ 2465 w 5239"/>
                      <a:gd name="T13" fmla="*/ 565 h 5239"/>
                      <a:gd name="T14" fmla="*/ 522 w 5239"/>
                      <a:gd name="T15" fmla="*/ 2473 h 5239"/>
                      <a:gd name="T16" fmla="*/ 176 w 5239"/>
                      <a:gd name="T17" fmla="*/ 2473 h 5239"/>
                      <a:gd name="T18" fmla="*/ 0 w 5239"/>
                      <a:gd name="T19" fmla="*/ 2637 h 5239"/>
                      <a:gd name="T20" fmla="*/ 176 w 5239"/>
                      <a:gd name="T21" fmla="*/ 2801 h 5239"/>
                      <a:gd name="T22" fmla="*/ 516 w 5239"/>
                      <a:gd name="T23" fmla="*/ 2801 h 5239"/>
                      <a:gd name="T24" fmla="*/ 2465 w 5239"/>
                      <a:gd name="T25" fmla="*/ 4768 h 5239"/>
                      <a:gd name="T26" fmla="*/ 2465 w 5239"/>
                      <a:gd name="T27" fmla="*/ 5063 h 5239"/>
                      <a:gd name="T28" fmla="*/ 2629 w 5239"/>
                      <a:gd name="T29" fmla="*/ 5239 h 5239"/>
                      <a:gd name="T30" fmla="*/ 2792 w 5239"/>
                      <a:gd name="T31" fmla="*/ 5063 h 5239"/>
                      <a:gd name="T32" fmla="*/ 2792 w 5239"/>
                      <a:gd name="T33" fmla="*/ 4768 h 5239"/>
                      <a:gd name="T34" fmla="*/ 4723 w 5239"/>
                      <a:gd name="T35" fmla="*/ 2801 h 5239"/>
                      <a:gd name="T36" fmla="*/ 5063 w 5239"/>
                      <a:gd name="T37" fmla="*/ 2801 h 5239"/>
                      <a:gd name="T38" fmla="*/ 5239 w 5239"/>
                      <a:gd name="T39" fmla="*/ 2637 h 5239"/>
                      <a:gd name="T40" fmla="*/ 5063 w 5239"/>
                      <a:gd name="T41" fmla="*/ 2473 h 5239"/>
                      <a:gd name="T42" fmla="*/ 3463 w 5239"/>
                      <a:gd name="T43" fmla="*/ 2883 h 5239"/>
                      <a:gd name="T44" fmla="*/ 2792 w 5239"/>
                      <a:gd name="T45" fmla="*/ 2883 h 5239"/>
                      <a:gd name="T46" fmla="*/ 2792 w 5239"/>
                      <a:gd name="T47" fmla="*/ 3510 h 5239"/>
                      <a:gd name="T48" fmla="*/ 2629 w 5239"/>
                      <a:gd name="T49" fmla="*/ 3666 h 5239"/>
                      <a:gd name="T50" fmla="*/ 2465 w 5239"/>
                      <a:gd name="T51" fmla="*/ 3510 h 5239"/>
                      <a:gd name="T52" fmla="*/ 2465 w 5239"/>
                      <a:gd name="T53" fmla="*/ 2883 h 5239"/>
                      <a:gd name="T54" fmla="*/ 1776 w 5239"/>
                      <a:gd name="T55" fmla="*/ 2883 h 5239"/>
                      <a:gd name="T56" fmla="*/ 1620 w 5239"/>
                      <a:gd name="T57" fmla="*/ 2719 h 5239"/>
                      <a:gd name="T58" fmla="*/ 1776 w 5239"/>
                      <a:gd name="T59" fmla="*/ 2555 h 5239"/>
                      <a:gd name="T60" fmla="*/ 2465 w 5239"/>
                      <a:gd name="T61" fmla="*/ 2555 h 5239"/>
                      <a:gd name="T62" fmla="*/ 2465 w 5239"/>
                      <a:gd name="T63" fmla="*/ 1823 h 5239"/>
                      <a:gd name="T64" fmla="*/ 2629 w 5239"/>
                      <a:gd name="T65" fmla="*/ 1667 h 5239"/>
                      <a:gd name="T66" fmla="*/ 2792 w 5239"/>
                      <a:gd name="T67" fmla="*/ 1823 h 5239"/>
                      <a:gd name="T68" fmla="*/ 2792 w 5239"/>
                      <a:gd name="T69" fmla="*/ 2555 h 5239"/>
                      <a:gd name="T70" fmla="*/ 3463 w 5239"/>
                      <a:gd name="T71" fmla="*/ 2555 h 5239"/>
                      <a:gd name="T72" fmla="*/ 3619 w 5239"/>
                      <a:gd name="T73" fmla="*/ 2719 h 5239"/>
                      <a:gd name="T74" fmla="*/ 3463 w 5239"/>
                      <a:gd name="T75" fmla="*/ 2883 h 5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239" h="5239">
                        <a:moveTo>
                          <a:pt x="5063" y="2473"/>
                        </a:moveTo>
                        <a:lnTo>
                          <a:pt x="4717" y="2473"/>
                        </a:lnTo>
                        <a:cubicBezTo>
                          <a:pt x="4612" y="1489"/>
                          <a:pt x="3858" y="649"/>
                          <a:pt x="2792" y="565"/>
                        </a:cubicBezTo>
                        <a:lnTo>
                          <a:pt x="2792" y="176"/>
                        </a:lnTo>
                        <a:cubicBezTo>
                          <a:pt x="2792" y="79"/>
                          <a:pt x="2726" y="0"/>
                          <a:pt x="2629" y="0"/>
                        </a:cubicBezTo>
                        <a:cubicBezTo>
                          <a:pt x="2531" y="0"/>
                          <a:pt x="2465" y="79"/>
                          <a:pt x="2465" y="176"/>
                        </a:cubicBezTo>
                        <a:lnTo>
                          <a:pt x="2465" y="565"/>
                        </a:lnTo>
                        <a:cubicBezTo>
                          <a:pt x="1481" y="649"/>
                          <a:pt x="627" y="1489"/>
                          <a:pt x="522" y="2473"/>
                        </a:cubicBezTo>
                        <a:lnTo>
                          <a:pt x="176" y="2473"/>
                        </a:lnTo>
                        <a:cubicBezTo>
                          <a:pt x="79" y="2473"/>
                          <a:pt x="0" y="2539"/>
                          <a:pt x="0" y="2637"/>
                        </a:cubicBezTo>
                        <a:cubicBezTo>
                          <a:pt x="0" y="2734"/>
                          <a:pt x="79" y="2801"/>
                          <a:pt x="176" y="2801"/>
                        </a:cubicBezTo>
                        <a:lnTo>
                          <a:pt x="516" y="2801"/>
                        </a:lnTo>
                        <a:cubicBezTo>
                          <a:pt x="580" y="3866"/>
                          <a:pt x="1399" y="4681"/>
                          <a:pt x="2465" y="4768"/>
                        </a:cubicBezTo>
                        <a:lnTo>
                          <a:pt x="2465" y="5063"/>
                        </a:lnTo>
                        <a:cubicBezTo>
                          <a:pt x="2465" y="5160"/>
                          <a:pt x="2531" y="5239"/>
                          <a:pt x="2629" y="5239"/>
                        </a:cubicBezTo>
                        <a:cubicBezTo>
                          <a:pt x="2726" y="5239"/>
                          <a:pt x="2792" y="5160"/>
                          <a:pt x="2792" y="5063"/>
                        </a:cubicBezTo>
                        <a:lnTo>
                          <a:pt x="2792" y="4768"/>
                        </a:lnTo>
                        <a:cubicBezTo>
                          <a:pt x="3858" y="4681"/>
                          <a:pt x="4659" y="3866"/>
                          <a:pt x="4723" y="2801"/>
                        </a:cubicBezTo>
                        <a:lnTo>
                          <a:pt x="5063" y="2801"/>
                        </a:lnTo>
                        <a:cubicBezTo>
                          <a:pt x="5160" y="2801"/>
                          <a:pt x="5239" y="2734"/>
                          <a:pt x="5239" y="2637"/>
                        </a:cubicBezTo>
                        <a:cubicBezTo>
                          <a:pt x="5239" y="2539"/>
                          <a:pt x="5160" y="2473"/>
                          <a:pt x="5063" y="2473"/>
                        </a:cubicBezTo>
                        <a:close/>
                        <a:moveTo>
                          <a:pt x="3463" y="2883"/>
                        </a:moveTo>
                        <a:lnTo>
                          <a:pt x="2792" y="2883"/>
                        </a:lnTo>
                        <a:lnTo>
                          <a:pt x="2792" y="3510"/>
                        </a:lnTo>
                        <a:cubicBezTo>
                          <a:pt x="2792" y="3596"/>
                          <a:pt x="2715" y="3666"/>
                          <a:pt x="2629" y="3666"/>
                        </a:cubicBezTo>
                        <a:cubicBezTo>
                          <a:pt x="2542" y="3666"/>
                          <a:pt x="2465" y="3596"/>
                          <a:pt x="2465" y="3510"/>
                        </a:cubicBezTo>
                        <a:lnTo>
                          <a:pt x="2465" y="2883"/>
                        </a:lnTo>
                        <a:lnTo>
                          <a:pt x="1776" y="2883"/>
                        </a:lnTo>
                        <a:cubicBezTo>
                          <a:pt x="1690" y="2883"/>
                          <a:pt x="1620" y="2805"/>
                          <a:pt x="1620" y="2719"/>
                        </a:cubicBezTo>
                        <a:cubicBezTo>
                          <a:pt x="1620" y="2632"/>
                          <a:pt x="1690" y="2555"/>
                          <a:pt x="1776" y="2555"/>
                        </a:cubicBezTo>
                        <a:lnTo>
                          <a:pt x="2465" y="2555"/>
                        </a:lnTo>
                        <a:lnTo>
                          <a:pt x="2465" y="1823"/>
                        </a:lnTo>
                        <a:cubicBezTo>
                          <a:pt x="2465" y="1737"/>
                          <a:pt x="2542" y="1667"/>
                          <a:pt x="2629" y="1667"/>
                        </a:cubicBezTo>
                        <a:cubicBezTo>
                          <a:pt x="2715" y="1667"/>
                          <a:pt x="2792" y="1737"/>
                          <a:pt x="2792" y="1823"/>
                        </a:cubicBezTo>
                        <a:lnTo>
                          <a:pt x="2792" y="2555"/>
                        </a:lnTo>
                        <a:lnTo>
                          <a:pt x="3463" y="2555"/>
                        </a:lnTo>
                        <a:cubicBezTo>
                          <a:pt x="3549" y="2555"/>
                          <a:pt x="3619" y="2632"/>
                          <a:pt x="3619" y="2719"/>
                        </a:cubicBezTo>
                        <a:cubicBezTo>
                          <a:pt x="3619" y="2805"/>
                          <a:pt x="3549" y="2883"/>
                          <a:pt x="3463" y="2883"/>
                        </a:cubicBezTo>
                        <a:close/>
                      </a:path>
                    </a:pathLst>
                  </a:custGeom>
                  <a:solidFill>
                    <a:schemeClr val="bg1"/>
                  </a:solidFill>
                  <a:ln w="3175">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925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2000" b="1" i="1">
                      <a:solidFill>
                        <a:schemeClr val="tx1"/>
                      </a:solidFill>
                    </a:endParaRPr>
                  </a:p>
                </p:txBody>
              </p:sp>
            </p:grpSp>
            <p:sp>
              <p:nvSpPr>
                <p:cNvPr id="32" name="iṣlïḑê"/>
                <p:cNvSpPr/>
                <p:nvPr/>
              </p:nvSpPr>
              <p:spPr>
                <a:xfrm>
                  <a:off x="8437839" y="3108866"/>
                  <a:ext cx="323850" cy="323850"/>
                </a:xfrm>
                <a:prstGeom prst="rect">
                  <a:avLst/>
                </a:prstGeom>
                <a:solidFill>
                  <a:schemeClr val="bg1">
                    <a:lumMod val="75000"/>
                  </a:schemeClr>
                </a:solidFill>
                <a:ln w="19050">
                  <a:solidFill>
                    <a:schemeClr val="bg1"/>
                  </a:solid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lnSpcReduction="10000"/>
                </a:bodyPr>
                <a:lstStyle/>
                <a:p>
                  <a:pPr algn="ctr" defTabSz="914400"/>
                  <a:r>
                    <a:rPr lang="en-US" altLang="zh-CN" sz="1600" b="1" i="1" dirty="0">
                      <a:solidFill>
                        <a:schemeClr val="bg1"/>
                      </a:solidFill>
                    </a:rPr>
                    <a:t>4</a:t>
                  </a:r>
                  <a:endParaRPr lang="zh-CN" altLang="en-US" sz="1600" b="1" i="1" dirty="0">
                    <a:solidFill>
                      <a:schemeClr val="bg1"/>
                    </a:solidFill>
                  </a:endParaRPr>
                </a:p>
              </p:txBody>
            </p:sp>
          </p:grpSp>
        </p:grpSp>
        <p:grpSp>
          <p:nvGrpSpPr>
            <p:cNvPr id="7" name="íślíḋe"/>
            <p:cNvGrpSpPr/>
            <p:nvPr/>
          </p:nvGrpSpPr>
          <p:grpSpPr>
            <a:xfrm>
              <a:off x="673100" y="2270103"/>
              <a:ext cx="2155825" cy="2416986"/>
              <a:chOff x="592137" y="2182297"/>
              <a:chExt cx="2155825" cy="2416986"/>
            </a:xfrm>
          </p:grpSpPr>
          <p:grpSp>
            <p:nvGrpSpPr>
              <p:cNvPr id="21" name="iš1iḓè"/>
              <p:cNvGrpSpPr/>
              <p:nvPr/>
            </p:nvGrpSpPr>
            <p:grpSpPr>
              <a:xfrm>
                <a:off x="592137" y="3347611"/>
                <a:ext cx="2155825" cy="1251672"/>
                <a:chOff x="673100" y="3290336"/>
                <a:chExt cx="2155825" cy="1251672"/>
              </a:xfrm>
            </p:grpSpPr>
            <p:sp>
              <p:nvSpPr>
                <p:cNvPr id="27" name="íŝḷiḓê"/>
                <p:cNvSpPr/>
                <p:nvPr/>
              </p:nvSpPr>
              <p:spPr bwMode="auto">
                <a:xfrm>
                  <a:off x="673100" y="3679910"/>
                  <a:ext cx="2155825" cy="862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lnSpc>
                      <a:spcPct val="150000"/>
                    </a:lnSpc>
                  </a:pPr>
                  <a:r>
                    <a:rPr lang="en-US" altLang="zh-CN" sz="1100" dirty="0"/>
                    <a:t>Copy paste fonts. Choose the only option to retain text.</a:t>
                  </a:r>
                </a:p>
                <a:p>
                  <a:pPr algn="ctr">
                    <a:lnSpc>
                      <a:spcPct val="150000"/>
                    </a:lnSpc>
                  </a:pPr>
                  <a:r>
                    <a:rPr lang="en-US" altLang="zh-CN" sz="1100" dirty="0"/>
                    <a:t>……</a:t>
                  </a:r>
                </a:p>
              </p:txBody>
            </p:sp>
            <p:sp>
              <p:nvSpPr>
                <p:cNvPr id="28" name="íšḷîḍè"/>
                <p:cNvSpPr txBox="1"/>
                <p:nvPr/>
              </p:nvSpPr>
              <p:spPr bwMode="auto">
                <a:xfrm>
                  <a:off x="673100" y="3290336"/>
                  <a:ext cx="2155825" cy="389573"/>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eaLnBrk="1" hangingPunct="1">
                    <a:lnSpc>
                      <a:spcPct val="100000"/>
                    </a:lnSpc>
                    <a:spcBef>
                      <a:spcPct val="0"/>
                    </a:spcBef>
                  </a:pPr>
                  <a:r>
                    <a:rPr lang="en-US" altLang="zh-CN" sz="1600" i="1" dirty="0"/>
                    <a:t>Text here</a:t>
                  </a:r>
                </a:p>
              </p:txBody>
            </p:sp>
          </p:grpSp>
          <p:grpSp>
            <p:nvGrpSpPr>
              <p:cNvPr id="22" name="isļïďe"/>
              <p:cNvGrpSpPr/>
              <p:nvPr/>
            </p:nvGrpSpPr>
            <p:grpSpPr>
              <a:xfrm>
                <a:off x="1257817" y="2182297"/>
                <a:ext cx="986390" cy="994889"/>
                <a:chOff x="1257817" y="2182297"/>
                <a:chExt cx="986390" cy="994889"/>
              </a:xfrm>
            </p:grpSpPr>
            <p:grpSp>
              <p:nvGrpSpPr>
                <p:cNvPr id="23" name="iṣḻíḑe"/>
                <p:cNvGrpSpPr/>
                <p:nvPr/>
              </p:nvGrpSpPr>
              <p:grpSpPr>
                <a:xfrm>
                  <a:off x="1257817" y="2352722"/>
                  <a:ext cx="824464" cy="824464"/>
                  <a:chOff x="1257818" y="2352722"/>
                  <a:chExt cx="824464" cy="824464"/>
                </a:xfrm>
              </p:grpSpPr>
              <p:sp>
                <p:nvSpPr>
                  <p:cNvPr id="25" name="iṩliďê"/>
                  <p:cNvSpPr/>
                  <p:nvPr/>
                </p:nvSpPr>
                <p:spPr>
                  <a:xfrm>
                    <a:off x="1257818" y="2352722"/>
                    <a:ext cx="824464" cy="824464"/>
                  </a:xfrm>
                  <a:prstGeom prst="rect">
                    <a:avLst/>
                  </a:prstGeom>
                  <a:solidFill>
                    <a:schemeClr val="bg1">
                      <a:lumMod val="95000"/>
                    </a:schemeClr>
                  </a:solidFill>
                  <a:ln w="3175">
                    <a:noFill/>
                    <a:prstDash val="solid"/>
                    <a:round/>
                  </a:ln>
                  <a:effectLst>
                    <a:reflection blurRad="6350" stA="20000" endPos="38000" dist="381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4400"/>
                    <a:endParaRPr lang="zh-CN" altLang="en-US" sz="2000" b="1" i="1">
                      <a:solidFill>
                        <a:schemeClr val="tx1"/>
                      </a:solidFill>
                    </a:endParaRPr>
                  </a:p>
                </p:txBody>
              </p:sp>
              <p:sp>
                <p:nvSpPr>
                  <p:cNvPr id="26" name="îšḻíḍê"/>
                  <p:cNvSpPr/>
                  <p:nvPr/>
                </p:nvSpPr>
                <p:spPr>
                  <a:xfrm>
                    <a:off x="1495252" y="2629108"/>
                    <a:ext cx="349596" cy="271692"/>
                  </a:xfrm>
                  <a:custGeom>
                    <a:avLst/>
                    <a:gdLst>
                      <a:gd name="connsiteX0" fmla="*/ 602379 w 607356"/>
                      <a:gd name="connsiteY0" fmla="*/ 168035 h 472012"/>
                      <a:gd name="connsiteX1" fmla="*/ 607356 w 607356"/>
                      <a:gd name="connsiteY1" fmla="*/ 175489 h 472012"/>
                      <a:gd name="connsiteX2" fmla="*/ 607356 w 607356"/>
                      <a:gd name="connsiteY2" fmla="*/ 438605 h 472012"/>
                      <a:gd name="connsiteX3" fmla="*/ 573897 w 607356"/>
                      <a:gd name="connsiteY3" fmla="*/ 472012 h 472012"/>
                      <a:gd name="connsiteX4" fmla="*/ 138461 w 607356"/>
                      <a:gd name="connsiteY4" fmla="*/ 472012 h 472012"/>
                      <a:gd name="connsiteX5" fmla="*/ 105001 w 607356"/>
                      <a:gd name="connsiteY5" fmla="*/ 438605 h 472012"/>
                      <a:gd name="connsiteX6" fmla="*/ 105001 w 607356"/>
                      <a:gd name="connsiteY6" fmla="*/ 381914 h 472012"/>
                      <a:gd name="connsiteX7" fmla="*/ 468909 w 607356"/>
                      <a:gd name="connsiteY7" fmla="*/ 381914 h 472012"/>
                      <a:gd name="connsiteX8" fmla="*/ 533155 w 607356"/>
                      <a:gd name="connsiteY8" fmla="*/ 317769 h 472012"/>
                      <a:gd name="connsiteX9" fmla="*/ 533155 w 607356"/>
                      <a:gd name="connsiteY9" fmla="*/ 230063 h 472012"/>
                      <a:gd name="connsiteX10" fmla="*/ 593530 w 607356"/>
                      <a:gd name="connsiteY10" fmla="*/ 169783 h 472012"/>
                      <a:gd name="connsiteX11" fmla="*/ 602379 w 607356"/>
                      <a:gd name="connsiteY11" fmla="*/ 168035 h 472012"/>
                      <a:gd name="connsiteX12" fmla="*/ 533192 w 607356"/>
                      <a:gd name="connsiteY12" fmla="*/ 120879 h 472012"/>
                      <a:gd name="connsiteX13" fmla="*/ 556406 w 607356"/>
                      <a:gd name="connsiteY13" fmla="*/ 120879 h 472012"/>
                      <a:gd name="connsiteX14" fmla="*/ 568566 w 607356"/>
                      <a:gd name="connsiteY14" fmla="*/ 128982 h 472012"/>
                      <a:gd name="connsiteX15" fmla="*/ 565710 w 607356"/>
                      <a:gd name="connsiteY15" fmla="*/ 143346 h 472012"/>
                      <a:gd name="connsiteX16" fmla="*/ 533192 w 607356"/>
                      <a:gd name="connsiteY16" fmla="*/ 175849 h 472012"/>
                      <a:gd name="connsiteX17" fmla="*/ 4978 w 607356"/>
                      <a:gd name="connsiteY17" fmla="*/ 47156 h 472012"/>
                      <a:gd name="connsiteX18" fmla="*/ 13828 w 607356"/>
                      <a:gd name="connsiteY18" fmla="*/ 48905 h 472012"/>
                      <a:gd name="connsiteX19" fmla="*/ 221344 w 607356"/>
                      <a:gd name="connsiteY19" fmla="*/ 256100 h 472012"/>
                      <a:gd name="connsiteX20" fmla="*/ 251213 w 607356"/>
                      <a:gd name="connsiteY20" fmla="*/ 268434 h 472012"/>
                      <a:gd name="connsiteX21" fmla="*/ 281082 w 607356"/>
                      <a:gd name="connsiteY21" fmla="*/ 256100 h 472012"/>
                      <a:gd name="connsiteX22" fmla="*/ 488597 w 607356"/>
                      <a:gd name="connsiteY22" fmla="*/ 48905 h 472012"/>
                      <a:gd name="connsiteX23" fmla="*/ 497447 w 607356"/>
                      <a:gd name="connsiteY23" fmla="*/ 47156 h 472012"/>
                      <a:gd name="connsiteX24" fmla="*/ 502425 w 607356"/>
                      <a:gd name="connsiteY24" fmla="*/ 54612 h 472012"/>
                      <a:gd name="connsiteX25" fmla="*/ 502425 w 607356"/>
                      <a:gd name="connsiteY25" fmla="*/ 317771 h 472012"/>
                      <a:gd name="connsiteX26" fmla="*/ 468961 w 607356"/>
                      <a:gd name="connsiteY26" fmla="*/ 351275 h 472012"/>
                      <a:gd name="connsiteX27" fmla="*/ 33464 w 607356"/>
                      <a:gd name="connsiteY27" fmla="*/ 351275 h 472012"/>
                      <a:gd name="connsiteX28" fmla="*/ 0 w 607356"/>
                      <a:gd name="connsiteY28" fmla="*/ 317771 h 472012"/>
                      <a:gd name="connsiteX29" fmla="*/ 0 w 607356"/>
                      <a:gd name="connsiteY29" fmla="*/ 54612 h 472012"/>
                      <a:gd name="connsiteX30" fmla="*/ 4978 w 607356"/>
                      <a:gd name="connsiteY30" fmla="*/ 47156 h 472012"/>
                      <a:gd name="connsiteX31" fmla="*/ 50961 w 607356"/>
                      <a:gd name="connsiteY31" fmla="*/ 0 h 472012"/>
                      <a:gd name="connsiteX32" fmla="*/ 451488 w 607356"/>
                      <a:gd name="connsiteY32" fmla="*/ 0 h 472012"/>
                      <a:gd name="connsiteX33" fmla="*/ 463563 w 607356"/>
                      <a:gd name="connsiteY33" fmla="*/ 8101 h 472012"/>
                      <a:gd name="connsiteX34" fmla="*/ 460706 w 607356"/>
                      <a:gd name="connsiteY34" fmla="*/ 22462 h 472012"/>
                      <a:gd name="connsiteX35" fmla="*/ 260489 w 607356"/>
                      <a:gd name="connsiteY35" fmla="*/ 222418 h 472012"/>
                      <a:gd name="connsiteX36" fmla="*/ 241868 w 607356"/>
                      <a:gd name="connsiteY36" fmla="*/ 222418 h 472012"/>
                      <a:gd name="connsiteX37" fmla="*/ 41650 w 607356"/>
                      <a:gd name="connsiteY37" fmla="*/ 22462 h 472012"/>
                      <a:gd name="connsiteX38" fmla="*/ 38793 w 607356"/>
                      <a:gd name="connsiteY38" fmla="*/ 8101 h 472012"/>
                      <a:gd name="connsiteX39" fmla="*/ 50961 w 607356"/>
                      <a:gd name="connsiteY39" fmla="*/ 0 h 472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607356" h="472012">
                        <a:moveTo>
                          <a:pt x="602379" y="168035"/>
                        </a:moveTo>
                        <a:cubicBezTo>
                          <a:pt x="605328" y="169231"/>
                          <a:pt x="607356" y="172268"/>
                          <a:pt x="607356" y="175489"/>
                        </a:cubicBezTo>
                        <a:lnTo>
                          <a:pt x="607356" y="438605"/>
                        </a:lnTo>
                        <a:cubicBezTo>
                          <a:pt x="607356" y="457103"/>
                          <a:pt x="592332" y="472012"/>
                          <a:pt x="573897" y="472012"/>
                        </a:cubicBezTo>
                        <a:lnTo>
                          <a:pt x="138461" y="472012"/>
                        </a:lnTo>
                        <a:cubicBezTo>
                          <a:pt x="119934" y="472012"/>
                          <a:pt x="105001" y="457103"/>
                          <a:pt x="105001" y="438605"/>
                        </a:cubicBezTo>
                        <a:lnTo>
                          <a:pt x="105001" y="381914"/>
                        </a:lnTo>
                        <a:lnTo>
                          <a:pt x="468909" y="381914"/>
                        </a:lnTo>
                        <a:cubicBezTo>
                          <a:pt x="504304" y="381914"/>
                          <a:pt x="533155" y="353109"/>
                          <a:pt x="533155" y="317769"/>
                        </a:cubicBezTo>
                        <a:lnTo>
                          <a:pt x="533155" y="230063"/>
                        </a:lnTo>
                        <a:lnTo>
                          <a:pt x="593530" y="169783"/>
                        </a:lnTo>
                        <a:cubicBezTo>
                          <a:pt x="595834" y="167482"/>
                          <a:pt x="599337" y="166746"/>
                          <a:pt x="602379" y="168035"/>
                        </a:cubicBezTo>
                        <a:close/>
                        <a:moveTo>
                          <a:pt x="533192" y="120879"/>
                        </a:moveTo>
                        <a:lnTo>
                          <a:pt x="556406" y="120879"/>
                        </a:lnTo>
                        <a:cubicBezTo>
                          <a:pt x="561749" y="120879"/>
                          <a:pt x="566539" y="124101"/>
                          <a:pt x="568566" y="128982"/>
                        </a:cubicBezTo>
                        <a:cubicBezTo>
                          <a:pt x="570592" y="133862"/>
                          <a:pt x="569487" y="139570"/>
                          <a:pt x="565710" y="143346"/>
                        </a:cubicBezTo>
                        <a:lnTo>
                          <a:pt x="533192" y="175849"/>
                        </a:lnTo>
                        <a:close/>
                        <a:moveTo>
                          <a:pt x="4978" y="47156"/>
                        </a:moveTo>
                        <a:cubicBezTo>
                          <a:pt x="8020" y="45868"/>
                          <a:pt x="11523" y="46604"/>
                          <a:pt x="13828" y="48905"/>
                        </a:cubicBezTo>
                        <a:lnTo>
                          <a:pt x="221344" y="256100"/>
                        </a:lnTo>
                        <a:cubicBezTo>
                          <a:pt x="229272" y="264016"/>
                          <a:pt x="240058" y="268434"/>
                          <a:pt x="251213" y="268434"/>
                        </a:cubicBezTo>
                        <a:cubicBezTo>
                          <a:pt x="262460" y="268434"/>
                          <a:pt x="273153" y="264016"/>
                          <a:pt x="281082" y="256100"/>
                        </a:cubicBezTo>
                        <a:lnTo>
                          <a:pt x="488597" y="48905"/>
                        </a:lnTo>
                        <a:cubicBezTo>
                          <a:pt x="490902" y="46604"/>
                          <a:pt x="494405" y="45868"/>
                          <a:pt x="497447" y="47156"/>
                        </a:cubicBezTo>
                        <a:cubicBezTo>
                          <a:pt x="500489" y="48445"/>
                          <a:pt x="502425" y="51390"/>
                          <a:pt x="502425" y="54612"/>
                        </a:cubicBezTo>
                        <a:lnTo>
                          <a:pt x="502425" y="317771"/>
                        </a:lnTo>
                        <a:cubicBezTo>
                          <a:pt x="502425" y="336272"/>
                          <a:pt x="487491" y="351275"/>
                          <a:pt x="468961" y="351275"/>
                        </a:cubicBezTo>
                        <a:lnTo>
                          <a:pt x="33464" y="351275"/>
                        </a:lnTo>
                        <a:cubicBezTo>
                          <a:pt x="15026" y="351275"/>
                          <a:pt x="0" y="336272"/>
                          <a:pt x="0" y="317771"/>
                        </a:cubicBezTo>
                        <a:lnTo>
                          <a:pt x="0" y="54612"/>
                        </a:lnTo>
                        <a:cubicBezTo>
                          <a:pt x="0" y="51390"/>
                          <a:pt x="1936" y="48445"/>
                          <a:pt x="4978" y="47156"/>
                        </a:cubicBezTo>
                        <a:close/>
                        <a:moveTo>
                          <a:pt x="50961" y="0"/>
                        </a:moveTo>
                        <a:lnTo>
                          <a:pt x="451488" y="0"/>
                        </a:lnTo>
                        <a:cubicBezTo>
                          <a:pt x="456742" y="0"/>
                          <a:pt x="461535" y="3222"/>
                          <a:pt x="463563" y="8101"/>
                        </a:cubicBezTo>
                        <a:cubicBezTo>
                          <a:pt x="465591" y="13072"/>
                          <a:pt x="464485" y="18688"/>
                          <a:pt x="460706" y="22462"/>
                        </a:cubicBezTo>
                        <a:lnTo>
                          <a:pt x="260489" y="222418"/>
                        </a:lnTo>
                        <a:cubicBezTo>
                          <a:pt x="255326" y="227573"/>
                          <a:pt x="247030" y="227573"/>
                          <a:pt x="241868" y="222418"/>
                        </a:cubicBezTo>
                        <a:lnTo>
                          <a:pt x="41650" y="22462"/>
                        </a:lnTo>
                        <a:cubicBezTo>
                          <a:pt x="37871" y="18688"/>
                          <a:pt x="36765" y="13072"/>
                          <a:pt x="38793" y="8101"/>
                        </a:cubicBezTo>
                        <a:cubicBezTo>
                          <a:pt x="40821" y="3222"/>
                          <a:pt x="45614" y="0"/>
                          <a:pt x="50961" y="0"/>
                        </a:cubicBezTo>
                        <a:close/>
                      </a:path>
                    </a:pathLst>
                  </a:custGeom>
                  <a:solidFill>
                    <a:schemeClr val="bg1">
                      <a:lumMod val="75000"/>
                    </a:schemeClr>
                  </a:solidFill>
                  <a:ln w="3175">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700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2000" b="1" i="1">
                      <a:solidFill>
                        <a:schemeClr val="tx1"/>
                      </a:solidFill>
                    </a:endParaRPr>
                  </a:p>
                </p:txBody>
              </p:sp>
            </p:grpSp>
            <p:sp>
              <p:nvSpPr>
                <p:cNvPr id="24" name="îṩlíḓê"/>
                <p:cNvSpPr/>
                <p:nvPr/>
              </p:nvSpPr>
              <p:spPr>
                <a:xfrm>
                  <a:off x="1920357" y="2182297"/>
                  <a:ext cx="323850" cy="323850"/>
                </a:xfrm>
                <a:prstGeom prst="rect">
                  <a:avLst/>
                </a:prstGeom>
                <a:solidFill>
                  <a:schemeClr val="bg1">
                    <a:lumMod val="95000"/>
                  </a:schemeClr>
                </a:solidFill>
                <a:ln w="19050">
                  <a:solidFill>
                    <a:schemeClr val="bg1"/>
                  </a:solid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lnSpcReduction="10000"/>
                </a:bodyPr>
                <a:lstStyle/>
                <a:p>
                  <a:pPr algn="ctr" defTabSz="914400"/>
                  <a:r>
                    <a:rPr lang="en-US" altLang="zh-CN" sz="1600" b="1" i="1" dirty="0">
                      <a:solidFill>
                        <a:schemeClr val="bg1">
                          <a:lumMod val="65000"/>
                        </a:schemeClr>
                      </a:solidFill>
                    </a:rPr>
                    <a:t>1</a:t>
                  </a:r>
                  <a:endParaRPr lang="zh-CN" altLang="en-US" sz="1600" b="1" i="1" dirty="0">
                    <a:solidFill>
                      <a:schemeClr val="bg1">
                        <a:lumMod val="65000"/>
                      </a:schemeClr>
                    </a:solidFill>
                  </a:endParaRPr>
                </a:p>
              </p:txBody>
            </p:sp>
          </p:grpSp>
        </p:grpSp>
        <p:grpSp>
          <p:nvGrpSpPr>
            <p:cNvPr id="8" name="ïşľîḍê"/>
            <p:cNvGrpSpPr/>
            <p:nvPr/>
          </p:nvGrpSpPr>
          <p:grpSpPr>
            <a:xfrm>
              <a:off x="9363075" y="2270103"/>
              <a:ext cx="2155825" cy="2416986"/>
              <a:chOff x="9282112" y="2182297"/>
              <a:chExt cx="2155825" cy="2416986"/>
            </a:xfrm>
          </p:grpSpPr>
          <p:grpSp>
            <p:nvGrpSpPr>
              <p:cNvPr id="13" name="îṧľíḑé"/>
              <p:cNvGrpSpPr/>
              <p:nvPr/>
            </p:nvGrpSpPr>
            <p:grpSpPr>
              <a:xfrm>
                <a:off x="9282112" y="3347611"/>
                <a:ext cx="2155825" cy="1251672"/>
                <a:chOff x="673100" y="3290336"/>
                <a:chExt cx="2155825" cy="1251672"/>
              </a:xfrm>
            </p:grpSpPr>
            <p:sp>
              <p:nvSpPr>
                <p:cNvPr id="19" name="ïṡlîḍè"/>
                <p:cNvSpPr/>
                <p:nvPr/>
              </p:nvSpPr>
              <p:spPr bwMode="auto">
                <a:xfrm>
                  <a:off x="673100" y="3679910"/>
                  <a:ext cx="2155825" cy="862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lnSpc>
                      <a:spcPct val="150000"/>
                    </a:lnSpc>
                  </a:pPr>
                  <a:r>
                    <a:rPr lang="en-US" altLang="zh-CN" sz="1100" dirty="0"/>
                    <a:t>Copy paste fonts. Choose the only option to retain text.</a:t>
                  </a:r>
                </a:p>
                <a:p>
                  <a:pPr algn="ctr">
                    <a:lnSpc>
                      <a:spcPct val="150000"/>
                    </a:lnSpc>
                  </a:pPr>
                  <a:r>
                    <a:rPr lang="en-US" altLang="zh-CN" sz="1100" dirty="0"/>
                    <a:t>……</a:t>
                  </a:r>
                </a:p>
              </p:txBody>
            </p:sp>
            <p:sp>
              <p:nvSpPr>
                <p:cNvPr id="20" name="îṡľïďe"/>
                <p:cNvSpPr txBox="1"/>
                <p:nvPr/>
              </p:nvSpPr>
              <p:spPr bwMode="auto">
                <a:xfrm>
                  <a:off x="673100" y="3290336"/>
                  <a:ext cx="2155825" cy="389573"/>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eaLnBrk="1" hangingPunct="1">
                    <a:lnSpc>
                      <a:spcPct val="100000"/>
                    </a:lnSpc>
                    <a:spcBef>
                      <a:spcPct val="0"/>
                    </a:spcBef>
                  </a:pPr>
                  <a:r>
                    <a:rPr lang="en-US" altLang="zh-CN" sz="1600" i="1" dirty="0"/>
                    <a:t>Text here</a:t>
                  </a:r>
                </a:p>
              </p:txBody>
            </p:sp>
          </p:grpSp>
          <p:grpSp>
            <p:nvGrpSpPr>
              <p:cNvPr id="14" name="îšḷïḋê"/>
              <p:cNvGrpSpPr/>
              <p:nvPr/>
            </p:nvGrpSpPr>
            <p:grpSpPr>
              <a:xfrm>
                <a:off x="9947792" y="2182297"/>
                <a:ext cx="986390" cy="994889"/>
                <a:chOff x="9947792" y="2182297"/>
                <a:chExt cx="986390" cy="994889"/>
              </a:xfrm>
            </p:grpSpPr>
            <p:grpSp>
              <p:nvGrpSpPr>
                <p:cNvPr id="15" name="ísḷíḍê"/>
                <p:cNvGrpSpPr/>
                <p:nvPr/>
              </p:nvGrpSpPr>
              <p:grpSpPr>
                <a:xfrm>
                  <a:off x="9947792" y="2352722"/>
                  <a:ext cx="824464" cy="824464"/>
                  <a:chOff x="9947793" y="2352722"/>
                  <a:chExt cx="824464" cy="824464"/>
                </a:xfrm>
              </p:grpSpPr>
              <p:sp>
                <p:nvSpPr>
                  <p:cNvPr id="17" name="îşḷîḍè"/>
                  <p:cNvSpPr/>
                  <p:nvPr/>
                </p:nvSpPr>
                <p:spPr>
                  <a:xfrm>
                    <a:off x="9947793" y="2352722"/>
                    <a:ext cx="824464" cy="824464"/>
                  </a:xfrm>
                  <a:prstGeom prst="rect">
                    <a:avLst/>
                  </a:prstGeom>
                  <a:solidFill>
                    <a:schemeClr val="bg1">
                      <a:lumMod val="95000"/>
                    </a:schemeClr>
                  </a:solidFill>
                  <a:ln w="3175">
                    <a:noFill/>
                    <a:prstDash val="solid"/>
                    <a:round/>
                  </a:ln>
                  <a:effectLst>
                    <a:reflection blurRad="6350" stA="20000" endPos="38000" dist="381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4400"/>
                    <a:endParaRPr lang="zh-CN" altLang="en-US" sz="2000" b="1" i="1">
                      <a:solidFill>
                        <a:schemeClr val="tx1"/>
                      </a:solidFill>
                    </a:endParaRPr>
                  </a:p>
                </p:txBody>
              </p:sp>
              <p:sp>
                <p:nvSpPr>
                  <p:cNvPr id="18" name="iSḷîḍé"/>
                  <p:cNvSpPr/>
                  <p:nvPr/>
                </p:nvSpPr>
                <p:spPr>
                  <a:xfrm>
                    <a:off x="10185228" y="2631442"/>
                    <a:ext cx="349594" cy="267024"/>
                  </a:xfrm>
                  <a:custGeom>
                    <a:avLst/>
                    <a:gdLst>
                      <a:gd name="connsiteX0" fmla="*/ 485230 w 574281"/>
                      <a:gd name="connsiteY0" fmla="*/ 162077 h 438642"/>
                      <a:gd name="connsiteX1" fmla="*/ 574281 w 574281"/>
                      <a:gd name="connsiteY1" fmla="*/ 282448 h 438642"/>
                      <a:gd name="connsiteX2" fmla="*/ 532628 w 574281"/>
                      <a:gd name="connsiteY2" fmla="*/ 371292 h 438642"/>
                      <a:gd name="connsiteX3" fmla="*/ 545555 w 574281"/>
                      <a:gd name="connsiteY3" fmla="*/ 438642 h 438642"/>
                      <a:gd name="connsiteX4" fmla="*/ 480921 w 574281"/>
                      <a:gd name="connsiteY4" fmla="*/ 404251 h 438642"/>
                      <a:gd name="connsiteX5" fmla="*/ 393306 w 574281"/>
                      <a:gd name="connsiteY5" fmla="*/ 421446 h 438642"/>
                      <a:gd name="connsiteX6" fmla="*/ 266910 w 574281"/>
                      <a:gd name="connsiteY6" fmla="*/ 382756 h 438642"/>
                      <a:gd name="connsiteX7" fmla="*/ 312872 w 574281"/>
                      <a:gd name="connsiteY7" fmla="*/ 377024 h 438642"/>
                      <a:gd name="connsiteX8" fmla="*/ 393306 w 574281"/>
                      <a:gd name="connsiteY8" fmla="*/ 392787 h 438642"/>
                      <a:gd name="connsiteX9" fmla="*/ 505338 w 574281"/>
                      <a:gd name="connsiteY9" fmla="*/ 358395 h 438642"/>
                      <a:gd name="connsiteX10" fmla="*/ 546991 w 574281"/>
                      <a:gd name="connsiteY10" fmla="*/ 282448 h 438642"/>
                      <a:gd name="connsiteX11" fmla="*/ 505338 w 574281"/>
                      <a:gd name="connsiteY11" fmla="*/ 206500 h 438642"/>
                      <a:gd name="connsiteX12" fmla="*/ 489539 w 574281"/>
                      <a:gd name="connsiteY12" fmla="*/ 196469 h 438642"/>
                      <a:gd name="connsiteX13" fmla="*/ 485230 w 574281"/>
                      <a:gd name="connsiteY13" fmla="*/ 162077 h 438642"/>
                      <a:gd name="connsiteX14" fmla="*/ 347379 w 574281"/>
                      <a:gd name="connsiteY14" fmla="*/ 143322 h 438642"/>
                      <a:gd name="connsiteX15" fmla="*/ 312928 w 574281"/>
                      <a:gd name="connsiteY15" fmla="*/ 177719 h 438642"/>
                      <a:gd name="connsiteX16" fmla="*/ 347379 w 574281"/>
                      <a:gd name="connsiteY16" fmla="*/ 212117 h 438642"/>
                      <a:gd name="connsiteX17" fmla="*/ 381830 w 574281"/>
                      <a:gd name="connsiteY17" fmla="*/ 177719 h 438642"/>
                      <a:gd name="connsiteX18" fmla="*/ 347379 w 574281"/>
                      <a:gd name="connsiteY18" fmla="*/ 143322 h 438642"/>
                      <a:gd name="connsiteX19" fmla="*/ 235414 w 574281"/>
                      <a:gd name="connsiteY19" fmla="*/ 143322 h 438642"/>
                      <a:gd name="connsiteX20" fmla="*/ 200963 w 574281"/>
                      <a:gd name="connsiteY20" fmla="*/ 177719 h 438642"/>
                      <a:gd name="connsiteX21" fmla="*/ 235414 w 574281"/>
                      <a:gd name="connsiteY21" fmla="*/ 212117 h 438642"/>
                      <a:gd name="connsiteX22" fmla="*/ 269865 w 574281"/>
                      <a:gd name="connsiteY22" fmla="*/ 177719 h 438642"/>
                      <a:gd name="connsiteX23" fmla="*/ 235414 w 574281"/>
                      <a:gd name="connsiteY23" fmla="*/ 143322 h 438642"/>
                      <a:gd name="connsiteX24" fmla="*/ 124884 w 574281"/>
                      <a:gd name="connsiteY24" fmla="*/ 143322 h 438642"/>
                      <a:gd name="connsiteX25" fmla="*/ 90433 w 574281"/>
                      <a:gd name="connsiteY25" fmla="*/ 177719 h 438642"/>
                      <a:gd name="connsiteX26" fmla="*/ 124884 w 574281"/>
                      <a:gd name="connsiteY26" fmla="*/ 212117 h 438642"/>
                      <a:gd name="connsiteX27" fmla="*/ 159335 w 574281"/>
                      <a:gd name="connsiteY27" fmla="*/ 177719 h 438642"/>
                      <a:gd name="connsiteX28" fmla="*/ 124884 w 574281"/>
                      <a:gd name="connsiteY28" fmla="*/ 143322 h 438642"/>
                      <a:gd name="connsiteX29" fmla="*/ 235414 w 574281"/>
                      <a:gd name="connsiteY29" fmla="*/ 0 h 438642"/>
                      <a:gd name="connsiteX30" fmla="*/ 466522 w 574281"/>
                      <a:gd name="connsiteY30" fmla="*/ 143322 h 438642"/>
                      <a:gd name="connsiteX31" fmla="*/ 470828 w 574281"/>
                      <a:gd name="connsiteY31" fmla="*/ 177719 h 438642"/>
                      <a:gd name="connsiteX32" fmla="*/ 470828 w 574281"/>
                      <a:gd name="connsiteY32" fmla="*/ 182019 h 438642"/>
                      <a:gd name="connsiteX33" fmla="*/ 294268 w 574281"/>
                      <a:gd name="connsiteY33" fmla="*/ 358305 h 438642"/>
                      <a:gd name="connsiteX34" fmla="*/ 248333 w 574281"/>
                      <a:gd name="connsiteY34" fmla="*/ 362605 h 438642"/>
                      <a:gd name="connsiteX35" fmla="*/ 235414 w 574281"/>
                      <a:gd name="connsiteY35" fmla="*/ 364038 h 438642"/>
                      <a:gd name="connsiteX36" fmla="*/ 122013 w 574281"/>
                      <a:gd name="connsiteY36" fmla="*/ 341106 h 438642"/>
                      <a:gd name="connsiteX37" fmla="*/ 35886 w 574281"/>
                      <a:gd name="connsiteY37" fmla="*/ 385536 h 438642"/>
                      <a:gd name="connsiteX38" fmla="*/ 53112 w 574281"/>
                      <a:gd name="connsiteY38" fmla="*/ 298110 h 438642"/>
                      <a:gd name="connsiteX39" fmla="*/ 0 w 574281"/>
                      <a:gd name="connsiteY39" fmla="*/ 182019 h 438642"/>
                      <a:gd name="connsiteX40" fmla="*/ 235414 w 574281"/>
                      <a:gd name="connsiteY40" fmla="*/ 0 h 438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74281" h="438642">
                        <a:moveTo>
                          <a:pt x="485230" y="162077"/>
                        </a:moveTo>
                        <a:cubicBezTo>
                          <a:pt x="538373" y="186438"/>
                          <a:pt x="574281" y="230860"/>
                          <a:pt x="574281" y="282448"/>
                        </a:cubicBezTo>
                        <a:cubicBezTo>
                          <a:pt x="574281" y="315406"/>
                          <a:pt x="558482" y="346932"/>
                          <a:pt x="532628" y="371292"/>
                        </a:cubicBezTo>
                        <a:lnTo>
                          <a:pt x="545555" y="438642"/>
                        </a:lnTo>
                        <a:lnTo>
                          <a:pt x="480921" y="404251"/>
                        </a:lnTo>
                        <a:cubicBezTo>
                          <a:pt x="455067" y="415715"/>
                          <a:pt x="424905" y="421446"/>
                          <a:pt x="393306" y="421446"/>
                        </a:cubicBezTo>
                        <a:cubicBezTo>
                          <a:pt x="344471" y="421446"/>
                          <a:pt x="299945" y="407117"/>
                          <a:pt x="266910" y="382756"/>
                        </a:cubicBezTo>
                        <a:cubicBezTo>
                          <a:pt x="282710" y="381323"/>
                          <a:pt x="298509" y="379890"/>
                          <a:pt x="312872" y="377024"/>
                        </a:cubicBezTo>
                        <a:cubicBezTo>
                          <a:pt x="337289" y="387055"/>
                          <a:pt x="364579" y="392787"/>
                          <a:pt x="393306" y="392787"/>
                        </a:cubicBezTo>
                        <a:cubicBezTo>
                          <a:pt x="436395" y="392787"/>
                          <a:pt x="475175" y="379890"/>
                          <a:pt x="505338" y="358395"/>
                        </a:cubicBezTo>
                        <a:cubicBezTo>
                          <a:pt x="532628" y="336901"/>
                          <a:pt x="546991" y="309674"/>
                          <a:pt x="546991" y="282448"/>
                        </a:cubicBezTo>
                        <a:cubicBezTo>
                          <a:pt x="546991" y="255221"/>
                          <a:pt x="532628" y="227994"/>
                          <a:pt x="505338" y="206500"/>
                        </a:cubicBezTo>
                        <a:cubicBezTo>
                          <a:pt x="501029" y="203634"/>
                          <a:pt x="495284" y="199335"/>
                          <a:pt x="489539" y="196469"/>
                        </a:cubicBezTo>
                        <a:cubicBezTo>
                          <a:pt x="489539" y="185005"/>
                          <a:pt x="488102" y="173541"/>
                          <a:pt x="485230" y="162077"/>
                        </a:cubicBezTo>
                        <a:close/>
                        <a:moveTo>
                          <a:pt x="347379" y="143322"/>
                        </a:moveTo>
                        <a:cubicBezTo>
                          <a:pt x="327283" y="143322"/>
                          <a:pt x="312928" y="159088"/>
                          <a:pt x="312928" y="177719"/>
                        </a:cubicBezTo>
                        <a:cubicBezTo>
                          <a:pt x="312928" y="196351"/>
                          <a:pt x="327283" y="212117"/>
                          <a:pt x="347379" y="212117"/>
                        </a:cubicBezTo>
                        <a:cubicBezTo>
                          <a:pt x="366040" y="212117"/>
                          <a:pt x="381830" y="196351"/>
                          <a:pt x="381830" y="177719"/>
                        </a:cubicBezTo>
                        <a:cubicBezTo>
                          <a:pt x="381830" y="159088"/>
                          <a:pt x="366040" y="143322"/>
                          <a:pt x="347379" y="143322"/>
                        </a:cubicBezTo>
                        <a:close/>
                        <a:moveTo>
                          <a:pt x="235414" y="143322"/>
                        </a:moveTo>
                        <a:cubicBezTo>
                          <a:pt x="216753" y="143322"/>
                          <a:pt x="200963" y="159088"/>
                          <a:pt x="200963" y="177719"/>
                        </a:cubicBezTo>
                        <a:cubicBezTo>
                          <a:pt x="200963" y="196351"/>
                          <a:pt x="216753" y="212117"/>
                          <a:pt x="235414" y="212117"/>
                        </a:cubicBezTo>
                        <a:cubicBezTo>
                          <a:pt x="254075" y="212117"/>
                          <a:pt x="269865" y="196351"/>
                          <a:pt x="269865" y="177719"/>
                        </a:cubicBezTo>
                        <a:cubicBezTo>
                          <a:pt x="269865" y="159088"/>
                          <a:pt x="254075" y="143322"/>
                          <a:pt x="235414" y="143322"/>
                        </a:cubicBezTo>
                        <a:close/>
                        <a:moveTo>
                          <a:pt x="124884" y="143322"/>
                        </a:moveTo>
                        <a:cubicBezTo>
                          <a:pt x="106223" y="143322"/>
                          <a:pt x="90433" y="159088"/>
                          <a:pt x="90433" y="177719"/>
                        </a:cubicBezTo>
                        <a:cubicBezTo>
                          <a:pt x="90433" y="196351"/>
                          <a:pt x="106223" y="212117"/>
                          <a:pt x="124884" y="212117"/>
                        </a:cubicBezTo>
                        <a:cubicBezTo>
                          <a:pt x="143545" y="212117"/>
                          <a:pt x="159335" y="196351"/>
                          <a:pt x="159335" y="177719"/>
                        </a:cubicBezTo>
                        <a:cubicBezTo>
                          <a:pt x="159335" y="159088"/>
                          <a:pt x="143545" y="143322"/>
                          <a:pt x="124884" y="143322"/>
                        </a:cubicBezTo>
                        <a:close/>
                        <a:moveTo>
                          <a:pt x="235414" y="0"/>
                        </a:moveTo>
                        <a:cubicBezTo>
                          <a:pt x="348815" y="0"/>
                          <a:pt x="443555" y="61629"/>
                          <a:pt x="466522" y="143322"/>
                        </a:cubicBezTo>
                        <a:cubicBezTo>
                          <a:pt x="469393" y="154788"/>
                          <a:pt x="470828" y="166254"/>
                          <a:pt x="470828" y="177719"/>
                        </a:cubicBezTo>
                        <a:cubicBezTo>
                          <a:pt x="470828" y="179153"/>
                          <a:pt x="470828" y="180586"/>
                          <a:pt x="470828" y="182019"/>
                        </a:cubicBezTo>
                        <a:cubicBezTo>
                          <a:pt x="470828" y="266579"/>
                          <a:pt x="396185" y="338240"/>
                          <a:pt x="294268" y="358305"/>
                        </a:cubicBezTo>
                        <a:cubicBezTo>
                          <a:pt x="279913" y="361172"/>
                          <a:pt x="264123" y="362605"/>
                          <a:pt x="248333" y="362605"/>
                        </a:cubicBezTo>
                        <a:cubicBezTo>
                          <a:pt x="244027" y="364038"/>
                          <a:pt x="239720" y="364038"/>
                          <a:pt x="235414" y="364038"/>
                        </a:cubicBezTo>
                        <a:cubicBezTo>
                          <a:pt x="195221" y="364038"/>
                          <a:pt x="156464" y="355439"/>
                          <a:pt x="122013" y="341106"/>
                        </a:cubicBezTo>
                        <a:lnTo>
                          <a:pt x="35886" y="385536"/>
                        </a:lnTo>
                        <a:lnTo>
                          <a:pt x="53112" y="298110"/>
                        </a:lnTo>
                        <a:cubicBezTo>
                          <a:pt x="20096" y="266579"/>
                          <a:pt x="0" y="226449"/>
                          <a:pt x="0" y="182019"/>
                        </a:cubicBezTo>
                        <a:cubicBezTo>
                          <a:pt x="0" y="81694"/>
                          <a:pt x="106223" y="0"/>
                          <a:pt x="235414" y="0"/>
                        </a:cubicBezTo>
                        <a:close/>
                      </a:path>
                    </a:pathLst>
                  </a:custGeom>
                  <a:solidFill>
                    <a:schemeClr val="bg1">
                      <a:lumMod val="75000"/>
                    </a:schemeClr>
                  </a:solidFill>
                  <a:ln w="3175">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700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2000" b="1" i="1">
                      <a:solidFill>
                        <a:schemeClr val="tx1"/>
                      </a:solidFill>
                    </a:endParaRPr>
                  </a:p>
                </p:txBody>
              </p:sp>
            </p:grpSp>
            <p:sp>
              <p:nvSpPr>
                <p:cNvPr id="16" name="ïşlïḓè"/>
                <p:cNvSpPr/>
                <p:nvPr/>
              </p:nvSpPr>
              <p:spPr>
                <a:xfrm>
                  <a:off x="10610332" y="2182297"/>
                  <a:ext cx="323850" cy="323850"/>
                </a:xfrm>
                <a:prstGeom prst="rect">
                  <a:avLst/>
                </a:prstGeom>
                <a:solidFill>
                  <a:schemeClr val="bg1">
                    <a:lumMod val="95000"/>
                  </a:schemeClr>
                </a:solidFill>
                <a:ln w="19050">
                  <a:solidFill>
                    <a:schemeClr val="bg1"/>
                  </a:solid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lnSpcReduction="10000"/>
                </a:bodyPr>
                <a:lstStyle/>
                <a:p>
                  <a:pPr algn="ctr" defTabSz="914400"/>
                  <a:r>
                    <a:rPr lang="en-US" altLang="zh-CN" sz="1600" b="1" i="1" dirty="0">
                      <a:solidFill>
                        <a:schemeClr val="bg1">
                          <a:lumMod val="65000"/>
                        </a:schemeClr>
                      </a:solidFill>
                    </a:rPr>
                    <a:t>5</a:t>
                  </a:r>
                  <a:endParaRPr lang="zh-CN" altLang="en-US" sz="1600" b="1" i="1" dirty="0">
                    <a:solidFill>
                      <a:schemeClr val="bg1">
                        <a:lumMod val="65000"/>
                      </a:schemeClr>
                    </a:solidFill>
                  </a:endParaRPr>
                </a:p>
              </p:txBody>
            </p:sp>
          </p:grpSp>
        </p:grpSp>
        <p:cxnSp>
          <p:nvCxnSpPr>
            <p:cNvPr id="9" name="直接箭头连接符 8"/>
            <p:cNvCxnSpPr>
              <a:stCxn id="25" idx="3"/>
              <a:endCxn id="41" idx="1"/>
            </p:cNvCxnSpPr>
            <p:nvPr/>
          </p:nvCxnSpPr>
          <p:spPr>
            <a:xfrm>
              <a:off x="2163244" y="2852760"/>
              <a:ext cx="1348030" cy="1077119"/>
            </a:xfrm>
            <a:prstGeom prst="straightConnector1">
              <a:avLst/>
            </a:prstGeom>
            <a:ln w="3175" cap="rnd">
              <a:solidFill>
                <a:schemeClr val="bg1">
                  <a:lumMod val="75000"/>
                </a:schemeClr>
              </a:solidFill>
              <a:prstDash val="sysDash"/>
              <a:round/>
              <a:tailEnd type="triangle"/>
            </a:ln>
          </p:spPr>
          <p:style>
            <a:lnRef idx="1">
              <a:schemeClr val="accent1"/>
            </a:lnRef>
            <a:fillRef idx="0">
              <a:schemeClr val="accent1"/>
            </a:fillRef>
            <a:effectRef idx="0">
              <a:schemeClr val="accent1"/>
            </a:effectRef>
            <a:fontRef idx="minor">
              <a:schemeClr val="tx1"/>
            </a:fontRef>
          </p:style>
        </p:cxnSp>
        <p:cxnSp>
          <p:nvCxnSpPr>
            <p:cNvPr id="10" name="直接箭头连接符 9"/>
            <p:cNvCxnSpPr>
              <a:stCxn id="41" idx="3"/>
              <a:endCxn id="49" idx="1"/>
            </p:cNvCxnSpPr>
            <p:nvPr/>
          </p:nvCxnSpPr>
          <p:spPr>
            <a:xfrm flipV="1">
              <a:off x="4335738" y="2095550"/>
              <a:ext cx="1348030" cy="1834329"/>
            </a:xfrm>
            <a:prstGeom prst="straightConnector1">
              <a:avLst/>
            </a:prstGeom>
            <a:ln w="3175" cap="rnd">
              <a:solidFill>
                <a:schemeClr val="bg1">
                  <a:lumMod val="75000"/>
                </a:schemeClr>
              </a:solidFill>
              <a:prstDash val="sysDash"/>
              <a:round/>
              <a:tailEnd type="triangle"/>
            </a:ln>
          </p:spPr>
          <p:style>
            <a:lnRef idx="1">
              <a:schemeClr val="accent1"/>
            </a:lnRef>
            <a:fillRef idx="0">
              <a:schemeClr val="accent1"/>
            </a:fillRef>
            <a:effectRef idx="0">
              <a:schemeClr val="accent1"/>
            </a:effectRef>
            <a:fontRef idx="minor">
              <a:schemeClr val="tx1"/>
            </a:fontRef>
          </p:style>
        </p:cxnSp>
        <p:cxnSp>
          <p:nvCxnSpPr>
            <p:cNvPr id="11" name="直接箭头连接符 10"/>
            <p:cNvCxnSpPr>
              <a:stCxn id="49" idx="3"/>
              <a:endCxn id="33" idx="1"/>
            </p:cNvCxnSpPr>
            <p:nvPr/>
          </p:nvCxnSpPr>
          <p:spPr>
            <a:xfrm>
              <a:off x="6508232" y="2095550"/>
              <a:ext cx="1348030" cy="1834329"/>
            </a:xfrm>
            <a:prstGeom prst="straightConnector1">
              <a:avLst/>
            </a:prstGeom>
            <a:ln w="3175" cap="rnd">
              <a:solidFill>
                <a:schemeClr val="bg1">
                  <a:lumMod val="75000"/>
                </a:schemeClr>
              </a:solidFill>
              <a:prstDash val="sysDash"/>
              <a:round/>
              <a:tailEnd type="triangle"/>
            </a:ln>
          </p:spPr>
          <p:style>
            <a:lnRef idx="1">
              <a:schemeClr val="accent1"/>
            </a:lnRef>
            <a:fillRef idx="0">
              <a:schemeClr val="accent1"/>
            </a:fillRef>
            <a:effectRef idx="0">
              <a:schemeClr val="accent1"/>
            </a:effectRef>
            <a:fontRef idx="minor">
              <a:schemeClr val="tx1"/>
            </a:fontRef>
          </p:style>
        </p:cxnSp>
        <p:cxnSp>
          <p:nvCxnSpPr>
            <p:cNvPr id="12" name="直接箭头连接符 11"/>
            <p:cNvCxnSpPr>
              <a:stCxn id="33" idx="3"/>
              <a:endCxn id="17" idx="1"/>
            </p:cNvCxnSpPr>
            <p:nvPr/>
          </p:nvCxnSpPr>
          <p:spPr>
            <a:xfrm flipV="1">
              <a:off x="8680726" y="2852760"/>
              <a:ext cx="1348029" cy="1077119"/>
            </a:xfrm>
            <a:prstGeom prst="straightConnector1">
              <a:avLst/>
            </a:prstGeom>
            <a:ln w="3175" cap="rnd">
              <a:solidFill>
                <a:schemeClr val="bg1">
                  <a:lumMod val="75000"/>
                </a:schemeClr>
              </a:solidFill>
              <a:prstDash val="sysDash"/>
              <a:round/>
              <a:tailEnd type="triangle"/>
            </a:ln>
          </p:spPr>
          <p:style>
            <a:lnRef idx="1">
              <a:schemeClr val="accent1"/>
            </a:lnRef>
            <a:fillRef idx="0">
              <a:schemeClr val="accent1"/>
            </a:fillRef>
            <a:effectRef idx="0">
              <a:schemeClr val="accent1"/>
            </a:effectRef>
            <a:fontRef idx="minor">
              <a:schemeClr val="tx1"/>
            </a:fontRef>
          </p:style>
        </p:cxnSp>
      </p:grpSp>
      <p:grpSp>
        <p:nvGrpSpPr>
          <p:cNvPr id="53" name="组合 52"/>
          <p:cNvGrpSpPr/>
          <p:nvPr/>
        </p:nvGrpSpPr>
        <p:grpSpPr>
          <a:xfrm>
            <a:off x="704744" y="338449"/>
            <a:ext cx="3108254" cy="416408"/>
            <a:chOff x="704744" y="338449"/>
            <a:chExt cx="3108254" cy="416408"/>
          </a:xfrm>
        </p:grpSpPr>
        <p:sp>
          <p:nvSpPr>
            <p:cNvPr id="54" name="文本框 53"/>
            <p:cNvSpPr txBox="1"/>
            <p:nvPr/>
          </p:nvSpPr>
          <p:spPr>
            <a:xfrm>
              <a:off x="1246691" y="385525"/>
              <a:ext cx="2566307" cy="369332"/>
            </a:xfrm>
            <a:prstGeom prst="rect">
              <a:avLst/>
            </a:prstGeom>
            <a:noFill/>
          </p:spPr>
          <p:txBody>
            <a:bodyPr wrap="square" rtlCol="0">
              <a:spAutoFit/>
            </a:bodyPr>
            <a:lstStyle/>
            <a:p>
              <a:r>
                <a:rPr lang="zh-CN" altLang="en-US" b="1" dirty="0"/>
                <a:t>在此输入您的替换标题</a:t>
              </a:r>
            </a:p>
          </p:txBody>
        </p:sp>
        <p:sp>
          <p:nvSpPr>
            <p:cNvPr id="55" name="Shape 4675"/>
            <p:cNvSpPr/>
            <p:nvPr/>
          </p:nvSpPr>
          <p:spPr>
            <a:xfrm>
              <a:off x="704744" y="338449"/>
              <a:ext cx="446591" cy="415723"/>
            </a:xfrm>
            <a:custGeom>
              <a:avLst/>
              <a:gdLst/>
              <a:ahLst/>
              <a:cxnLst/>
              <a:rect l="0" t="0" r="0" b="0"/>
              <a:pathLst>
                <a:path w="120000" h="120000" extrusionOk="0">
                  <a:moveTo>
                    <a:pt x="36151" y="32949"/>
                  </a:moveTo>
                  <a:lnTo>
                    <a:pt x="36151" y="32949"/>
                  </a:lnTo>
                  <a:cubicBezTo>
                    <a:pt x="27823" y="0"/>
                    <a:pt x="27823" y="0"/>
                    <a:pt x="27823" y="0"/>
                  </a:cubicBezTo>
                  <a:cubicBezTo>
                    <a:pt x="2649" y="0"/>
                    <a:pt x="2649" y="0"/>
                    <a:pt x="2649" y="0"/>
                  </a:cubicBezTo>
                  <a:lnTo>
                    <a:pt x="0" y="3050"/>
                  </a:lnTo>
                  <a:cubicBezTo>
                    <a:pt x="0" y="6101"/>
                    <a:pt x="2649" y="9152"/>
                    <a:pt x="2649" y="9152"/>
                  </a:cubicBezTo>
                  <a:cubicBezTo>
                    <a:pt x="22145" y="9152"/>
                    <a:pt x="22145" y="9152"/>
                    <a:pt x="22145" y="9152"/>
                  </a:cubicBezTo>
                  <a:cubicBezTo>
                    <a:pt x="30662" y="32949"/>
                    <a:pt x="30662" y="32949"/>
                    <a:pt x="30662" y="32949"/>
                  </a:cubicBezTo>
                  <a:lnTo>
                    <a:pt x="30662" y="32949"/>
                  </a:lnTo>
                  <a:cubicBezTo>
                    <a:pt x="36151" y="80949"/>
                    <a:pt x="36151" y="80949"/>
                    <a:pt x="36151" y="80949"/>
                  </a:cubicBezTo>
                  <a:cubicBezTo>
                    <a:pt x="36151" y="89898"/>
                    <a:pt x="44479" y="95796"/>
                    <a:pt x="52807" y="95796"/>
                  </a:cubicBezTo>
                  <a:cubicBezTo>
                    <a:pt x="91798" y="95796"/>
                    <a:pt x="91798" y="95796"/>
                    <a:pt x="91798" y="95796"/>
                  </a:cubicBezTo>
                  <a:cubicBezTo>
                    <a:pt x="100315" y="95796"/>
                    <a:pt x="108643" y="89898"/>
                    <a:pt x="108643" y="80949"/>
                  </a:cubicBezTo>
                  <a:cubicBezTo>
                    <a:pt x="119810" y="32949"/>
                    <a:pt x="119810" y="32949"/>
                    <a:pt x="119810" y="32949"/>
                  </a:cubicBezTo>
                  <a:lnTo>
                    <a:pt x="36151" y="32949"/>
                  </a:lnTo>
                  <a:close/>
                  <a:moveTo>
                    <a:pt x="100315" y="80949"/>
                  </a:moveTo>
                  <a:lnTo>
                    <a:pt x="100315" y="80949"/>
                  </a:lnTo>
                  <a:cubicBezTo>
                    <a:pt x="100315" y="84000"/>
                    <a:pt x="97476" y="86847"/>
                    <a:pt x="91798" y="86847"/>
                  </a:cubicBezTo>
                  <a:cubicBezTo>
                    <a:pt x="52807" y="86847"/>
                    <a:pt x="52807" y="86847"/>
                    <a:pt x="52807" y="86847"/>
                  </a:cubicBezTo>
                  <a:cubicBezTo>
                    <a:pt x="47318" y="86847"/>
                    <a:pt x="44479" y="84000"/>
                    <a:pt x="44479" y="80949"/>
                  </a:cubicBezTo>
                  <a:cubicBezTo>
                    <a:pt x="38990" y="39050"/>
                    <a:pt x="38990" y="39050"/>
                    <a:pt x="38990" y="39050"/>
                  </a:cubicBezTo>
                  <a:cubicBezTo>
                    <a:pt x="108643" y="39050"/>
                    <a:pt x="108643" y="39050"/>
                    <a:pt x="108643" y="39050"/>
                  </a:cubicBezTo>
                  <a:lnTo>
                    <a:pt x="100315" y="80949"/>
                  </a:lnTo>
                  <a:close/>
                  <a:moveTo>
                    <a:pt x="52807" y="104949"/>
                  </a:moveTo>
                  <a:lnTo>
                    <a:pt x="52807" y="104949"/>
                  </a:lnTo>
                  <a:cubicBezTo>
                    <a:pt x="47318" y="104949"/>
                    <a:pt x="44479" y="107796"/>
                    <a:pt x="44479" y="110847"/>
                  </a:cubicBezTo>
                  <a:cubicBezTo>
                    <a:pt x="44479" y="116949"/>
                    <a:pt x="47318" y="119796"/>
                    <a:pt x="52807" y="119796"/>
                  </a:cubicBezTo>
                  <a:cubicBezTo>
                    <a:pt x="55646" y="119796"/>
                    <a:pt x="58485" y="116949"/>
                    <a:pt x="58485" y="110847"/>
                  </a:cubicBezTo>
                  <a:cubicBezTo>
                    <a:pt x="58485" y="107796"/>
                    <a:pt x="55646" y="104949"/>
                    <a:pt x="52807" y="104949"/>
                  </a:cubicBezTo>
                  <a:close/>
                  <a:moveTo>
                    <a:pt x="89148" y="104949"/>
                  </a:moveTo>
                  <a:lnTo>
                    <a:pt x="89148" y="104949"/>
                  </a:lnTo>
                  <a:cubicBezTo>
                    <a:pt x="86309" y="104949"/>
                    <a:pt x="80630" y="107796"/>
                    <a:pt x="80630" y="110847"/>
                  </a:cubicBezTo>
                  <a:cubicBezTo>
                    <a:pt x="80630" y="116949"/>
                    <a:pt x="86309" y="119796"/>
                    <a:pt x="89148" y="119796"/>
                  </a:cubicBezTo>
                  <a:cubicBezTo>
                    <a:pt x="91798" y="119796"/>
                    <a:pt x="97476" y="116949"/>
                    <a:pt x="97476" y="110847"/>
                  </a:cubicBezTo>
                  <a:cubicBezTo>
                    <a:pt x="97476" y="107796"/>
                    <a:pt x="91798" y="104949"/>
                    <a:pt x="89148" y="104949"/>
                  </a:cubicBezTo>
                  <a:close/>
                </a:path>
              </a:pathLst>
            </a:custGeom>
            <a:solidFill>
              <a:srgbClr val="111111"/>
            </a:solidFill>
            <a:ln>
              <a:noFill/>
            </a:ln>
          </p:spPr>
          <p:txBody>
            <a:bodyPr lIns="45713" tIns="22850" rIns="45713" bIns="22850" anchor="ctr" anchorCtr="0">
              <a:noAutofit/>
            </a:bodyPr>
            <a:lstStyle/>
            <a:p>
              <a:endParaRPr>
                <a:solidFill>
                  <a:schemeClr val="dk1"/>
                </a:solidFill>
                <a:latin typeface="Roboto"/>
                <a:ea typeface="Roboto"/>
                <a:cs typeface="Roboto"/>
                <a:sym typeface="Roboto"/>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4208"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2"/>
            </p:custDataLst>
          </p:nvPr>
        </p:nvGrpSpPr>
        <p:grpSpPr>
          <a:xfrm>
            <a:off x="660400" y="1283731"/>
            <a:ext cx="10858499" cy="4864339"/>
            <a:chOff x="660400" y="1269761"/>
            <a:chExt cx="10858499" cy="4864339"/>
          </a:xfrm>
        </p:grpSpPr>
        <p:sp>
          <p:nvSpPr>
            <p:cNvPr id="4" name="ïṩ1ïďé"/>
            <p:cNvSpPr/>
            <p:nvPr/>
          </p:nvSpPr>
          <p:spPr>
            <a:xfrm rot="16200000">
              <a:off x="1137239" y="4707627"/>
              <a:ext cx="1559785" cy="1293162"/>
            </a:xfrm>
            <a:prstGeom prst="rtTriangle">
              <a:avLst/>
            </a:prstGeom>
            <a:solidFill>
              <a:schemeClr val="bg1">
                <a:lumMod val="6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p>
          </p:txBody>
        </p:sp>
        <p:sp>
          <p:nvSpPr>
            <p:cNvPr id="5" name="íş1îḋe"/>
            <p:cNvSpPr/>
            <p:nvPr/>
          </p:nvSpPr>
          <p:spPr bwMode="auto">
            <a:xfrm>
              <a:off x="1821000" y="5626303"/>
              <a:ext cx="529992" cy="330302"/>
            </a:xfrm>
            <a:custGeom>
              <a:avLst/>
              <a:gdLst>
                <a:gd name="T0" fmla="*/ 320 w 1962"/>
                <a:gd name="T1" fmla="*/ 1189 h 1222"/>
                <a:gd name="T2" fmla="*/ 2 w 1962"/>
                <a:gd name="T3" fmla="*/ 1124 h 1222"/>
                <a:gd name="T4" fmla="*/ 24 w 1962"/>
                <a:gd name="T5" fmla="*/ 1071 h 1222"/>
                <a:gd name="T6" fmla="*/ 369 w 1962"/>
                <a:gd name="T7" fmla="*/ 1082 h 1222"/>
                <a:gd name="T8" fmla="*/ 231 w 1962"/>
                <a:gd name="T9" fmla="*/ 789 h 1222"/>
                <a:gd name="T10" fmla="*/ 190 w 1962"/>
                <a:gd name="T11" fmla="*/ 814 h 1222"/>
                <a:gd name="T12" fmla="*/ 369 w 1962"/>
                <a:gd name="T13" fmla="*/ 1082 h 1222"/>
                <a:gd name="T14" fmla="*/ 1738 w 1962"/>
                <a:gd name="T15" fmla="*/ 1220 h 1222"/>
                <a:gd name="T16" fmla="*/ 1694 w 1962"/>
                <a:gd name="T17" fmla="*/ 1132 h 1222"/>
                <a:gd name="T18" fmla="*/ 695 w 1962"/>
                <a:gd name="T19" fmla="*/ 1145 h 1222"/>
                <a:gd name="T20" fmla="*/ 656 w 1962"/>
                <a:gd name="T21" fmla="*/ 1220 h 1222"/>
                <a:gd name="T22" fmla="*/ 361 w 1962"/>
                <a:gd name="T23" fmla="*/ 1189 h 1222"/>
                <a:gd name="T24" fmla="*/ 433 w 1962"/>
                <a:gd name="T25" fmla="*/ 1162 h 1222"/>
                <a:gd name="T26" fmla="*/ 425 w 1962"/>
                <a:gd name="T27" fmla="*/ 676 h 1222"/>
                <a:gd name="T28" fmla="*/ 775 w 1962"/>
                <a:gd name="T29" fmla="*/ 55 h 1222"/>
                <a:gd name="T30" fmla="*/ 1612 w 1962"/>
                <a:gd name="T31" fmla="*/ 102 h 1222"/>
                <a:gd name="T32" fmla="*/ 1922 w 1962"/>
                <a:gd name="T33" fmla="*/ 693 h 1222"/>
                <a:gd name="T34" fmla="*/ 1960 w 1962"/>
                <a:gd name="T35" fmla="*/ 1167 h 1222"/>
                <a:gd name="T36" fmla="*/ 610 w 1962"/>
                <a:gd name="T37" fmla="*/ 646 h 1222"/>
                <a:gd name="T38" fmla="*/ 1515 w 1962"/>
                <a:gd name="T39" fmla="*/ 237 h 1222"/>
                <a:gd name="T40" fmla="*/ 1379 w 1962"/>
                <a:gd name="T41" fmla="*/ 168 h 1222"/>
                <a:gd name="T42" fmla="*/ 742 w 1962"/>
                <a:gd name="T43" fmla="*/ 298 h 1222"/>
                <a:gd name="T44" fmla="*/ 778 w 1962"/>
                <a:gd name="T45" fmla="*/ 877 h 1222"/>
                <a:gd name="T46" fmla="*/ 546 w 1962"/>
                <a:gd name="T47" fmla="*/ 897 h 1222"/>
                <a:gd name="T48" fmla="*/ 778 w 1962"/>
                <a:gd name="T49" fmla="*/ 877 h 1222"/>
                <a:gd name="T50" fmla="*/ 1672 w 1962"/>
                <a:gd name="T51" fmla="*/ 689 h 1222"/>
                <a:gd name="T52" fmla="*/ 1691 w 1962"/>
                <a:gd name="T53" fmla="*/ 924 h 1222"/>
                <a:gd name="T54" fmla="*/ 82 w 1962"/>
                <a:gd name="T55" fmla="*/ 847 h 1222"/>
                <a:gd name="T56" fmla="*/ 33 w 1962"/>
                <a:gd name="T57" fmla="*/ 888 h 1222"/>
                <a:gd name="T58" fmla="*/ 333 w 1962"/>
                <a:gd name="T59" fmla="*/ 1157 h 1222"/>
                <a:gd name="T60" fmla="*/ 82 w 1962"/>
                <a:gd name="T61" fmla="*/ 847 h 1222"/>
                <a:gd name="T62" fmla="*/ 82 w 1962"/>
                <a:gd name="T63" fmla="*/ 847 h 1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62" h="1222">
                  <a:moveTo>
                    <a:pt x="49" y="1079"/>
                  </a:moveTo>
                  <a:cubicBezTo>
                    <a:pt x="320" y="1189"/>
                    <a:pt x="320" y="1189"/>
                    <a:pt x="320" y="1189"/>
                  </a:cubicBezTo>
                  <a:cubicBezTo>
                    <a:pt x="30" y="1151"/>
                    <a:pt x="30" y="1151"/>
                    <a:pt x="30" y="1151"/>
                  </a:cubicBezTo>
                  <a:cubicBezTo>
                    <a:pt x="8" y="1149"/>
                    <a:pt x="0" y="1137"/>
                    <a:pt x="2" y="1124"/>
                  </a:cubicBezTo>
                  <a:cubicBezTo>
                    <a:pt x="13" y="1085"/>
                    <a:pt x="13" y="1085"/>
                    <a:pt x="13" y="1085"/>
                  </a:cubicBezTo>
                  <a:cubicBezTo>
                    <a:pt x="13" y="1077"/>
                    <a:pt x="19" y="1074"/>
                    <a:pt x="24" y="1071"/>
                  </a:cubicBezTo>
                  <a:cubicBezTo>
                    <a:pt x="33" y="1068"/>
                    <a:pt x="41" y="1071"/>
                    <a:pt x="49" y="1079"/>
                  </a:cubicBezTo>
                  <a:close/>
                  <a:moveTo>
                    <a:pt x="369" y="1082"/>
                  </a:moveTo>
                  <a:cubicBezTo>
                    <a:pt x="256" y="811"/>
                    <a:pt x="256" y="811"/>
                    <a:pt x="256" y="811"/>
                  </a:cubicBezTo>
                  <a:cubicBezTo>
                    <a:pt x="248" y="797"/>
                    <a:pt x="239" y="789"/>
                    <a:pt x="231" y="789"/>
                  </a:cubicBezTo>
                  <a:cubicBezTo>
                    <a:pt x="228" y="789"/>
                    <a:pt x="225" y="789"/>
                    <a:pt x="223" y="792"/>
                  </a:cubicBezTo>
                  <a:cubicBezTo>
                    <a:pt x="190" y="814"/>
                    <a:pt x="190" y="814"/>
                    <a:pt x="190" y="814"/>
                  </a:cubicBezTo>
                  <a:cubicBezTo>
                    <a:pt x="176" y="822"/>
                    <a:pt x="179" y="836"/>
                    <a:pt x="193" y="850"/>
                  </a:cubicBezTo>
                  <a:lnTo>
                    <a:pt x="369" y="1082"/>
                  </a:lnTo>
                  <a:close/>
                  <a:moveTo>
                    <a:pt x="1926" y="1206"/>
                  </a:moveTo>
                  <a:cubicBezTo>
                    <a:pt x="1738" y="1220"/>
                    <a:pt x="1738" y="1220"/>
                    <a:pt x="1738" y="1220"/>
                  </a:cubicBezTo>
                  <a:cubicBezTo>
                    <a:pt x="1716" y="1222"/>
                    <a:pt x="1702" y="1206"/>
                    <a:pt x="1700" y="1187"/>
                  </a:cubicBezTo>
                  <a:cubicBezTo>
                    <a:pt x="1694" y="1132"/>
                    <a:pt x="1694" y="1132"/>
                    <a:pt x="1694" y="1132"/>
                  </a:cubicBezTo>
                  <a:cubicBezTo>
                    <a:pt x="1689" y="1068"/>
                    <a:pt x="1689" y="1068"/>
                    <a:pt x="1689" y="1068"/>
                  </a:cubicBezTo>
                  <a:cubicBezTo>
                    <a:pt x="695" y="1145"/>
                    <a:pt x="695" y="1145"/>
                    <a:pt x="695" y="1145"/>
                  </a:cubicBezTo>
                  <a:cubicBezTo>
                    <a:pt x="698" y="1178"/>
                    <a:pt x="698" y="1178"/>
                    <a:pt x="698" y="1178"/>
                  </a:cubicBezTo>
                  <a:cubicBezTo>
                    <a:pt x="700" y="1214"/>
                    <a:pt x="681" y="1220"/>
                    <a:pt x="656" y="1220"/>
                  </a:cubicBezTo>
                  <a:cubicBezTo>
                    <a:pt x="388" y="1220"/>
                    <a:pt x="388" y="1220"/>
                    <a:pt x="388" y="1220"/>
                  </a:cubicBezTo>
                  <a:cubicBezTo>
                    <a:pt x="372" y="1220"/>
                    <a:pt x="361" y="1205"/>
                    <a:pt x="361" y="1189"/>
                  </a:cubicBezTo>
                  <a:cubicBezTo>
                    <a:pt x="361" y="1173"/>
                    <a:pt x="372" y="1162"/>
                    <a:pt x="388" y="1162"/>
                  </a:cubicBezTo>
                  <a:cubicBezTo>
                    <a:pt x="433" y="1162"/>
                    <a:pt x="433" y="1162"/>
                    <a:pt x="433" y="1162"/>
                  </a:cubicBezTo>
                  <a:cubicBezTo>
                    <a:pt x="405" y="806"/>
                    <a:pt x="405" y="806"/>
                    <a:pt x="405" y="806"/>
                  </a:cubicBezTo>
                  <a:cubicBezTo>
                    <a:pt x="402" y="762"/>
                    <a:pt x="405" y="726"/>
                    <a:pt x="425" y="676"/>
                  </a:cubicBezTo>
                  <a:cubicBezTo>
                    <a:pt x="621" y="171"/>
                    <a:pt x="621" y="171"/>
                    <a:pt x="621" y="171"/>
                  </a:cubicBezTo>
                  <a:cubicBezTo>
                    <a:pt x="643" y="113"/>
                    <a:pt x="712" y="61"/>
                    <a:pt x="775" y="55"/>
                  </a:cubicBezTo>
                  <a:cubicBezTo>
                    <a:pt x="1438" y="5"/>
                    <a:pt x="1438" y="5"/>
                    <a:pt x="1438" y="5"/>
                  </a:cubicBezTo>
                  <a:cubicBezTo>
                    <a:pt x="1502" y="0"/>
                    <a:pt x="1579" y="42"/>
                    <a:pt x="1612" y="102"/>
                  </a:cubicBezTo>
                  <a:cubicBezTo>
                    <a:pt x="1883" y="568"/>
                    <a:pt x="1883" y="568"/>
                    <a:pt x="1883" y="568"/>
                  </a:cubicBezTo>
                  <a:cubicBezTo>
                    <a:pt x="1908" y="613"/>
                    <a:pt x="1919" y="648"/>
                    <a:pt x="1922" y="693"/>
                  </a:cubicBezTo>
                  <a:cubicBezTo>
                    <a:pt x="1954" y="1112"/>
                    <a:pt x="1954" y="1112"/>
                    <a:pt x="1954" y="1112"/>
                  </a:cubicBezTo>
                  <a:cubicBezTo>
                    <a:pt x="1960" y="1167"/>
                    <a:pt x="1960" y="1167"/>
                    <a:pt x="1960" y="1167"/>
                  </a:cubicBezTo>
                  <a:cubicBezTo>
                    <a:pt x="1962" y="1187"/>
                    <a:pt x="1946" y="1203"/>
                    <a:pt x="1926" y="1206"/>
                  </a:cubicBezTo>
                  <a:close/>
                  <a:moveTo>
                    <a:pt x="610" y="646"/>
                  </a:moveTo>
                  <a:cubicBezTo>
                    <a:pt x="1700" y="560"/>
                    <a:pt x="1700" y="560"/>
                    <a:pt x="1700" y="560"/>
                  </a:cubicBezTo>
                  <a:cubicBezTo>
                    <a:pt x="1515" y="237"/>
                    <a:pt x="1515" y="237"/>
                    <a:pt x="1515" y="237"/>
                  </a:cubicBezTo>
                  <a:cubicBezTo>
                    <a:pt x="1482" y="182"/>
                    <a:pt x="1454" y="165"/>
                    <a:pt x="1402" y="165"/>
                  </a:cubicBezTo>
                  <a:cubicBezTo>
                    <a:pt x="1394" y="165"/>
                    <a:pt x="1385" y="165"/>
                    <a:pt x="1379" y="168"/>
                  </a:cubicBezTo>
                  <a:cubicBezTo>
                    <a:pt x="864" y="207"/>
                    <a:pt x="864" y="207"/>
                    <a:pt x="864" y="207"/>
                  </a:cubicBezTo>
                  <a:cubicBezTo>
                    <a:pt x="794" y="209"/>
                    <a:pt x="770" y="229"/>
                    <a:pt x="742" y="298"/>
                  </a:cubicBezTo>
                  <a:lnTo>
                    <a:pt x="610" y="646"/>
                  </a:lnTo>
                  <a:close/>
                  <a:moveTo>
                    <a:pt x="778" y="877"/>
                  </a:moveTo>
                  <a:cubicBezTo>
                    <a:pt x="772" y="814"/>
                    <a:pt x="714" y="764"/>
                    <a:pt x="651" y="770"/>
                  </a:cubicBezTo>
                  <a:cubicBezTo>
                    <a:pt x="585" y="772"/>
                    <a:pt x="538" y="830"/>
                    <a:pt x="546" y="897"/>
                  </a:cubicBezTo>
                  <a:cubicBezTo>
                    <a:pt x="551" y="960"/>
                    <a:pt x="607" y="1010"/>
                    <a:pt x="670" y="1005"/>
                  </a:cubicBezTo>
                  <a:cubicBezTo>
                    <a:pt x="734" y="999"/>
                    <a:pt x="783" y="941"/>
                    <a:pt x="778" y="877"/>
                  </a:cubicBezTo>
                  <a:close/>
                  <a:moveTo>
                    <a:pt x="1799" y="797"/>
                  </a:moveTo>
                  <a:cubicBezTo>
                    <a:pt x="1794" y="733"/>
                    <a:pt x="1736" y="684"/>
                    <a:pt x="1672" y="689"/>
                  </a:cubicBezTo>
                  <a:cubicBezTo>
                    <a:pt x="1609" y="695"/>
                    <a:pt x="1562" y="753"/>
                    <a:pt x="1567" y="816"/>
                  </a:cubicBezTo>
                  <a:cubicBezTo>
                    <a:pt x="1573" y="880"/>
                    <a:pt x="1628" y="930"/>
                    <a:pt x="1691" y="924"/>
                  </a:cubicBezTo>
                  <a:cubicBezTo>
                    <a:pt x="1755" y="919"/>
                    <a:pt x="1805" y="861"/>
                    <a:pt x="1799" y="797"/>
                  </a:cubicBezTo>
                  <a:close/>
                  <a:moveTo>
                    <a:pt x="82" y="847"/>
                  </a:moveTo>
                  <a:cubicBezTo>
                    <a:pt x="77" y="847"/>
                    <a:pt x="71" y="850"/>
                    <a:pt x="66" y="855"/>
                  </a:cubicBezTo>
                  <a:cubicBezTo>
                    <a:pt x="33" y="888"/>
                    <a:pt x="33" y="888"/>
                    <a:pt x="33" y="888"/>
                  </a:cubicBezTo>
                  <a:cubicBezTo>
                    <a:pt x="18" y="902"/>
                    <a:pt x="25" y="918"/>
                    <a:pt x="47" y="935"/>
                  </a:cubicBezTo>
                  <a:cubicBezTo>
                    <a:pt x="333" y="1157"/>
                    <a:pt x="333" y="1157"/>
                    <a:pt x="333" y="1157"/>
                  </a:cubicBezTo>
                  <a:cubicBezTo>
                    <a:pt x="112" y="870"/>
                    <a:pt x="112" y="870"/>
                    <a:pt x="112" y="870"/>
                  </a:cubicBezTo>
                  <a:cubicBezTo>
                    <a:pt x="102" y="855"/>
                    <a:pt x="93" y="847"/>
                    <a:pt x="82" y="847"/>
                  </a:cubicBezTo>
                  <a:close/>
                  <a:moveTo>
                    <a:pt x="82" y="847"/>
                  </a:moveTo>
                  <a:cubicBezTo>
                    <a:pt x="82" y="847"/>
                    <a:pt x="82" y="847"/>
                    <a:pt x="82" y="847"/>
                  </a:cubicBezTo>
                </a:path>
              </a:pathLst>
            </a:custGeom>
            <a:solidFill>
              <a:schemeClr val="bg1"/>
            </a:solidFill>
            <a:ln>
              <a:noFill/>
            </a:ln>
          </p:spPr>
          <p:txBody>
            <a:bodyPr wrap="square" lIns="91440" tIns="45720" rIns="91440" bIns="45720" anchor="ctr">
              <a:normAutofit fontScale="92500" lnSpcReduction="10000"/>
            </a:bodyPr>
            <a:lstStyle/>
            <a:p>
              <a:pPr algn="ctr"/>
              <a:endParaRPr/>
            </a:p>
          </p:txBody>
        </p:sp>
        <p:sp>
          <p:nvSpPr>
            <p:cNvPr id="6" name="îṩḻïḍé"/>
            <p:cNvSpPr/>
            <p:nvPr/>
          </p:nvSpPr>
          <p:spPr>
            <a:xfrm>
              <a:off x="683954" y="2259000"/>
              <a:ext cx="1879759" cy="3875100"/>
            </a:xfrm>
            <a:prstGeom prst="rect">
              <a:avLst/>
            </a:pr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t" anchorCtr="1">
              <a:normAutofit/>
            </a:bodyPr>
            <a:lstStyle/>
            <a:p>
              <a:pPr algn="ctr">
                <a:lnSpc>
                  <a:spcPct val="120000"/>
                </a:lnSpc>
              </a:pPr>
              <a:endParaRPr lang="zh-CN" altLang="en-US" sz="1200" dirty="0">
                <a:solidFill>
                  <a:schemeClr val="dk1">
                    <a:lumMod val="100000"/>
                  </a:schemeClr>
                </a:solidFill>
              </a:endParaRPr>
            </a:p>
          </p:txBody>
        </p:sp>
        <p:grpSp>
          <p:nvGrpSpPr>
            <p:cNvPr id="7" name="ïşḷïďè"/>
            <p:cNvGrpSpPr/>
            <p:nvPr/>
          </p:nvGrpSpPr>
          <p:grpSpPr>
            <a:xfrm>
              <a:off x="683954" y="2258999"/>
              <a:ext cx="1206990" cy="932361"/>
              <a:chOff x="719763" y="2258999"/>
              <a:chExt cx="1206990" cy="932361"/>
            </a:xfrm>
          </p:grpSpPr>
          <p:sp>
            <p:nvSpPr>
              <p:cNvPr id="48" name="iṡľîḓê"/>
              <p:cNvSpPr/>
              <p:nvPr/>
            </p:nvSpPr>
            <p:spPr>
              <a:xfrm rot="5400000">
                <a:off x="861126" y="2125734"/>
                <a:ext cx="932361" cy="1198892"/>
              </a:xfrm>
              <a:prstGeom prst="rtTriangle">
                <a:avLst/>
              </a:prstGeom>
              <a:solidFill>
                <a:schemeClr val="bg1">
                  <a:lumMod val="6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p>
            </p:txBody>
          </p:sp>
          <p:sp>
            <p:nvSpPr>
              <p:cNvPr id="49" name="ïsḻïḑê"/>
              <p:cNvSpPr txBox="1"/>
              <p:nvPr/>
            </p:nvSpPr>
            <p:spPr>
              <a:xfrm rot="18969360">
                <a:off x="719763" y="2307705"/>
                <a:ext cx="641010" cy="400110"/>
              </a:xfrm>
              <a:prstGeom prst="rect">
                <a:avLst/>
              </a:prstGeom>
              <a:noFill/>
            </p:spPr>
            <p:txBody>
              <a:bodyPr wrap="square" lIns="91440" tIns="45720" rIns="91440" bIns="45720">
                <a:normAutofit/>
              </a:bodyPr>
              <a:lstStyle/>
              <a:p>
                <a:pPr algn="ctr"/>
                <a:r>
                  <a:rPr lang="en-US" altLang="zh-CN" sz="2000" b="1" dirty="0">
                    <a:solidFill>
                      <a:schemeClr val="bg1"/>
                    </a:solidFill>
                  </a:rPr>
                  <a:t>01</a:t>
                </a:r>
              </a:p>
            </p:txBody>
          </p:sp>
        </p:grpSp>
        <p:grpSp>
          <p:nvGrpSpPr>
            <p:cNvPr id="8" name="ïṡļíḓê"/>
            <p:cNvGrpSpPr/>
            <p:nvPr/>
          </p:nvGrpSpPr>
          <p:grpSpPr>
            <a:xfrm>
              <a:off x="660400" y="3539935"/>
              <a:ext cx="1879759" cy="1259366"/>
              <a:chOff x="1163789" y="2274621"/>
              <a:chExt cx="1436954" cy="1143954"/>
            </a:xfrm>
          </p:grpSpPr>
          <p:sp>
            <p:nvSpPr>
              <p:cNvPr id="46" name="ísḻíḍê"/>
              <p:cNvSpPr/>
              <p:nvPr/>
            </p:nvSpPr>
            <p:spPr bwMode="auto">
              <a:xfrm>
                <a:off x="1163789" y="2716427"/>
                <a:ext cx="1436954" cy="702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lnSpc>
                    <a:spcPct val="150000"/>
                  </a:lnSpc>
                  <a:spcBef>
                    <a:spcPct val="0"/>
                  </a:spcBef>
                </a:pPr>
                <a:r>
                  <a:rPr lang="en-US" altLang="zh-CN" sz="1100" dirty="0"/>
                  <a:t>Supporting text here. </a:t>
                </a:r>
              </a:p>
              <a:p>
                <a:pPr algn="ctr">
                  <a:lnSpc>
                    <a:spcPct val="150000"/>
                  </a:lnSpc>
                  <a:spcBef>
                    <a:spcPct val="0"/>
                  </a:spcBef>
                </a:pPr>
                <a:r>
                  <a:rPr lang="en-US" altLang="zh-CN" sz="1100" dirty="0"/>
                  <a:t>……</a:t>
                </a:r>
              </a:p>
            </p:txBody>
          </p:sp>
          <p:sp>
            <p:nvSpPr>
              <p:cNvPr id="47" name="iSlîḋe"/>
              <p:cNvSpPr txBox="1"/>
              <p:nvPr/>
            </p:nvSpPr>
            <p:spPr bwMode="auto">
              <a:xfrm>
                <a:off x="1163789" y="2274621"/>
                <a:ext cx="1436954" cy="44180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eaLnBrk="1" hangingPunct="1">
                  <a:lnSpc>
                    <a:spcPct val="100000"/>
                  </a:lnSpc>
                  <a:spcBef>
                    <a:spcPct val="0"/>
                  </a:spcBef>
                </a:pPr>
                <a:r>
                  <a:rPr lang="en-US" altLang="zh-CN" sz="1600" b="1" dirty="0"/>
                  <a:t>Text here</a:t>
                </a:r>
              </a:p>
            </p:txBody>
          </p:sp>
        </p:grpSp>
        <p:sp>
          <p:nvSpPr>
            <p:cNvPr id="9" name="íṧlíḍê"/>
            <p:cNvSpPr/>
            <p:nvPr/>
          </p:nvSpPr>
          <p:spPr>
            <a:xfrm rot="16200000">
              <a:off x="3376036" y="4707627"/>
              <a:ext cx="1559785" cy="1293162"/>
            </a:xfrm>
            <a:prstGeom prst="rtTriangle">
              <a:avLst/>
            </a:prstGeom>
            <a:solidFill>
              <a:schemeClr val="bg1">
                <a:lumMod val="6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p>
          </p:txBody>
        </p:sp>
        <p:sp>
          <p:nvSpPr>
            <p:cNvPr id="10" name="iṥḷiḑê"/>
            <p:cNvSpPr/>
            <p:nvPr/>
          </p:nvSpPr>
          <p:spPr bwMode="auto">
            <a:xfrm>
              <a:off x="4059797" y="5626303"/>
              <a:ext cx="529992" cy="330302"/>
            </a:xfrm>
            <a:custGeom>
              <a:avLst/>
              <a:gdLst>
                <a:gd name="T0" fmla="*/ 320 w 1962"/>
                <a:gd name="T1" fmla="*/ 1189 h 1222"/>
                <a:gd name="T2" fmla="*/ 2 w 1962"/>
                <a:gd name="T3" fmla="*/ 1124 h 1222"/>
                <a:gd name="T4" fmla="*/ 24 w 1962"/>
                <a:gd name="T5" fmla="*/ 1071 h 1222"/>
                <a:gd name="T6" fmla="*/ 369 w 1962"/>
                <a:gd name="T7" fmla="*/ 1082 h 1222"/>
                <a:gd name="T8" fmla="*/ 231 w 1962"/>
                <a:gd name="T9" fmla="*/ 789 h 1222"/>
                <a:gd name="T10" fmla="*/ 190 w 1962"/>
                <a:gd name="T11" fmla="*/ 814 h 1222"/>
                <a:gd name="T12" fmla="*/ 369 w 1962"/>
                <a:gd name="T13" fmla="*/ 1082 h 1222"/>
                <a:gd name="T14" fmla="*/ 1738 w 1962"/>
                <a:gd name="T15" fmla="*/ 1220 h 1222"/>
                <a:gd name="T16" fmla="*/ 1694 w 1962"/>
                <a:gd name="T17" fmla="*/ 1132 h 1222"/>
                <a:gd name="T18" fmla="*/ 695 w 1962"/>
                <a:gd name="T19" fmla="*/ 1145 h 1222"/>
                <a:gd name="T20" fmla="*/ 656 w 1962"/>
                <a:gd name="T21" fmla="*/ 1220 h 1222"/>
                <a:gd name="T22" fmla="*/ 361 w 1962"/>
                <a:gd name="T23" fmla="*/ 1189 h 1222"/>
                <a:gd name="T24" fmla="*/ 433 w 1962"/>
                <a:gd name="T25" fmla="*/ 1162 h 1222"/>
                <a:gd name="T26" fmla="*/ 425 w 1962"/>
                <a:gd name="T27" fmla="*/ 676 h 1222"/>
                <a:gd name="T28" fmla="*/ 775 w 1962"/>
                <a:gd name="T29" fmla="*/ 55 h 1222"/>
                <a:gd name="T30" fmla="*/ 1612 w 1962"/>
                <a:gd name="T31" fmla="*/ 102 h 1222"/>
                <a:gd name="T32" fmla="*/ 1922 w 1962"/>
                <a:gd name="T33" fmla="*/ 693 h 1222"/>
                <a:gd name="T34" fmla="*/ 1960 w 1962"/>
                <a:gd name="T35" fmla="*/ 1167 h 1222"/>
                <a:gd name="T36" fmla="*/ 610 w 1962"/>
                <a:gd name="T37" fmla="*/ 646 h 1222"/>
                <a:gd name="T38" fmla="*/ 1515 w 1962"/>
                <a:gd name="T39" fmla="*/ 237 h 1222"/>
                <a:gd name="T40" fmla="*/ 1379 w 1962"/>
                <a:gd name="T41" fmla="*/ 168 h 1222"/>
                <a:gd name="T42" fmla="*/ 742 w 1962"/>
                <a:gd name="T43" fmla="*/ 298 h 1222"/>
                <a:gd name="T44" fmla="*/ 778 w 1962"/>
                <a:gd name="T45" fmla="*/ 877 h 1222"/>
                <a:gd name="T46" fmla="*/ 546 w 1962"/>
                <a:gd name="T47" fmla="*/ 897 h 1222"/>
                <a:gd name="T48" fmla="*/ 778 w 1962"/>
                <a:gd name="T49" fmla="*/ 877 h 1222"/>
                <a:gd name="T50" fmla="*/ 1672 w 1962"/>
                <a:gd name="T51" fmla="*/ 689 h 1222"/>
                <a:gd name="T52" fmla="*/ 1691 w 1962"/>
                <a:gd name="T53" fmla="*/ 924 h 1222"/>
                <a:gd name="T54" fmla="*/ 82 w 1962"/>
                <a:gd name="T55" fmla="*/ 847 h 1222"/>
                <a:gd name="T56" fmla="*/ 33 w 1962"/>
                <a:gd name="T57" fmla="*/ 888 h 1222"/>
                <a:gd name="T58" fmla="*/ 333 w 1962"/>
                <a:gd name="T59" fmla="*/ 1157 h 1222"/>
                <a:gd name="T60" fmla="*/ 82 w 1962"/>
                <a:gd name="T61" fmla="*/ 847 h 1222"/>
                <a:gd name="T62" fmla="*/ 82 w 1962"/>
                <a:gd name="T63" fmla="*/ 847 h 1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62" h="1222">
                  <a:moveTo>
                    <a:pt x="49" y="1079"/>
                  </a:moveTo>
                  <a:cubicBezTo>
                    <a:pt x="320" y="1189"/>
                    <a:pt x="320" y="1189"/>
                    <a:pt x="320" y="1189"/>
                  </a:cubicBezTo>
                  <a:cubicBezTo>
                    <a:pt x="30" y="1151"/>
                    <a:pt x="30" y="1151"/>
                    <a:pt x="30" y="1151"/>
                  </a:cubicBezTo>
                  <a:cubicBezTo>
                    <a:pt x="8" y="1149"/>
                    <a:pt x="0" y="1137"/>
                    <a:pt x="2" y="1124"/>
                  </a:cubicBezTo>
                  <a:cubicBezTo>
                    <a:pt x="13" y="1085"/>
                    <a:pt x="13" y="1085"/>
                    <a:pt x="13" y="1085"/>
                  </a:cubicBezTo>
                  <a:cubicBezTo>
                    <a:pt x="13" y="1077"/>
                    <a:pt x="19" y="1074"/>
                    <a:pt x="24" y="1071"/>
                  </a:cubicBezTo>
                  <a:cubicBezTo>
                    <a:pt x="33" y="1068"/>
                    <a:pt x="41" y="1071"/>
                    <a:pt x="49" y="1079"/>
                  </a:cubicBezTo>
                  <a:close/>
                  <a:moveTo>
                    <a:pt x="369" y="1082"/>
                  </a:moveTo>
                  <a:cubicBezTo>
                    <a:pt x="256" y="811"/>
                    <a:pt x="256" y="811"/>
                    <a:pt x="256" y="811"/>
                  </a:cubicBezTo>
                  <a:cubicBezTo>
                    <a:pt x="248" y="797"/>
                    <a:pt x="239" y="789"/>
                    <a:pt x="231" y="789"/>
                  </a:cubicBezTo>
                  <a:cubicBezTo>
                    <a:pt x="228" y="789"/>
                    <a:pt x="225" y="789"/>
                    <a:pt x="223" y="792"/>
                  </a:cubicBezTo>
                  <a:cubicBezTo>
                    <a:pt x="190" y="814"/>
                    <a:pt x="190" y="814"/>
                    <a:pt x="190" y="814"/>
                  </a:cubicBezTo>
                  <a:cubicBezTo>
                    <a:pt x="176" y="822"/>
                    <a:pt x="179" y="836"/>
                    <a:pt x="193" y="850"/>
                  </a:cubicBezTo>
                  <a:lnTo>
                    <a:pt x="369" y="1082"/>
                  </a:lnTo>
                  <a:close/>
                  <a:moveTo>
                    <a:pt x="1926" y="1206"/>
                  </a:moveTo>
                  <a:cubicBezTo>
                    <a:pt x="1738" y="1220"/>
                    <a:pt x="1738" y="1220"/>
                    <a:pt x="1738" y="1220"/>
                  </a:cubicBezTo>
                  <a:cubicBezTo>
                    <a:pt x="1716" y="1222"/>
                    <a:pt x="1702" y="1206"/>
                    <a:pt x="1700" y="1187"/>
                  </a:cubicBezTo>
                  <a:cubicBezTo>
                    <a:pt x="1694" y="1132"/>
                    <a:pt x="1694" y="1132"/>
                    <a:pt x="1694" y="1132"/>
                  </a:cubicBezTo>
                  <a:cubicBezTo>
                    <a:pt x="1689" y="1068"/>
                    <a:pt x="1689" y="1068"/>
                    <a:pt x="1689" y="1068"/>
                  </a:cubicBezTo>
                  <a:cubicBezTo>
                    <a:pt x="695" y="1145"/>
                    <a:pt x="695" y="1145"/>
                    <a:pt x="695" y="1145"/>
                  </a:cubicBezTo>
                  <a:cubicBezTo>
                    <a:pt x="698" y="1178"/>
                    <a:pt x="698" y="1178"/>
                    <a:pt x="698" y="1178"/>
                  </a:cubicBezTo>
                  <a:cubicBezTo>
                    <a:pt x="700" y="1214"/>
                    <a:pt x="681" y="1220"/>
                    <a:pt x="656" y="1220"/>
                  </a:cubicBezTo>
                  <a:cubicBezTo>
                    <a:pt x="388" y="1220"/>
                    <a:pt x="388" y="1220"/>
                    <a:pt x="388" y="1220"/>
                  </a:cubicBezTo>
                  <a:cubicBezTo>
                    <a:pt x="372" y="1220"/>
                    <a:pt x="361" y="1205"/>
                    <a:pt x="361" y="1189"/>
                  </a:cubicBezTo>
                  <a:cubicBezTo>
                    <a:pt x="361" y="1173"/>
                    <a:pt x="372" y="1162"/>
                    <a:pt x="388" y="1162"/>
                  </a:cubicBezTo>
                  <a:cubicBezTo>
                    <a:pt x="433" y="1162"/>
                    <a:pt x="433" y="1162"/>
                    <a:pt x="433" y="1162"/>
                  </a:cubicBezTo>
                  <a:cubicBezTo>
                    <a:pt x="405" y="806"/>
                    <a:pt x="405" y="806"/>
                    <a:pt x="405" y="806"/>
                  </a:cubicBezTo>
                  <a:cubicBezTo>
                    <a:pt x="402" y="762"/>
                    <a:pt x="405" y="726"/>
                    <a:pt x="425" y="676"/>
                  </a:cubicBezTo>
                  <a:cubicBezTo>
                    <a:pt x="621" y="171"/>
                    <a:pt x="621" y="171"/>
                    <a:pt x="621" y="171"/>
                  </a:cubicBezTo>
                  <a:cubicBezTo>
                    <a:pt x="643" y="113"/>
                    <a:pt x="712" y="61"/>
                    <a:pt x="775" y="55"/>
                  </a:cubicBezTo>
                  <a:cubicBezTo>
                    <a:pt x="1438" y="5"/>
                    <a:pt x="1438" y="5"/>
                    <a:pt x="1438" y="5"/>
                  </a:cubicBezTo>
                  <a:cubicBezTo>
                    <a:pt x="1502" y="0"/>
                    <a:pt x="1579" y="42"/>
                    <a:pt x="1612" y="102"/>
                  </a:cubicBezTo>
                  <a:cubicBezTo>
                    <a:pt x="1883" y="568"/>
                    <a:pt x="1883" y="568"/>
                    <a:pt x="1883" y="568"/>
                  </a:cubicBezTo>
                  <a:cubicBezTo>
                    <a:pt x="1908" y="613"/>
                    <a:pt x="1919" y="648"/>
                    <a:pt x="1922" y="693"/>
                  </a:cubicBezTo>
                  <a:cubicBezTo>
                    <a:pt x="1954" y="1112"/>
                    <a:pt x="1954" y="1112"/>
                    <a:pt x="1954" y="1112"/>
                  </a:cubicBezTo>
                  <a:cubicBezTo>
                    <a:pt x="1960" y="1167"/>
                    <a:pt x="1960" y="1167"/>
                    <a:pt x="1960" y="1167"/>
                  </a:cubicBezTo>
                  <a:cubicBezTo>
                    <a:pt x="1962" y="1187"/>
                    <a:pt x="1946" y="1203"/>
                    <a:pt x="1926" y="1206"/>
                  </a:cubicBezTo>
                  <a:close/>
                  <a:moveTo>
                    <a:pt x="610" y="646"/>
                  </a:moveTo>
                  <a:cubicBezTo>
                    <a:pt x="1700" y="560"/>
                    <a:pt x="1700" y="560"/>
                    <a:pt x="1700" y="560"/>
                  </a:cubicBezTo>
                  <a:cubicBezTo>
                    <a:pt x="1515" y="237"/>
                    <a:pt x="1515" y="237"/>
                    <a:pt x="1515" y="237"/>
                  </a:cubicBezTo>
                  <a:cubicBezTo>
                    <a:pt x="1482" y="182"/>
                    <a:pt x="1454" y="165"/>
                    <a:pt x="1402" y="165"/>
                  </a:cubicBezTo>
                  <a:cubicBezTo>
                    <a:pt x="1394" y="165"/>
                    <a:pt x="1385" y="165"/>
                    <a:pt x="1379" y="168"/>
                  </a:cubicBezTo>
                  <a:cubicBezTo>
                    <a:pt x="864" y="207"/>
                    <a:pt x="864" y="207"/>
                    <a:pt x="864" y="207"/>
                  </a:cubicBezTo>
                  <a:cubicBezTo>
                    <a:pt x="794" y="209"/>
                    <a:pt x="770" y="229"/>
                    <a:pt x="742" y="298"/>
                  </a:cubicBezTo>
                  <a:lnTo>
                    <a:pt x="610" y="646"/>
                  </a:lnTo>
                  <a:close/>
                  <a:moveTo>
                    <a:pt x="778" y="877"/>
                  </a:moveTo>
                  <a:cubicBezTo>
                    <a:pt x="772" y="814"/>
                    <a:pt x="714" y="764"/>
                    <a:pt x="651" y="770"/>
                  </a:cubicBezTo>
                  <a:cubicBezTo>
                    <a:pt x="585" y="772"/>
                    <a:pt x="538" y="830"/>
                    <a:pt x="546" y="897"/>
                  </a:cubicBezTo>
                  <a:cubicBezTo>
                    <a:pt x="551" y="960"/>
                    <a:pt x="607" y="1010"/>
                    <a:pt x="670" y="1005"/>
                  </a:cubicBezTo>
                  <a:cubicBezTo>
                    <a:pt x="734" y="999"/>
                    <a:pt x="783" y="941"/>
                    <a:pt x="778" y="877"/>
                  </a:cubicBezTo>
                  <a:close/>
                  <a:moveTo>
                    <a:pt x="1799" y="797"/>
                  </a:moveTo>
                  <a:cubicBezTo>
                    <a:pt x="1794" y="733"/>
                    <a:pt x="1736" y="684"/>
                    <a:pt x="1672" y="689"/>
                  </a:cubicBezTo>
                  <a:cubicBezTo>
                    <a:pt x="1609" y="695"/>
                    <a:pt x="1562" y="753"/>
                    <a:pt x="1567" y="816"/>
                  </a:cubicBezTo>
                  <a:cubicBezTo>
                    <a:pt x="1573" y="880"/>
                    <a:pt x="1628" y="930"/>
                    <a:pt x="1691" y="924"/>
                  </a:cubicBezTo>
                  <a:cubicBezTo>
                    <a:pt x="1755" y="919"/>
                    <a:pt x="1805" y="861"/>
                    <a:pt x="1799" y="797"/>
                  </a:cubicBezTo>
                  <a:close/>
                  <a:moveTo>
                    <a:pt x="82" y="847"/>
                  </a:moveTo>
                  <a:cubicBezTo>
                    <a:pt x="77" y="847"/>
                    <a:pt x="71" y="850"/>
                    <a:pt x="66" y="855"/>
                  </a:cubicBezTo>
                  <a:cubicBezTo>
                    <a:pt x="33" y="888"/>
                    <a:pt x="33" y="888"/>
                    <a:pt x="33" y="888"/>
                  </a:cubicBezTo>
                  <a:cubicBezTo>
                    <a:pt x="18" y="902"/>
                    <a:pt x="25" y="918"/>
                    <a:pt x="47" y="935"/>
                  </a:cubicBezTo>
                  <a:cubicBezTo>
                    <a:pt x="333" y="1157"/>
                    <a:pt x="333" y="1157"/>
                    <a:pt x="333" y="1157"/>
                  </a:cubicBezTo>
                  <a:cubicBezTo>
                    <a:pt x="112" y="870"/>
                    <a:pt x="112" y="870"/>
                    <a:pt x="112" y="870"/>
                  </a:cubicBezTo>
                  <a:cubicBezTo>
                    <a:pt x="102" y="855"/>
                    <a:pt x="93" y="847"/>
                    <a:pt x="82" y="847"/>
                  </a:cubicBezTo>
                  <a:close/>
                  <a:moveTo>
                    <a:pt x="82" y="847"/>
                  </a:moveTo>
                  <a:cubicBezTo>
                    <a:pt x="82" y="847"/>
                    <a:pt x="82" y="847"/>
                    <a:pt x="82" y="847"/>
                  </a:cubicBezTo>
                </a:path>
              </a:pathLst>
            </a:custGeom>
            <a:solidFill>
              <a:schemeClr val="bg1"/>
            </a:solidFill>
            <a:ln>
              <a:noFill/>
            </a:ln>
          </p:spPr>
          <p:txBody>
            <a:bodyPr wrap="square" lIns="91440" tIns="45720" rIns="91440" bIns="45720" anchor="ctr">
              <a:normAutofit fontScale="92500" lnSpcReduction="10000"/>
            </a:bodyPr>
            <a:lstStyle/>
            <a:p>
              <a:pPr algn="ctr"/>
              <a:endParaRPr/>
            </a:p>
          </p:txBody>
        </p:sp>
        <p:sp>
          <p:nvSpPr>
            <p:cNvPr id="11" name="ïṩḷidê"/>
            <p:cNvSpPr/>
            <p:nvPr/>
          </p:nvSpPr>
          <p:spPr>
            <a:xfrm>
              <a:off x="2922751" y="2259000"/>
              <a:ext cx="1879759" cy="3875100"/>
            </a:xfrm>
            <a:prstGeom prst="rect">
              <a:avLst/>
            </a:pr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t" anchorCtr="1">
              <a:normAutofit/>
            </a:bodyPr>
            <a:lstStyle/>
            <a:p>
              <a:pPr algn="ctr">
                <a:lnSpc>
                  <a:spcPct val="120000"/>
                </a:lnSpc>
              </a:pPr>
              <a:endParaRPr lang="zh-CN" altLang="en-US" sz="1200" dirty="0">
                <a:solidFill>
                  <a:schemeClr val="dk1">
                    <a:lumMod val="100000"/>
                  </a:schemeClr>
                </a:solidFill>
              </a:endParaRPr>
            </a:p>
          </p:txBody>
        </p:sp>
        <p:grpSp>
          <p:nvGrpSpPr>
            <p:cNvPr id="12" name="ïš1ídé"/>
            <p:cNvGrpSpPr/>
            <p:nvPr/>
          </p:nvGrpSpPr>
          <p:grpSpPr>
            <a:xfrm>
              <a:off x="2922751" y="2258999"/>
              <a:ext cx="1206989" cy="932361"/>
              <a:chOff x="2958560" y="2258999"/>
              <a:chExt cx="1206989" cy="932361"/>
            </a:xfrm>
          </p:grpSpPr>
          <p:sp>
            <p:nvSpPr>
              <p:cNvPr id="44" name="îṩľíde"/>
              <p:cNvSpPr/>
              <p:nvPr/>
            </p:nvSpPr>
            <p:spPr>
              <a:xfrm rot="5400000">
                <a:off x="3099922" y="2125734"/>
                <a:ext cx="932361" cy="1198892"/>
              </a:xfrm>
              <a:prstGeom prst="rtTriangle">
                <a:avLst/>
              </a:prstGeom>
              <a:solidFill>
                <a:schemeClr val="bg1">
                  <a:lumMod val="6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p>
            </p:txBody>
          </p:sp>
          <p:sp>
            <p:nvSpPr>
              <p:cNvPr id="45" name="í$1iḑè"/>
              <p:cNvSpPr txBox="1"/>
              <p:nvPr/>
            </p:nvSpPr>
            <p:spPr>
              <a:xfrm rot="18969360">
                <a:off x="2958560" y="2307705"/>
                <a:ext cx="641010" cy="400110"/>
              </a:xfrm>
              <a:prstGeom prst="rect">
                <a:avLst/>
              </a:prstGeom>
              <a:noFill/>
            </p:spPr>
            <p:txBody>
              <a:bodyPr wrap="square" lIns="91440" tIns="45720" rIns="91440" bIns="45720">
                <a:normAutofit/>
              </a:bodyPr>
              <a:lstStyle/>
              <a:p>
                <a:pPr algn="ctr"/>
                <a:r>
                  <a:rPr lang="en-US" altLang="zh-CN" sz="2000" b="1" dirty="0">
                    <a:solidFill>
                      <a:schemeClr val="bg1"/>
                    </a:solidFill>
                  </a:rPr>
                  <a:t>02</a:t>
                </a:r>
              </a:p>
            </p:txBody>
          </p:sp>
        </p:grpSp>
        <p:grpSp>
          <p:nvGrpSpPr>
            <p:cNvPr id="13" name="îṣḻïḑe"/>
            <p:cNvGrpSpPr/>
            <p:nvPr/>
          </p:nvGrpSpPr>
          <p:grpSpPr>
            <a:xfrm>
              <a:off x="2899197" y="3539935"/>
              <a:ext cx="1879759" cy="1259366"/>
              <a:chOff x="1163789" y="2274621"/>
              <a:chExt cx="1436954" cy="1143954"/>
            </a:xfrm>
          </p:grpSpPr>
          <p:sp>
            <p:nvSpPr>
              <p:cNvPr id="42" name="íś1ídê"/>
              <p:cNvSpPr/>
              <p:nvPr/>
            </p:nvSpPr>
            <p:spPr bwMode="auto">
              <a:xfrm>
                <a:off x="1163789" y="2716427"/>
                <a:ext cx="1436954" cy="702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lnSpc>
                    <a:spcPct val="150000"/>
                  </a:lnSpc>
                  <a:spcBef>
                    <a:spcPct val="0"/>
                  </a:spcBef>
                </a:pPr>
                <a:r>
                  <a:rPr lang="en-US" altLang="zh-CN" sz="1100" dirty="0"/>
                  <a:t>Supporting text here. </a:t>
                </a:r>
              </a:p>
              <a:p>
                <a:pPr algn="ctr">
                  <a:lnSpc>
                    <a:spcPct val="150000"/>
                  </a:lnSpc>
                  <a:spcBef>
                    <a:spcPct val="0"/>
                  </a:spcBef>
                </a:pPr>
                <a:r>
                  <a:rPr lang="en-US" altLang="zh-CN" sz="1100" dirty="0"/>
                  <a:t>……</a:t>
                </a:r>
              </a:p>
            </p:txBody>
          </p:sp>
          <p:sp>
            <p:nvSpPr>
              <p:cNvPr id="43" name="îṩḷiḓe"/>
              <p:cNvSpPr txBox="1"/>
              <p:nvPr/>
            </p:nvSpPr>
            <p:spPr bwMode="auto">
              <a:xfrm>
                <a:off x="1163789" y="2274621"/>
                <a:ext cx="1436954" cy="44180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eaLnBrk="1" hangingPunct="1">
                  <a:lnSpc>
                    <a:spcPct val="100000"/>
                  </a:lnSpc>
                  <a:spcBef>
                    <a:spcPct val="0"/>
                  </a:spcBef>
                </a:pPr>
                <a:r>
                  <a:rPr lang="en-US" altLang="zh-CN" sz="1600" b="1" dirty="0"/>
                  <a:t>Text here</a:t>
                </a:r>
              </a:p>
            </p:txBody>
          </p:sp>
        </p:grpSp>
        <p:sp>
          <p:nvSpPr>
            <p:cNvPr id="14" name="iṡļiḍe"/>
            <p:cNvSpPr/>
            <p:nvPr/>
          </p:nvSpPr>
          <p:spPr>
            <a:xfrm rot="16200000">
              <a:off x="5614833" y="4707627"/>
              <a:ext cx="1559785" cy="1293162"/>
            </a:xfrm>
            <a:prstGeom prst="rtTriangle">
              <a:avLst/>
            </a:prstGeom>
            <a:gradFill>
              <a:gsLst>
                <a:gs pos="0">
                  <a:srgbClr val="E7C9D6"/>
                </a:gs>
                <a:gs pos="100000">
                  <a:srgbClr val="865D97"/>
                </a:gs>
              </a:gsLst>
              <a:lin scaled="1"/>
            </a:gradFill>
            <a:ln w="381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p>
          </p:txBody>
        </p:sp>
        <p:sp>
          <p:nvSpPr>
            <p:cNvPr id="15" name="isḻíďé"/>
            <p:cNvSpPr/>
            <p:nvPr/>
          </p:nvSpPr>
          <p:spPr bwMode="auto">
            <a:xfrm>
              <a:off x="6298594" y="5626303"/>
              <a:ext cx="529992" cy="330302"/>
            </a:xfrm>
            <a:custGeom>
              <a:avLst/>
              <a:gdLst>
                <a:gd name="T0" fmla="*/ 320 w 1962"/>
                <a:gd name="T1" fmla="*/ 1189 h 1222"/>
                <a:gd name="T2" fmla="*/ 2 w 1962"/>
                <a:gd name="T3" fmla="*/ 1124 h 1222"/>
                <a:gd name="T4" fmla="*/ 24 w 1962"/>
                <a:gd name="T5" fmla="*/ 1071 h 1222"/>
                <a:gd name="T6" fmla="*/ 369 w 1962"/>
                <a:gd name="T7" fmla="*/ 1082 h 1222"/>
                <a:gd name="T8" fmla="*/ 231 w 1962"/>
                <a:gd name="T9" fmla="*/ 789 h 1222"/>
                <a:gd name="T10" fmla="*/ 190 w 1962"/>
                <a:gd name="T11" fmla="*/ 814 h 1222"/>
                <a:gd name="T12" fmla="*/ 369 w 1962"/>
                <a:gd name="T13" fmla="*/ 1082 h 1222"/>
                <a:gd name="T14" fmla="*/ 1738 w 1962"/>
                <a:gd name="T15" fmla="*/ 1220 h 1222"/>
                <a:gd name="T16" fmla="*/ 1694 w 1962"/>
                <a:gd name="T17" fmla="*/ 1132 h 1222"/>
                <a:gd name="T18" fmla="*/ 695 w 1962"/>
                <a:gd name="T19" fmla="*/ 1145 h 1222"/>
                <a:gd name="T20" fmla="*/ 656 w 1962"/>
                <a:gd name="T21" fmla="*/ 1220 h 1222"/>
                <a:gd name="T22" fmla="*/ 361 w 1962"/>
                <a:gd name="T23" fmla="*/ 1189 h 1222"/>
                <a:gd name="T24" fmla="*/ 433 w 1962"/>
                <a:gd name="T25" fmla="*/ 1162 h 1222"/>
                <a:gd name="T26" fmla="*/ 425 w 1962"/>
                <a:gd name="T27" fmla="*/ 676 h 1222"/>
                <a:gd name="T28" fmla="*/ 775 w 1962"/>
                <a:gd name="T29" fmla="*/ 55 h 1222"/>
                <a:gd name="T30" fmla="*/ 1612 w 1962"/>
                <a:gd name="T31" fmla="*/ 102 h 1222"/>
                <a:gd name="T32" fmla="*/ 1922 w 1962"/>
                <a:gd name="T33" fmla="*/ 693 h 1222"/>
                <a:gd name="T34" fmla="*/ 1960 w 1962"/>
                <a:gd name="T35" fmla="*/ 1167 h 1222"/>
                <a:gd name="T36" fmla="*/ 610 w 1962"/>
                <a:gd name="T37" fmla="*/ 646 h 1222"/>
                <a:gd name="T38" fmla="*/ 1515 w 1962"/>
                <a:gd name="T39" fmla="*/ 237 h 1222"/>
                <a:gd name="T40" fmla="*/ 1379 w 1962"/>
                <a:gd name="T41" fmla="*/ 168 h 1222"/>
                <a:gd name="T42" fmla="*/ 742 w 1962"/>
                <a:gd name="T43" fmla="*/ 298 h 1222"/>
                <a:gd name="T44" fmla="*/ 778 w 1962"/>
                <a:gd name="T45" fmla="*/ 877 h 1222"/>
                <a:gd name="T46" fmla="*/ 546 w 1962"/>
                <a:gd name="T47" fmla="*/ 897 h 1222"/>
                <a:gd name="T48" fmla="*/ 778 w 1962"/>
                <a:gd name="T49" fmla="*/ 877 h 1222"/>
                <a:gd name="T50" fmla="*/ 1672 w 1962"/>
                <a:gd name="T51" fmla="*/ 689 h 1222"/>
                <a:gd name="T52" fmla="*/ 1691 w 1962"/>
                <a:gd name="T53" fmla="*/ 924 h 1222"/>
                <a:gd name="T54" fmla="*/ 82 w 1962"/>
                <a:gd name="T55" fmla="*/ 847 h 1222"/>
                <a:gd name="T56" fmla="*/ 33 w 1962"/>
                <a:gd name="T57" fmla="*/ 888 h 1222"/>
                <a:gd name="T58" fmla="*/ 333 w 1962"/>
                <a:gd name="T59" fmla="*/ 1157 h 1222"/>
                <a:gd name="T60" fmla="*/ 82 w 1962"/>
                <a:gd name="T61" fmla="*/ 847 h 1222"/>
                <a:gd name="T62" fmla="*/ 82 w 1962"/>
                <a:gd name="T63" fmla="*/ 847 h 1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62" h="1222">
                  <a:moveTo>
                    <a:pt x="49" y="1079"/>
                  </a:moveTo>
                  <a:cubicBezTo>
                    <a:pt x="320" y="1189"/>
                    <a:pt x="320" y="1189"/>
                    <a:pt x="320" y="1189"/>
                  </a:cubicBezTo>
                  <a:cubicBezTo>
                    <a:pt x="30" y="1151"/>
                    <a:pt x="30" y="1151"/>
                    <a:pt x="30" y="1151"/>
                  </a:cubicBezTo>
                  <a:cubicBezTo>
                    <a:pt x="8" y="1149"/>
                    <a:pt x="0" y="1137"/>
                    <a:pt x="2" y="1124"/>
                  </a:cubicBezTo>
                  <a:cubicBezTo>
                    <a:pt x="13" y="1085"/>
                    <a:pt x="13" y="1085"/>
                    <a:pt x="13" y="1085"/>
                  </a:cubicBezTo>
                  <a:cubicBezTo>
                    <a:pt x="13" y="1077"/>
                    <a:pt x="19" y="1074"/>
                    <a:pt x="24" y="1071"/>
                  </a:cubicBezTo>
                  <a:cubicBezTo>
                    <a:pt x="33" y="1068"/>
                    <a:pt x="41" y="1071"/>
                    <a:pt x="49" y="1079"/>
                  </a:cubicBezTo>
                  <a:close/>
                  <a:moveTo>
                    <a:pt x="369" y="1082"/>
                  </a:moveTo>
                  <a:cubicBezTo>
                    <a:pt x="256" y="811"/>
                    <a:pt x="256" y="811"/>
                    <a:pt x="256" y="811"/>
                  </a:cubicBezTo>
                  <a:cubicBezTo>
                    <a:pt x="248" y="797"/>
                    <a:pt x="239" y="789"/>
                    <a:pt x="231" y="789"/>
                  </a:cubicBezTo>
                  <a:cubicBezTo>
                    <a:pt x="228" y="789"/>
                    <a:pt x="225" y="789"/>
                    <a:pt x="223" y="792"/>
                  </a:cubicBezTo>
                  <a:cubicBezTo>
                    <a:pt x="190" y="814"/>
                    <a:pt x="190" y="814"/>
                    <a:pt x="190" y="814"/>
                  </a:cubicBezTo>
                  <a:cubicBezTo>
                    <a:pt x="176" y="822"/>
                    <a:pt x="179" y="836"/>
                    <a:pt x="193" y="850"/>
                  </a:cubicBezTo>
                  <a:lnTo>
                    <a:pt x="369" y="1082"/>
                  </a:lnTo>
                  <a:close/>
                  <a:moveTo>
                    <a:pt x="1926" y="1206"/>
                  </a:moveTo>
                  <a:cubicBezTo>
                    <a:pt x="1738" y="1220"/>
                    <a:pt x="1738" y="1220"/>
                    <a:pt x="1738" y="1220"/>
                  </a:cubicBezTo>
                  <a:cubicBezTo>
                    <a:pt x="1716" y="1222"/>
                    <a:pt x="1702" y="1206"/>
                    <a:pt x="1700" y="1187"/>
                  </a:cubicBezTo>
                  <a:cubicBezTo>
                    <a:pt x="1694" y="1132"/>
                    <a:pt x="1694" y="1132"/>
                    <a:pt x="1694" y="1132"/>
                  </a:cubicBezTo>
                  <a:cubicBezTo>
                    <a:pt x="1689" y="1068"/>
                    <a:pt x="1689" y="1068"/>
                    <a:pt x="1689" y="1068"/>
                  </a:cubicBezTo>
                  <a:cubicBezTo>
                    <a:pt x="695" y="1145"/>
                    <a:pt x="695" y="1145"/>
                    <a:pt x="695" y="1145"/>
                  </a:cubicBezTo>
                  <a:cubicBezTo>
                    <a:pt x="698" y="1178"/>
                    <a:pt x="698" y="1178"/>
                    <a:pt x="698" y="1178"/>
                  </a:cubicBezTo>
                  <a:cubicBezTo>
                    <a:pt x="700" y="1214"/>
                    <a:pt x="681" y="1220"/>
                    <a:pt x="656" y="1220"/>
                  </a:cubicBezTo>
                  <a:cubicBezTo>
                    <a:pt x="388" y="1220"/>
                    <a:pt x="388" y="1220"/>
                    <a:pt x="388" y="1220"/>
                  </a:cubicBezTo>
                  <a:cubicBezTo>
                    <a:pt x="372" y="1220"/>
                    <a:pt x="361" y="1205"/>
                    <a:pt x="361" y="1189"/>
                  </a:cubicBezTo>
                  <a:cubicBezTo>
                    <a:pt x="361" y="1173"/>
                    <a:pt x="372" y="1162"/>
                    <a:pt x="388" y="1162"/>
                  </a:cubicBezTo>
                  <a:cubicBezTo>
                    <a:pt x="433" y="1162"/>
                    <a:pt x="433" y="1162"/>
                    <a:pt x="433" y="1162"/>
                  </a:cubicBezTo>
                  <a:cubicBezTo>
                    <a:pt x="405" y="806"/>
                    <a:pt x="405" y="806"/>
                    <a:pt x="405" y="806"/>
                  </a:cubicBezTo>
                  <a:cubicBezTo>
                    <a:pt x="402" y="762"/>
                    <a:pt x="405" y="726"/>
                    <a:pt x="425" y="676"/>
                  </a:cubicBezTo>
                  <a:cubicBezTo>
                    <a:pt x="621" y="171"/>
                    <a:pt x="621" y="171"/>
                    <a:pt x="621" y="171"/>
                  </a:cubicBezTo>
                  <a:cubicBezTo>
                    <a:pt x="643" y="113"/>
                    <a:pt x="712" y="61"/>
                    <a:pt x="775" y="55"/>
                  </a:cubicBezTo>
                  <a:cubicBezTo>
                    <a:pt x="1438" y="5"/>
                    <a:pt x="1438" y="5"/>
                    <a:pt x="1438" y="5"/>
                  </a:cubicBezTo>
                  <a:cubicBezTo>
                    <a:pt x="1502" y="0"/>
                    <a:pt x="1579" y="42"/>
                    <a:pt x="1612" y="102"/>
                  </a:cubicBezTo>
                  <a:cubicBezTo>
                    <a:pt x="1883" y="568"/>
                    <a:pt x="1883" y="568"/>
                    <a:pt x="1883" y="568"/>
                  </a:cubicBezTo>
                  <a:cubicBezTo>
                    <a:pt x="1908" y="613"/>
                    <a:pt x="1919" y="648"/>
                    <a:pt x="1922" y="693"/>
                  </a:cubicBezTo>
                  <a:cubicBezTo>
                    <a:pt x="1954" y="1112"/>
                    <a:pt x="1954" y="1112"/>
                    <a:pt x="1954" y="1112"/>
                  </a:cubicBezTo>
                  <a:cubicBezTo>
                    <a:pt x="1960" y="1167"/>
                    <a:pt x="1960" y="1167"/>
                    <a:pt x="1960" y="1167"/>
                  </a:cubicBezTo>
                  <a:cubicBezTo>
                    <a:pt x="1962" y="1187"/>
                    <a:pt x="1946" y="1203"/>
                    <a:pt x="1926" y="1206"/>
                  </a:cubicBezTo>
                  <a:close/>
                  <a:moveTo>
                    <a:pt x="610" y="646"/>
                  </a:moveTo>
                  <a:cubicBezTo>
                    <a:pt x="1700" y="560"/>
                    <a:pt x="1700" y="560"/>
                    <a:pt x="1700" y="560"/>
                  </a:cubicBezTo>
                  <a:cubicBezTo>
                    <a:pt x="1515" y="237"/>
                    <a:pt x="1515" y="237"/>
                    <a:pt x="1515" y="237"/>
                  </a:cubicBezTo>
                  <a:cubicBezTo>
                    <a:pt x="1482" y="182"/>
                    <a:pt x="1454" y="165"/>
                    <a:pt x="1402" y="165"/>
                  </a:cubicBezTo>
                  <a:cubicBezTo>
                    <a:pt x="1394" y="165"/>
                    <a:pt x="1385" y="165"/>
                    <a:pt x="1379" y="168"/>
                  </a:cubicBezTo>
                  <a:cubicBezTo>
                    <a:pt x="864" y="207"/>
                    <a:pt x="864" y="207"/>
                    <a:pt x="864" y="207"/>
                  </a:cubicBezTo>
                  <a:cubicBezTo>
                    <a:pt x="794" y="209"/>
                    <a:pt x="770" y="229"/>
                    <a:pt x="742" y="298"/>
                  </a:cubicBezTo>
                  <a:lnTo>
                    <a:pt x="610" y="646"/>
                  </a:lnTo>
                  <a:close/>
                  <a:moveTo>
                    <a:pt x="778" y="877"/>
                  </a:moveTo>
                  <a:cubicBezTo>
                    <a:pt x="772" y="814"/>
                    <a:pt x="714" y="764"/>
                    <a:pt x="651" y="770"/>
                  </a:cubicBezTo>
                  <a:cubicBezTo>
                    <a:pt x="585" y="772"/>
                    <a:pt x="538" y="830"/>
                    <a:pt x="546" y="897"/>
                  </a:cubicBezTo>
                  <a:cubicBezTo>
                    <a:pt x="551" y="960"/>
                    <a:pt x="607" y="1010"/>
                    <a:pt x="670" y="1005"/>
                  </a:cubicBezTo>
                  <a:cubicBezTo>
                    <a:pt x="734" y="999"/>
                    <a:pt x="783" y="941"/>
                    <a:pt x="778" y="877"/>
                  </a:cubicBezTo>
                  <a:close/>
                  <a:moveTo>
                    <a:pt x="1799" y="797"/>
                  </a:moveTo>
                  <a:cubicBezTo>
                    <a:pt x="1794" y="733"/>
                    <a:pt x="1736" y="684"/>
                    <a:pt x="1672" y="689"/>
                  </a:cubicBezTo>
                  <a:cubicBezTo>
                    <a:pt x="1609" y="695"/>
                    <a:pt x="1562" y="753"/>
                    <a:pt x="1567" y="816"/>
                  </a:cubicBezTo>
                  <a:cubicBezTo>
                    <a:pt x="1573" y="880"/>
                    <a:pt x="1628" y="930"/>
                    <a:pt x="1691" y="924"/>
                  </a:cubicBezTo>
                  <a:cubicBezTo>
                    <a:pt x="1755" y="919"/>
                    <a:pt x="1805" y="861"/>
                    <a:pt x="1799" y="797"/>
                  </a:cubicBezTo>
                  <a:close/>
                  <a:moveTo>
                    <a:pt x="82" y="847"/>
                  </a:moveTo>
                  <a:cubicBezTo>
                    <a:pt x="77" y="847"/>
                    <a:pt x="71" y="850"/>
                    <a:pt x="66" y="855"/>
                  </a:cubicBezTo>
                  <a:cubicBezTo>
                    <a:pt x="33" y="888"/>
                    <a:pt x="33" y="888"/>
                    <a:pt x="33" y="888"/>
                  </a:cubicBezTo>
                  <a:cubicBezTo>
                    <a:pt x="18" y="902"/>
                    <a:pt x="25" y="918"/>
                    <a:pt x="47" y="935"/>
                  </a:cubicBezTo>
                  <a:cubicBezTo>
                    <a:pt x="333" y="1157"/>
                    <a:pt x="333" y="1157"/>
                    <a:pt x="333" y="1157"/>
                  </a:cubicBezTo>
                  <a:cubicBezTo>
                    <a:pt x="112" y="870"/>
                    <a:pt x="112" y="870"/>
                    <a:pt x="112" y="870"/>
                  </a:cubicBezTo>
                  <a:cubicBezTo>
                    <a:pt x="102" y="855"/>
                    <a:pt x="93" y="847"/>
                    <a:pt x="82" y="847"/>
                  </a:cubicBezTo>
                  <a:close/>
                  <a:moveTo>
                    <a:pt x="82" y="847"/>
                  </a:moveTo>
                  <a:cubicBezTo>
                    <a:pt x="82" y="847"/>
                    <a:pt x="82" y="847"/>
                    <a:pt x="82" y="847"/>
                  </a:cubicBezTo>
                </a:path>
              </a:pathLst>
            </a:custGeom>
            <a:solidFill>
              <a:schemeClr val="bg1"/>
            </a:solidFill>
            <a:ln>
              <a:noFill/>
            </a:ln>
          </p:spPr>
          <p:txBody>
            <a:bodyPr wrap="square" lIns="91440" tIns="45720" rIns="91440" bIns="45720" anchor="ctr">
              <a:normAutofit fontScale="92500" lnSpcReduction="10000"/>
            </a:bodyPr>
            <a:lstStyle/>
            <a:p>
              <a:pPr algn="ctr"/>
              <a:endParaRPr/>
            </a:p>
          </p:txBody>
        </p:sp>
        <p:sp>
          <p:nvSpPr>
            <p:cNvPr id="16" name="î$ḷiďe"/>
            <p:cNvSpPr/>
            <p:nvPr/>
          </p:nvSpPr>
          <p:spPr>
            <a:xfrm>
              <a:off x="5161548" y="2259000"/>
              <a:ext cx="1879759" cy="3875100"/>
            </a:xfrm>
            <a:prstGeom prst="rect">
              <a:avLst/>
            </a:prstGeom>
            <a:noFill/>
            <a:ln w="19050">
              <a:solidFill>
                <a:srgbClr val="AB85AE"/>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t" anchorCtr="1">
              <a:normAutofit/>
            </a:bodyPr>
            <a:lstStyle/>
            <a:p>
              <a:pPr algn="ctr">
                <a:lnSpc>
                  <a:spcPct val="120000"/>
                </a:lnSpc>
              </a:pPr>
              <a:endParaRPr lang="zh-CN" altLang="en-US" sz="1200" dirty="0">
                <a:solidFill>
                  <a:schemeClr val="dk1">
                    <a:lumMod val="100000"/>
                  </a:schemeClr>
                </a:solidFill>
              </a:endParaRPr>
            </a:p>
          </p:txBody>
        </p:sp>
        <p:grpSp>
          <p:nvGrpSpPr>
            <p:cNvPr id="17" name="íṡ1îḓè"/>
            <p:cNvGrpSpPr/>
            <p:nvPr/>
          </p:nvGrpSpPr>
          <p:grpSpPr>
            <a:xfrm>
              <a:off x="5161547" y="2258999"/>
              <a:ext cx="1206989" cy="932361"/>
              <a:chOff x="5197357" y="2258999"/>
              <a:chExt cx="1206989" cy="932361"/>
            </a:xfrm>
          </p:grpSpPr>
          <p:sp>
            <p:nvSpPr>
              <p:cNvPr id="40" name="ïşḻíḑè"/>
              <p:cNvSpPr/>
              <p:nvPr/>
            </p:nvSpPr>
            <p:spPr>
              <a:xfrm rot="5400000">
                <a:off x="5338719" y="2125734"/>
                <a:ext cx="932361" cy="1198892"/>
              </a:xfrm>
              <a:prstGeom prst="rtTriangle">
                <a:avLst/>
              </a:prstGeom>
              <a:gradFill>
                <a:gsLst>
                  <a:gs pos="0">
                    <a:srgbClr val="E7C9D6"/>
                  </a:gs>
                  <a:gs pos="100000">
                    <a:srgbClr val="865D97"/>
                  </a:gs>
                </a:gsLst>
                <a:lin scaled="1"/>
              </a:gradFill>
              <a:ln w="381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p>
            </p:txBody>
          </p:sp>
          <p:sp>
            <p:nvSpPr>
              <p:cNvPr id="41" name="îṣľîḋé"/>
              <p:cNvSpPr txBox="1"/>
              <p:nvPr/>
            </p:nvSpPr>
            <p:spPr>
              <a:xfrm rot="18969360">
                <a:off x="5197357" y="2307705"/>
                <a:ext cx="641010" cy="400110"/>
              </a:xfrm>
              <a:prstGeom prst="rect">
                <a:avLst/>
              </a:prstGeom>
              <a:noFill/>
            </p:spPr>
            <p:txBody>
              <a:bodyPr wrap="square" lIns="91440" tIns="45720" rIns="91440" bIns="45720">
                <a:normAutofit/>
              </a:bodyPr>
              <a:lstStyle/>
              <a:p>
                <a:pPr algn="ctr"/>
                <a:r>
                  <a:rPr lang="en-US" altLang="zh-CN" sz="2000" b="1" dirty="0">
                    <a:solidFill>
                      <a:schemeClr val="bg1"/>
                    </a:solidFill>
                  </a:rPr>
                  <a:t>03</a:t>
                </a:r>
              </a:p>
            </p:txBody>
          </p:sp>
        </p:grpSp>
        <p:grpSp>
          <p:nvGrpSpPr>
            <p:cNvPr id="18" name="íṧḷïḋè"/>
            <p:cNvGrpSpPr/>
            <p:nvPr/>
          </p:nvGrpSpPr>
          <p:grpSpPr>
            <a:xfrm>
              <a:off x="5137993" y="3539935"/>
              <a:ext cx="1879759" cy="1259366"/>
              <a:chOff x="1163789" y="2274621"/>
              <a:chExt cx="1436954" cy="1143954"/>
            </a:xfrm>
          </p:grpSpPr>
          <p:sp>
            <p:nvSpPr>
              <p:cNvPr id="38" name="iṥḷíḋé"/>
              <p:cNvSpPr/>
              <p:nvPr/>
            </p:nvSpPr>
            <p:spPr bwMode="auto">
              <a:xfrm>
                <a:off x="1163789" y="2716427"/>
                <a:ext cx="1436954" cy="702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lnSpc>
                    <a:spcPct val="150000"/>
                  </a:lnSpc>
                  <a:spcBef>
                    <a:spcPct val="0"/>
                  </a:spcBef>
                </a:pPr>
                <a:r>
                  <a:rPr lang="en-US" altLang="zh-CN" sz="1100" dirty="0"/>
                  <a:t>Supporting text here. </a:t>
                </a:r>
              </a:p>
              <a:p>
                <a:pPr algn="ctr">
                  <a:lnSpc>
                    <a:spcPct val="150000"/>
                  </a:lnSpc>
                  <a:spcBef>
                    <a:spcPct val="0"/>
                  </a:spcBef>
                </a:pPr>
                <a:r>
                  <a:rPr lang="en-US" altLang="zh-CN" sz="1100" dirty="0"/>
                  <a:t>……</a:t>
                </a:r>
              </a:p>
            </p:txBody>
          </p:sp>
          <p:sp>
            <p:nvSpPr>
              <p:cNvPr id="39" name="îśḷidè"/>
              <p:cNvSpPr txBox="1"/>
              <p:nvPr/>
            </p:nvSpPr>
            <p:spPr bwMode="auto">
              <a:xfrm>
                <a:off x="1163789" y="2274621"/>
                <a:ext cx="1436954" cy="44180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eaLnBrk="1" hangingPunct="1">
                  <a:lnSpc>
                    <a:spcPct val="100000"/>
                  </a:lnSpc>
                  <a:spcBef>
                    <a:spcPct val="0"/>
                  </a:spcBef>
                </a:pPr>
                <a:r>
                  <a:rPr lang="en-US" altLang="zh-CN" sz="1600" b="1" dirty="0"/>
                  <a:t>Text here</a:t>
                </a:r>
              </a:p>
            </p:txBody>
          </p:sp>
        </p:grpSp>
        <p:sp>
          <p:nvSpPr>
            <p:cNvPr id="19" name="íSľíḑê"/>
            <p:cNvSpPr/>
            <p:nvPr/>
          </p:nvSpPr>
          <p:spPr>
            <a:xfrm rot="16200000">
              <a:off x="7853629" y="4707627"/>
              <a:ext cx="1559785" cy="1293162"/>
            </a:xfrm>
            <a:prstGeom prst="rtTriangle">
              <a:avLst/>
            </a:prstGeom>
            <a:solidFill>
              <a:schemeClr val="bg1">
                <a:lumMod val="6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p>
          </p:txBody>
        </p:sp>
        <p:sp>
          <p:nvSpPr>
            <p:cNvPr id="20" name="iṥľîḍê"/>
            <p:cNvSpPr/>
            <p:nvPr/>
          </p:nvSpPr>
          <p:spPr bwMode="auto">
            <a:xfrm>
              <a:off x="8537390" y="5626303"/>
              <a:ext cx="529992" cy="330302"/>
            </a:xfrm>
            <a:custGeom>
              <a:avLst/>
              <a:gdLst>
                <a:gd name="T0" fmla="*/ 320 w 1962"/>
                <a:gd name="T1" fmla="*/ 1189 h 1222"/>
                <a:gd name="T2" fmla="*/ 2 w 1962"/>
                <a:gd name="T3" fmla="*/ 1124 h 1222"/>
                <a:gd name="T4" fmla="*/ 24 w 1962"/>
                <a:gd name="T5" fmla="*/ 1071 h 1222"/>
                <a:gd name="T6" fmla="*/ 369 w 1962"/>
                <a:gd name="T7" fmla="*/ 1082 h 1222"/>
                <a:gd name="T8" fmla="*/ 231 w 1962"/>
                <a:gd name="T9" fmla="*/ 789 h 1222"/>
                <a:gd name="T10" fmla="*/ 190 w 1962"/>
                <a:gd name="T11" fmla="*/ 814 h 1222"/>
                <a:gd name="T12" fmla="*/ 369 w 1962"/>
                <a:gd name="T13" fmla="*/ 1082 h 1222"/>
                <a:gd name="T14" fmla="*/ 1738 w 1962"/>
                <a:gd name="T15" fmla="*/ 1220 h 1222"/>
                <a:gd name="T16" fmla="*/ 1694 w 1962"/>
                <a:gd name="T17" fmla="*/ 1132 h 1222"/>
                <a:gd name="T18" fmla="*/ 695 w 1962"/>
                <a:gd name="T19" fmla="*/ 1145 h 1222"/>
                <a:gd name="T20" fmla="*/ 656 w 1962"/>
                <a:gd name="T21" fmla="*/ 1220 h 1222"/>
                <a:gd name="T22" fmla="*/ 361 w 1962"/>
                <a:gd name="T23" fmla="*/ 1189 h 1222"/>
                <a:gd name="T24" fmla="*/ 433 w 1962"/>
                <a:gd name="T25" fmla="*/ 1162 h 1222"/>
                <a:gd name="T26" fmla="*/ 425 w 1962"/>
                <a:gd name="T27" fmla="*/ 676 h 1222"/>
                <a:gd name="T28" fmla="*/ 775 w 1962"/>
                <a:gd name="T29" fmla="*/ 55 h 1222"/>
                <a:gd name="T30" fmla="*/ 1612 w 1962"/>
                <a:gd name="T31" fmla="*/ 102 h 1222"/>
                <a:gd name="T32" fmla="*/ 1922 w 1962"/>
                <a:gd name="T33" fmla="*/ 693 h 1222"/>
                <a:gd name="T34" fmla="*/ 1960 w 1962"/>
                <a:gd name="T35" fmla="*/ 1167 h 1222"/>
                <a:gd name="T36" fmla="*/ 610 w 1962"/>
                <a:gd name="T37" fmla="*/ 646 h 1222"/>
                <a:gd name="T38" fmla="*/ 1515 w 1962"/>
                <a:gd name="T39" fmla="*/ 237 h 1222"/>
                <a:gd name="T40" fmla="*/ 1379 w 1962"/>
                <a:gd name="T41" fmla="*/ 168 h 1222"/>
                <a:gd name="T42" fmla="*/ 742 w 1962"/>
                <a:gd name="T43" fmla="*/ 298 h 1222"/>
                <a:gd name="T44" fmla="*/ 778 w 1962"/>
                <a:gd name="T45" fmla="*/ 877 h 1222"/>
                <a:gd name="T46" fmla="*/ 546 w 1962"/>
                <a:gd name="T47" fmla="*/ 897 h 1222"/>
                <a:gd name="T48" fmla="*/ 778 w 1962"/>
                <a:gd name="T49" fmla="*/ 877 h 1222"/>
                <a:gd name="T50" fmla="*/ 1672 w 1962"/>
                <a:gd name="T51" fmla="*/ 689 h 1222"/>
                <a:gd name="T52" fmla="*/ 1691 w 1962"/>
                <a:gd name="T53" fmla="*/ 924 h 1222"/>
                <a:gd name="T54" fmla="*/ 82 w 1962"/>
                <a:gd name="T55" fmla="*/ 847 h 1222"/>
                <a:gd name="T56" fmla="*/ 33 w 1962"/>
                <a:gd name="T57" fmla="*/ 888 h 1222"/>
                <a:gd name="T58" fmla="*/ 333 w 1962"/>
                <a:gd name="T59" fmla="*/ 1157 h 1222"/>
                <a:gd name="T60" fmla="*/ 82 w 1962"/>
                <a:gd name="T61" fmla="*/ 847 h 1222"/>
                <a:gd name="T62" fmla="*/ 82 w 1962"/>
                <a:gd name="T63" fmla="*/ 847 h 1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62" h="1222">
                  <a:moveTo>
                    <a:pt x="49" y="1079"/>
                  </a:moveTo>
                  <a:cubicBezTo>
                    <a:pt x="320" y="1189"/>
                    <a:pt x="320" y="1189"/>
                    <a:pt x="320" y="1189"/>
                  </a:cubicBezTo>
                  <a:cubicBezTo>
                    <a:pt x="30" y="1151"/>
                    <a:pt x="30" y="1151"/>
                    <a:pt x="30" y="1151"/>
                  </a:cubicBezTo>
                  <a:cubicBezTo>
                    <a:pt x="8" y="1149"/>
                    <a:pt x="0" y="1137"/>
                    <a:pt x="2" y="1124"/>
                  </a:cubicBezTo>
                  <a:cubicBezTo>
                    <a:pt x="13" y="1085"/>
                    <a:pt x="13" y="1085"/>
                    <a:pt x="13" y="1085"/>
                  </a:cubicBezTo>
                  <a:cubicBezTo>
                    <a:pt x="13" y="1077"/>
                    <a:pt x="19" y="1074"/>
                    <a:pt x="24" y="1071"/>
                  </a:cubicBezTo>
                  <a:cubicBezTo>
                    <a:pt x="33" y="1068"/>
                    <a:pt x="41" y="1071"/>
                    <a:pt x="49" y="1079"/>
                  </a:cubicBezTo>
                  <a:close/>
                  <a:moveTo>
                    <a:pt x="369" y="1082"/>
                  </a:moveTo>
                  <a:cubicBezTo>
                    <a:pt x="256" y="811"/>
                    <a:pt x="256" y="811"/>
                    <a:pt x="256" y="811"/>
                  </a:cubicBezTo>
                  <a:cubicBezTo>
                    <a:pt x="248" y="797"/>
                    <a:pt x="239" y="789"/>
                    <a:pt x="231" y="789"/>
                  </a:cubicBezTo>
                  <a:cubicBezTo>
                    <a:pt x="228" y="789"/>
                    <a:pt x="225" y="789"/>
                    <a:pt x="223" y="792"/>
                  </a:cubicBezTo>
                  <a:cubicBezTo>
                    <a:pt x="190" y="814"/>
                    <a:pt x="190" y="814"/>
                    <a:pt x="190" y="814"/>
                  </a:cubicBezTo>
                  <a:cubicBezTo>
                    <a:pt x="176" y="822"/>
                    <a:pt x="179" y="836"/>
                    <a:pt x="193" y="850"/>
                  </a:cubicBezTo>
                  <a:lnTo>
                    <a:pt x="369" y="1082"/>
                  </a:lnTo>
                  <a:close/>
                  <a:moveTo>
                    <a:pt x="1926" y="1206"/>
                  </a:moveTo>
                  <a:cubicBezTo>
                    <a:pt x="1738" y="1220"/>
                    <a:pt x="1738" y="1220"/>
                    <a:pt x="1738" y="1220"/>
                  </a:cubicBezTo>
                  <a:cubicBezTo>
                    <a:pt x="1716" y="1222"/>
                    <a:pt x="1702" y="1206"/>
                    <a:pt x="1700" y="1187"/>
                  </a:cubicBezTo>
                  <a:cubicBezTo>
                    <a:pt x="1694" y="1132"/>
                    <a:pt x="1694" y="1132"/>
                    <a:pt x="1694" y="1132"/>
                  </a:cubicBezTo>
                  <a:cubicBezTo>
                    <a:pt x="1689" y="1068"/>
                    <a:pt x="1689" y="1068"/>
                    <a:pt x="1689" y="1068"/>
                  </a:cubicBezTo>
                  <a:cubicBezTo>
                    <a:pt x="695" y="1145"/>
                    <a:pt x="695" y="1145"/>
                    <a:pt x="695" y="1145"/>
                  </a:cubicBezTo>
                  <a:cubicBezTo>
                    <a:pt x="698" y="1178"/>
                    <a:pt x="698" y="1178"/>
                    <a:pt x="698" y="1178"/>
                  </a:cubicBezTo>
                  <a:cubicBezTo>
                    <a:pt x="700" y="1214"/>
                    <a:pt x="681" y="1220"/>
                    <a:pt x="656" y="1220"/>
                  </a:cubicBezTo>
                  <a:cubicBezTo>
                    <a:pt x="388" y="1220"/>
                    <a:pt x="388" y="1220"/>
                    <a:pt x="388" y="1220"/>
                  </a:cubicBezTo>
                  <a:cubicBezTo>
                    <a:pt x="372" y="1220"/>
                    <a:pt x="361" y="1205"/>
                    <a:pt x="361" y="1189"/>
                  </a:cubicBezTo>
                  <a:cubicBezTo>
                    <a:pt x="361" y="1173"/>
                    <a:pt x="372" y="1162"/>
                    <a:pt x="388" y="1162"/>
                  </a:cubicBezTo>
                  <a:cubicBezTo>
                    <a:pt x="433" y="1162"/>
                    <a:pt x="433" y="1162"/>
                    <a:pt x="433" y="1162"/>
                  </a:cubicBezTo>
                  <a:cubicBezTo>
                    <a:pt x="405" y="806"/>
                    <a:pt x="405" y="806"/>
                    <a:pt x="405" y="806"/>
                  </a:cubicBezTo>
                  <a:cubicBezTo>
                    <a:pt x="402" y="762"/>
                    <a:pt x="405" y="726"/>
                    <a:pt x="425" y="676"/>
                  </a:cubicBezTo>
                  <a:cubicBezTo>
                    <a:pt x="621" y="171"/>
                    <a:pt x="621" y="171"/>
                    <a:pt x="621" y="171"/>
                  </a:cubicBezTo>
                  <a:cubicBezTo>
                    <a:pt x="643" y="113"/>
                    <a:pt x="712" y="61"/>
                    <a:pt x="775" y="55"/>
                  </a:cubicBezTo>
                  <a:cubicBezTo>
                    <a:pt x="1438" y="5"/>
                    <a:pt x="1438" y="5"/>
                    <a:pt x="1438" y="5"/>
                  </a:cubicBezTo>
                  <a:cubicBezTo>
                    <a:pt x="1502" y="0"/>
                    <a:pt x="1579" y="42"/>
                    <a:pt x="1612" y="102"/>
                  </a:cubicBezTo>
                  <a:cubicBezTo>
                    <a:pt x="1883" y="568"/>
                    <a:pt x="1883" y="568"/>
                    <a:pt x="1883" y="568"/>
                  </a:cubicBezTo>
                  <a:cubicBezTo>
                    <a:pt x="1908" y="613"/>
                    <a:pt x="1919" y="648"/>
                    <a:pt x="1922" y="693"/>
                  </a:cubicBezTo>
                  <a:cubicBezTo>
                    <a:pt x="1954" y="1112"/>
                    <a:pt x="1954" y="1112"/>
                    <a:pt x="1954" y="1112"/>
                  </a:cubicBezTo>
                  <a:cubicBezTo>
                    <a:pt x="1960" y="1167"/>
                    <a:pt x="1960" y="1167"/>
                    <a:pt x="1960" y="1167"/>
                  </a:cubicBezTo>
                  <a:cubicBezTo>
                    <a:pt x="1962" y="1187"/>
                    <a:pt x="1946" y="1203"/>
                    <a:pt x="1926" y="1206"/>
                  </a:cubicBezTo>
                  <a:close/>
                  <a:moveTo>
                    <a:pt x="610" y="646"/>
                  </a:moveTo>
                  <a:cubicBezTo>
                    <a:pt x="1700" y="560"/>
                    <a:pt x="1700" y="560"/>
                    <a:pt x="1700" y="560"/>
                  </a:cubicBezTo>
                  <a:cubicBezTo>
                    <a:pt x="1515" y="237"/>
                    <a:pt x="1515" y="237"/>
                    <a:pt x="1515" y="237"/>
                  </a:cubicBezTo>
                  <a:cubicBezTo>
                    <a:pt x="1482" y="182"/>
                    <a:pt x="1454" y="165"/>
                    <a:pt x="1402" y="165"/>
                  </a:cubicBezTo>
                  <a:cubicBezTo>
                    <a:pt x="1394" y="165"/>
                    <a:pt x="1385" y="165"/>
                    <a:pt x="1379" y="168"/>
                  </a:cubicBezTo>
                  <a:cubicBezTo>
                    <a:pt x="864" y="207"/>
                    <a:pt x="864" y="207"/>
                    <a:pt x="864" y="207"/>
                  </a:cubicBezTo>
                  <a:cubicBezTo>
                    <a:pt x="794" y="209"/>
                    <a:pt x="770" y="229"/>
                    <a:pt x="742" y="298"/>
                  </a:cubicBezTo>
                  <a:lnTo>
                    <a:pt x="610" y="646"/>
                  </a:lnTo>
                  <a:close/>
                  <a:moveTo>
                    <a:pt x="778" y="877"/>
                  </a:moveTo>
                  <a:cubicBezTo>
                    <a:pt x="772" y="814"/>
                    <a:pt x="714" y="764"/>
                    <a:pt x="651" y="770"/>
                  </a:cubicBezTo>
                  <a:cubicBezTo>
                    <a:pt x="585" y="772"/>
                    <a:pt x="538" y="830"/>
                    <a:pt x="546" y="897"/>
                  </a:cubicBezTo>
                  <a:cubicBezTo>
                    <a:pt x="551" y="960"/>
                    <a:pt x="607" y="1010"/>
                    <a:pt x="670" y="1005"/>
                  </a:cubicBezTo>
                  <a:cubicBezTo>
                    <a:pt x="734" y="999"/>
                    <a:pt x="783" y="941"/>
                    <a:pt x="778" y="877"/>
                  </a:cubicBezTo>
                  <a:close/>
                  <a:moveTo>
                    <a:pt x="1799" y="797"/>
                  </a:moveTo>
                  <a:cubicBezTo>
                    <a:pt x="1794" y="733"/>
                    <a:pt x="1736" y="684"/>
                    <a:pt x="1672" y="689"/>
                  </a:cubicBezTo>
                  <a:cubicBezTo>
                    <a:pt x="1609" y="695"/>
                    <a:pt x="1562" y="753"/>
                    <a:pt x="1567" y="816"/>
                  </a:cubicBezTo>
                  <a:cubicBezTo>
                    <a:pt x="1573" y="880"/>
                    <a:pt x="1628" y="930"/>
                    <a:pt x="1691" y="924"/>
                  </a:cubicBezTo>
                  <a:cubicBezTo>
                    <a:pt x="1755" y="919"/>
                    <a:pt x="1805" y="861"/>
                    <a:pt x="1799" y="797"/>
                  </a:cubicBezTo>
                  <a:close/>
                  <a:moveTo>
                    <a:pt x="82" y="847"/>
                  </a:moveTo>
                  <a:cubicBezTo>
                    <a:pt x="77" y="847"/>
                    <a:pt x="71" y="850"/>
                    <a:pt x="66" y="855"/>
                  </a:cubicBezTo>
                  <a:cubicBezTo>
                    <a:pt x="33" y="888"/>
                    <a:pt x="33" y="888"/>
                    <a:pt x="33" y="888"/>
                  </a:cubicBezTo>
                  <a:cubicBezTo>
                    <a:pt x="18" y="902"/>
                    <a:pt x="25" y="918"/>
                    <a:pt x="47" y="935"/>
                  </a:cubicBezTo>
                  <a:cubicBezTo>
                    <a:pt x="333" y="1157"/>
                    <a:pt x="333" y="1157"/>
                    <a:pt x="333" y="1157"/>
                  </a:cubicBezTo>
                  <a:cubicBezTo>
                    <a:pt x="112" y="870"/>
                    <a:pt x="112" y="870"/>
                    <a:pt x="112" y="870"/>
                  </a:cubicBezTo>
                  <a:cubicBezTo>
                    <a:pt x="102" y="855"/>
                    <a:pt x="93" y="847"/>
                    <a:pt x="82" y="847"/>
                  </a:cubicBezTo>
                  <a:close/>
                  <a:moveTo>
                    <a:pt x="82" y="847"/>
                  </a:moveTo>
                  <a:cubicBezTo>
                    <a:pt x="82" y="847"/>
                    <a:pt x="82" y="847"/>
                    <a:pt x="82" y="847"/>
                  </a:cubicBezTo>
                </a:path>
              </a:pathLst>
            </a:custGeom>
            <a:solidFill>
              <a:schemeClr val="bg1"/>
            </a:solidFill>
            <a:ln>
              <a:noFill/>
            </a:ln>
          </p:spPr>
          <p:txBody>
            <a:bodyPr wrap="square" lIns="91440" tIns="45720" rIns="91440" bIns="45720" anchor="ctr">
              <a:normAutofit fontScale="92500" lnSpcReduction="10000"/>
            </a:bodyPr>
            <a:lstStyle/>
            <a:p>
              <a:pPr algn="ctr"/>
              <a:endParaRPr/>
            </a:p>
          </p:txBody>
        </p:sp>
        <p:sp>
          <p:nvSpPr>
            <p:cNvPr id="21" name="iṣḷiḑê"/>
            <p:cNvSpPr/>
            <p:nvPr/>
          </p:nvSpPr>
          <p:spPr>
            <a:xfrm>
              <a:off x="7400344" y="2259000"/>
              <a:ext cx="1879759" cy="3875100"/>
            </a:xfrm>
            <a:prstGeom prst="rect">
              <a:avLst/>
            </a:pr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t" anchorCtr="1">
              <a:normAutofit/>
            </a:bodyPr>
            <a:lstStyle/>
            <a:p>
              <a:pPr algn="ctr">
                <a:lnSpc>
                  <a:spcPct val="120000"/>
                </a:lnSpc>
              </a:pPr>
              <a:endParaRPr lang="zh-CN" altLang="en-US" sz="1200" dirty="0">
                <a:solidFill>
                  <a:schemeClr val="dk1">
                    <a:lumMod val="100000"/>
                  </a:schemeClr>
                </a:solidFill>
              </a:endParaRPr>
            </a:p>
          </p:txBody>
        </p:sp>
        <p:grpSp>
          <p:nvGrpSpPr>
            <p:cNvPr id="22" name="îş1îḋê"/>
            <p:cNvGrpSpPr/>
            <p:nvPr/>
          </p:nvGrpSpPr>
          <p:grpSpPr>
            <a:xfrm>
              <a:off x="7400343" y="2258999"/>
              <a:ext cx="1206989" cy="932361"/>
              <a:chOff x="7436153" y="2258999"/>
              <a:chExt cx="1206989" cy="932361"/>
            </a:xfrm>
          </p:grpSpPr>
          <p:sp>
            <p:nvSpPr>
              <p:cNvPr id="36" name="îṡḷíḋè"/>
              <p:cNvSpPr/>
              <p:nvPr/>
            </p:nvSpPr>
            <p:spPr>
              <a:xfrm rot="5400000">
                <a:off x="7577515" y="2125734"/>
                <a:ext cx="932361" cy="1198892"/>
              </a:xfrm>
              <a:prstGeom prst="rtTriangle">
                <a:avLst/>
              </a:prstGeom>
              <a:solidFill>
                <a:schemeClr val="bg1">
                  <a:lumMod val="6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p>
            </p:txBody>
          </p:sp>
          <p:sp>
            <p:nvSpPr>
              <p:cNvPr id="37" name="iś1iḑé"/>
              <p:cNvSpPr txBox="1"/>
              <p:nvPr/>
            </p:nvSpPr>
            <p:spPr>
              <a:xfrm rot="18969360">
                <a:off x="7436153" y="2307705"/>
                <a:ext cx="641010" cy="400110"/>
              </a:xfrm>
              <a:prstGeom prst="rect">
                <a:avLst/>
              </a:prstGeom>
              <a:noFill/>
            </p:spPr>
            <p:txBody>
              <a:bodyPr wrap="square" lIns="91440" tIns="45720" rIns="91440" bIns="45720">
                <a:normAutofit/>
              </a:bodyPr>
              <a:lstStyle/>
              <a:p>
                <a:pPr algn="ctr"/>
                <a:r>
                  <a:rPr lang="en-US" altLang="zh-CN" sz="2000" b="1" dirty="0">
                    <a:solidFill>
                      <a:schemeClr val="bg1"/>
                    </a:solidFill>
                  </a:rPr>
                  <a:t>04</a:t>
                </a:r>
              </a:p>
            </p:txBody>
          </p:sp>
        </p:grpSp>
        <p:grpSp>
          <p:nvGrpSpPr>
            <p:cNvPr id="23" name="iSľiḑe"/>
            <p:cNvGrpSpPr/>
            <p:nvPr/>
          </p:nvGrpSpPr>
          <p:grpSpPr>
            <a:xfrm>
              <a:off x="7376790" y="3539935"/>
              <a:ext cx="1879759" cy="1259366"/>
              <a:chOff x="1163789" y="2274621"/>
              <a:chExt cx="1436954" cy="1143954"/>
            </a:xfrm>
          </p:grpSpPr>
          <p:sp>
            <p:nvSpPr>
              <p:cNvPr id="34" name="íŝḻîďé"/>
              <p:cNvSpPr/>
              <p:nvPr/>
            </p:nvSpPr>
            <p:spPr bwMode="auto">
              <a:xfrm>
                <a:off x="1163789" y="2716427"/>
                <a:ext cx="1436954" cy="702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lnSpc>
                    <a:spcPct val="150000"/>
                  </a:lnSpc>
                  <a:spcBef>
                    <a:spcPct val="0"/>
                  </a:spcBef>
                </a:pPr>
                <a:r>
                  <a:rPr lang="en-US" altLang="zh-CN" sz="1100" dirty="0"/>
                  <a:t>Supporting text here. </a:t>
                </a:r>
              </a:p>
              <a:p>
                <a:pPr algn="ctr">
                  <a:lnSpc>
                    <a:spcPct val="150000"/>
                  </a:lnSpc>
                  <a:spcBef>
                    <a:spcPct val="0"/>
                  </a:spcBef>
                </a:pPr>
                <a:r>
                  <a:rPr lang="en-US" altLang="zh-CN" sz="1100" dirty="0"/>
                  <a:t>……</a:t>
                </a:r>
              </a:p>
            </p:txBody>
          </p:sp>
          <p:sp>
            <p:nvSpPr>
              <p:cNvPr id="35" name="ïs1îḍê"/>
              <p:cNvSpPr txBox="1"/>
              <p:nvPr/>
            </p:nvSpPr>
            <p:spPr bwMode="auto">
              <a:xfrm>
                <a:off x="1163789" y="2274621"/>
                <a:ext cx="1436954" cy="44180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eaLnBrk="1" hangingPunct="1">
                  <a:lnSpc>
                    <a:spcPct val="100000"/>
                  </a:lnSpc>
                  <a:spcBef>
                    <a:spcPct val="0"/>
                  </a:spcBef>
                </a:pPr>
                <a:r>
                  <a:rPr lang="en-US" altLang="zh-CN" sz="1600" b="1" dirty="0"/>
                  <a:t>Text here</a:t>
                </a:r>
              </a:p>
            </p:txBody>
          </p:sp>
        </p:grpSp>
        <p:sp>
          <p:nvSpPr>
            <p:cNvPr id="24" name="iṣ1ïḍé"/>
            <p:cNvSpPr/>
            <p:nvPr/>
          </p:nvSpPr>
          <p:spPr>
            <a:xfrm rot="16200000">
              <a:off x="10092425" y="4707627"/>
              <a:ext cx="1559785" cy="1293162"/>
            </a:xfrm>
            <a:prstGeom prst="rtTriangle">
              <a:avLst/>
            </a:prstGeom>
            <a:solidFill>
              <a:schemeClr val="bg1">
                <a:lumMod val="6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p>
          </p:txBody>
        </p:sp>
        <p:sp>
          <p:nvSpPr>
            <p:cNvPr id="25" name="ïṡḷïḍé"/>
            <p:cNvSpPr/>
            <p:nvPr/>
          </p:nvSpPr>
          <p:spPr bwMode="auto">
            <a:xfrm>
              <a:off x="10776186" y="5626303"/>
              <a:ext cx="529992" cy="330302"/>
            </a:xfrm>
            <a:custGeom>
              <a:avLst/>
              <a:gdLst>
                <a:gd name="T0" fmla="*/ 320 w 1962"/>
                <a:gd name="T1" fmla="*/ 1189 h 1222"/>
                <a:gd name="T2" fmla="*/ 2 w 1962"/>
                <a:gd name="T3" fmla="*/ 1124 h 1222"/>
                <a:gd name="T4" fmla="*/ 24 w 1962"/>
                <a:gd name="T5" fmla="*/ 1071 h 1222"/>
                <a:gd name="T6" fmla="*/ 369 w 1962"/>
                <a:gd name="T7" fmla="*/ 1082 h 1222"/>
                <a:gd name="T8" fmla="*/ 231 w 1962"/>
                <a:gd name="T9" fmla="*/ 789 h 1222"/>
                <a:gd name="T10" fmla="*/ 190 w 1962"/>
                <a:gd name="T11" fmla="*/ 814 h 1222"/>
                <a:gd name="T12" fmla="*/ 369 w 1962"/>
                <a:gd name="T13" fmla="*/ 1082 h 1222"/>
                <a:gd name="T14" fmla="*/ 1738 w 1962"/>
                <a:gd name="T15" fmla="*/ 1220 h 1222"/>
                <a:gd name="T16" fmla="*/ 1694 w 1962"/>
                <a:gd name="T17" fmla="*/ 1132 h 1222"/>
                <a:gd name="T18" fmla="*/ 695 w 1962"/>
                <a:gd name="T19" fmla="*/ 1145 h 1222"/>
                <a:gd name="T20" fmla="*/ 656 w 1962"/>
                <a:gd name="T21" fmla="*/ 1220 h 1222"/>
                <a:gd name="T22" fmla="*/ 361 w 1962"/>
                <a:gd name="T23" fmla="*/ 1189 h 1222"/>
                <a:gd name="T24" fmla="*/ 433 w 1962"/>
                <a:gd name="T25" fmla="*/ 1162 h 1222"/>
                <a:gd name="T26" fmla="*/ 425 w 1962"/>
                <a:gd name="T27" fmla="*/ 676 h 1222"/>
                <a:gd name="T28" fmla="*/ 775 w 1962"/>
                <a:gd name="T29" fmla="*/ 55 h 1222"/>
                <a:gd name="T30" fmla="*/ 1612 w 1962"/>
                <a:gd name="T31" fmla="*/ 102 h 1222"/>
                <a:gd name="T32" fmla="*/ 1922 w 1962"/>
                <a:gd name="T33" fmla="*/ 693 h 1222"/>
                <a:gd name="T34" fmla="*/ 1960 w 1962"/>
                <a:gd name="T35" fmla="*/ 1167 h 1222"/>
                <a:gd name="T36" fmla="*/ 610 w 1962"/>
                <a:gd name="T37" fmla="*/ 646 h 1222"/>
                <a:gd name="T38" fmla="*/ 1515 w 1962"/>
                <a:gd name="T39" fmla="*/ 237 h 1222"/>
                <a:gd name="T40" fmla="*/ 1379 w 1962"/>
                <a:gd name="T41" fmla="*/ 168 h 1222"/>
                <a:gd name="T42" fmla="*/ 742 w 1962"/>
                <a:gd name="T43" fmla="*/ 298 h 1222"/>
                <a:gd name="T44" fmla="*/ 778 w 1962"/>
                <a:gd name="T45" fmla="*/ 877 h 1222"/>
                <a:gd name="T46" fmla="*/ 546 w 1962"/>
                <a:gd name="T47" fmla="*/ 897 h 1222"/>
                <a:gd name="T48" fmla="*/ 778 w 1962"/>
                <a:gd name="T49" fmla="*/ 877 h 1222"/>
                <a:gd name="T50" fmla="*/ 1672 w 1962"/>
                <a:gd name="T51" fmla="*/ 689 h 1222"/>
                <a:gd name="T52" fmla="*/ 1691 w 1962"/>
                <a:gd name="T53" fmla="*/ 924 h 1222"/>
                <a:gd name="T54" fmla="*/ 82 w 1962"/>
                <a:gd name="T55" fmla="*/ 847 h 1222"/>
                <a:gd name="T56" fmla="*/ 33 w 1962"/>
                <a:gd name="T57" fmla="*/ 888 h 1222"/>
                <a:gd name="T58" fmla="*/ 333 w 1962"/>
                <a:gd name="T59" fmla="*/ 1157 h 1222"/>
                <a:gd name="T60" fmla="*/ 82 w 1962"/>
                <a:gd name="T61" fmla="*/ 847 h 1222"/>
                <a:gd name="T62" fmla="*/ 82 w 1962"/>
                <a:gd name="T63" fmla="*/ 847 h 1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62" h="1222">
                  <a:moveTo>
                    <a:pt x="49" y="1079"/>
                  </a:moveTo>
                  <a:cubicBezTo>
                    <a:pt x="320" y="1189"/>
                    <a:pt x="320" y="1189"/>
                    <a:pt x="320" y="1189"/>
                  </a:cubicBezTo>
                  <a:cubicBezTo>
                    <a:pt x="30" y="1151"/>
                    <a:pt x="30" y="1151"/>
                    <a:pt x="30" y="1151"/>
                  </a:cubicBezTo>
                  <a:cubicBezTo>
                    <a:pt x="8" y="1149"/>
                    <a:pt x="0" y="1137"/>
                    <a:pt x="2" y="1124"/>
                  </a:cubicBezTo>
                  <a:cubicBezTo>
                    <a:pt x="13" y="1085"/>
                    <a:pt x="13" y="1085"/>
                    <a:pt x="13" y="1085"/>
                  </a:cubicBezTo>
                  <a:cubicBezTo>
                    <a:pt x="13" y="1077"/>
                    <a:pt x="19" y="1074"/>
                    <a:pt x="24" y="1071"/>
                  </a:cubicBezTo>
                  <a:cubicBezTo>
                    <a:pt x="33" y="1068"/>
                    <a:pt x="41" y="1071"/>
                    <a:pt x="49" y="1079"/>
                  </a:cubicBezTo>
                  <a:close/>
                  <a:moveTo>
                    <a:pt x="369" y="1082"/>
                  </a:moveTo>
                  <a:cubicBezTo>
                    <a:pt x="256" y="811"/>
                    <a:pt x="256" y="811"/>
                    <a:pt x="256" y="811"/>
                  </a:cubicBezTo>
                  <a:cubicBezTo>
                    <a:pt x="248" y="797"/>
                    <a:pt x="239" y="789"/>
                    <a:pt x="231" y="789"/>
                  </a:cubicBezTo>
                  <a:cubicBezTo>
                    <a:pt x="228" y="789"/>
                    <a:pt x="225" y="789"/>
                    <a:pt x="223" y="792"/>
                  </a:cubicBezTo>
                  <a:cubicBezTo>
                    <a:pt x="190" y="814"/>
                    <a:pt x="190" y="814"/>
                    <a:pt x="190" y="814"/>
                  </a:cubicBezTo>
                  <a:cubicBezTo>
                    <a:pt x="176" y="822"/>
                    <a:pt x="179" y="836"/>
                    <a:pt x="193" y="850"/>
                  </a:cubicBezTo>
                  <a:lnTo>
                    <a:pt x="369" y="1082"/>
                  </a:lnTo>
                  <a:close/>
                  <a:moveTo>
                    <a:pt x="1926" y="1206"/>
                  </a:moveTo>
                  <a:cubicBezTo>
                    <a:pt x="1738" y="1220"/>
                    <a:pt x="1738" y="1220"/>
                    <a:pt x="1738" y="1220"/>
                  </a:cubicBezTo>
                  <a:cubicBezTo>
                    <a:pt x="1716" y="1222"/>
                    <a:pt x="1702" y="1206"/>
                    <a:pt x="1700" y="1187"/>
                  </a:cubicBezTo>
                  <a:cubicBezTo>
                    <a:pt x="1694" y="1132"/>
                    <a:pt x="1694" y="1132"/>
                    <a:pt x="1694" y="1132"/>
                  </a:cubicBezTo>
                  <a:cubicBezTo>
                    <a:pt x="1689" y="1068"/>
                    <a:pt x="1689" y="1068"/>
                    <a:pt x="1689" y="1068"/>
                  </a:cubicBezTo>
                  <a:cubicBezTo>
                    <a:pt x="695" y="1145"/>
                    <a:pt x="695" y="1145"/>
                    <a:pt x="695" y="1145"/>
                  </a:cubicBezTo>
                  <a:cubicBezTo>
                    <a:pt x="698" y="1178"/>
                    <a:pt x="698" y="1178"/>
                    <a:pt x="698" y="1178"/>
                  </a:cubicBezTo>
                  <a:cubicBezTo>
                    <a:pt x="700" y="1214"/>
                    <a:pt x="681" y="1220"/>
                    <a:pt x="656" y="1220"/>
                  </a:cubicBezTo>
                  <a:cubicBezTo>
                    <a:pt x="388" y="1220"/>
                    <a:pt x="388" y="1220"/>
                    <a:pt x="388" y="1220"/>
                  </a:cubicBezTo>
                  <a:cubicBezTo>
                    <a:pt x="372" y="1220"/>
                    <a:pt x="361" y="1205"/>
                    <a:pt x="361" y="1189"/>
                  </a:cubicBezTo>
                  <a:cubicBezTo>
                    <a:pt x="361" y="1173"/>
                    <a:pt x="372" y="1162"/>
                    <a:pt x="388" y="1162"/>
                  </a:cubicBezTo>
                  <a:cubicBezTo>
                    <a:pt x="433" y="1162"/>
                    <a:pt x="433" y="1162"/>
                    <a:pt x="433" y="1162"/>
                  </a:cubicBezTo>
                  <a:cubicBezTo>
                    <a:pt x="405" y="806"/>
                    <a:pt x="405" y="806"/>
                    <a:pt x="405" y="806"/>
                  </a:cubicBezTo>
                  <a:cubicBezTo>
                    <a:pt x="402" y="762"/>
                    <a:pt x="405" y="726"/>
                    <a:pt x="425" y="676"/>
                  </a:cubicBezTo>
                  <a:cubicBezTo>
                    <a:pt x="621" y="171"/>
                    <a:pt x="621" y="171"/>
                    <a:pt x="621" y="171"/>
                  </a:cubicBezTo>
                  <a:cubicBezTo>
                    <a:pt x="643" y="113"/>
                    <a:pt x="712" y="61"/>
                    <a:pt x="775" y="55"/>
                  </a:cubicBezTo>
                  <a:cubicBezTo>
                    <a:pt x="1438" y="5"/>
                    <a:pt x="1438" y="5"/>
                    <a:pt x="1438" y="5"/>
                  </a:cubicBezTo>
                  <a:cubicBezTo>
                    <a:pt x="1502" y="0"/>
                    <a:pt x="1579" y="42"/>
                    <a:pt x="1612" y="102"/>
                  </a:cubicBezTo>
                  <a:cubicBezTo>
                    <a:pt x="1883" y="568"/>
                    <a:pt x="1883" y="568"/>
                    <a:pt x="1883" y="568"/>
                  </a:cubicBezTo>
                  <a:cubicBezTo>
                    <a:pt x="1908" y="613"/>
                    <a:pt x="1919" y="648"/>
                    <a:pt x="1922" y="693"/>
                  </a:cubicBezTo>
                  <a:cubicBezTo>
                    <a:pt x="1954" y="1112"/>
                    <a:pt x="1954" y="1112"/>
                    <a:pt x="1954" y="1112"/>
                  </a:cubicBezTo>
                  <a:cubicBezTo>
                    <a:pt x="1960" y="1167"/>
                    <a:pt x="1960" y="1167"/>
                    <a:pt x="1960" y="1167"/>
                  </a:cubicBezTo>
                  <a:cubicBezTo>
                    <a:pt x="1962" y="1187"/>
                    <a:pt x="1946" y="1203"/>
                    <a:pt x="1926" y="1206"/>
                  </a:cubicBezTo>
                  <a:close/>
                  <a:moveTo>
                    <a:pt x="610" y="646"/>
                  </a:moveTo>
                  <a:cubicBezTo>
                    <a:pt x="1700" y="560"/>
                    <a:pt x="1700" y="560"/>
                    <a:pt x="1700" y="560"/>
                  </a:cubicBezTo>
                  <a:cubicBezTo>
                    <a:pt x="1515" y="237"/>
                    <a:pt x="1515" y="237"/>
                    <a:pt x="1515" y="237"/>
                  </a:cubicBezTo>
                  <a:cubicBezTo>
                    <a:pt x="1482" y="182"/>
                    <a:pt x="1454" y="165"/>
                    <a:pt x="1402" y="165"/>
                  </a:cubicBezTo>
                  <a:cubicBezTo>
                    <a:pt x="1394" y="165"/>
                    <a:pt x="1385" y="165"/>
                    <a:pt x="1379" y="168"/>
                  </a:cubicBezTo>
                  <a:cubicBezTo>
                    <a:pt x="864" y="207"/>
                    <a:pt x="864" y="207"/>
                    <a:pt x="864" y="207"/>
                  </a:cubicBezTo>
                  <a:cubicBezTo>
                    <a:pt x="794" y="209"/>
                    <a:pt x="770" y="229"/>
                    <a:pt x="742" y="298"/>
                  </a:cubicBezTo>
                  <a:lnTo>
                    <a:pt x="610" y="646"/>
                  </a:lnTo>
                  <a:close/>
                  <a:moveTo>
                    <a:pt x="778" y="877"/>
                  </a:moveTo>
                  <a:cubicBezTo>
                    <a:pt x="772" y="814"/>
                    <a:pt x="714" y="764"/>
                    <a:pt x="651" y="770"/>
                  </a:cubicBezTo>
                  <a:cubicBezTo>
                    <a:pt x="585" y="772"/>
                    <a:pt x="538" y="830"/>
                    <a:pt x="546" y="897"/>
                  </a:cubicBezTo>
                  <a:cubicBezTo>
                    <a:pt x="551" y="960"/>
                    <a:pt x="607" y="1010"/>
                    <a:pt x="670" y="1005"/>
                  </a:cubicBezTo>
                  <a:cubicBezTo>
                    <a:pt x="734" y="999"/>
                    <a:pt x="783" y="941"/>
                    <a:pt x="778" y="877"/>
                  </a:cubicBezTo>
                  <a:close/>
                  <a:moveTo>
                    <a:pt x="1799" y="797"/>
                  </a:moveTo>
                  <a:cubicBezTo>
                    <a:pt x="1794" y="733"/>
                    <a:pt x="1736" y="684"/>
                    <a:pt x="1672" y="689"/>
                  </a:cubicBezTo>
                  <a:cubicBezTo>
                    <a:pt x="1609" y="695"/>
                    <a:pt x="1562" y="753"/>
                    <a:pt x="1567" y="816"/>
                  </a:cubicBezTo>
                  <a:cubicBezTo>
                    <a:pt x="1573" y="880"/>
                    <a:pt x="1628" y="930"/>
                    <a:pt x="1691" y="924"/>
                  </a:cubicBezTo>
                  <a:cubicBezTo>
                    <a:pt x="1755" y="919"/>
                    <a:pt x="1805" y="861"/>
                    <a:pt x="1799" y="797"/>
                  </a:cubicBezTo>
                  <a:close/>
                  <a:moveTo>
                    <a:pt x="82" y="847"/>
                  </a:moveTo>
                  <a:cubicBezTo>
                    <a:pt x="77" y="847"/>
                    <a:pt x="71" y="850"/>
                    <a:pt x="66" y="855"/>
                  </a:cubicBezTo>
                  <a:cubicBezTo>
                    <a:pt x="33" y="888"/>
                    <a:pt x="33" y="888"/>
                    <a:pt x="33" y="888"/>
                  </a:cubicBezTo>
                  <a:cubicBezTo>
                    <a:pt x="18" y="902"/>
                    <a:pt x="25" y="918"/>
                    <a:pt x="47" y="935"/>
                  </a:cubicBezTo>
                  <a:cubicBezTo>
                    <a:pt x="333" y="1157"/>
                    <a:pt x="333" y="1157"/>
                    <a:pt x="333" y="1157"/>
                  </a:cubicBezTo>
                  <a:cubicBezTo>
                    <a:pt x="112" y="870"/>
                    <a:pt x="112" y="870"/>
                    <a:pt x="112" y="870"/>
                  </a:cubicBezTo>
                  <a:cubicBezTo>
                    <a:pt x="102" y="855"/>
                    <a:pt x="93" y="847"/>
                    <a:pt x="82" y="847"/>
                  </a:cubicBezTo>
                  <a:close/>
                  <a:moveTo>
                    <a:pt x="82" y="847"/>
                  </a:moveTo>
                  <a:cubicBezTo>
                    <a:pt x="82" y="847"/>
                    <a:pt x="82" y="847"/>
                    <a:pt x="82" y="847"/>
                  </a:cubicBezTo>
                </a:path>
              </a:pathLst>
            </a:custGeom>
            <a:solidFill>
              <a:schemeClr val="bg1"/>
            </a:solidFill>
            <a:ln>
              <a:noFill/>
            </a:ln>
          </p:spPr>
          <p:txBody>
            <a:bodyPr wrap="square" lIns="91440" tIns="45720" rIns="91440" bIns="45720" anchor="ctr">
              <a:normAutofit fontScale="92500" lnSpcReduction="10000"/>
            </a:bodyPr>
            <a:lstStyle/>
            <a:p>
              <a:pPr algn="ctr"/>
              <a:endParaRPr/>
            </a:p>
          </p:txBody>
        </p:sp>
        <p:sp>
          <p:nvSpPr>
            <p:cNvPr id="26" name="îsḷïḍè"/>
            <p:cNvSpPr/>
            <p:nvPr/>
          </p:nvSpPr>
          <p:spPr>
            <a:xfrm>
              <a:off x="9639140" y="2259000"/>
              <a:ext cx="1879759" cy="3875100"/>
            </a:xfrm>
            <a:prstGeom prst="rect">
              <a:avLst/>
            </a:pr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t" anchorCtr="1">
              <a:normAutofit/>
            </a:bodyPr>
            <a:lstStyle/>
            <a:p>
              <a:pPr algn="ctr">
                <a:lnSpc>
                  <a:spcPct val="120000"/>
                </a:lnSpc>
              </a:pPr>
              <a:endParaRPr lang="zh-CN" altLang="en-US" sz="1200" dirty="0">
                <a:solidFill>
                  <a:schemeClr val="dk1">
                    <a:lumMod val="100000"/>
                  </a:schemeClr>
                </a:solidFill>
              </a:endParaRPr>
            </a:p>
          </p:txBody>
        </p:sp>
        <p:grpSp>
          <p:nvGrpSpPr>
            <p:cNvPr id="27" name="iṣľïḑè"/>
            <p:cNvGrpSpPr/>
            <p:nvPr/>
          </p:nvGrpSpPr>
          <p:grpSpPr>
            <a:xfrm>
              <a:off x="9639140" y="2258999"/>
              <a:ext cx="1206990" cy="932361"/>
              <a:chOff x="9674949" y="2258999"/>
              <a:chExt cx="1206990" cy="932361"/>
            </a:xfrm>
          </p:grpSpPr>
          <p:sp>
            <p:nvSpPr>
              <p:cNvPr id="32" name="ï$ḻîdé"/>
              <p:cNvSpPr/>
              <p:nvPr/>
            </p:nvSpPr>
            <p:spPr>
              <a:xfrm rot="5400000">
                <a:off x="9816312" y="2125734"/>
                <a:ext cx="932361" cy="1198892"/>
              </a:xfrm>
              <a:prstGeom prst="rtTriangle">
                <a:avLst/>
              </a:prstGeom>
              <a:solidFill>
                <a:schemeClr val="bg1">
                  <a:lumMod val="6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p>
            </p:txBody>
          </p:sp>
          <p:sp>
            <p:nvSpPr>
              <p:cNvPr id="33" name="iṥḷiḋè"/>
              <p:cNvSpPr txBox="1"/>
              <p:nvPr/>
            </p:nvSpPr>
            <p:spPr>
              <a:xfrm rot="18969360">
                <a:off x="9674949" y="2307705"/>
                <a:ext cx="641010" cy="400110"/>
              </a:xfrm>
              <a:prstGeom prst="rect">
                <a:avLst/>
              </a:prstGeom>
              <a:noFill/>
            </p:spPr>
            <p:txBody>
              <a:bodyPr wrap="square" lIns="91440" tIns="45720" rIns="91440" bIns="45720">
                <a:normAutofit/>
              </a:bodyPr>
              <a:lstStyle/>
              <a:p>
                <a:pPr algn="ctr"/>
                <a:r>
                  <a:rPr lang="en-US" altLang="zh-CN" sz="2000" b="1" dirty="0">
                    <a:solidFill>
                      <a:schemeClr val="bg1"/>
                    </a:solidFill>
                  </a:rPr>
                  <a:t>05</a:t>
                </a:r>
              </a:p>
            </p:txBody>
          </p:sp>
        </p:grpSp>
        <p:grpSp>
          <p:nvGrpSpPr>
            <p:cNvPr id="28" name="ïšľíḑé"/>
            <p:cNvGrpSpPr/>
            <p:nvPr/>
          </p:nvGrpSpPr>
          <p:grpSpPr>
            <a:xfrm>
              <a:off x="9615587" y="3539935"/>
              <a:ext cx="1879759" cy="1259366"/>
              <a:chOff x="1163789" y="2274621"/>
              <a:chExt cx="1436954" cy="1143954"/>
            </a:xfrm>
          </p:grpSpPr>
          <p:sp>
            <p:nvSpPr>
              <p:cNvPr id="30" name="ïşḻiḋé"/>
              <p:cNvSpPr/>
              <p:nvPr/>
            </p:nvSpPr>
            <p:spPr bwMode="auto">
              <a:xfrm>
                <a:off x="1163789" y="2716427"/>
                <a:ext cx="1436954" cy="702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lnSpc>
                    <a:spcPct val="150000"/>
                  </a:lnSpc>
                  <a:spcBef>
                    <a:spcPct val="0"/>
                  </a:spcBef>
                </a:pPr>
                <a:r>
                  <a:rPr lang="en-US" altLang="zh-CN" sz="1100" dirty="0"/>
                  <a:t>Supporting text here. </a:t>
                </a:r>
              </a:p>
              <a:p>
                <a:pPr algn="ctr">
                  <a:lnSpc>
                    <a:spcPct val="150000"/>
                  </a:lnSpc>
                  <a:spcBef>
                    <a:spcPct val="0"/>
                  </a:spcBef>
                </a:pPr>
                <a:r>
                  <a:rPr lang="en-US" altLang="zh-CN" sz="1100" dirty="0"/>
                  <a:t>……</a:t>
                </a:r>
              </a:p>
            </p:txBody>
          </p:sp>
          <p:sp>
            <p:nvSpPr>
              <p:cNvPr id="31" name="í$ḻídè"/>
              <p:cNvSpPr txBox="1"/>
              <p:nvPr/>
            </p:nvSpPr>
            <p:spPr bwMode="auto">
              <a:xfrm>
                <a:off x="1163789" y="2274621"/>
                <a:ext cx="1436954" cy="44180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eaLnBrk="1" hangingPunct="1">
                  <a:lnSpc>
                    <a:spcPct val="100000"/>
                  </a:lnSpc>
                  <a:spcBef>
                    <a:spcPct val="0"/>
                  </a:spcBef>
                </a:pPr>
                <a:r>
                  <a:rPr lang="en-US" altLang="zh-CN" sz="1600" b="1" dirty="0"/>
                  <a:t>Text here</a:t>
                </a:r>
              </a:p>
            </p:txBody>
          </p:sp>
        </p:grpSp>
        <p:sp>
          <p:nvSpPr>
            <p:cNvPr id="29" name="ïṣliďê"/>
            <p:cNvSpPr txBox="1"/>
            <p:nvPr/>
          </p:nvSpPr>
          <p:spPr>
            <a:xfrm>
              <a:off x="673099" y="1269761"/>
              <a:ext cx="10845800" cy="581926"/>
            </a:xfrm>
            <a:prstGeom prst="rect">
              <a:avLst/>
            </a:prstGeom>
            <a:noFill/>
            <a:ln>
              <a:noFill/>
            </a:ln>
          </p:spPr>
          <p:txBody>
            <a:bodyPr wrap="square" lIns="91440" tIns="45720" rIns="91440" bIns="45720" anchor="ctr" anchorCtr="0">
              <a:normAutofit/>
            </a:bodyPr>
            <a:lstStyle/>
            <a:p>
              <a:pPr marL="0" marR="0" lvl="0" indent="0" algn="ctr" defTabSz="913765" rtl="0" eaLnBrk="1" fontAlgn="auto" latinLnBrk="0" hangingPunct="1">
                <a:lnSpc>
                  <a:spcPct val="100000"/>
                </a:lnSpc>
                <a:spcBef>
                  <a:spcPts val="0"/>
                </a:spcBef>
                <a:spcAft>
                  <a:spcPts val="0"/>
                </a:spcAft>
                <a:buClrTx/>
                <a:buSzPct val="25000"/>
                <a:buFontTx/>
                <a:buNone/>
                <a:defRPr/>
              </a:pPr>
              <a:r>
                <a:rPr kumimoji="0" lang="en-US" sz="2800" b="0" i="0" u="none" strike="noStrike" kern="1200" cap="none" spc="0" normalizeH="0" baseline="0" noProof="0" dirty="0">
                  <a:ln>
                    <a:noFill/>
                  </a:ln>
                  <a:effectLst/>
                  <a:uLnTx/>
                  <a:uFillTx/>
                </a:rPr>
                <a:t>Unified fonts make reading more fluent.</a:t>
              </a:r>
            </a:p>
          </p:txBody>
        </p:sp>
      </p:grpSp>
      <p:grpSp>
        <p:nvGrpSpPr>
          <p:cNvPr id="50" name="组合 49"/>
          <p:cNvGrpSpPr/>
          <p:nvPr/>
        </p:nvGrpSpPr>
        <p:grpSpPr>
          <a:xfrm>
            <a:off x="704744" y="338449"/>
            <a:ext cx="3108254" cy="416408"/>
            <a:chOff x="704744" y="338449"/>
            <a:chExt cx="3108254" cy="416408"/>
          </a:xfrm>
        </p:grpSpPr>
        <p:sp>
          <p:nvSpPr>
            <p:cNvPr id="51" name="文本框 50"/>
            <p:cNvSpPr txBox="1"/>
            <p:nvPr/>
          </p:nvSpPr>
          <p:spPr>
            <a:xfrm>
              <a:off x="1246691" y="385525"/>
              <a:ext cx="2566307" cy="369332"/>
            </a:xfrm>
            <a:prstGeom prst="rect">
              <a:avLst/>
            </a:prstGeom>
            <a:noFill/>
          </p:spPr>
          <p:txBody>
            <a:bodyPr wrap="square" rtlCol="0">
              <a:spAutoFit/>
            </a:bodyPr>
            <a:lstStyle/>
            <a:p>
              <a:r>
                <a:rPr lang="zh-CN" altLang="en-US" b="1" dirty="0"/>
                <a:t>在此输入您的替换标题</a:t>
              </a:r>
            </a:p>
          </p:txBody>
        </p:sp>
        <p:sp>
          <p:nvSpPr>
            <p:cNvPr id="52" name="Shape 4675"/>
            <p:cNvSpPr/>
            <p:nvPr/>
          </p:nvSpPr>
          <p:spPr>
            <a:xfrm>
              <a:off x="704744" y="338449"/>
              <a:ext cx="446591" cy="415723"/>
            </a:xfrm>
            <a:custGeom>
              <a:avLst/>
              <a:gdLst/>
              <a:ahLst/>
              <a:cxnLst/>
              <a:rect l="0" t="0" r="0" b="0"/>
              <a:pathLst>
                <a:path w="120000" h="120000" extrusionOk="0">
                  <a:moveTo>
                    <a:pt x="36151" y="32949"/>
                  </a:moveTo>
                  <a:lnTo>
                    <a:pt x="36151" y="32949"/>
                  </a:lnTo>
                  <a:cubicBezTo>
                    <a:pt x="27823" y="0"/>
                    <a:pt x="27823" y="0"/>
                    <a:pt x="27823" y="0"/>
                  </a:cubicBezTo>
                  <a:cubicBezTo>
                    <a:pt x="2649" y="0"/>
                    <a:pt x="2649" y="0"/>
                    <a:pt x="2649" y="0"/>
                  </a:cubicBezTo>
                  <a:lnTo>
                    <a:pt x="0" y="3050"/>
                  </a:lnTo>
                  <a:cubicBezTo>
                    <a:pt x="0" y="6101"/>
                    <a:pt x="2649" y="9152"/>
                    <a:pt x="2649" y="9152"/>
                  </a:cubicBezTo>
                  <a:cubicBezTo>
                    <a:pt x="22145" y="9152"/>
                    <a:pt x="22145" y="9152"/>
                    <a:pt x="22145" y="9152"/>
                  </a:cubicBezTo>
                  <a:cubicBezTo>
                    <a:pt x="30662" y="32949"/>
                    <a:pt x="30662" y="32949"/>
                    <a:pt x="30662" y="32949"/>
                  </a:cubicBezTo>
                  <a:lnTo>
                    <a:pt x="30662" y="32949"/>
                  </a:lnTo>
                  <a:cubicBezTo>
                    <a:pt x="36151" y="80949"/>
                    <a:pt x="36151" y="80949"/>
                    <a:pt x="36151" y="80949"/>
                  </a:cubicBezTo>
                  <a:cubicBezTo>
                    <a:pt x="36151" y="89898"/>
                    <a:pt x="44479" y="95796"/>
                    <a:pt x="52807" y="95796"/>
                  </a:cubicBezTo>
                  <a:cubicBezTo>
                    <a:pt x="91798" y="95796"/>
                    <a:pt x="91798" y="95796"/>
                    <a:pt x="91798" y="95796"/>
                  </a:cubicBezTo>
                  <a:cubicBezTo>
                    <a:pt x="100315" y="95796"/>
                    <a:pt x="108643" y="89898"/>
                    <a:pt x="108643" y="80949"/>
                  </a:cubicBezTo>
                  <a:cubicBezTo>
                    <a:pt x="119810" y="32949"/>
                    <a:pt x="119810" y="32949"/>
                    <a:pt x="119810" y="32949"/>
                  </a:cubicBezTo>
                  <a:lnTo>
                    <a:pt x="36151" y="32949"/>
                  </a:lnTo>
                  <a:close/>
                  <a:moveTo>
                    <a:pt x="100315" y="80949"/>
                  </a:moveTo>
                  <a:lnTo>
                    <a:pt x="100315" y="80949"/>
                  </a:lnTo>
                  <a:cubicBezTo>
                    <a:pt x="100315" y="84000"/>
                    <a:pt x="97476" y="86847"/>
                    <a:pt x="91798" y="86847"/>
                  </a:cubicBezTo>
                  <a:cubicBezTo>
                    <a:pt x="52807" y="86847"/>
                    <a:pt x="52807" y="86847"/>
                    <a:pt x="52807" y="86847"/>
                  </a:cubicBezTo>
                  <a:cubicBezTo>
                    <a:pt x="47318" y="86847"/>
                    <a:pt x="44479" y="84000"/>
                    <a:pt x="44479" y="80949"/>
                  </a:cubicBezTo>
                  <a:cubicBezTo>
                    <a:pt x="38990" y="39050"/>
                    <a:pt x="38990" y="39050"/>
                    <a:pt x="38990" y="39050"/>
                  </a:cubicBezTo>
                  <a:cubicBezTo>
                    <a:pt x="108643" y="39050"/>
                    <a:pt x="108643" y="39050"/>
                    <a:pt x="108643" y="39050"/>
                  </a:cubicBezTo>
                  <a:lnTo>
                    <a:pt x="100315" y="80949"/>
                  </a:lnTo>
                  <a:close/>
                  <a:moveTo>
                    <a:pt x="52807" y="104949"/>
                  </a:moveTo>
                  <a:lnTo>
                    <a:pt x="52807" y="104949"/>
                  </a:lnTo>
                  <a:cubicBezTo>
                    <a:pt x="47318" y="104949"/>
                    <a:pt x="44479" y="107796"/>
                    <a:pt x="44479" y="110847"/>
                  </a:cubicBezTo>
                  <a:cubicBezTo>
                    <a:pt x="44479" y="116949"/>
                    <a:pt x="47318" y="119796"/>
                    <a:pt x="52807" y="119796"/>
                  </a:cubicBezTo>
                  <a:cubicBezTo>
                    <a:pt x="55646" y="119796"/>
                    <a:pt x="58485" y="116949"/>
                    <a:pt x="58485" y="110847"/>
                  </a:cubicBezTo>
                  <a:cubicBezTo>
                    <a:pt x="58485" y="107796"/>
                    <a:pt x="55646" y="104949"/>
                    <a:pt x="52807" y="104949"/>
                  </a:cubicBezTo>
                  <a:close/>
                  <a:moveTo>
                    <a:pt x="89148" y="104949"/>
                  </a:moveTo>
                  <a:lnTo>
                    <a:pt x="89148" y="104949"/>
                  </a:lnTo>
                  <a:cubicBezTo>
                    <a:pt x="86309" y="104949"/>
                    <a:pt x="80630" y="107796"/>
                    <a:pt x="80630" y="110847"/>
                  </a:cubicBezTo>
                  <a:cubicBezTo>
                    <a:pt x="80630" y="116949"/>
                    <a:pt x="86309" y="119796"/>
                    <a:pt x="89148" y="119796"/>
                  </a:cubicBezTo>
                  <a:cubicBezTo>
                    <a:pt x="91798" y="119796"/>
                    <a:pt x="97476" y="116949"/>
                    <a:pt x="97476" y="110847"/>
                  </a:cubicBezTo>
                  <a:cubicBezTo>
                    <a:pt x="97476" y="107796"/>
                    <a:pt x="91798" y="104949"/>
                    <a:pt x="89148" y="104949"/>
                  </a:cubicBezTo>
                  <a:close/>
                </a:path>
              </a:pathLst>
            </a:custGeom>
            <a:solidFill>
              <a:srgbClr val="111111"/>
            </a:solidFill>
            <a:ln>
              <a:noFill/>
            </a:ln>
          </p:spPr>
          <p:txBody>
            <a:bodyPr lIns="45713" tIns="22850" rIns="45713" bIns="22850" anchor="ctr" anchorCtr="0">
              <a:noAutofit/>
            </a:bodyPr>
            <a:lstStyle/>
            <a:p>
              <a:endParaRPr>
                <a:solidFill>
                  <a:schemeClr val="dk1"/>
                </a:solidFill>
                <a:latin typeface="Roboto"/>
                <a:ea typeface="Roboto"/>
                <a:cs typeface="Roboto"/>
                <a:sym typeface="Roboto"/>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943528" y="1555635"/>
            <a:ext cx="4512310" cy="1198880"/>
          </a:xfrm>
          <a:prstGeom prst="rect">
            <a:avLst/>
          </a:prstGeom>
          <a:noFill/>
        </p:spPr>
        <p:txBody>
          <a:bodyPr wrap="none" rtlCol="0">
            <a:spAutoFit/>
          </a:bodyPr>
          <a:lstStyle/>
          <a:p>
            <a:r>
              <a:rPr lang="en-US" altLang="zh-CN" sz="7200" b="1" dirty="0">
                <a:solidFill>
                  <a:schemeClr val="bg2">
                    <a:lumMod val="50000"/>
                  </a:schemeClr>
                </a:solidFill>
                <a:latin typeface="Montserrat" charset="0"/>
                <a:ea typeface="Montserrat" charset="0"/>
                <a:cs typeface="Montserrat" charset="0"/>
              </a:rPr>
              <a:t>PART 02</a:t>
            </a:r>
          </a:p>
        </p:txBody>
      </p:sp>
      <p:sp>
        <p:nvSpPr>
          <p:cNvPr id="5" name="TextBox 4"/>
          <p:cNvSpPr txBox="1"/>
          <p:nvPr/>
        </p:nvSpPr>
        <p:spPr>
          <a:xfrm>
            <a:off x="3323133" y="2755766"/>
            <a:ext cx="6501648" cy="707886"/>
          </a:xfrm>
          <a:prstGeom prst="rect">
            <a:avLst/>
          </a:prstGeom>
          <a:noFill/>
        </p:spPr>
        <p:txBody>
          <a:bodyPr wrap="square" rtlCol="0">
            <a:spAutoFit/>
          </a:bodyPr>
          <a:lstStyle/>
          <a:p>
            <a:pPr algn="ctr"/>
            <a:r>
              <a:rPr lang="zh-CN" altLang="en-US" sz="4000" dirty="0">
                <a:solidFill>
                  <a:schemeClr val="tx1">
                    <a:lumMod val="75000"/>
                    <a:lumOff val="25000"/>
                  </a:schemeClr>
                </a:solidFill>
                <a:latin typeface="Arvo" charset="0"/>
                <a:ea typeface="Arvo" charset="0"/>
                <a:cs typeface="Arvo" charset="0"/>
              </a:rPr>
              <a:t>在此输入您的替换标题</a:t>
            </a:r>
            <a:endParaRPr lang="en-US" sz="4000" dirty="0">
              <a:solidFill>
                <a:schemeClr val="tx1">
                  <a:lumMod val="75000"/>
                  <a:lumOff val="25000"/>
                </a:schemeClr>
              </a:solidFill>
              <a:latin typeface="Arvo" charset="0"/>
              <a:ea typeface="Arvo" charset="0"/>
              <a:cs typeface="Arvo" charset="0"/>
            </a:endParaRPr>
          </a:p>
        </p:txBody>
      </p:sp>
      <p:sp>
        <p:nvSpPr>
          <p:cNvPr id="6" name="Rectangle 5"/>
          <p:cNvSpPr/>
          <p:nvPr/>
        </p:nvSpPr>
        <p:spPr>
          <a:xfrm>
            <a:off x="1595312" y="3590417"/>
            <a:ext cx="9001376" cy="938719"/>
          </a:xfrm>
          <a:prstGeom prst="rect">
            <a:avLst/>
          </a:prstGeom>
        </p:spPr>
        <p:txBody>
          <a:bodyPr wrap="square">
            <a:spAutoFit/>
          </a:bodyPr>
          <a:lstStyle/>
          <a:p>
            <a:pPr algn="ctr">
              <a:lnSpc>
                <a:spcPct val="150000"/>
              </a:lnSpc>
              <a:defRPr/>
            </a:pPr>
            <a:r>
              <a:rPr lang="zh-CN" altLang="en-US" sz="1000" dirty="0">
                <a:solidFill>
                  <a:prstClr val="black">
                    <a:lumMod val="65000"/>
                    <a:lumOff val="35000"/>
                  </a:prstClr>
                </a:solidFill>
                <a:latin typeface="Roboto Light" charset="0"/>
                <a:ea typeface="Roboto Light" charset="0"/>
                <a:cs typeface="Roboto Light" charset="0"/>
              </a:rPr>
              <a:t>点击输入您的替换内容感谢您的支持点击输入您的替换内容感谢您的支持点击输入您的替换内容感谢您的支持</a:t>
            </a:r>
            <a:endParaRPr lang="en-US" altLang="zh-CN" sz="1000" dirty="0">
              <a:solidFill>
                <a:prstClr val="black">
                  <a:lumMod val="65000"/>
                  <a:lumOff val="35000"/>
                </a:prstClr>
              </a:solidFill>
              <a:latin typeface="Roboto Light" charset="0"/>
              <a:ea typeface="Roboto Light" charset="0"/>
              <a:cs typeface="Roboto Light" charset="0"/>
            </a:endParaRPr>
          </a:p>
          <a:p>
            <a:pPr algn="ctr">
              <a:lnSpc>
                <a:spcPct val="150000"/>
              </a:lnSpc>
              <a:defRPr/>
            </a:pPr>
            <a:r>
              <a:rPr lang="zh-CN" altLang="en-US" sz="1000" dirty="0">
                <a:solidFill>
                  <a:prstClr val="black">
                    <a:lumMod val="65000"/>
                    <a:lumOff val="35000"/>
                  </a:prstClr>
                </a:solidFill>
                <a:latin typeface="Roboto Light" charset="0"/>
                <a:ea typeface="Roboto Light" charset="0"/>
                <a:cs typeface="Roboto Light" charset="0"/>
              </a:rPr>
              <a:t>点击输入您的替换内容感谢您的支持点击输入您的替换内容感谢您的支持点击输入您的替换内容感谢您的支持点击输入您的替换内容感谢您的支持</a:t>
            </a:r>
            <a:endParaRPr lang="en-US" altLang="zh-CN" sz="1000" dirty="0">
              <a:solidFill>
                <a:prstClr val="black">
                  <a:lumMod val="65000"/>
                  <a:lumOff val="35000"/>
                </a:prstClr>
              </a:solidFill>
              <a:latin typeface="Roboto Light" charset="0"/>
              <a:ea typeface="Roboto Light" charset="0"/>
              <a:cs typeface="Roboto Light" charset="0"/>
            </a:endParaRPr>
          </a:p>
          <a:p>
            <a:pPr algn="ctr">
              <a:lnSpc>
                <a:spcPct val="150000"/>
              </a:lnSpc>
              <a:defRPr/>
            </a:pPr>
            <a:r>
              <a:rPr lang="zh-CN" altLang="en-US" sz="1000" dirty="0">
                <a:solidFill>
                  <a:prstClr val="black">
                    <a:lumMod val="65000"/>
                    <a:lumOff val="35000"/>
                  </a:prstClr>
                </a:solidFill>
                <a:latin typeface="Roboto Light" charset="0"/>
                <a:ea typeface="Roboto Light" charset="0"/>
                <a:cs typeface="Roboto Light" charset="0"/>
              </a:rPr>
              <a:t>点击输入您的替换内容感谢您的支持点击输入您的替换内容感谢您的支持</a:t>
            </a:r>
            <a:endParaRPr lang="en-US" altLang="zh-CN" sz="1000" dirty="0">
              <a:solidFill>
                <a:prstClr val="black">
                  <a:lumMod val="65000"/>
                  <a:lumOff val="35000"/>
                </a:prstClr>
              </a:solidFill>
              <a:latin typeface="Roboto Light" charset="0"/>
              <a:ea typeface="Roboto Light" charset="0"/>
              <a:cs typeface="Roboto Light" charset="0"/>
            </a:endParaRPr>
          </a:p>
          <a:p>
            <a:pPr algn="ctr" fontAlgn="base"/>
            <a:endParaRPr lang="en-US" sz="1000" dirty="0">
              <a:solidFill>
                <a:schemeClr val="tx1">
                  <a:lumMod val="65000"/>
                  <a:lumOff val="35000"/>
                </a:schemeClr>
              </a:solidFill>
              <a:effectLst/>
              <a:latin typeface="Open Sans Light" charset="0"/>
              <a:ea typeface="Open Sans Light" charset="0"/>
              <a:cs typeface="Open Sans Light" charset="0"/>
            </a:endParaRPr>
          </a:p>
        </p:txBody>
      </p:sp>
      <p:sp>
        <p:nvSpPr>
          <p:cNvPr id="7" name="Rectangle 6"/>
          <p:cNvSpPr/>
          <p:nvPr/>
        </p:nvSpPr>
        <p:spPr>
          <a:xfrm>
            <a:off x="2400049" y="3071782"/>
            <a:ext cx="1706006" cy="7585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0" y="0"/>
            <a:ext cx="12192000" cy="80682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图片占位符 14" descr="图片包含 户外, 日落, 水, 自然&#10;&#10;描述已自动生成"/>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33021" b="33021"/>
          <a:stretch>
            <a:fillRect/>
          </a:stretch>
        </p:blipFill>
        <p:spPr/>
      </p:pic>
      <p:sp>
        <p:nvSpPr>
          <p:cNvPr id="16" name="矩形 15"/>
          <p:cNvSpPr/>
          <p:nvPr/>
        </p:nvSpPr>
        <p:spPr>
          <a:xfrm>
            <a:off x="0" y="4529137"/>
            <a:ext cx="12192000" cy="2328862"/>
          </a:xfrm>
          <a:prstGeom prst="rect">
            <a:avLst/>
          </a:prstGeom>
          <a:gradFill>
            <a:gsLst>
              <a:gs pos="0">
                <a:srgbClr val="E7C9D6"/>
              </a:gs>
              <a:gs pos="100000">
                <a:srgbClr val="865D97"/>
              </a:gs>
            </a:gsLst>
            <a:lin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p14:switch dir="l"/>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010921" y="1667833"/>
            <a:ext cx="3262432" cy="1323439"/>
          </a:xfrm>
          <a:prstGeom prst="rect">
            <a:avLst/>
          </a:prstGeom>
          <a:noFill/>
        </p:spPr>
        <p:txBody>
          <a:bodyPr wrap="none" rtlCol="0">
            <a:spAutoFit/>
          </a:bodyPr>
          <a:lstStyle/>
          <a:p>
            <a:r>
              <a:rPr lang="zh-CN" altLang="en-US" sz="4000" dirty="0">
                <a:solidFill>
                  <a:schemeClr val="tx1">
                    <a:lumMod val="75000"/>
                    <a:lumOff val="25000"/>
                  </a:schemeClr>
                </a:solidFill>
                <a:latin typeface="Arvo" charset="0"/>
                <a:ea typeface="Arvo" charset="0"/>
                <a:cs typeface="Arvo" charset="0"/>
              </a:rPr>
              <a:t>在此输入您的</a:t>
            </a:r>
            <a:endParaRPr lang="en-US" altLang="zh-CN" sz="4000" dirty="0">
              <a:solidFill>
                <a:schemeClr val="tx1">
                  <a:lumMod val="75000"/>
                  <a:lumOff val="25000"/>
                </a:schemeClr>
              </a:solidFill>
              <a:latin typeface="Arvo" charset="0"/>
              <a:ea typeface="Arvo" charset="0"/>
              <a:cs typeface="Arvo" charset="0"/>
            </a:endParaRPr>
          </a:p>
          <a:p>
            <a:r>
              <a:rPr lang="zh-CN" altLang="en-US" sz="4000" dirty="0">
                <a:solidFill>
                  <a:schemeClr val="tx1">
                    <a:lumMod val="75000"/>
                    <a:lumOff val="25000"/>
                  </a:schemeClr>
                </a:solidFill>
                <a:latin typeface="Arvo" charset="0"/>
                <a:ea typeface="Arvo" charset="0"/>
                <a:cs typeface="Arvo" charset="0"/>
              </a:rPr>
              <a:t>替换标题</a:t>
            </a:r>
            <a:endParaRPr lang="en-US" sz="4000" dirty="0">
              <a:solidFill>
                <a:schemeClr val="tx1">
                  <a:lumMod val="75000"/>
                  <a:lumOff val="25000"/>
                </a:schemeClr>
              </a:solidFill>
              <a:latin typeface="Arvo" charset="0"/>
              <a:ea typeface="Arvo" charset="0"/>
              <a:cs typeface="Arvo" charset="0"/>
            </a:endParaRPr>
          </a:p>
        </p:txBody>
      </p:sp>
      <p:sp>
        <p:nvSpPr>
          <p:cNvPr id="9" name="Rectangle 8"/>
          <p:cNvSpPr/>
          <p:nvPr/>
        </p:nvSpPr>
        <p:spPr>
          <a:xfrm>
            <a:off x="2010921" y="4372741"/>
            <a:ext cx="3813760" cy="1449884"/>
          </a:xfrm>
          <a:prstGeom prst="rect">
            <a:avLst/>
          </a:prstGeom>
        </p:spPr>
        <p:txBody>
          <a:bodyPr wrap="square">
            <a:spAutoFit/>
          </a:bodyPr>
          <a:lstStyle/>
          <a:p>
            <a:pPr algn="just">
              <a:lnSpc>
                <a:spcPct val="150000"/>
              </a:lnSpc>
              <a:defRPr/>
            </a:pPr>
            <a:r>
              <a:rPr lang="zh-CN" altLang="en-US" sz="1000" b="1" dirty="0">
                <a:solidFill>
                  <a:prstClr val="black">
                    <a:lumMod val="65000"/>
                    <a:lumOff val="35000"/>
                  </a:prstClr>
                </a:solidFill>
                <a:latin typeface="Roboto Light" charset="0"/>
                <a:ea typeface="Roboto Light" charset="0"/>
                <a:cs typeface="Roboto Light" charset="0"/>
              </a:rPr>
              <a:t>点击输入您的替换内容</a:t>
            </a:r>
            <a:r>
              <a:rPr lang="zh-CN" altLang="en-US" sz="1000" dirty="0">
                <a:solidFill>
                  <a:prstClr val="black">
                    <a:lumMod val="65000"/>
                    <a:lumOff val="35000"/>
                  </a:prstClr>
                </a:solidFill>
                <a:latin typeface="Roboto Light" charset="0"/>
                <a:ea typeface="Roboto Light" charset="0"/>
                <a:cs typeface="Roboto Light" charset="0"/>
              </a:rPr>
              <a:t>感谢您的支持点击输入您的替换内容感谢您的支持点击输入您的替换内容感谢您的支持</a:t>
            </a:r>
            <a:endParaRPr lang="en-US" altLang="zh-CN" sz="1000" dirty="0">
              <a:solidFill>
                <a:prstClr val="black">
                  <a:lumMod val="65000"/>
                  <a:lumOff val="35000"/>
                </a:prstClr>
              </a:solidFill>
              <a:latin typeface="Roboto Light" charset="0"/>
              <a:ea typeface="Roboto Light" charset="0"/>
              <a:cs typeface="Roboto Light" charset="0"/>
            </a:endParaRPr>
          </a:p>
          <a:p>
            <a:pPr algn="just">
              <a:lnSpc>
                <a:spcPct val="150000"/>
              </a:lnSpc>
              <a:defRPr/>
            </a:pPr>
            <a:endParaRPr lang="en-US" altLang="zh-CN" sz="1000" dirty="0">
              <a:solidFill>
                <a:prstClr val="black">
                  <a:lumMod val="65000"/>
                  <a:lumOff val="35000"/>
                </a:prstClr>
              </a:solidFill>
              <a:latin typeface="Roboto Light" charset="0"/>
              <a:ea typeface="Roboto Light" charset="0"/>
              <a:cs typeface="Roboto Light" charset="0"/>
            </a:endParaRPr>
          </a:p>
          <a:p>
            <a:pPr algn="just">
              <a:lnSpc>
                <a:spcPct val="150000"/>
              </a:lnSpc>
              <a:defRPr/>
            </a:pPr>
            <a:r>
              <a:rPr lang="zh-CN" altLang="en-US" sz="1000" dirty="0">
                <a:solidFill>
                  <a:prstClr val="black">
                    <a:lumMod val="65000"/>
                    <a:lumOff val="35000"/>
                  </a:prstClr>
                </a:solidFill>
                <a:latin typeface="Roboto Light" charset="0"/>
                <a:ea typeface="Roboto Light" charset="0"/>
                <a:cs typeface="Roboto Light" charset="0"/>
              </a:rPr>
              <a:t>点击输入您的替换内容感谢您的支持点击输入您的替换内容感谢您的支持点击输入您的替换内容感谢您的支持点击输入您的替换内容感谢您的支持</a:t>
            </a:r>
            <a:endParaRPr lang="en-US" altLang="zh-CN" sz="1000" dirty="0">
              <a:solidFill>
                <a:prstClr val="black">
                  <a:lumMod val="65000"/>
                  <a:lumOff val="35000"/>
                </a:prstClr>
              </a:solidFill>
              <a:latin typeface="Roboto Light" charset="0"/>
              <a:ea typeface="Roboto Light" charset="0"/>
              <a:cs typeface="Roboto Light" charset="0"/>
            </a:endParaRPr>
          </a:p>
        </p:txBody>
      </p:sp>
      <p:sp>
        <p:nvSpPr>
          <p:cNvPr id="10" name="TextBox 9"/>
          <p:cNvSpPr txBox="1"/>
          <p:nvPr/>
        </p:nvSpPr>
        <p:spPr>
          <a:xfrm>
            <a:off x="2010921" y="3875567"/>
            <a:ext cx="844527" cy="307777"/>
          </a:xfrm>
          <a:prstGeom prst="rect">
            <a:avLst/>
          </a:prstGeom>
          <a:noFill/>
        </p:spPr>
        <p:txBody>
          <a:bodyPr wrap="none" rtlCol="0">
            <a:spAutoFit/>
          </a:bodyPr>
          <a:lstStyle/>
          <a:p>
            <a:r>
              <a:rPr lang="en-US" altLang="zh-CN" sz="1400" dirty="0">
                <a:latin typeface="Montserrat Ultra Light" charset="0"/>
                <a:ea typeface="Montserrat Ultra Light" charset="0"/>
                <a:cs typeface="Montserrat Ultra Light" charset="0"/>
              </a:rPr>
              <a:t>DOCER</a:t>
            </a:r>
            <a:endParaRPr lang="en-US" sz="1400" dirty="0">
              <a:latin typeface="Montserrat Ultra Light" charset="0"/>
              <a:ea typeface="Montserrat Ultra Light" charset="0"/>
              <a:cs typeface="Montserrat Ultra Light" charset="0"/>
            </a:endParaRPr>
          </a:p>
        </p:txBody>
      </p:sp>
      <p:sp>
        <p:nvSpPr>
          <p:cNvPr id="11" name="Rectangle 10"/>
          <p:cNvSpPr/>
          <p:nvPr/>
        </p:nvSpPr>
        <p:spPr>
          <a:xfrm>
            <a:off x="2103994" y="3180669"/>
            <a:ext cx="636031" cy="457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11"/>
          <p:cNvSpPr/>
          <p:nvPr/>
        </p:nvSpPr>
        <p:spPr>
          <a:xfrm>
            <a:off x="87892" y="824789"/>
            <a:ext cx="1256814" cy="5208422"/>
          </a:xfrm>
          <a:custGeom>
            <a:avLst/>
            <a:gdLst/>
            <a:ahLst/>
            <a:cxnLst/>
            <a:rect l="l" t="t" r="r" b="b"/>
            <a:pathLst>
              <a:path w="1129308" h="4283869">
                <a:moveTo>
                  <a:pt x="255985" y="3751659"/>
                </a:moveTo>
                <a:cubicBezTo>
                  <a:pt x="226616" y="3751659"/>
                  <a:pt x="202903" y="3759498"/>
                  <a:pt x="184845" y="3775174"/>
                </a:cubicBezTo>
                <a:cubicBezTo>
                  <a:pt x="166787" y="3790851"/>
                  <a:pt x="155377" y="3812977"/>
                  <a:pt x="150614" y="3841552"/>
                </a:cubicBezTo>
                <a:cubicBezTo>
                  <a:pt x="148630" y="3855839"/>
                  <a:pt x="147638" y="3898702"/>
                  <a:pt x="147638" y="3970139"/>
                </a:cubicBezTo>
                <a:lnTo>
                  <a:pt x="147638" y="4107656"/>
                </a:lnTo>
                <a:lnTo>
                  <a:pt x="369094" y="4107656"/>
                </a:lnTo>
                <a:lnTo>
                  <a:pt x="369094" y="3977283"/>
                </a:lnTo>
                <a:cubicBezTo>
                  <a:pt x="369094" y="3892748"/>
                  <a:pt x="365522" y="3839964"/>
                  <a:pt x="358379" y="3818930"/>
                </a:cubicBezTo>
                <a:cubicBezTo>
                  <a:pt x="351235" y="3797895"/>
                  <a:pt x="338932" y="3781425"/>
                  <a:pt x="321469" y="3769519"/>
                </a:cubicBezTo>
                <a:cubicBezTo>
                  <a:pt x="304007" y="3757613"/>
                  <a:pt x="282179" y="3751659"/>
                  <a:pt x="255985" y="3751659"/>
                </a:cubicBezTo>
                <a:close/>
                <a:moveTo>
                  <a:pt x="872729" y="3499247"/>
                </a:moveTo>
                <a:lnTo>
                  <a:pt x="872729" y="3709988"/>
                </a:lnTo>
                <a:lnTo>
                  <a:pt x="682824" y="3837384"/>
                </a:lnTo>
                <a:cubicBezTo>
                  <a:pt x="614958" y="3882628"/>
                  <a:pt x="572195" y="3913584"/>
                  <a:pt x="554534" y="3930253"/>
                </a:cubicBezTo>
                <a:cubicBezTo>
                  <a:pt x="536873" y="3946922"/>
                  <a:pt x="524768" y="3964583"/>
                  <a:pt x="518220" y="3983236"/>
                </a:cubicBezTo>
                <a:cubicBezTo>
                  <a:pt x="511671" y="4001889"/>
                  <a:pt x="508397" y="4031456"/>
                  <a:pt x="508397" y="4071938"/>
                </a:cubicBezTo>
                <a:lnTo>
                  <a:pt x="508397" y="4107656"/>
                </a:lnTo>
                <a:lnTo>
                  <a:pt x="872729" y="4107656"/>
                </a:lnTo>
                <a:lnTo>
                  <a:pt x="872729" y="4283869"/>
                </a:lnTo>
                <a:lnTo>
                  <a:pt x="0" y="4283869"/>
                </a:lnTo>
                <a:lnTo>
                  <a:pt x="0" y="3912989"/>
                </a:lnTo>
                <a:cubicBezTo>
                  <a:pt x="0" y="3819723"/>
                  <a:pt x="7839" y="3751957"/>
                  <a:pt x="23515" y="3709690"/>
                </a:cubicBezTo>
                <a:cubicBezTo>
                  <a:pt x="39192" y="3667423"/>
                  <a:pt x="67072" y="3633589"/>
                  <a:pt x="107157" y="3608189"/>
                </a:cubicBezTo>
                <a:cubicBezTo>
                  <a:pt x="147241" y="3582789"/>
                  <a:pt x="193080" y="3570089"/>
                  <a:pt x="244674" y="3570089"/>
                </a:cubicBezTo>
                <a:cubicBezTo>
                  <a:pt x="310158" y="3570089"/>
                  <a:pt x="364232" y="3589338"/>
                  <a:pt x="406897" y="3627834"/>
                </a:cubicBezTo>
                <a:cubicBezTo>
                  <a:pt x="449561" y="3666331"/>
                  <a:pt x="476449" y="3723878"/>
                  <a:pt x="487561" y="3800475"/>
                </a:cubicBezTo>
                <a:cubicBezTo>
                  <a:pt x="509786" y="3762375"/>
                  <a:pt x="534194" y="3730923"/>
                  <a:pt x="560785" y="3706118"/>
                </a:cubicBezTo>
                <a:cubicBezTo>
                  <a:pt x="587375" y="3681313"/>
                  <a:pt x="634604" y="3647877"/>
                  <a:pt x="702469" y="3605808"/>
                </a:cubicBezTo>
                <a:close/>
                <a:moveTo>
                  <a:pt x="502444" y="3033713"/>
                </a:moveTo>
                <a:cubicBezTo>
                  <a:pt x="454025" y="3034903"/>
                  <a:pt x="417215" y="3047405"/>
                  <a:pt x="392014" y="3071217"/>
                </a:cubicBezTo>
                <a:cubicBezTo>
                  <a:pt x="366812" y="3095030"/>
                  <a:pt x="354211" y="3124002"/>
                  <a:pt x="354211" y="3158133"/>
                </a:cubicBezTo>
                <a:cubicBezTo>
                  <a:pt x="354211" y="3194645"/>
                  <a:pt x="367507" y="3224808"/>
                  <a:pt x="394097" y="3248620"/>
                </a:cubicBezTo>
                <a:cubicBezTo>
                  <a:pt x="420688" y="3272433"/>
                  <a:pt x="456803" y="3284141"/>
                  <a:pt x="502444" y="3283744"/>
                </a:cubicBezTo>
                <a:close/>
                <a:moveTo>
                  <a:pt x="604838" y="2867620"/>
                </a:moveTo>
                <a:lnTo>
                  <a:pt x="604838" y="3286720"/>
                </a:lnTo>
                <a:cubicBezTo>
                  <a:pt x="654447" y="3285530"/>
                  <a:pt x="693043" y="3272036"/>
                  <a:pt x="720626" y="3246239"/>
                </a:cubicBezTo>
                <a:cubicBezTo>
                  <a:pt x="748209" y="3220442"/>
                  <a:pt x="762000" y="3188295"/>
                  <a:pt x="762000" y="3149798"/>
                </a:cubicBezTo>
                <a:cubicBezTo>
                  <a:pt x="762000" y="3123605"/>
                  <a:pt x="754857" y="3101578"/>
                  <a:pt x="740569" y="3083719"/>
                </a:cubicBezTo>
                <a:cubicBezTo>
                  <a:pt x="726282" y="3065859"/>
                  <a:pt x="703263" y="3052366"/>
                  <a:pt x="671513" y="3043237"/>
                </a:cubicBezTo>
                <a:lnTo>
                  <a:pt x="699493" y="2876550"/>
                </a:lnTo>
                <a:cubicBezTo>
                  <a:pt x="760611" y="2897981"/>
                  <a:pt x="807145" y="2931815"/>
                  <a:pt x="839093" y="2978051"/>
                </a:cubicBezTo>
                <a:cubicBezTo>
                  <a:pt x="871042" y="3024287"/>
                  <a:pt x="887016" y="3082131"/>
                  <a:pt x="887016" y="3151584"/>
                </a:cubicBezTo>
                <a:cubicBezTo>
                  <a:pt x="887016" y="3261519"/>
                  <a:pt x="851099" y="3342878"/>
                  <a:pt x="779265" y="3395663"/>
                </a:cubicBezTo>
                <a:cubicBezTo>
                  <a:pt x="721718" y="3437334"/>
                  <a:pt x="649089" y="3458170"/>
                  <a:pt x="561380" y="3458170"/>
                </a:cubicBezTo>
                <a:cubicBezTo>
                  <a:pt x="456605" y="3458170"/>
                  <a:pt x="374551" y="3430786"/>
                  <a:pt x="315218" y="3376017"/>
                </a:cubicBezTo>
                <a:cubicBezTo>
                  <a:pt x="255886" y="3321248"/>
                  <a:pt x="226219" y="3251994"/>
                  <a:pt x="226219" y="3168253"/>
                </a:cubicBezTo>
                <a:cubicBezTo>
                  <a:pt x="226219" y="3074194"/>
                  <a:pt x="257275" y="2999978"/>
                  <a:pt x="319386" y="2945606"/>
                </a:cubicBezTo>
                <a:cubicBezTo>
                  <a:pt x="381496" y="2891234"/>
                  <a:pt x="476647" y="2865239"/>
                  <a:pt x="604838" y="2867620"/>
                </a:cubicBezTo>
                <a:close/>
                <a:moveTo>
                  <a:pt x="872729" y="2153841"/>
                </a:moveTo>
                <a:lnTo>
                  <a:pt x="872729" y="2359223"/>
                </a:lnTo>
                <a:lnTo>
                  <a:pt x="676871" y="2487811"/>
                </a:lnTo>
                <a:lnTo>
                  <a:pt x="872729" y="2617589"/>
                </a:lnTo>
                <a:lnTo>
                  <a:pt x="872729" y="2813447"/>
                </a:lnTo>
                <a:lnTo>
                  <a:pt x="547093" y="2585442"/>
                </a:lnTo>
                <a:lnTo>
                  <a:pt x="240507" y="2803922"/>
                </a:lnTo>
                <a:lnTo>
                  <a:pt x="240507" y="2599729"/>
                </a:lnTo>
                <a:lnTo>
                  <a:pt x="414338" y="2487811"/>
                </a:lnTo>
                <a:lnTo>
                  <a:pt x="240507" y="2369939"/>
                </a:lnTo>
                <a:lnTo>
                  <a:pt x="240507" y="2173486"/>
                </a:lnTo>
                <a:lnTo>
                  <a:pt x="539949" y="2387798"/>
                </a:lnTo>
                <a:close/>
                <a:moveTo>
                  <a:pt x="555427" y="1615083"/>
                </a:moveTo>
                <a:cubicBezTo>
                  <a:pt x="493514" y="1615083"/>
                  <a:pt x="445889" y="1629866"/>
                  <a:pt x="412552" y="1659434"/>
                </a:cubicBezTo>
                <a:cubicBezTo>
                  <a:pt x="379214" y="1689001"/>
                  <a:pt x="362546" y="1725612"/>
                  <a:pt x="362546" y="1769269"/>
                </a:cubicBezTo>
                <a:cubicBezTo>
                  <a:pt x="362546" y="1812925"/>
                  <a:pt x="379214" y="1849636"/>
                  <a:pt x="412552" y="1879402"/>
                </a:cubicBezTo>
                <a:cubicBezTo>
                  <a:pt x="445889" y="1909167"/>
                  <a:pt x="493911" y="1924050"/>
                  <a:pt x="556618" y="1924050"/>
                </a:cubicBezTo>
                <a:cubicBezTo>
                  <a:pt x="619324" y="1924050"/>
                  <a:pt x="667346" y="1909167"/>
                  <a:pt x="700683" y="1879402"/>
                </a:cubicBezTo>
                <a:cubicBezTo>
                  <a:pt x="734021" y="1849636"/>
                  <a:pt x="750690" y="1812925"/>
                  <a:pt x="750690" y="1769269"/>
                </a:cubicBezTo>
                <a:cubicBezTo>
                  <a:pt x="750690" y="1725612"/>
                  <a:pt x="734021" y="1689001"/>
                  <a:pt x="700683" y="1659434"/>
                </a:cubicBezTo>
                <a:cubicBezTo>
                  <a:pt x="667346" y="1629866"/>
                  <a:pt x="618927" y="1615083"/>
                  <a:pt x="555427" y="1615083"/>
                </a:cubicBezTo>
                <a:close/>
                <a:moveTo>
                  <a:pt x="554832" y="1443037"/>
                </a:moveTo>
                <a:cubicBezTo>
                  <a:pt x="650479" y="1443037"/>
                  <a:pt x="729754" y="1473894"/>
                  <a:pt x="792659" y="1535609"/>
                </a:cubicBezTo>
                <a:cubicBezTo>
                  <a:pt x="855564" y="1597323"/>
                  <a:pt x="887016" y="1675011"/>
                  <a:pt x="887016" y="1768673"/>
                </a:cubicBezTo>
                <a:cubicBezTo>
                  <a:pt x="887016" y="1826617"/>
                  <a:pt x="873919" y="1881882"/>
                  <a:pt x="847725" y="1934468"/>
                </a:cubicBezTo>
                <a:cubicBezTo>
                  <a:pt x="821532" y="1987054"/>
                  <a:pt x="783134" y="2027039"/>
                  <a:pt x="732532" y="2054423"/>
                </a:cubicBezTo>
                <a:cubicBezTo>
                  <a:pt x="681931" y="2081808"/>
                  <a:pt x="620316" y="2095500"/>
                  <a:pt x="547688" y="2095500"/>
                </a:cubicBezTo>
                <a:cubicBezTo>
                  <a:pt x="492125" y="2095500"/>
                  <a:pt x="438349" y="2081808"/>
                  <a:pt x="386358" y="2054423"/>
                </a:cubicBezTo>
                <a:cubicBezTo>
                  <a:pt x="334368" y="2027039"/>
                  <a:pt x="294680" y="1988245"/>
                  <a:pt x="267296" y="1938040"/>
                </a:cubicBezTo>
                <a:cubicBezTo>
                  <a:pt x="239911" y="1887835"/>
                  <a:pt x="226219" y="1831777"/>
                  <a:pt x="226219" y="1769864"/>
                </a:cubicBezTo>
                <a:cubicBezTo>
                  <a:pt x="226219" y="1674217"/>
                  <a:pt x="257275" y="1595834"/>
                  <a:pt x="319386" y="1534715"/>
                </a:cubicBezTo>
                <a:cubicBezTo>
                  <a:pt x="381496" y="1473597"/>
                  <a:pt x="459978" y="1443037"/>
                  <a:pt x="554832" y="1443037"/>
                </a:cubicBezTo>
                <a:close/>
                <a:moveTo>
                  <a:pt x="479822" y="738783"/>
                </a:moveTo>
                <a:lnTo>
                  <a:pt x="872729" y="738783"/>
                </a:lnTo>
                <a:lnTo>
                  <a:pt x="872729" y="906065"/>
                </a:lnTo>
                <a:lnTo>
                  <a:pt x="550069" y="906065"/>
                </a:lnTo>
                <a:cubicBezTo>
                  <a:pt x="481807" y="906065"/>
                  <a:pt x="437654" y="909637"/>
                  <a:pt x="417612" y="916781"/>
                </a:cubicBezTo>
                <a:cubicBezTo>
                  <a:pt x="397570" y="923925"/>
                  <a:pt x="381993" y="935533"/>
                  <a:pt x="370880" y="951607"/>
                </a:cubicBezTo>
                <a:cubicBezTo>
                  <a:pt x="359768" y="967680"/>
                  <a:pt x="354211" y="987028"/>
                  <a:pt x="354211" y="1009650"/>
                </a:cubicBezTo>
                <a:cubicBezTo>
                  <a:pt x="354211" y="1038621"/>
                  <a:pt x="362149" y="1064617"/>
                  <a:pt x="378024" y="1087636"/>
                </a:cubicBezTo>
                <a:cubicBezTo>
                  <a:pt x="393899" y="1110654"/>
                  <a:pt x="414933" y="1126430"/>
                  <a:pt x="441127" y="1134963"/>
                </a:cubicBezTo>
                <a:cubicBezTo>
                  <a:pt x="467321" y="1143496"/>
                  <a:pt x="515739" y="1147762"/>
                  <a:pt x="586383" y="1147762"/>
                </a:cubicBezTo>
                <a:lnTo>
                  <a:pt x="872729" y="1147762"/>
                </a:lnTo>
                <a:lnTo>
                  <a:pt x="872729" y="1315045"/>
                </a:lnTo>
                <a:lnTo>
                  <a:pt x="240507" y="1315045"/>
                </a:lnTo>
                <a:lnTo>
                  <a:pt x="240507" y="1159668"/>
                </a:lnTo>
                <a:lnTo>
                  <a:pt x="333375" y="1159668"/>
                </a:lnTo>
                <a:cubicBezTo>
                  <a:pt x="261938" y="1104503"/>
                  <a:pt x="226219" y="1035050"/>
                  <a:pt x="226219" y="951309"/>
                </a:cubicBezTo>
                <a:cubicBezTo>
                  <a:pt x="226219" y="914400"/>
                  <a:pt x="232867" y="880665"/>
                  <a:pt x="246162" y="850106"/>
                </a:cubicBezTo>
                <a:cubicBezTo>
                  <a:pt x="259457" y="819547"/>
                  <a:pt x="276424" y="796429"/>
                  <a:pt x="297061" y="780752"/>
                </a:cubicBezTo>
                <a:cubicBezTo>
                  <a:pt x="317699" y="765075"/>
                  <a:pt x="341114" y="754162"/>
                  <a:pt x="367308" y="748010"/>
                </a:cubicBezTo>
                <a:cubicBezTo>
                  <a:pt x="393502" y="741858"/>
                  <a:pt x="431007" y="738783"/>
                  <a:pt x="479822" y="738783"/>
                </a:cubicBezTo>
                <a:close/>
                <a:moveTo>
                  <a:pt x="240507" y="0"/>
                </a:moveTo>
                <a:lnTo>
                  <a:pt x="848916" y="223242"/>
                </a:lnTo>
                <a:lnTo>
                  <a:pt x="959049" y="263128"/>
                </a:lnTo>
                <a:cubicBezTo>
                  <a:pt x="995958" y="277812"/>
                  <a:pt x="1024136" y="291802"/>
                  <a:pt x="1043583" y="305097"/>
                </a:cubicBezTo>
                <a:cubicBezTo>
                  <a:pt x="1063030" y="318393"/>
                  <a:pt x="1078806" y="333672"/>
                  <a:pt x="1090911" y="350936"/>
                </a:cubicBezTo>
                <a:cubicBezTo>
                  <a:pt x="1103015" y="368200"/>
                  <a:pt x="1112441" y="389433"/>
                  <a:pt x="1119188" y="414635"/>
                </a:cubicBezTo>
                <a:cubicBezTo>
                  <a:pt x="1125935" y="439836"/>
                  <a:pt x="1129308" y="468312"/>
                  <a:pt x="1129308" y="500063"/>
                </a:cubicBezTo>
                <a:cubicBezTo>
                  <a:pt x="1129308" y="532209"/>
                  <a:pt x="1125935" y="563761"/>
                  <a:pt x="1119188" y="594717"/>
                </a:cubicBezTo>
                <a:lnTo>
                  <a:pt x="988219" y="609600"/>
                </a:lnTo>
                <a:cubicBezTo>
                  <a:pt x="993378" y="583406"/>
                  <a:pt x="995958" y="559792"/>
                  <a:pt x="995958" y="538758"/>
                </a:cubicBezTo>
                <a:cubicBezTo>
                  <a:pt x="995958" y="499864"/>
                  <a:pt x="984548" y="471090"/>
                  <a:pt x="961728" y="452437"/>
                </a:cubicBezTo>
                <a:cubicBezTo>
                  <a:pt x="938907" y="433784"/>
                  <a:pt x="909836" y="419497"/>
                  <a:pt x="874515" y="409575"/>
                </a:cubicBezTo>
                <a:lnTo>
                  <a:pt x="240507" y="650081"/>
                </a:lnTo>
                <a:lnTo>
                  <a:pt x="240507" y="472083"/>
                </a:lnTo>
                <a:lnTo>
                  <a:pt x="689372" y="320874"/>
                </a:lnTo>
                <a:lnTo>
                  <a:pt x="240507" y="173236"/>
                </a:lnTo>
                <a:close/>
              </a:path>
            </a:pathLst>
          </a:custGeom>
          <a:solidFill>
            <a:schemeClr val="bg1">
              <a:lumMod val="95000"/>
              <a:alpha val="2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Diamond 12"/>
          <p:cNvSpPr/>
          <p:nvPr/>
        </p:nvSpPr>
        <p:spPr>
          <a:xfrm>
            <a:off x="6910880" y="972935"/>
            <a:ext cx="2207734" cy="2207734"/>
          </a:xfrm>
          <a:prstGeom prst="diamond">
            <a:avLst/>
          </a:prstGeom>
          <a:noFill/>
          <a:ln w="38100">
            <a:solidFill>
              <a:srgbClr val="AB85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Diamond 13"/>
          <p:cNvSpPr/>
          <p:nvPr/>
        </p:nvSpPr>
        <p:spPr>
          <a:xfrm>
            <a:off x="6081527" y="2952225"/>
            <a:ext cx="2841032" cy="2841032"/>
          </a:xfrm>
          <a:prstGeom prst="diamond">
            <a:avLst/>
          </a:prstGeom>
          <a:noFill/>
          <a:ln w="57150">
            <a:solidFill>
              <a:srgbClr val="AB85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Diamond 14"/>
          <p:cNvSpPr/>
          <p:nvPr/>
        </p:nvSpPr>
        <p:spPr>
          <a:xfrm>
            <a:off x="6049026" y="1392667"/>
            <a:ext cx="1723707" cy="1723707"/>
          </a:xfrm>
          <a:prstGeom prst="diamond">
            <a:avLst/>
          </a:prstGeom>
          <a:solidFill>
            <a:srgbClr val="AB85AE"/>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6020736" y="3744972"/>
            <a:ext cx="2810436" cy="1261884"/>
          </a:xfrm>
          <a:prstGeom prst="rect">
            <a:avLst/>
          </a:prstGeom>
          <a:noFill/>
        </p:spPr>
        <p:txBody>
          <a:bodyPr wrap="square" rtlCol="0">
            <a:spAutoFit/>
          </a:bodyPr>
          <a:lstStyle/>
          <a:p>
            <a:pPr algn="ctr"/>
            <a:r>
              <a:rPr lang="en-US" sz="4800" dirty="0">
                <a:solidFill>
                  <a:schemeClr val="accent4"/>
                </a:solidFill>
                <a:latin typeface="Montserrat"/>
              </a:rPr>
              <a:t>20XX</a:t>
            </a:r>
          </a:p>
          <a:p>
            <a:pPr algn="ctr"/>
            <a:r>
              <a:rPr lang="zh-CN" altLang="en-US" sz="2800" b="1" dirty="0">
                <a:latin typeface="Montserrat"/>
              </a:rPr>
              <a:t>输入标题</a:t>
            </a:r>
            <a:endParaRPr lang="en-US" sz="2800" b="1" dirty="0">
              <a:latin typeface="Montserrat"/>
            </a:endParaRPr>
          </a:p>
        </p:txBody>
      </p:sp>
      <p:pic>
        <p:nvPicPr>
          <p:cNvPr id="6" name="图片占位符 5" descr="图片包含 建筑, 户外, 人, 站&#10;&#10;描述已自动生成"/>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12173" r="12173"/>
          <a:stretch>
            <a:fillRect/>
          </a:stretch>
        </p:blipFill>
        <p:spPr/>
      </p:pic>
    </p:spTree>
  </p:cSld>
  <p:clrMapOvr>
    <a:masterClrMapping/>
  </p:clrMapOvr>
  <mc:AlternateContent xmlns:mc="http://schemas.openxmlformats.org/markup-compatibility/2006" xmlns:p14="http://schemas.microsoft.com/office/powerpoint/2010/main">
    <mc:Choice Requires="p14">
      <p:transition spd="slow" p14:dur="1250">
        <p14:switch dir="l"/>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组合 49"/>
          <p:cNvGrpSpPr/>
          <p:nvPr/>
        </p:nvGrpSpPr>
        <p:grpSpPr>
          <a:xfrm>
            <a:off x="704744" y="338449"/>
            <a:ext cx="3108254" cy="416408"/>
            <a:chOff x="704744" y="338449"/>
            <a:chExt cx="3108254" cy="416408"/>
          </a:xfrm>
        </p:grpSpPr>
        <p:sp>
          <p:nvSpPr>
            <p:cNvPr id="51" name="文本框 50"/>
            <p:cNvSpPr txBox="1"/>
            <p:nvPr/>
          </p:nvSpPr>
          <p:spPr>
            <a:xfrm>
              <a:off x="1246691" y="385525"/>
              <a:ext cx="2566307" cy="369332"/>
            </a:xfrm>
            <a:prstGeom prst="rect">
              <a:avLst/>
            </a:prstGeom>
            <a:noFill/>
          </p:spPr>
          <p:txBody>
            <a:bodyPr wrap="square" rtlCol="0">
              <a:spAutoFit/>
            </a:bodyPr>
            <a:lstStyle/>
            <a:p>
              <a:r>
                <a:rPr lang="zh-CN" altLang="en-US" b="1" dirty="0"/>
                <a:t>在此输入您的替换标题</a:t>
              </a:r>
            </a:p>
          </p:txBody>
        </p:sp>
        <p:sp>
          <p:nvSpPr>
            <p:cNvPr id="52" name="Shape 4675"/>
            <p:cNvSpPr/>
            <p:nvPr/>
          </p:nvSpPr>
          <p:spPr>
            <a:xfrm>
              <a:off x="704744" y="338449"/>
              <a:ext cx="446591" cy="415723"/>
            </a:xfrm>
            <a:custGeom>
              <a:avLst/>
              <a:gdLst/>
              <a:ahLst/>
              <a:cxnLst/>
              <a:rect l="0" t="0" r="0" b="0"/>
              <a:pathLst>
                <a:path w="120000" h="120000" extrusionOk="0">
                  <a:moveTo>
                    <a:pt x="36151" y="32949"/>
                  </a:moveTo>
                  <a:lnTo>
                    <a:pt x="36151" y="32949"/>
                  </a:lnTo>
                  <a:cubicBezTo>
                    <a:pt x="27823" y="0"/>
                    <a:pt x="27823" y="0"/>
                    <a:pt x="27823" y="0"/>
                  </a:cubicBezTo>
                  <a:cubicBezTo>
                    <a:pt x="2649" y="0"/>
                    <a:pt x="2649" y="0"/>
                    <a:pt x="2649" y="0"/>
                  </a:cubicBezTo>
                  <a:lnTo>
                    <a:pt x="0" y="3050"/>
                  </a:lnTo>
                  <a:cubicBezTo>
                    <a:pt x="0" y="6101"/>
                    <a:pt x="2649" y="9152"/>
                    <a:pt x="2649" y="9152"/>
                  </a:cubicBezTo>
                  <a:cubicBezTo>
                    <a:pt x="22145" y="9152"/>
                    <a:pt x="22145" y="9152"/>
                    <a:pt x="22145" y="9152"/>
                  </a:cubicBezTo>
                  <a:cubicBezTo>
                    <a:pt x="30662" y="32949"/>
                    <a:pt x="30662" y="32949"/>
                    <a:pt x="30662" y="32949"/>
                  </a:cubicBezTo>
                  <a:lnTo>
                    <a:pt x="30662" y="32949"/>
                  </a:lnTo>
                  <a:cubicBezTo>
                    <a:pt x="36151" y="80949"/>
                    <a:pt x="36151" y="80949"/>
                    <a:pt x="36151" y="80949"/>
                  </a:cubicBezTo>
                  <a:cubicBezTo>
                    <a:pt x="36151" y="89898"/>
                    <a:pt x="44479" y="95796"/>
                    <a:pt x="52807" y="95796"/>
                  </a:cubicBezTo>
                  <a:cubicBezTo>
                    <a:pt x="91798" y="95796"/>
                    <a:pt x="91798" y="95796"/>
                    <a:pt x="91798" y="95796"/>
                  </a:cubicBezTo>
                  <a:cubicBezTo>
                    <a:pt x="100315" y="95796"/>
                    <a:pt x="108643" y="89898"/>
                    <a:pt x="108643" y="80949"/>
                  </a:cubicBezTo>
                  <a:cubicBezTo>
                    <a:pt x="119810" y="32949"/>
                    <a:pt x="119810" y="32949"/>
                    <a:pt x="119810" y="32949"/>
                  </a:cubicBezTo>
                  <a:lnTo>
                    <a:pt x="36151" y="32949"/>
                  </a:lnTo>
                  <a:close/>
                  <a:moveTo>
                    <a:pt x="100315" y="80949"/>
                  </a:moveTo>
                  <a:lnTo>
                    <a:pt x="100315" y="80949"/>
                  </a:lnTo>
                  <a:cubicBezTo>
                    <a:pt x="100315" y="84000"/>
                    <a:pt x="97476" y="86847"/>
                    <a:pt x="91798" y="86847"/>
                  </a:cubicBezTo>
                  <a:cubicBezTo>
                    <a:pt x="52807" y="86847"/>
                    <a:pt x="52807" y="86847"/>
                    <a:pt x="52807" y="86847"/>
                  </a:cubicBezTo>
                  <a:cubicBezTo>
                    <a:pt x="47318" y="86847"/>
                    <a:pt x="44479" y="84000"/>
                    <a:pt x="44479" y="80949"/>
                  </a:cubicBezTo>
                  <a:cubicBezTo>
                    <a:pt x="38990" y="39050"/>
                    <a:pt x="38990" y="39050"/>
                    <a:pt x="38990" y="39050"/>
                  </a:cubicBezTo>
                  <a:cubicBezTo>
                    <a:pt x="108643" y="39050"/>
                    <a:pt x="108643" y="39050"/>
                    <a:pt x="108643" y="39050"/>
                  </a:cubicBezTo>
                  <a:lnTo>
                    <a:pt x="100315" y="80949"/>
                  </a:lnTo>
                  <a:close/>
                  <a:moveTo>
                    <a:pt x="52807" y="104949"/>
                  </a:moveTo>
                  <a:lnTo>
                    <a:pt x="52807" y="104949"/>
                  </a:lnTo>
                  <a:cubicBezTo>
                    <a:pt x="47318" y="104949"/>
                    <a:pt x="44479" y="107796"/>
                    <a:pt x="44479" y="110847"/>
                  </a:cubicBezTo>
                  <a:cubicBezTo>
                    <a:pt x="44479" y="116949"/>
                    <a:pt x="47318" y="119796"/>
                    <a:pt x="52807" y="119796"/>
                  </a:cubicBezTo>
                  <a:cubicBezTo>
                    <a:pt x="55646" y="119796"/>
                    <a:pt x="58485" y="116949"/>
                    <a:pt x="58485" y="110847"/>
                  </a:cubicBezTo>
                  <a:cubicBezTo>
                    <a:pt x="58485" y="107796"/>
                    <a:pt x="55646" y="104949"/>
                    <a:pt x="52807" y="104949"/>
                  </a:cubicBezTo>
                  <a:close/>
                  <a:moveTo>
                    <a:pt x="89148" y="104949"/>
                  </a:moveTo>
                  <a:lnTo>
                    <a:pt x="89148" y="104949"/>
                  </a:lnTo>
                  <a:cubicBezTo>
                    <a:pt x="86309" y="104949"/>
                    <a:pt x="80630" y="107796"/>
                    <a:pt x="80630" y="110847"/>
                  </a:cubicBezTo>
                  <a:cubicBezTo>
                    <a:pt x="80630" y="116949"/>
                    <a:pt x="86309" y="119796"/>
                    <a:pt x="89148" y="119796"/>
                  </a:cubicBezTo>
                  <a:cubicBezTo>
                    <a:pt x="91798" y="119796"/>
                    <a:pt x="97476" y="116949"/>
                    <a:pt x="97476" y="110847"/>
                  </a:cubicBezTo>
                  <a:cubicBezTo>
                    <a:pt x="97476" y="107796"/>
                    <a:pt x="91798" y="104949"/>
                    <a:pt x="89148" y="104949"/>
                  </a:cubicBezTo>
                  <a:close/>
                </a:path>
              </a:pathLst>
            </a:custGeom>
            <a:solidFill>
              <a:srgbClr val="111111"/>
            </a:solidFill>
            <a:ln>
              <a:noFill/>
            </a:ln>
          </p:spPr>
          <p:txBody>
            <a:bodyPr lIns="45713" tIns="22850" rIns="45713" bIns="22850" anchor="ctr" anchorCtr="0">
              <a:noAutofit/>
            </a:bodyPr>
            <a:lstStyle/>
            <a:p>
              <a:endParaRPr>
                <a:solidFill>
                  <a:schemeClr val="dk1"/>
                </a:solidFill>
                <a:latin typeface="Roboto"/>
                <a:ea typeface="Roboto"/>
                <a:cs typeface="Roboto"/>
                <a:sym typeface="Roboto"/>
              </a:endParaRPr>
            </a:p>
          </p:txBody>
        </p:sp>
      </p:grpSp>
      <p:sp>
        <p:nvSpPr>
          <p:cNvPr id="2" name="任意多边形 1"/>
          <p:cNvSpPr/>
          <p:nvPr/>
        </p:nvSpPr>
        <p:spPr>
          <a:xfrm rot="5400000" flipV="1">
            <a:off x="5702776" y="1722951"/>
            <a:ext cx="2286000" cy="2286000"/>
          </a:xfrm>
          <a:custGeom>
            <a:avLst/>
            <a:gdLst>
              <a:gd name="connsiteX0" fmla="*/ 0 w 2286000"/>
              <a:gd name="connsiteY0" fmla="*/ 0 h 2286000"/>
              <a:gd name="connsiteX1" fmla="*/ 2286000 w 2286000"/>
              <a:gd name="connsiteY1" fmla="*/ 2286000 h 2286000"/>
              <a:gd name="connsiteX2" fmla="*/ 1638300 w 2286000"/>
              <a:gd name="connsiteY2" fmla="*/ 2286000 h 2286000"/>
              <a:gd name="connsiteX3" fmla="*/ 0 w 2286000"/>
              <a:gd name="connsiteY3" fmla="*/ 647700 h 2286000"/>
            </a:gdLst>
            <a:ahLst/>
            <a:cxnLst>
              <a:cxn ang="0">
                <a:pos x="connsiteX0" y="connsiteY0"/>
              </a:cxn>
              <a:cxn ang="0">
                <a:pos x="connsiteX1" y="connsiteY1"/>
              </a:cxn>
              <a:cxn ang="0">
                <a:pos x="connsiteX2" y="connsiteY2"/>
              </a:cxn>
              <a:cxn ang="0">
                <a:pos x="connsiteX3" y="connsiteY3"/>
              </a:cxn>
            </a:cxnLst>
            <a:rect l="l" t="t" r="r" b="b"/>
            <a:pathLst>
              <a:path w="2286000" h="2286000">
                <a:moveTo>
                  <a:pt x="0" y="0"/>
                </a:moveTo>
                <a:cubicBezTo>
                  <a:pt x="1262523" y="0"/>
                  <a:pt x="2286000" y="1023477"/>
                  <a:pt x="2286000" y="2286000"/>
                </a:cubicBezTo>
                <a:lnTo>
                  <a:pt x="1638300" y="2286000"/>
                </a:lnTo>
                <a:cubicBezTo>
                  <a:pt x="1638300" y="1381192"/>
                  <a:pt x="904808" y="647700"/>
                  <a:pt x="0" y="647700"/>
                </a:cubicBezTo>
                <a:close/>
              </a:path>
            </a:pathLst>
          </a:custGeom>
          <a:solidFill>
            <a:schemeClr val="tx2">
              <a:alpha val="7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endParaRPr>
          </a:p>
        </p:txBody>
      </p:sp>
      <p:sp>
        <p:nvSpPr>
          <p:cNvPr id="53" name="任意多边形 52"/>
          <p:cNvSpPr/>
          <p:nvPr/>
        </p:nvSpPr>
        <p:spPr>
          <a:xfrm rot="16200000" flipH="1" flipV="1">
            <a:off x="4059713" y="1722951"/>
            <a:ext cx="2286000" cy="2286000"/>
          </a:xfrm>
          <a:custGeom>
            <a:avLst/>
            <a:gdLst>
              <a:gd name="connsiteX0" fmla="*/ 0 w 2286000"/>
              <a:gd name="connsiteY0" fmla="*/ 0 h 2286000"/>
              <a:gd name="connsiteX1" fmla="*/ 2286000 w 2286000"/>
              <a:gd name="connsiteY1" fmla="*/ 2286000 h 2286000"/>
              <a:gd name="connsiteX2" fmla="*/ 1638300 w 2286000"/>
              <a:gd name="connsiteY2" fmla="*/ 2286000 h 2286000"/>
              <a:gd name="connsiteX3" fmla="*/ 0 w 2286000"/>
              <a:gd name="connsiteY3" fmla="*/ 647700 h 2286000"/>
            </a:gdLst>
            <a:ahLst/>
            <a:cxnLst>
              <a:cxn ang="0">
                <a:pos x="connsiteX0" y="connsiteY0"/>
              </a:cxn>
              <a:cxn ang="0">
                <a:pos x="connsiteX1" y="connsiteY1"/>
              </a:cxn>
              <a:cxn ang="0">
                <a:pos x="connsiteX2" y="connsiteY2"/>
              </a:cxn>
              <a:cxn ang="0">
                <a:pos x="connsiteX3" y="connsiteY3"/>
              </a:cxn>
            </a:cxnLst>
            <a:rect l="l" t="t" r="r" b="b"/>
            <a:pathLst>
              <a:path w="2286000" h="2286000">
                <a:moveTo>
                  <a:pt x="0" y="0"/>
                </a:moveTo>
                <a:cubicBezTo>
                  <a:pt x="1262523" y="0"/>
                  <a:pt x="2286000" y="1023477"/>
                  <a:pt x="2286000" y="2286000"/>
                </a:cubicBezTo>
                <a:lnTo>
                  <a:pt x="1638300" y="2286000"/>
                </a:lnTo>
                <a:cubicBezTo>
                  <a:pt x="1638300" y="1381192"/>
                  <a:pt x="904808" y="647700"/>
                  <a:pt x="0" y="647700"/>
                </a:cubicBezTo>
                <a:close/>
              </a:path>
            </a:pathLst>
          </a:custGeom>
          <a:solidFill>
            <a:srgbClr val="AB85AE"/>
          </a:solidFill>
          <a:ln>
            <a:solidFill>
              <a:srgbClr val="BADED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endParaRPr>
          </a:p>
        </p:txBody>
      </p:sp>
      <p:sp>
        <p:nvSpPr>
          <p:cNvPr id="54" name="任意多边形 53"/>
          <p:cNvSpPr/>
          <p:nvPr/>
        </p:nvSpPr>
        <p:spPr>
          <a:xfrm rot="5400000" flipH="1" flipV="1">
            <a:off x="5702776" y="3378396"/>
            <a:ext cx="2286000" cy="2286000"/>
          </a:xfrm>
          <a:custGeom>
            <a:avLst/>
            <a:gdLst>
              <a:gd name="connsiteX0" fmla="*/ 0 w 2286000"/>
              <a:gd name="connsiteY0" fmla="*/ 0 h 2286000"/>
              <a:gd name="connsiteX1" fmla="*/ 2286000 w 2286000"/>
              <a:gd name="connsiteY1" fmla="*/ 2286000 h 2286000"/>
              <a:gd name="connsiteX2" fmla="*/ 1638300 w 2286000"/>
              <a:gd name="connsiteY2" fmla="*/ 2286000 h 2286000"/>
              <a:gd name="connsiteX3" fmla="*/ 0 w 2286000"/>
              <a:gd name="connsiteY3" fmla="*/ 647700 h 2286000"/>
            </a:gdLst>
            <a:ahLst/>
            <a:cxnLst>
              <a:cxn ang="0">
                <a:pos x="connsiteX0" y="connsiteY0"/>
              </a:cxn>
              <a:cxn ang="0">
                <a:pos x="connsiteX1" y="connsiteY1"/>
              </a:cxn>
              <a:cxn ang="0">
                <a:pos x="connsiteX2" y="connsiteY2"/>
              </a:cxn>
              <a:cxn ang="0">
                <a:pos x="connsiteX3" y="connsiteY3"/>
              </a:cxn>
            </a:cxnLst>
            <a:rect l="l" t="t" r="r" b="b"/>
            <a:pathLst>
              <a:path w="2286000" h="2286000">
                <a:moveTo>
                  <a:pt x="0" y="0"/>
                </a:moveTo>
                <a:cubicBezTo>
                  <a:pt x="1262523" y="0"/>
                  <a:pt x="2286000" y="1023477"/>
                  <a:pt x="2286000" y="2286000"/>
                </a:cubicBezTo>
                <a:lnTo>
                  <a:pt x="1638300" y="2286000"/>
                </a:lnTo>
                <a:cubicBezTo>
                  <a:pt x="1638300" y="1381192"/>
                  <a:pt x="904808" y="647700"/>
                  <a:pt x="0" y="647700"/>
                </a:cubicBezTo>
                <a:close/>
              </a:path>
            </a:pathLst>
          </a:custGeom>
          <a:solidFill>
            <a:srgbClr val="AB85AE"/>
          </a:solidFill>
          <a:ln>
            <a:solidFill>
              <a:srgbClr val="BADED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endParaRPr>
          </a:p>
        </p:txBody>
      </p:sp>
      <p:sp>
        <p:nvSpPr>
          <p:cNvPr id="55" name="任意多边形 54"/>
          <p:cNvSpPr/>
          <p:nvPr/>
        </p:nvSpPr>
        <p:spPr>
          <a:xfrm rot="16200000" flipV="1">
            <a:off x="4059713" y="3378396"/>
            <a:ext cx="2286000" cy="2286000"/>
          </a:xfrm>
          <a:custGeom>
            <a:avLst/>
            <a:gdLst>
              <a:gd name="connsiteX0" fmla="*/ 0 w 2286000"/>
              <a:gd name="connsiteY0" fmla="*/ 0 h 2286000"/>
              <a:gd name="connsiteX1" fmla="*/ 2286000 w 2286000"/>
              <a:gd name="connsiteY1" fmla="*/ 2286000 h 2286000"/>
              <a:gd name="connsiteX2" fmla="*/ 1638300 w 2286000"/>
              <a:gd name="connsiteY2" fmla="*/ 2286000 h 2286000"/>
              <a:gd name="connsiteX3" fmla="*/ 0 w 2286000"/>
              <a:gd name="connsiteY3" fmla="*/ 647700 h 2286000"/>
            </a:gdLst>
            <a:ahLst/>
            <a:cxnLst>
              <a:cxn ang="0">
                <a:pos x="connsiteX0" y="connsiteY0"/>
              </a:cxn>
              <a:cxn ang="0">
                <a:pos x="connsiteX1" y="connsiteY1"/>
              </a:cxn>
              <a:cxn ang="0">
                <a:pos x="connsiteX2" y="connsiteY2"/>
              </a:cxn>
              <a:cxn ang="0">
                <a:pos x="connsiteX3" y="connsiteY3"/>
              </a:cxn>
            </a:cxnLst>
            <a:rect l="l" t="t" r="r" b="b"/>
            <a:pathLst>
              <a:path w="2286000" h="2286000">
                <a:moveTo>
                  <a:pt x="0" y="0"/>
                </a:moveTo>
                <a:cubicBezTo>
                  <a:pt x="1262523" y="0"/>
                  <a:pt x="2286000" y="1023477"/>
                  <a:pt x="2286000" y="2286000"/>
                </a:cubicBezTo>
                <a:lnTo>
                  <a:pt x="1638300" y="2286000"/>
                </a:lnTo>
                <a:cubicBezTo>
                  <a:pt x="1638300" y="1381192"/>
                  <a:pt x="904808" y="647700"/>
                  <a:pt x="0" y="647700"/>
                </a:cubicBezTo>
                <a:close/>
              </a:path>
            </a:pathLst>
          </a:custGeom>
          <a:solidFill>
            <a:schemeClr val="tx2">
              <a:alpha val="7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endParaRPr>
          </a:p>
        </p:txBody>
      </p:sp>
      <p:grpSp>
        <p:nvGrpSpPr>
          <p:cNvPr id="56" name="组合 55"/>
          <p:cNvGrpSpPr/>
          <p:nvPr/>
        </p:nvGrpSpPr>
        <p:grpSpPr>
          <a:xfrm>
            <a:off x="5780171" y="3378680"/>
            <a:ext cx="484781" cy="516149"/>
            <a:chOff x="3194451" y="5048733"/>
            <a:chExt cx="484781" cy="516149"/>
          </a:xfrm>
          <a:solidFill>
            <a:schemeClr val="bg1"/>
          </a:solidFill>
        </p:grpSpPr>
        <p:sp>
          <p:nvSpPr>
            <p:cNvPr id="57" name="Freeform 603"/>
            <p:cNvSpPr/>
            <p:nvPr/>
          </p:nvSpPr>
          <p:spPr bwMode="auto">
            <a:xfrm>
              <a:off x="3428285" y="5048733"/>
              <a:ext cx="31369" cy="71292"/>
            </a:xfrm>
            <a:custGeom>
              <a:avLst/>
              <a:gdLst>
                <a:gd name="T0" fmla="*/ 7 w 13"/>
                <a:gd name="T1" fmla="*/ 32 h 32"/>
                <a:gd name="T2" fmla="*/ 0 w 13"/>
                <a:gd name="T3" fmla="*/ 25 h 32"/>
                <a:gd name="T4" fmla="*/ 0 w 13"/>
                <a:gd name="T5" fmla="*/ 6 h 32"/>
                <a:gd name="T6" fmla="*/ 7 w 13"/>
                <a:gd name="T7" fmla="*/ 0 h 32"/>
                <a:gd name="T8" fmla="*/ 13 w 13"/>
                <a:gd name="T9" fmla="*/ 6 h 32"/>
                <a:gd name="T10" fmla="*/ 13 w 13"/>
                <a:gd name="T11" fmla="*/ 25 h 32"/>
                <a:gd name="T12" fmla="*/ 7 w 13"/>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13" h="32">
                  <a:moveTo>
                    <a:pt x="7" y="32"/>
                  </a:moveTo>
                  <a:cubicBezTo>
                    <a:pt x="3" y="32"/>
                    <a:pt x="0" y="29"/>
                    <a:pt x="0" y="25"/>
                  </a:cubicBezTo>
                  <a:cubicBezTo>
                    <a:pt x="0" y="6"/>
                    <a:pt x="0" y="6"/>
                    <a:pt x="0" y="6"/>
                  </a:cubicBezTo>
                  <a:cubicBezTo>
                    <a:pt x="0" y="3"/>
                    <a:pt x="3" y="0"/>
                    <a:pt x="7" y="0"/>
                  </a:cubicBezTo>
                  <a:cubicBezTo>
                    <a:pt x="10" y="0"/>
                    <a:pt x="13" y="3"/>
                    <a:pt x="13" y="6"/>
                  </a:cubicBezTo>
                  <a:cubicBezTo>
                    <a:pt x="13" y="25"/>
                    <a:pt x="13" y="25"/>
                    <a:pt x="13" y="25"/>
                  </a:cubicBezTo>
                  <a:cubicBezTo>
                    <a:pt x="13" y="29"/>
                    <a:pt x="10" y="32"/>
                    <a:pt x="7"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2"/>
                </a:solidFill>
              </a:endParaRPr>
            </a:p>
          </p:txBody>
        </p:sp>
        <p:sp>
          <p:nvSpPr>
            <p:cNvPr id="58" name="Freeform 604"/>
            <p:cNvSpPr/>
            <p:nvPr/>
          </p:nvSpPr>
          <p:spPr bwMode="auto">
            <a:xfrm>
              <a:off x="3311367" y="5074399"/>
              <a:ext cx="57033" cy="68439"/>
            </a:xfrm>
            <a:custGeom>
              <a:avLst/>
              <a:gdLst>
                <a:gd name="T0" fmla="*/ 17 w 24"/>
                <a:gd name="T1" fmla="*/ 30 h 30"/>
                <a:gd name="T2" fmla="*/ 12 w 24"/>
                <a:gd name="T3" fmla="*/ 27 h 30"/>
                <a:gd name="T4" fmla="*/ 2 w 24"/>
                <a:gd name="T5" fmla="*/ 10 h 30"/>
                <a:gd name="T6" fmla="*/ 4 w 24"/>
                <a:gd name="T7" fmla="*/ 1 h 30"/>
                <a:gd name="T8" fmla="*/ 12 w 24"/>
                <a:gd name="T9" fmla="*/ 4 h 30"/>
                <a:gd name="T10" fmla="*/ 22 w 24"/>
                <a:gd name="T11" fmla="*/ 21 h 30"/>
                <a:gd name="T12" fmla="*/ 20 w 24"/>
                <a:gd name="T13" fmla="*/ 29 h 30"/>
                <a:gd name="T14" fmla="*/ 17 w 24"/>
                <a:gd name="T15" fmla="*/ 30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30">
                  <a:moveTo>
                    <a:pt x="17" y="30"/>
                  </a:moveTo>
                  <a:cubicBezTo>
                    <a:pt x="15" y="30"/>
                    <a:pt x="13" y="29"/>
                    <a:pt x="12" y="27"/>
                  </a:cubicBezTo>
                  <a:cubicBezTo>
                    <a:pt x="2" y="10"/>
                    <a:pt x="2" y="10"/>
                    <a:pt x="2" y="10"/>
                  </a:cubicBezTo>
                  <a:cubicBezTo>
                    <a:pt x="0" y="7"/>
                    <a:pt x="1" y="3"/>
                    <a:pt x="4" y="1"/>
                  </a:cubicBezTo>
                  <a:cubicBezTo>
                    <a:pt x="7" y="0"/>
                    <a:pt x="11" y="1"/>
                    <a:pt x="12" y="4"/>
                  </a:cubicBezTo>
                  <a:cubicBezTo>
                    <a:pt x="22" y="21"/>
                    <a:pt x="22" y="21"/>
                    <a:pt x="22" y="21"/>
                  </a:cubicBezTo>
                  <a:cubicBezTo>
                    <a:pt x="24" y="24"/>
                    <a:pt x="23" y="27"/>
                    <a:pt x="20" y="29"/>
                  </a:cubicBezTo>
                  <a:cubicBezTo>
                    <a:pt x="19" y="29"/>
                    <a:pt x="18" y="30"/>
                    <a:pt x="17"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2"/>
                </a:solidFill>
              </a:endParaRPr>
            </a:p>
          </p:txBody>
        </p:sp>
        <p:sp>
          <p:nvSpPr>
            <p:cNvPr id="59" name="Freeform 605"/>
            <p:cNvSpPr/>
            <p:nvPr/>
          </p:nvSpPr>
          <p:spPr bwMode="auto">
            <a:xfrm>
              <a:off x="3228670" y="5154245"/>
              <a:ext cx="68439" cy="51330"/>
            </a:xfrm>
            <a:custGeom>
              <a:avLst/>
              <a:gdLst>
                <a:gd name="T0" fmla="*/ 23 w 30"/>
                <a:gd name="T1" fmla="*/ 23 h 23"/>
                <a:gd name="T2" fmla="*/ 20 w 30"/>
                <a:gd name="T3" fmla="*/ 22 h 23"/>
                <a:gd name="T4" fmla="*/ 4 w 30"/>
                <a:gd name="T5" fmla="*/ 12 h 23"/>
                <a:gd name="T6" fmla="*/ 1 w 30"/>
                <a:gd name="T7" fmla="*/ 4 h 23"/>
                <a:gd name="T8" fmla="*/ 10 w 30"/>
                <a:gd name="T9" fmla="*/ 2 h 23"/>
                <a:gd name="T10" fmla="*/ 27 w 30"/>
                <a:gd name="T11" fmla="*/ 12 h 23"/>
                <a:gd name="T12" fmla="*/ 29 w 30"/>
                <a:gd name="T13" fmla="*/ 20 h 23"/>
                <a:gd name="T14" fmla="*/ 23 w 30"/>
                <a:gd name="T15" fmla="*/ 23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23">
                  <a:moveTo>
                    <a:pt x="23" y="23"/>
                  </a:moveTo>
                  <a:cubicBezTo>
                    <a:pt x="22" y="23"/>
                    <a:pt x="21" y="23"/>
                    <a:pt x="20" y="22"/>
                  </a:cubicBezTo>
                  <a:cubicBezTo>
                    <a:pt x="4" y="12"/>
                    <a:pt x="4" y="12"/>
                    <a:pt x="4" y="12"/>
                  </a:cubicBezTo>
                  <a:cubicBezTo>
                    <a:pt x="1" y="11"/>
                    <a:pt x="0" y="7"/>
                    <a:pt x="1" y="4"/>
                  </a:cubicBezTo>
                  <a:cubicBezTo>
                    <a:pt x="3" y="1"/>
                    <a:pt x="7" y="0"/>
                    <a:pt x="10" y="2"/>
                  </a:cubicBezTo>
                  <a:cubicBezTo>
                    <a:pt x="27" y="12"/>
                    <a:pt x="27" y="12"/>
                    <a:pt x="27" y="12"/>
                  </a:cubicBezTo>
                  <a:cubicBezTo>
                    <a:pt x="29" y="13"/>
                    <a:pt x="30" y="17"/>
                    <a:pt x="29" y="20"/>
                  </a:cubicBezTo>
                  <a:cubicBezTo>
                    <a:pt x="28" y="22"/>
                    <a:pt x="26" y="23"/>
                    <a:pt x="23"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2"/>
                </a:solidFill>
              </a:endParaRPr>
            </a:p>
          </p:txBody>
        </p:sp>
        <p:sp>
          <p:nvSpPr>
            <p:cNvPr id="60" name="Freeform 606"/>
            <p:cNvSpPr/>
            <p:nvPr/>
          </p:nvSpPr>
          <p:spPr bwMode="auto">
            <a:xfrm>
              <a:off x="3194451" y="5271161"/>
              <a:ext cx="71292" cy="28516"/>
            </a:xfrm>
            <a:custGeom>
              <a:avLst/>
              <a:gdLst>
                <a:gd name="T0" fmla="*/ 25 w 31"/>
                <a:gd name="T1" fmla="*/ 12 h 12"/>
                <a:gd name="T2" fmla="*/ 6 w 31"/>
                <a:gd name="T3" fmla="*/ 12 h 12"/>
                <a:gd name="T4" fmla="*/ 0 w 31"/>
                <a:gd name="T5" fmla="*/ 6 h 12"/>
                <a:gd name="T6" fmla="*/ 6 w 31"/>
                <a:gd name="T7" fmla="*/ 0 h 12"/>
                <a:gd name="T8" fmla="*/ 25 w 31"/>
                <a:gd name="T9" fmla="*/ 0 h 12"/>
                <a:gd name="T10" fmla="*/ 31 w 31"/>
                <a:gd name="T11" fmla="*/ 6 h 12"/>
                <a:gd name="T12" fmla="*/ 25 w 31"/>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31" h="12">
                  <a:moveTo>
                    <a:pt x="25" y="12"/>
                  </a:moveTo>
                  <a:cubicBezTo>
                    <a:pt x="6" y="12"/>
                    <a:pt x="6" y="12"/>
                    <a:pt x="6" y="12"/>
                  </a:cubicBezTo>
                  <a:cubicBezTo>
                    <a:pt x="2" y="12"/>
                    <a:pt x="0" y="9"/>
                    <a:pt x="0" y="6"/>
                  </a:cubicBezTo>
                  <a:cubicBezTo>
                    <a:pt x="0" y="2"/>
                    <a:pt x="2" y="0"/>
                    <a:pt x="6" y="0"/>
                  </a:cubicBezTo>
                  <a:cubicBezTo>
                    <a:pt x="25" y="0"/>
                    <a:pt x="25" y="0"/>
                    <a:pt x="25" y="0"/>
                  </a:cubicBezTo>
                  <a:cubicBezTo>
                    <a:pt x="29" y="0"/>
                    <a:pt x="31" y="2"/>
                    <a:pt x="31" y="6"/>
                  </a:cubicBezTo>
                  <a:cubicBezTo>
                    <a:pt x="31" y="9"/>
                    <a:pt x="29" y="12"/>
                    <a:pt x="25"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2"/>
                </a:solidFill>
              </a:endParaRPr>
            </a:p>
          </p:txBody>
        </p:sp>
        <p:sp>
          <p:nvSpPr>
            <p:cNvPr id="61" name="Freeform 608"/>
            <p:cNvSpPr/>
            <p:nvPr/>
          </p:nvSpPr>
          <p:spPr bwMode="auto">
            <a:xfrm>
              <a:off x="3220116" y="5359563"/>
              <a:ext cx="68439" cy="54182"/>
            </a:xfrm>
            <a:custGeom>
              <a:avLst/>
              <a:gdLst>
                <a:gd name="T0" fmla="*/ 6 w 30"/>
                <a:gd name="T1" fmla="*/ 23 h 23"/>
                <a:gd name="T2" fmla="*/ 1 w 30"/>
                <a:gd name="T3" fmla="*/ 20 h 23"/>
                <a:gd name="T4" fmla="*/ 3 w 30"/>
                <a:gd name="T5" fmla="*/ 12 h 23"/>
                <a:gd name="T6" fmla="*/ 20 w 30"/>
                <a:gd name="T7" fmla="*/ 2 h 23"/>
                <a:gd name="T8" fmla="*/ 29 w 30"/>
                <a:gd name="T9" fmla="*/ 4 h 23"/>
                <a:gd name="T10" fmla="*/ 26 w 30"/>
                <a:gd name="T11" fmla="*/ 12 h 23"/>
                <a:gd name="T12" fmla="*/ 9 w 30"/>
                <a:gd name="T13" fmla="*/ 22 h 23"/>
                <a:gd name="T14" fmla="*/ 6 w 30"/>
                <a:gd name="T15" fmla="*/ 23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23">
                  <a:moveTo>
                    <a:pt x="6" y="23"/>
                  </a:moveTo>
                  <a:cubicBezTo>
                    <a:pt x="4" y="23"/>
                    <a:pt x="2" y="22"/>
                    <a:pt x="1" y="20"/>
                  </a:cubicBezTo>
                  <a:cubicBezTo>
                    <a:pt x="0" y="17"/>
                    <a:pt x="1" y="13"/>
                    <a:pt x="3" y="12"/>
                  </a:cubicBezTo>
                  <a:cubicBezTo>
                    <a:pt x="20" y="2"/>
                    <a:pt x="20" y="2"/>
                    <a:pt x="20" y="2"/>
                  </a:cubicBezTo>
                  <a:cubicBezTo>
                    <a:pt x="23" y="0"/>
                    <a:pt x="27" y="1"/>
                    <a:pt x="29" y="4"/>
                  </a:cubicBezTo>
                  <a:cubicBezTo>
                    <a:pt x="30" y="7"/>
                    <a:pt x="29" y="11"/>
                    <a:pt x="26" y="12"/>
                  </a:cubicBezTo>
                  <a:cubicBezTo>
                    <a:pt x="9" y="22"/>
                    <a:pt x="9" y="22"/>
                    <a:pt x="9" y="22"/>
                  </a:cubicBezTo>
                  <a:cubicBezTo>
                    <a:pt x="9" y="23"/>
                    <a:pt x="7" y="23"/>
                    <a:pt x="6"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2"/>
                </a:solidFill>
              </a:endParaRPr>
            </a:p>
          </p:txBody>
        </p:sp>
        <p:sp>
          <p:nvSpPr>
            <p:cNvPr id="62" name="Freeform 609"/>
            <p:cNvSpPr/>
            <p:nvPr/>
          </p:nvSpPr>
          <p:spPr bwMode="auto">
            <a:xfrm>
              <a:off x="3576571" y="5373821"/>
              <a:ext cx="71292" cy="51330"/>
            </a:xfrm>
            <a:custGeom>
              <a:avLst/>
              <a:gdLst>
                <a:gd name="T0" fmla="*/ 24 w 31"/>
                <a:gd name="T1" fmla="*/ 22 h 22"/>
                <a:gd name="T2" fmla="*/ 21 w 31"/>
                <a:gd name="T3" fmla="*/ 22 h 22"/>
                <a:gd name="T4" fmla="*/ 4 w 31"/>
                <a:gd name="T5" fmla="*/ 12 h 22"/>
                <a:gd name="T6" fmla="*/ 2 w 31"/>
                <a:gd name="T7" fmla="*/ 4 h 22"/>
                <a:gd name="T8" fmla="*/ 10 w 31"/>
                <a:gd name="T9" fmla="*/ 1 h 22"/>
                <a:gd name="T10" fmla="*/ 27 w 31"/>
                <a:gd name="T11" fmla="*/ 11 h 22"/>
                <a:gd name="T12" fmla="*/ 30 w 31"/>
                <a:gd name="T13" fmla="*/ 19 h 22"/>
                <a:gd name="T14" fmla="*/ 24 w 31"/>
                <a:gd name="T15" fmla="*/ 2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22">
                  <a:moveTo>
                    <a:pt x="24" y="22"/>
                  </a:moveTo>
                  <a:cubicBezTo>
                    <a:pt x="23" y="22"/>
                    <a:pt x="22" y="22"/>
                    <a:pt x="21" y="22"/>
                  </a:cubicBezTo>
                  <a:cubicBezTo>
                    <a:pt x="4" y="12"/>
                    <a:pt x="4" y="12"/>
                    <a:pt x="4" y="12"/>
                  </a:cubicBezTo>
                  <a:cubicBezTo>
                    <a:pt x="1" y="10"/>
                    <a:pt x="0" y="6"/>
                    <a:pt x="2" y="4"/>
                  </a:cubicBezTo>
                  <a:cubicBezTo>
                    <a:pt x="4" y="1"/>
                    <a:pt x="8" y="0"/>
                    <a:pt x="10" y="1"/>
                  </a:cubicBezTo>
                  <a:cubicBezTo>
                    <a:pt x="27" y="11"/>
                    <a:pt x="27" y="11"/>
                    <a:pt x="27" y="11"/>
                  </a:cubicBezTo>
                  <a:cubicBezTo>
                    <a:pt x="30" y="13"/>
                    <a:pt x="31" y="16"/>
                    <a:pt x="30" y="19"/>
                  </a:cubicBezTo>
                  <a:cubicBezTo>
                    <a:pt x="28" y="21"/>
                    <a:pt x="26" y="22"/>
                    <a:pt x="24"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2"/>
                </a:solidFill>
              </a:endParaRPr>
            </a:p>
          </p:txBody>
        </p:sp>
        <p:sp>
          <p:nvSpPr>
            <p:cNvPr id="63" name="Freeform 610"/>
            <p:cNvSpPr/>
            <p:nvPr/>
          </p:nvSpPr>
          <p:spPr bwMode="auto">
            <a:xfrm>
              <a:off x="3607940" y="5285421"/>
              <a:ext cx="71292" cy="25666"/>
            </a:xfrm>
            <a:custGeom>
              <a:avLst/>
              <a:gdLst>
                <a:gd name="T0" fmla="*/ 25 w 31"/>
                <a:gd name="T1" fmla="*/ 12 h 12"/>
                <a:gd name="T2" fmla="*/ 6 w 31"/>
                <a:gd name="T3" fmla="*/ 12 h 12"/>
                <a:gd name="T4" fmla="*/ 0 w 31"/>
                <a:gd name="T5" fmla="*/ 6 h 12"/>
                <a:gd name="T6" fmla="*/ 6 w 31"/>
                <a:gd name="T7" fmla="*/ 0 h 12"/>
                <a:gd name="T8" fmla="*/ 25 w 31"/>
                <a:gd name="T9" fmla="*/ 0 h 12"/>
                <a:gd name="T10" fmla="*/ 31 w 31"/>
                <a:gd name="T11" fmla="*/ 6 h 12"/>
                <a:gd name="T12" fmla="*/ 25 w 31"/>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31" h="12">
                  <a:moveTo>
                    <a:pt x="25" y="12"/>
                  </a:moveTo>
                  <a:cubicBezTo>
                    <a:pt x="6" y="12"/>
                    <a:pt x="6" y="12"/>
                    <a:pt x="6" y="12"/>
                  </a:cubicBezTo>
                  <a:cubicBezTo>
                    <a:pt x="2" y="12"/>
                    <a:pt x="0" y="9"/>
                    <a:pt x="0" y="6"/>
                  </a:cubicBezTo>
                  <a:cubicBezTo>
                    <a:pt x="0" y="2"/>
                    <a:pt x="2" y="0"/>
                    <a:pt x="6" y="0"/>
                  </a:cubicBezTo>
                  <a:cubicBezTo>
                    <a:pt x="25" y="0"/>
                    <a:pt x="25" y="0"/>
                    <a:pt x="25" y="0"/>
                  </a:cubicBezTo>
                  <a:cubicBezTo>
                    <a:pt x="29" y="0"/>
                    <a:pt x="31" y="2"/>
                    <a:pt x="31" y="6"/>
                  </a:cubicBezTo>
                  <a:cubicBezTo>
                    <a:pt x="31" y="9"/>
                    <a:pt x="29" y="12"/>
                    <a:pt x="25"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2"/>
                </a:solidFill>
              </a:endParaRPr>
            </a:p>
          </p:txBody>
        </p:sp>
        <p:sp>
          <p:nvSpPr>
            <p:cNvPr id="64" name="Freeform 611"/>
            <p:cNvSpPr/>
            <p:nvPr/>
          </p:nvSpPr>
          <p:spPr bwMode="auto">
            <a:xfrm>
              <a:off x="3585127" y="5168502"/>
              <a:ext cx="68439" cy="48479"/>
            </a:xfrm>
            <a:custGeom>
              <a:avLst/>
              <a:gdLst>
                <a:gd name="T0" fmla="*/ 7 w 30"/>
                <a:gd name="T1" fmla="*/ 22 h 22"/>
                <a:gd name="T2" fmla="*/ 1 w 30"/>
                <a:gd name="T3" fmla="*/ 19 h 22"/>
                <a:gd name="T4" fmla="*/ 3 w 30"/>
                <a:gd name="T5" fmla="*/ 11 h 22"/>
                <a:gd name="T6" fmla="*/ 20 w 30"/>
                <a:gd name="T7" fmla="*/ 1 h 22"/>
                <a:gd name="T8" fmla="*/ 29 w 30"/>
                <a:gd name="T9" fmla="*/ 3 h 22"/>
                <a:gd name="T10" fmla="*/ 26 w 30"/>
                <a:gd name="T11" fmla="*/ 12 h 22"/>
                <a:gd name="T12" fmla="*/ 10 w 30"/>
                <a:gd name="T13" fmla="*/ 22 h 22"/>
                <a:gd name="T14" fmla="*/ 7 w 30"/>
                <a:gd name="T15" fmla="*/ 2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22">
                  <a:moveTo>
                    <a:pt x="7" y="22"/>
                  </a:moveTo>
                  <a:cubicBezTo>
                    <a:pt x="4" y="22"/>
                    <a:pt x="2" y="21"/>
                    <a:pt x="1" y="19"/>
                  </a:cubicBezTo>
                  <a:cubicBezTo>
                    <a:pt x="0" y="16"/>
                    <a:pt x="1" y="13"/>
                    <a:pt x="3" y="11"/>
                  </a:cubicBezTo>
                  <a:cubicBezTo>
                    <a:pt x="20" y="1"/>
                    <a:pt x="20" y="1"/>
                    <a:pt x="20" y="1"/>
                  </a:cubicBezTo>
                  <a:cubicBezTo>
                    <a:pt x="23" y="0"/>
                    <a:pt x="27" y="1"/>
                    <a:pt x="29" y="3"/>
                  </a:cubicBezTo>
                  <a:cubicBezTo>
                    <a:pt x="30" y="6"/>
                    <a:pt x="29" y="10"/>
                    <a:pt x="26" y="12"/>
                  </a:cubicBezTo>
                  <a:cubicBezTo>
                    <a:pt x="10" y="22"/>
                    <a:pt x="10" y="22"/>
                    <a:pt x="10" y="22"/>
                  </a:cubicBezTo>
                  <a:cubicBezTo>
                    <a:pt x="9" y="22"/>
                    <a:pt x="8" y="22"/>
                    <a:pt x="7"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2"/>
                </a:solidFill>
              </a:endParaRPr>
            </a:p>
          </p:txBody>
        </p:sp>
        <p:sp>
          <p:nvSpPr>
            <p:cNvPr id="65" name="Freeform 612"/>
            <p:cNvSpPr/>
            <p:nvPr/>
          </p:nvSpPr>
          <p:spPr bwMode="auto">
            <a:xfrm>
              <a:off x="3519538" y="5080102"/>
              <a:ext cx="54182" cy="68439"/>
            </a:xfrm>
            <a:custGeom>
              <a:avLst/>
              <a:gdLst>
                <a:gd name="T0" fmla="*/ 7 w 24"/>
                <a:gd name="T1" fmla="*/ 30 h 30"/>
                <a:gd name="T2" fmla="*/ 4 w 24"/>
                <a:gd name="T3" fmla="*/ 29 h 30"/>
                <a:gd name="T4" fmla="*/ 2 w 24"/>
                <a:gd name="T5" fmla="*/ 21 h 30"/>
                <a:gd name="T6" fmla="*/ 12 w 24"/>
                <a:gd name="T7" fmla="*/ 4 h 30"/>
                <a:gd name="T8" fmla="*/ 20 w 24"/>
                <a:gd name="T9" fmla="*/ 2 h 30"/>
                <a:gd name="T10" fmla="*/ 22 w 24"/>
                <a:gd name="T11" fmla="*/ 10 h 30"/>
                <a:gd name="T12" fmla="*/ 13 w 24"/>
                <a:gd name="T13" fmla="*/ 27 h 30"/>
                <a:gd name="T14" fmla="*/ 7 w 24"/>
                <a:gd name="T15" fmla="*/ 30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30">
                  <a:moveTo>
                    <a:pt x="7" y="30"/>
                  </a:moveTo>
                  <a:cubicBezTo>
                    <a:pt x="6" y="30"/>
                    <a:pt x="5" y="30"/>
                    <a:pt x="4" y="29"/>
                  </a:cubicBezTo>
                  <a:cubicBezTo>
                    <a:pt x="1" y="27"/>
                    <a:pt x="0" y="24"/>
                    <a:pt x="2" y="21"/>
                  </a:cubicBezTo>
                  <a:cubicBezTo>
                    <a:pt x="12" y="4"/>
                    <a:pt x="12" y="4"/>
                    <a:pt x="12" y="4"/>
                  </a:cubicBezTo>
                  <a:cubicBezTo>
                    <a:pt x="13" y="1"/>
                    <a:pt x="17" y="0"/>
                    <a:pt x="20" y="2"/>
                  </a:cubicBezTo>
                  <a:cubicBezTo>
                    <a:pt x="23" y="3"/>
                    <a:pt x="24" y="7"/>
                    <a:pt x="22" y="10"/>
                  </a:cubicBezTo>
                  <a:cubicBezTo>
                    <a:pt x="13" y="27"/>
                    <a:pt x="13" y="27"/>
                    <a:pt x="13" y="27"/>
                  </a:cubicBezTo>
                  <a:cubicBezTo>
                    <a:pt x="11" y="29"/>
                    <a:pt x="9" y="30"/>
                    <a:pt x="7"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2"/>
                </a:solidFill>
              </a:endParaRPr>
            </a:p>
          </p:txBody>
        </p:sp>
        <p:sp>
          <p:nvSpPr>
            <p:cNvPr id="66" name="Freeform 613"/>
            <p:cNvSpPr>
              <a:spLocks noEditPoints="1"/>
            </p:cNvSpPr>
            <p:nvPr/>
          </p:nvSpPr>
          <p:spPr bwMode="auto">
            <a:xfrm>
              <a:off x="3308516" y="5162799"/>
              <a:ext cx="259501" cy="313681"/>
            </a:xfrm>
            <a:custGeom>
              <a:avLst/>
              <a:gdLst>
                <a:gd name="T0" fmla="*/ 56 w 113"/>
                <a:gd name="T1" fmla="*/ 0 h 137"/>
                <a:gd name="T2" fmla="*/ 0 w 113"/>
                <a:gd name="T3" fmla="*/ 62 h 137"/>
                <a:gd name="T4" fmla="*/ 26 w 113"/>
                <a:gd name="T5" fmla="*/ 137 h 137"/>
                <a:gd name="T6" fmla="*/ 60 w 113"/>
                <a:gd name="T7" fmla="*/ 137 h 137"/>
                <a:gd name="T8" fmla="*/ 90 w 113"/>
                <a:gd name="T9" fmla="*/ 112 h 137"/>
                <a:gd name="T10" fmla="*/ 113 w 113"/>
                <a:gd name="T11" fmla="*/ 57 h 137"/>
                <a:gd name="T12" fmla="*/ 50 w 113"/>
                <a:gd name="T13" fmla="*/ 100 h 137"/>
                <a:gd name="T14" fmla="*/ 38 w 113"/>
                <a:gd name="T15" fmla="*/ 77 h 137"/>
                <a:gd name="T16" fmla="*/ 45 w 113"/>
                <a:gd name="T17" fmla="*/ 74 h 137"/>
                <a:gd name="T18" fmla="*/ 61 w 113"/>
                <a:gd name="T19" fmla="*/ 73 h 137"/>
                <a:gd name="T20" fmla="*/ 68 w 113"/>
                <a:gd name="T21" fmla="*/ 78 h 137"/>
                <a:gd name="T22" fmla="*/ 71 w 113"/>
                <a:gd name="T23" fmla="*/ 78 h 137"/>
                <a:gd name="T24" fmla="*/ 60 w 113"/>
                <a:gd name="T25" fmla="*/ 100 h 137"/>
                <a:gd name="T26" fmla="*/ 50 w 113"/>
                <a:gd name="T27" fmla="*/ 127 h 137"/>
                <a:gd name="T28" fmla="*/ 47 w 113"/>
                <a:gd name="T29" fmla="*/ 61 h 137"/>
                <a:gd name="T30" fmla="*/ 48 w 113"/>
                <a:gd name="T31" fmla="*/ 63 h 137"/>
                <a:gd name="T32" fmla="*/ 46 w 113"/>
                <a:gd name="T33" fmla="*/ 61 h 137"/>
                <a:gd name="T34" fmla="*/ 63 w 113"/>
                <a:gd name="T35" fmla="*/ 59 h 137"/>
                <a:gd name="T36" fmla="*/ 64 w 113"/>
                <a:gd name="T37" fmla="*/ 59 h 137"/>
                <a:gd name="T38" fmla="*/ 62 w 113"/>
                <a:gd name="T39" fmla="*/ 60 h 137"/>
                <a:gd name="T40" fmla="*/ 102 w 113"/>
                <a:gd name="T41" fmla="*/ 65 h 137"/>
                <a:gd name="T42" fmla="*/ 82 w 113"/>
                <a:gd name="T43" fmla="*/ 106 h 137"/>
                <a:gd name="T44" fmla="*/ 66 w 113"/>
                <a:gd name="T45" fmla="*/ 127 h 137"/>
                <a:gd name="T46" fmla="*/ 79 w 113"/>
                <a:gd name="T47" fmla="*/ 76 h 137"/>
                <a:gd name="T48" fmla="*/ 73 w 113"/>
                <a:gd name="T49" fmla="*/ 73 h 137"/>
                <a:gd name="T50" fmla="*/ 65 w 113"/>
                <a:gd name="T51" fmla="*/ 73 h 137"/>
                <a:gd name="T52" fmla="*/ 64 w 113"/>
                <a:gd name="T53" fmla="*/ 71 h 137"/>
                <a:gd name="T54" fmla="*/ 63 w 113"/>
                <a:gd name="T55" fmla="*/ 56 h 137"/>
                <a:gd name="T56" fmla="*/ 60 w 113"/>
                <a:gd name="T57" fmla="*/ 70 h 137"/>
                <a:gd name="T58" fmla="*/ 48 w 113"/>
                <a:gd name="T59" fmla="*/ 71 h 137"/>
                <a:gd name="T60" fmla="*/ 48 w 113"/>
                <a:gd name="T61" fmla="*/ 58 h 137"/>
                <a:gd name="T62" fmla="*/ 43 w 113"/>
                <a:gd name="T63" fmla="*/ 69 h 137"/>
                <a:gd name="T64" fmla="*/ 39 w 113"/>
                <a:gd name="T65" fmla="*/ 73 h 137"/>
                <a:gd name="T66" fmla="*/ 36 w 113"/>
                <a:gd name="T67" fmla="*/ 73 h 137"/>
                <a:gd name="T68" fmla="*/ 32 w 113"/>
                <a:gd name="T69" fmla="*/ 71 h 137"/>
                <a:gd name="T70" fmla="*/ 31 w 113"/>
                <a:gd name="T71" fmla="*/ 71 h 137"/>
                <a:gd name="T72" fmla="*/ 31 w 113"/>
                <a:gd name="T73" fmla="*/ 72 h 137"/>
                <a:gd name="T74" fmla="*/ 43 w 113"/>
                <a:gd name="T75" fmla="*/ 101 h 137"/>
                <a:gd name="T76" fmla="*/ 36 w 113"/>
                <a:gd name="T77" fmla="*/ 127 h 137"/>
                <a:gd name="T78" fmla="*/ 10 w 113"/>
                <a:gd name="T79" fmla="*/ 66 h 137"/>
                <a:gd name="T80" fmla="*/ 10 w 113"/>
                <a:gd name="T81" fmla="*/ 59 h 137"/>
                <a:gd name="T82" fmla="*/ 56 w 113"/>
                <a:gd name="T83" fmla="*/ 10 h 137"/>
                <a:gd name="T84" fmla="*/ 103 w 113"/>
                <a:gd name="T85" fmla="*/ 59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13" h="137">
                  <a:moveTo>
                    <a:pt x="113" y="57"/>
                  </a:moveTo>
                  <a:cubicBezTo>
                    <a:pt x="113" y="25"/>
                    <a:pt x="87" y="0"/>
                    <a:pt x="56" y="0"/>
                  </a:cubicBezTo>
                  <a:cubicBezTo>
                    <a:pt x="25" y="0"/>
                    <a:pt x="0" y="25"/>
                    <a:pt x="0" y="57"/>
                  </a:cubicBezTo>
                  <a:cubicBezTo>
                    <a:pt x="0" y="58"/>
                    <a:pt x="0" y="60"/>
                    <a:pt x="0" y="62"/>
                  </a:cubicBezTo>
                  <a:cubicBezTo>
                    <a:pt x="0" y="63"/>
                    <a:pt x="1" y="85"/>
                    <a:pt x="22" y="112"/>
                  </a:cubicBezTo>
                  <a:cubicBezTo>
                    <a:pt x="28" y="120"/>
                    <a:pt x="26" y="137"/>
                    <a:pt x="26" y="137"/>
                  </a:cubicBezTo>
                  <a:cubicBezTo>
                    <a:pt x="35" y="137"/>
                    <a:pt x="43" y="137"/>
                    <a:pt x="52" y="137"/>
                  </a:cubicBezTo>
                  <a:cubicBezTo>
                    <a:pt x="55" y="137"/>
                    <a:pt x="57" y="137"/>
                    <a:pt x="60" y="137"/>
                  </a:cubicBezTo>
                  <a:cubicBezTo>
                    <a:pt x="69" y="137"/>
                    <a:pt x="78" y="137"/>
                    <a:pt x="86" y="137"/>
                  </a:cubicBezTo>
                  <a:cubicBezTo>
                    <a:pt x="86" y="137"/>
                    <a:pt x="84" y="120"/>
                    <a:pt x="90" y="112"/>
                  </a:cubicBezTo>
                  <a:cubicBezTo>
                    <a:pt x="111" y="85"/>
                    <a:pt x="113" y="63"/>
                    <a:pt x="112" y="62"/>
                  </a:cubicBezTo>
                  <a:cubicBezTo>
                    <a:pt x="112" y="60"/>
                    <a:pt x="113" y="58"/>
                    <a:pt x="113" y="57"/>
                  </a:cubicBezTo>
                  <a:close/>
                  <a:moveTo>
                    <a:pt x="50" y="127"/>
                  </a:moveTo>
                  <a:cubicBezTo>
                    <a:pt x="50" y="100"/>
                    <a:pt x="50" y="100"/>
                    <a:pt x="50" y="100"/>
                  </a:cubicBezTo>
                  <a:cubicBezTo>
                    <a:pt x="50" y="100"/>
                    <a:pt x="49" y="99"/>
                    <a:pt x="49" y="99"/>
                  </a:cubicBezTo>
                  <a:cubicBezTo>
                    <a:pt x="38" y="77"/>
                    <a:pt x="38" y="77"/>
                    <a:pt x="38" y="77"/>
                  </a:cubicBezTo>
                  <a:cubicBezTo>
                    <a:pt x="39" y="77"/>
                    <a:pt x="40" y="77"/>
                    <a:pt x="40" y="77"/>
                  </a:cubicBezTo>
                  <a:cubicBezTo>
                    <a:pt x="42" y="76"/>
                    <a:pt x="44" y="75"/>
                    <a:pt x="45" y="74"/>
                  </a:cubicBezTo>
                  <a:cubicBezTo>
                    <a:pt x="47" y="76"/>
                    <a:pt x="49" y="77"/>
                    <a:pt x="52" y="77"/>
                  </a:cubicBezTo>
                  <a:cubicBezTo>
                    <a:pt x="55" y="78"/>
                    <a:pt x="58" y="77"/>
                    <a:pt x="61" y="73"/>
                  </a:cubicBezTo>
                  <a:cubicBezTo>
                    <a:pt x="61" y="74"/>
                    <a:pt x="62" y="74"/>
                    <a:pt x="62" y="75"/>
                  </a:cubicBezTo>
                  <a:cubicBezTo>
                    <a:pt x="64" y="77"/>
                    <a:pt x="66" y="78"/>
                    <a:pt x="68" y="78"/>
                  </a:cubicBezTo>
                  <a:cubicBezTo>
                    <a:pt x="68" y="78"/>
                    <a:pt x="68" y="78"/>
                    <a:pt x="68" y="78"/>
                  </a:cubicBezTo>
                  <a:cubicBezTo>
                    <a:pt x="69" y="78"/>
                    <a:pt x="70" y="78"/>
                    <a:pt x="71" y="78"/>
                  </a:cubicBezTo>
                  <a:cubicBezTo>
                    <a:pt x="60" y="99"/>
                    <a:pt x="60" y="99"/>
                    <a:pt x="60" y="99"/>
                  </a:cubicBezTo>
                  <a:cubicBezTo>
                    <a:pt x="60" y="99"/>
                    <a:pt x="60" y="100"/>
                    <a:pt x="60" y="100"/>
                  </a:cubicBezTo>
                  <a:cubicBezTo>
                    <a:pt x="60" y="127"/>
                    <a:pt x="60" y="127"/>
                    <a:pt x="60" y="127"/>
                  </a:cubicBezTo>
                  <a:lnTo>
                    <a:pt x="50" y="127"/>
                  </a:lnTo>
                  <a:close/>
                  <a:moveTo>
                    <a:pt x="46" y="61"/>
                  </a:moveTo>
                  <a:cubicBezTo>
                    <a:pt x="46" y="61"/>
                    <a:pt x="46" y="61"/>
                    <a:pt x="47" y="61"/>
                  </a:cubicBezTo>
                  <a:cubicBezTo>
                    <a:pt x="47" y="61"/>
                    <a:pt x="47" y="61"/>
                    <a:pt x="47" y="61"/>
                  </a:cubicBezTo>
                  <a:cubicBezTo>
                    <a:pt x="48" y="61"/>
                    <a:pt x="48" y="62"/>
                    <a:pt x="48" y="63"/>
                  </a:cubicBezTo>
                  <a:cubicBezTo>
                    <a:pt x="48" y="64"/>
                    <a:pt x="47" y="66"/>
                    <a:pt x="46" y="68"/>
                  </a:cubicBezTo>
                  <a:cubicBezTo>
                    <a:pt x="45" y="64"/>
                    <a:pt x="45" y="62"/>
                    <a:pt x="46" y="61"/>
                  </a:cubicBezTo>
                  <a:close/>
                  <a:moveTo>
                    <a:pt x="62" y="60"/>
                  </a:moveTo>
                  <a:cubicBezTo>
                    <a:pt x="63" y="59"/>
                    <a:pt x="63" y="59"/>
                    <a:pt x="63" y="59"/>
                  </a:cubicBezTo>
                  <a:cubicBezTo>
                    <a:pt x="63" y="59"/>
                    <a:pt x="63" y="59"/>
                    <a:pt x="63" y="59"/>
                  </a:cubicBezTo>
                  <a:cubicBezTo>
                    <a:pt x="64" y="59"/>
                    <a:pt x="64" y="59"/>
                    <a:pt x="64" y="59"/>
                  </a:cubicBezTo>
                  <a:cubicBezTo>
                    <a:pt x="64" y="60"/>
                    <a:pt x="64" y="63"/>
                    <a:pt x="62" y="66"/>
                  </a:cubicBezTo>
                  <a:cubicBezTo>
                    <a:pt x="62" y="64"/>
                    <a:pt x="62" y="61"/>
                    <a:pt x="62" y="60"/>
                  </a:cubicBezTo>
                  <a:close/>
                  <a:moveTo>
                    <a:pt x="103" y="59"/>
                  </a:moveTo>
                  <a:cubicBezTo>
                    <a:pt x="102" y="65"/>
                    <a:pt x="102" y="65"/>
                    <a:pt x="102" y="65"/>
                  </a:cubicBezTo>
                  <a:cubicBezTo>
                    <a:pt x="102" y="66"/>
                    <a:pt x="102" y="66"/>
                    <a:pt x="102" y="66"/>
                  </a:cubicBezTo>
                  <a:cubicBezTo>
                    <a:pt x="101" y="72"/>
                    <a:pt x="97" y="87"/>
                    <a:pt x="82" y="106"/>
                  </a:cubicBezTo>
                  <a:cubicBezTo>
                    <a:pt x="78" y="112"/>
                    <a:pt x="76" y="120"/>
                    <a:pt x="76" y="127"/>
                  </a:cubicBezTo>
                  <a:cubicBezTo>
                    <a:pt x="66" y="127"/>
                    <a:pt x="66" y="127"/>
                    <a:pt x="66" y="127"/>
                  </a:cubicBezTo>
                  <a:cubicBezTo>
                    <a:pt x="66" y="101"/>
                    <a:pt x="66" y="101"/>
                    <a:pt x="66" y="101"/>
                  </a:cubicBezTo>
                  <a:cubicBezTo>
                    <a:pt x="79" y="76"/>
                    <a:pt x="79" y="76"/>
                    <a:pt x="79" y="76"/>
                  </a:cubicBezTo>
                  <a:cubicBezTo>
                    <a:pt x="80" y="74"/>
                    <a:pt x="79" y="72"/>
                    <a:pt x="78" y="71"/>
                  </a:cubicBezTo>
                  <a:cubicBezTo>
                    <a:pt x="76" y="71"/>
                    <a:pt x="74" y="71"/>
                    <a:pt x="73" y="73"/>
                  </a:cubicBezTo>
                  <a:cubicBezTo>
                    <a:pt x="72" y="73"/>
                    <a:pt x="70" y="74"/>
                    <a:pt x="68" y="75"/>
                  </a:cubicBezTo>
                  <a:cubicBezTo>
                    <a:pt x="67" y="75"/>
                    <a:pt x="65" y="74"/>
                    <a:pt x="65" y="73"/>
                  </a:cubicBezTo>
                  <a:cubicBezTo>
                    <a:pt x="64" y="72"/>
                    <a:pt x="64" y="71"/>
                    <a:pt x="64" y="71"/>
                  </a:cubicBezTo>
                  <a:cubicBezTo>
                    <a:pt x="64" y="71"/>
                    <a:pt x="64" y="71"/>
                    <a:pt x="64" y="71"/>
                  </a:cubicBezTo>
                  <a:cubicBezTo>
                    <a:pt x="66" y="67"/>
                    <a:pt x="69" y="61"/>
                    <a:pt x="67" y="58"/>
                  </a:cubicBezTo>
                  <a:cubicBezTo>
                    <a:pt x="66" y="56"/>
                    <a:pt x="65" y="56"/>
                    <a:pt x="63" y="56"/>
                  </a:cubicBezTo>
                  <a:cubicBezTo>
                    <a:pt x="61" y="56"/>
                    <a:pt x="60" y="57"/>
                    <a:pt x="59" y="59"/>
                  </a:cubicBezTo>
                  <a:cubicBezTo>
                    <a:pt x="58" y="61"/>
                    <a:pt x="58" y="66"/>
                    <a:pt x="60" y="70"/>
                  </a:cubicBezTo>
                  <a:cubicBezTo>
                    <a:pt x="57" y="72"/>
                    <a:pt x="55" y="74"/>
                    <a:pt x="52" y="74"/>
                  </a:cubicBezTo>
                  <a:cubicBezTo>
                    <a:pt x="51" y="74"/>
                    <a:pt x="49" y="73"/>
                    <a:pt x="48" y="71"/>
                  </a:cubicBezTo>
                  <a:cubicBezTo>
                    <a:pt x="50" y="68"/>
                    <a:pt x="52" y="65"/>
                    <a:pt x="52" y="62"/>
                  </a:cubicBezTo>
                  <a:cubicBezTo>
                    <a:pt x="52" y="60"/>
                    <a:pt x="50" y="58"/>
                    <a:pt x="48" y="58"/>
                  </a:cubicBezTo>
                  <a:cubicBezTo>
                    <a:pt x="46" y="57"/>
                    <a:pt x="45" y="57"/>
                    <a:pt x="44" y="59"/>
                  </a:cubicBezTo>
                  <a:cubicBezTo>
                    <a:pt x="41" y="61"/>
                    <a:pt x="42" y="65"/>
                    <a:pt x="43" y="69"/>
                  </a:cubicBezTo>
                  <a:cubicBezTo>
                    <a:pt x="43" y="70"/>
                    <a:pt x="43" y="70"/>
                    <a:pt x="44" y="71"/>
                  </a:cubicBezTo>
                  <a:cubicBezTo>
                    <a:pt x="42" y="72"/>
                    <a:pt x="41" y="73"/>
                    <a:pt x="39" y="73"/>
                  </a:cubicBezTo>
                  <a:cubicBezTo>
                    <a:pt x="38" y="74"/>
                    <a:pt x="37" y="74"/>
                    <a:pt x="37" y="74"/>
                  </a:cubicBezTo>
                  <a:cubicBezTo>
                    <a:pt x="36" y="73"/>
                    <a:pt x="36" y="73"/>
                    <a:pt x="36" y="73"/>
                  </a:cubicBezTo>
                  <a:cubicBezTo>
                    <a:pt x="35" y="71"/>
                    <a:pt x="34" y="71"/>
                    <a:pt x="32" y="71"/>
                  </a:cubicBezTo>
                  <a:cubicBezTo>
                    <a:pt x="32" y="71"/>
                    <a:pt x="32" y="71"/>
                    <a:pt x="32" y="71"/>
                  </a:cubicBezTo>
                  <a:cubicBezTo>
                    <a:pt x="32" y="71"/>
                    <a:pt x="31" y="71"/>
                    <a:pt x="31" y="71"/>
                  </a:cubicBezTo>
                  <a:cubicBezTo>
                    <a:pt x="31" y="71"/>
                    <a:pt x="31" y="71"/>
                    <a:pt x="31" y="71"/>
                  </a:cubicBezTo>
                  <a:cubicBezTo>
                    <a:pt x="31" y="71"/>
                    <a:pt x="31" y="71"/>
                    <a:pt x="31" y="71"/>
                  </a:cubicBezTo>
                  <a:cubicBezTo>
                    <a:pt x="31" y="71"/>
                    <a:pt x="31" y="72"/>
                    <a:pt x="31" y="72"/>
                  </a:cubicBezTo>
                  <a:cubicBezTo>
                    <a:pt x="30" y="73"/>
                    <a:pt x="29" y="74"/>
                    <a:pt x="30" y="76"/>
                  </a:cubicBezTo>
                  <a:cubicBezTo>
                    <a:pt x="43" y="101"/>
                    <a:pt x="43" y="101"/>
                    <a:pt x="43" y="101"/>
                  </a:cubicBezTo>
                  <a:cubicBezTo>
                    <a:pt x="43" y="127"/>
                    <a:pt x="43" y="127"/>
                    <a:pt x="43" y="127"/>
                  </a:cubicBezTo>
                  <a:cubicBezTo>
                    <a:pt x="36" y="127"/>
                    <a:pt x="36" y="127"/>
                    <a:pt x="36" y="127"/>
                  </a:cubicBezTo>
                  <a:cubicBezTo>
                    <a:pt x="36" y="120"/>
                    <a:pt x="34" y="112"/>
                    <a:pt x="30" y="106"/>
                  </a:cubicBezTo>
                  <a:cubicBezTo>
                    <a:pt x="15" y="87"/>
                    <a:pt x="11" y="72"/>
                    <a:pt x="10" y="66"/>
                  </a:cubicBezTo>
                  <a:cubicBezTo>
                    <a:pt x="10" y="65"/>
                    <a:pt x="10" y="65"/>
                    <a:pt x="10" y="65"/>
                  </a:cubicBezTo>
                  <a:cubicBezTo>
                    <a:pt x="10" y="59"/>
                    <a:pt x="10" y="59"/>
                    <a:pt x="10" y="59"/>
                  </a:cubicBezTo>
                  <a:cubicBezTo>
                    <a:pt x="9" y="58"/>
                    <a:pt x="9" y="57"/>
                    <a:pt x="9" y="57"/>
                  </a:cubicBezTo>
                  <a:cubicBezTo>
                    <a:pt x="9" y="31"/>
                    <a:pt x="30" y="10"/>
                    <a:pt x="56" y="10"/>
                  </a:cubicBezTo>
                  <a:cubicBezTo>
                    <a:pt x="82" y="10"/>
                    <a:pt x="103" y="31"/>
                    <a:pt x="103" y="57"/>
                  </a:cubicBezTo>
                  <a:cubicBezTo>
                    <a:pt x="103" y="57"/>
                    <a:pt x="103" y="58"/>
                    <a:pt x="103"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2"/>
                </a:solidFill>
              </a:endParaRPr>
            </a:p>
          </p:txBody>
        </p:sp>
        <p:sp>
          <p:nvSpPr>
            <p:cNvPr id="67" name="Freeform 614"/>
            <p:cNvSpPr/>
            <p:nvPr/>
          </p:nvSpPr>
          <p:spPr bwMode="auto">
            <a:xfrm>
              <a:off x="3368402" y="5487887"/>
              <a:ext cx="136879" cy="76995"/>
            </a:xfrm>
            <a:custGeom>
              <a:avLst/>
              <a:gdLst>
                <a:gd name="T0" fmla="*/ 0 w 60"/>
                <a:gd name="T1" fmla="*/ 4 h 33"/>
                <a:gd name="T2" fmla="*/ 3 w 60"/>
                <a:gd name="T3" fmla="*/ 4 h 33"/>
                <a:gd name="T4" fmla="*/ 3 w 60"/>
                <a:gd name="T5" fmla="*/ 9 h 33"/>
                <a:gd name="T6" fmla="*/ 0 w 60"/>
                <a:gd name="T7" fmla="*/ 9 h 33"/>
                <a:gd name="T8" fmla="*/ 0 w 60"/>
                <a:gd name="T9" fmla="*/ 13 h 33"/>
                <a:gd name="T10" fmla="*/ 3 w 60"/>
                <a:gd name="T11" fmla="*/ 13 h 33"/>
                <a:gd name="T12" fmla="*/ 3 w 60"/>
                <a:gd name="T13" fmla="*/ 18 h 33"/>
                <a:gd name="T14" fmla="*/ 0 w 60"/>
                <a:gd name="T15" fmla="*/ 18 h 33"/>
                <a:gd name="T16" fmla="*/ 13 w 60"/>
                <a:gd name="T17" fmla="*/ 28 h 33"/>
                <a:gd name="T18" fmla="*/ 21 w 60"/>
                <a:gd name="T19" fmla="*/ 33 h 33"/>
                <a:gd name="T20" fmla="*/ 39 w 60"/>
                <a:gd name="T21" fmla="*/ 33 h 33"/>
                <a:gd name="T22" fmla="*/ 47 w 60"/>
                <a:gd name="T23" fmla="*/ 28 h 33"/>
                <a:gd name="T24" fmla="*/ 60 w 60"/>
                <a:gd name="T25" fmla="*/ 18 h 33"/>
                <a:gd name="T26" fmla="*/ 58 w 60"/>
                <a:gd name="T27" fmla="*/ 18 h 33"/>
                <a:gd name="T28" fmla="*/ 58 w 60"/>
                <a:gd name="T29" fmla="*/ 13 h 33"/>
                <a:gd name="T30" fmla="*/ 60 w 60"/>
                <a:gd name="T31" fmla="*/ 13 h 33"/>
                <a:gd name="T32" fmla="*/ 60 w 60"/>
                <a:gd name="T33" fmla="*/ 9 h 33"/>
                <a:gd name="T34" fmla="*/ 58 w 60"/>
                <a:gd name="T35" fmla="*/ 9 h 33"/>
                <a:gd name="T36" fmla="*/ 58 w 60"/>
                <a:gd name="T37" fmla="*/ 4 h 33"/>
                <a:gd name="T38" fmla="*/ 60 w 60"/>
                <a:gd name="T39" fmla="*/ 4 h 33"/>
                <a:gd name="T40" fmla="*/ 60 w 60"/>
                <a:gd name="T41" fmla="*/ 0 h 33"/>
                <a:gd name="T42" fmla="*/ 0 w 60"/>
                <a:gd name="T43" fmla="*/ 0 h 33"/>
                <a:gd name="T44" fmla="*/ 0 w 60"/>
                <a:gd name="T45" fmla="*/ 4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0" h="33">
                  <a:moveTo>
                    <a:pt x="0" y="4"/>
                  </a:moveTo>
                  <a:cubicBezTo>
                    <a:pt x="3" y="4"/>
                    <a:pt x="3" y="4"/>
                    <a:pt x="3" y="4"/>
                  </a:cubicBezTo>
                  <a:cubicBezTo>
                    <a:pt x="3" y="9"/>
                    <a:pt x="3" y="9"/>
                    <a:pt x="3" y="9"/>
                  </a:cubicBezTo>
                  <a:cubicBezTo>
                    <a:pt x="0" y="9"/>
                    <a:pt x="0" y="9"/>
                    <a:pt x="0" y="9"/>
                  </a:cubicBezTo>
                  <a:cubicBezTo>
                    <a:pt x="0" y="13"/>
                    <a:pt x="0" y="13"/>
                    <a:pt x="0" y="13"/>
                  </a:cubicBezTo>
                  <a:cubicBezTo>
                    <a:pt x="3" y="13"/>
                    <a:pt x="3" y="13"/>
                    <a:pt x="3" y="13"/>
                  </a:cubicBezTo>
                  <a:cubicBezTo>
                    <a:pt x="3" y="18"/>
                    <a:pt x="3" y="18"/>
                    <a:pt x="3" y="18"/>
                  </a:cubicBezTo>
                  <a:cubicBezTo>
                    <a:pt x="0" y="18"/>
                    <a:pt x="0" y="18"/>
                    <a:pt x="0" y="18"/>
                  </a:cubicBezTo>
                  <a:cubicBezTo>
                    <a:pt x="1" y="23"/>
                    <a:pt x="6" y="28"/>
                    <a:pt x="13" y="28"/>
                  </a:cubicBezTo>
                  <a:cubicBezTo>
                    <a:pt x="14" y="31"/>
                    <a:pt x="17" y="33"/>
                    <a:pt x="21" y="33"/>
                  </a:cubicBezTo>
                  <a:cubicBezTo>
                    <a:pt x="39" y="33"/>
                    <a:pt x="39" y="33"/>
                    <a:pt x="39" y="33"/>
                  </a:cubicBezTo>
                  <a:cubicBezTo>
                    <a:pt x="43" y="33"/>
                    <a:pt x="46" y="31"/>
                    <a:pt x="47" y="28"/>
                  </a:cubicBezTo>
                  <a:cubicBezTo>
                    <a:pt x="54" y="28"/>
                    <a:pt x="59" y="23"/>
                    <a:pt x="60" y="18"/>
                  </a:cubicBezTo>
                  <a:cubicBezTo>
                    <a:pt x="58" y="18"/>
                    <a:pt x="58" y="18"/>
                    <a:pt x="58" y="18"/>
                  </a:cubicBezTo>
                  <a:cubicBezTo>
                    <a:pt x="58" y="13"/>
                    <a:pt x="58" y="13"/>
                    <a:pt x="58" y="13"/>
                  </a:cubicBezTo>
                  <a:cubicBezTo>
                    <a:pt x="60" y="13"/>
                    <a:pt x="60" y="13"/>
                    <a:pt x="60" y="13"/>
                  </a:cubicBezTo>
                  <a:cubicBezTo>
                    <a:pt x="60" y="9"/>
                    <a:pt x="60" y="9"/>
                    <a:pt x="60" y="9"/>
                  </a:cubicBezTo>
                  <a:cubicBezTo>
                    <a:pt x="58" y="9"/>
                    <a:pt x="58" y="9"/>
                    <a:pt x="58" y="9"/>
                  </a:cubicBezTo>
                  <a:cubicBezTo>
                    <a:pt x="58" y="4"/>
                    <a:pt x="58" y="4"/>
                    <a:pt x="58" y="4"/>
                  </a:cubicBezTo>
                  <a:cubicBezTo>
                    <a:pt x="60" y="4"/>
                    <a:pt x="60" y="4"/>
                    <a:pt x="60" y="4"/>
                  </a:cubicBezTo>
                  <a:cubicBezTo>
                    <a:pt x="60" y="0"/>
                    <a:pt x="60" y="0"/>
                    <a:pt x="60" y="0"/>
                  </a:cubicBezTo>
                  <a:cubicBezTo>
                    <a:pt x="0" y="0"/>
                    <a:pt x="0" y="0"/>
                    <a:pt x="0" y="0"/>
                  </a:cubicBezTo>
                  <a:lnTo>
                    <a:pt x="0"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2"/>
                </a:solidFill>
              </a:endParaRPr>
            </a:p>
          </p:txBody>
        </p:sp>
      </p:grpSp>
      <p:grpSp>
        <p:nvGrpSpPr>
          <p:cNvPr id="68" name="组合 67"/>
          <p:cNvGrpSpPr/>
          <p:nvPr/>
        </p:nvGrpSpPr>
        <p:grpSpPr>
          <a:xfrm>
            <a:off x="5865979" y="1854462"/>
            <a:ext cx="333375" cy="277813"/>
            <a:chOff x="3248024" y="5140991"/>
            <a:chExt cx="333375" cy="277813"/>
          </a:xfrm>
          <a:solidFill>
            <a:schemeClr val="bg1"/>
          </a:solidFill>
        </p:grpSpPr>
        <p:sp>
          <p:nvSpPr>
            <p:cNvPr id="69" name="Freeform 285"/>
            <p:cNvSpPr/>
            <p:nvPr/>
          </p:nvSpPr>
          <p:spPr bwMode="auto">
            <a:xfrm>
              <a:off x="3325812" y="5179091"/>
              <a:ext cx="15875" cy="236538"/>
            </a:xfrm>
            <a:custGeom>
              <a:avLst/>
              <a:gdLst>
                <a:gd name="T0" fmla="*/ 2 w 4"/>
                <a:gd name="T1" fmla="*/ 63 h 63"/>
                <a:gd name="T2" fmla="*/ 0 w 4"/>
                <a:gd name="T3" fmla="*/ 61 h 63"/>
                <a:gd name="T4" fmla="*/ 0 w 4"/>
                <a:gd name="T5" fmla="*/ 2 h 63"/>
                <a:gd name="T6" fmla="*/ 2 w 4"/>
                <a:gd name="T7" fmla="*/ 0 h 63"/>
                <a:gd name="T8" fmla="*/ 4 w 4"/>
                <a:gd name="T9" fmla="*/ 2 h 63"/>
                <a:gd name="T10" fmla="*/ 4 w 4"/>
                <a:gd name="T11" fmla="*/ 61 h 63"/>
                <a:gd name="T12" fmla="*/ 2 w 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4" h="63">
                  <a:moveTo>
                    <a:pt x="2" y="63"/>
                  </a:moveTo>
                  <a:cubicBezTo>
                    <a:pt x="1" y="63"/>
                    <a:pt x="0" y="62"/>
                    <a:pt x="0" y="61"/>
                  </a:cubicBezTo>
                  <a:cubicBezTo>
                    <a:pt x="0" y="2"/>
                    <a:pt x="0" y="2"/>
                    <a:pt x="0" y="2"/>
                  </a:cubicBezTo>
                  <a:cubicBezTo>
                    <a:pt x="0" y="1"/>
                    <a:pt x="1" y="0"/>
                    <a:pt x="2" y="0"/>
                  </a:cubicBezTo>
                  <a:cubicBezTo>
                    <a:pt x="4" y="0"/>
                    <a:pt x="4" y="1"/>
                    <a:pt x="4" y="2"/>
                  </a:cubicBezTo>
                  <a:cubicBezTo>
                    <a:pt x="4" y="61"/>
                    <a:pt x="4" y="61"/>
                    <a:pt x="4" y="61"/>
                  </a:cubicBezTo>
                  <a:cubicBezTo>
                    <a:pt x="4" y="62"/>
                    <a:pt x="4" y="63"/>
                    <a:pt x="2"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2"/>
                </a:solidFill>
              </a:endParaRPr>
            </a:p>
          </p:txBody>
        </p:sp>
        <p:sp>
          <p:nvSpPr>
            <p:cNvPr id="70" name="Freeform 286"/>
            <p:cNvSpPr>
              <a:spLocks noEditPoints="1"/>
            </p:cNvSpPr>
            <p:nvPr/>
          </p:nvSpPr>
          <p:spPr bwMode="auto">
            <a:xfrm>
              <a:off x="3367087" y="5215603"/>
              <a:ext cx="165100" cy="165100"/>
            </a:xfrm>
            <a:custGeom>
              <a:avLst/>
              <a:gdLst>
                <a:gd name="T0" fmla="*/ 22 w 44"/>
                <a:gd name="T1" fmla="*/ 44 h 44"/>
                <a:gd name="T2" fmla="*/ 0 w 44"/>
                <a:gd name="T3" fmla="*/ 22 h 44"/>
                <a:gd name="T4" fmla="*/ 22 w 44"/>
                <a:gd name="T5" fmla="*/ 0 h 44"/>
                <a:gd name="T6" fmla="*/ 44 w 44"/>
                <a:gd name="T7" fmla="*/ 22 h 44"/>
                <a:gd name="T8" fmla="*/ 22 w 44"/>
                <a:gd name="T9" fmla="*/ 44 h 44"/>
                <a:gd name="T10" fmla="*/ 22 w 44"/>
                <a:gd name="T11" fmla="*/ 4 h 44"/>
                <a:gd name="T12" fmla="*/ 4 w 44"/>
                <a:gd name="T13" fmla="*/ 22 h 44"/>
                <a:gd name="T14" fmla="*/ 22 w 44"/>
                <a:gd name="T15" fmla="*/ 40 h 44"/>
                <a:gd name="T16" fmla="*/ 40 w 44"/>
                <a:gd name="T17" fmla="*/ 22 h 44"/>
                <a:gd name="T18" fmla="*/ 22 w 44"/>
                <a:gd name="T19" fmla="*/ 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44"/>
                  </a:moveTo>
                  <a:cubicBezTo>
                    <a:pt x="10" y="44"/>
                    <a:pt x="0" y="34"/>
                    <a:pt x="0" y="22"/>
                  </a:cubicBezTo>
                  <a:cubicBezTo>
                    <a:pt x="0" y="10"/>
                    <a:pt x="10" y="0"/>
                    <a:pt x="22" y="0"/>
                  </a:cubicBezTo>
                  <a:cubicBezTo>
                    <a:pt x="34" y="0"/>
                    <a:pt x="44" y="10"/>
                    <a:pt x="44" y="22"/>
                  </a:cubicBezTo>
                  <a:cubicBezTo>
                    <a:pt x="44" y="34"/>
                    <a:pt x="34" y="44"/>
                    <a:pt x="22" y="44"/>
                  </a:cubicBezTo>
                  <a:close/>
                  <a:moveTo>
                    <a:pt x="22" y="4"/>
                  </a:moveTo>
                  <a:cubicBezTo>
                    <a:pt x="12" y="4"/>
                    <a:pt x="4" y="12"/>
                    <a:pt x="4" y="22"/>
                  </a:cubicBezTo>
                  <a:cubicBezTo>
                    <a:pt x="4" y="32"/>
                    <a:pt x="12" y="40"/>
                    <a:pt x="22" y="40"/>
                  </a:cubicBezTo>
                  <a:cubicBezTo>
                    <a:pt x="32" y="40"/>
                    <a:pt x="40" y="32"/>
                    <a:pt x="40" y="22"/>
                  </a:cubicBezTo>
                  <a:cubicBezTo>
                    <a:pt x="40" y="12"/>
                    <a:pt x="32" y="4"/>
                    <a:pt x="2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2"/>
                </a:solidFill>
              </a:endParaRPr>
            </a:p>
          </p:txBody>
        </p:sp>
        <p:sp>
          <p:nvSpPr>
            <p:cNvPr id="71" name="Freeform 287"/>
            <p:cNvSpPr>
              <a:spLocks noEditPoints="1"/>
            </p:cNvSpPr>
            <p:nvPr/>
          </p:nvSpPr>
          <p:spPr bwMode="auto">
            <a:xfrm>
              <a:off x="3248024" y="5140991"/>
              <a:ext cx="333375" cy="277813"/>
            </a:xfrm>
            <a:custGeom>
              <a:avLst/>
              <a:gdLst>
                <a:gd name="T0" fmla="*/ 82 w 89"/>
                <a:gd name="T1" fmla="*/ 74 h 74"/>
                <a:gd name="T2" fmla="*/ 7 w 89"/>
                <a:gd name="T3" fmla="*/ 74 h 74"/>
                <a:gd name="T4" fmla="*/ 0 w 89"/>
                <a:gd name="T5" fmla="*/ 66 h 74"/>
                <a:gd name="T6" fmla="*/ 0 w 89"/>
                <a:gd name="T7" fmla="*/ 18 h 74"/>
                <a:gd name="T8" fmla="*/ 7 w 89"/>
                <a:gd name="T9" fmla="*/ 10 h 74"/>
                <a:gd name="T10" fmla="*/ 32 w 89"/>
                <a:gd name="T11" fmla="*/ 10 h 74"/>
                <a:gd name="T12" fmla="*/ 40 w 89"/>
                <a:gd name="T13" fmla="*/ 1 h 74"/>
                <a:gd name="T14" fmla="*/ 41 w 89"/>
                <a:gd name="T15" fmla="*/ 0 h 74"/>
                <a:gd name="T16" fmla="*/ 66 w 89"/>
                <a:gd name="T17" fmla="*/ 0 h 74"/>
                <a:gd name="T18" fmla="*/ 68 w 89"/>
                <a:gd name="T19" fmla="*/ 1 h 74"/>
                <a:gd name="T20" fmla="*/ 75 w 89"/>
                <a:gd name="T21" fmla="*/ 10 h 74"/>
                <a:gd name="T22" fmla="*/ 82 w 89"/>
                <a:gd name="T23" fmla="*/ 10 h 74"/>
                <a:gd name="T24" fmla="*/ 89 w 89"/>
                <a:gd name="T25" fmla="*/ 18 h 74"/>
                <a:gd name="T26" fmla="*/ 89 w 89"/>
                <a:gd name="T27" fmla="*/ 66 h 74"/>
                <a:gd name="T28" fmla="*/ 82 w 89"/>
                <a:gd name="T29" fmla="*/ 74 h 74"/>
                <a:gd name="T30" fmla="*/ 7 w 89"/>
                <a:gd name="T31" fmla="*/ 14 h 74"/>
                <a:gd name="T32" fmla="*/ 4 w 89"/>
                <a:gd name="T33" fmla="*/ 18 h 74"/>
                <a:gd name="T34" fmla="*/ 4 w 89"/>
                <a:gd name="T35" fmla="*/ 66 h 74"/>
                <a:gd name="T36" fmla="*/ 7 w 89"/>
                <a:gd name="T37" fmla="*/ 70 h 74"/>
                <a:gd name="T38" fmla="*/ 82 w 89"/>
                <a:gd name="T39" fmla="*/ 70 h 74"/>
                <a:gd name="T40" fmla="*/ 85 w 89"/>
                <a:gd name="T41" fmla="*/ 66 h 74"/>
                <a:gd name="T42" fmla="*/ 85 w 89"/>
                <a:gd name="T43" fmla="*/ 18 h 74"/>
                <a:gd name="T44" fmla="*/ 82 w 89"/>
                <a:gd name="T45" fmla="*/ 14 h 74"/>
                <a:gd name="T46" fmla="*/ 74 w 89"/>
                <a:gd name="T47" fmla="*/ 14 h 74"/>
                <a:gd name="T48" fmla="*/ 73 w 89"/>
                <a:gd name="T49" fmla="*/ 13 h 74"/>
                <a:gd name="T50" fmla="*/ 65 w 89"/>
                <a:gd name="T51" fmla="*/ 4 h 74"/>
                <a:gd name="T52" fmla="*/ 42 w 89"/>
                <a:gd name="T53" fmla="*/ 4 h 74"/>
                <a:gd name="T54" fmla="*/ 35 w 89"/>
                <a:gd name="T55" fmla="*/ 13 h 74"/>
                <a:gd name="T56" fmla="*/ 33 w 89"/>
                <a:gd name="T57" fmla="*/ 14 h 74"/>
                <a:gd name="T58" fmla="*/ 7 w 89"/>
                <a:gd name="T59" fmla="*/ 14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9" h="74">
                  <a:moveTo>
                    <a:pt x="82" y="74"/>
                  </a:moveTo>
                  <a:cubicBezTo>
                    <a:pt x="7" y="74"/>
                    <a:pt x="7" y="74"/>
                    <a:pt x="7" y="74"/>
                  </a:cubicBezTo>
                  <a:cubicBezTo>
                    <a:pt x="3" y="74"/>
                    <a:pt x="0" y="70"/>
                    <a:pt x="0" y="66"/>
                  </a:cubicBezTo>
                  <a:cubicBezTo>
                    <a:pt x="0" y="18"/>
                    <a:pt x="0" y="18"/>
                    <a:pt x="0" y="18"/>
                  </a:cubicBezTo>
                  <a:cubicBezTo>
                    <a:pt x="0" y="13"/>
                    <a:pt x="3" y="10"/>
                    <a:pt x="7" y="10"/>
                  </a:cubicBezTo>
                  <a:cubicBezTo>
                    <a:pt x="32" y="10"/>
                    <a:pt x="32" y="10"/>
                    <a:pt x="32" y="10"/>
                  </a:cubicBezTo>
                  <a:cubicBezTo>
                    <a:pt x="40" y="1"/>
                    <a:pt x="40" y="1"/>
                    <a:pt x="40" y="1"/>
                  </a:cubicBezTo>
                  <a:cubicBezTo>
                    <a:pt x="40" y="0"/>
                    <a:pt x="41" y="0"/>
                    <a:pt x="41" y="0"/>
                  </a:cubicBezTo>
                  <a:cubicBezTo>
                    <a:pt x="66" y="0"/>
                    <a:pt x="66" y="0"/>
                    <a:pt x="66" y="0"/>
                  </a:cubicBezTo>
                  <a:cubicBezTo>
                    <a:pt x="67" y="0"/>
                    <a:pt x="68" y="0"/>
                    <a:pt x="68" y="1"/>
                  </a:cubicBezTo>
                  <a:cubicBezTo>
                    <a:pt x="75" y="10"/>
                    <a:pt x="75" y="10"/>
                    <a:pt x="75" y="10"/>
                  </a:cubicBezTo>
                  <a:cubicBezTo>
                    <a:pt x="82" y="10"/>
                    <a:pt x="82" y="10"/>
                    <a:pt x="82" y="10"/>
                  </a:cubicBezTo>
                  <a:cubicBezTo>
                    <a:pt x="86" y="10"/>
                    <a:pt x="89" y="13"/>
                    <a:pt x="89" y="18"/>
                  </a:cubicBezTo>
                  <a:cubicBezTo>
                    <a:pt x="89" y="66"/>
                    <a:pt x="89" y="66"/>
                    <a:pt x="89" y="66"/>
                  </a:cubicBezTo>
                  <a:cubicBezTo>
                    <a:pt x="89" y="70"/>
                    <a:pt x="86" y="74"/>
                    <a:pt x="82" y="74"/>
                  </a:cubicBezTo>
                  <a:close/>
                  <a:moveTo>
                    <a:pt x="7" y="14"/>
                  </a:moveTo>
                  <a:cubicBezTo>
                    <a:pt x="5" y="14"/>
                    <a:pt x="4" y="16"/>
                    <a:pt x="4" y="18"/>
                  </a:cubicBezTo>
                  <a:cubicBezTo>
                    <a:pt x="4" y="66"/>
                    <a:pt x="4" y="66"/>
                    <a:pt x="4" y="66"/>
                  </a:cubicBezTo>
                  <a:cubicBezTo>
                    <a:pt x="4" y="68"/>
                    <a:pt x="5" y="70"/>
                    <a:pt x="7" y="70"/>
                  </a:cubicBezTo>
                  <a:cubicBezTo>
                    <a:pt x="82" y="70"/>
                    <a:pt x="82" y="70"/>
                    <a:pt x="82" y="70"/>
                  </a:cubicBezTo>
                  <a:cubicBezTo>
                    <a:pt x="83" y="70"/>
                    <a:pt x="85" y="68"/>
                    <a:pt x="85" y="66"/>
                  </a:cubicBezTo>
                  <a:cubicBezTo>
                    <a:pt x="85" y="18"/>
                    <a:pt x="85" y="18"/>
                    <a:pt x="85" y="18"/>
                  </a:cubicBezTo>
                  <a:cubicBezTo>
                    <a:pt x="85" y="16"/>
                    <a:pt x="83" y="14"/>
                    <a:pt x="82" y="14"/>
                  </a:cubicBezTo>
                  <a:cubicBezTo>
                    <a:pt x="74" y="14"/>
                    <a:pt x="74" y="14"/>
                    <a:pt x="74" y="14"/>
                  </a:cubicBezTo>
                  <a:cubicBezTo>
                    <a:pt x="74" y="14"/>
                    <a:pt x="73" y="14"/>
                    <a:pt x="73" y="13"/>
                  </a:cubicBezTo>
                  <a:cubicBezTo>
                    <a:pt x="65" y="4"/>
                    <a:pt x="65" y="4"/>
                    <a:pt x="65" y="4"/>
                  </a:cubicBezTo>
                  <a:cubicBezTo>
                    <a:pt x="42" y="4"/>
                    <a:pt x="42" y="4"/>
                    <a:pt x="42" y="4"/>
                  </a:cubicBezTo>
                  <a:cubicBezTo>
                    <a:pt x="35" y="13"/>
                    <a:pt x="35" y="13"/>
                    <a:pt x="35" y="13"/>
                  </a:cubicBezTo>
                  <a:cubicBezTo>
                    <a:pt x="35" y="14"/>
                    <a:pt x="34" y="14"/>
                    <a:pt x="33" y="14"/>
                  </a:cubicBezTo>
                  <a:cubicBezTo>
                    <a:pt x="7" y="14"/>
                    <a:pt x="7" y="14"/>
                    <a:pt x="7"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2"/>
                </a:solidFill>
              </a:endParaRPr>
            </a:p>
          </p:txBody>
        </p:sp>
      </p:grpSp>
      <p:grpSp>
        <p:nvGrpSpPr>
          <p:cNvPr id="72" name="组合 71"/>
          <p:cNvGrpSpPr/>
          <p:nvPr/>
        </p:nvGrpSpPr>
        <p:grpSpPr>
          <a:xfrm>
            <a:off x="4137108" y="3528519"/>
            <a:ext cx="333375" cy="327025"/>
            <a:chOff x="8809037" y="4174203"/>
            <a:chExt cx="333375" cy="327025"/>
          </a:xfrm>
          <a:solidFill>
            <a:schemeClr val="bg1"/>
          </a:solidFill>
        </p:grpSpPr>
        <p:sp>
          <p:nvSpPr>
            <p:cNvPr id="73" name="Freeform 368"/>
            <p:cNvSpPr>
              <a:spLocks noEditPoints="1"/>
            </p:cNvSpPr>
            <p:nvPr/>
          </p:nvSpPr>
          <p:spPr bwMode="auto">
            <a:xfrm>
              <a:off x="8809037" y="4174203"/>
              <a:ext cx="333375" cy="327025"/>
            </a:xfrm>
            <a:custGeom>
              <a:avLst/>
              <a:gdLst>
                <a:gd name="T0" fmla="*/ 38 w 89"/>
                <a:gd name="T1" fmla="*/ 87 h 87"/>
                <a:gd name="T2" fmla="*/ 37 w 89"/>
                <a:gd name="T3" fmla="*/ 87 h 87"/>
                <a:gd name="T4" fmla="*/ 36 w 89"/>
                <a:gd name="T5" fmla="*/ 85 h 87"/>
                <a:gd name="T6" fmla="*/ 33 w 89"/>
                <a:gd name="T7" fmla="*/ 60 h 87"/>
                <a:gd name="T8" fmla="*/ 29 w 89"/>
                <a:gd name="T9" fmla="*/ 60 h 87"/>
                <a:gd name="T10" fmla="*/ 28 w 89"/>
                <a:gd name="T11" fmla="*/ 58 h 87"/>
                <a:gd name="T12" fmla="*/ 27 w 89"/>
                <a:gd name="T13" fmla="*/ 54 h 87"/>
                <a:gd name="T14" fmla="*/ 3 w 89"/>
                <a:gd name="T15" fmla="*/ 51 h 87"/>
                <a:gd name="T16" fmla="*/ 1 w 89"/>
                <a:gd name="T17" fmla="*/ 51 h 87"/>
                <a:gd name="T18" fmla="*/ 0 w 89"/>
                <a:gd name="T19" fmla="*/ 49 h 87"/>
                <a:gd name="T20" fmla="*/ 6 w 89"/>
                <a:gd name="T21" fmla="*/ 40 h 87"/>
                <a:gd name="T22" fmla="*/ 31 w 89"/>
                <a:gd name="T23" fmla="*/ 32 h 87"/>
                <a:gd name="T24" fmla="*/ 42 w 89"/>
                <a:gd name="T25" fmla="*/ 15 h 87"/>
                <a:gd name="T26" fmla="*/ 76 w 89"/>
                <a:gd name="T27" fmla="*/ 0 h 87"/>
                <a:gd name="T28" fmla="*/ 85 w 89"/>
                <a:gd name="T29" fmla="*/ 1 h 87"/>
                <a:gd name="T30" fmla="*/ 86 w 89"/>
                <a:gd name="T31" fmla="*/ 3 h 87"/>
                <a:gd name="T32" fmla="*/ 72 w 89"/>
                <a:gd name="T33" fmla="*/ 46 h 87"/>
                <a:gd name="T34" fmla="*/ 56 w 89"/>
                <a:gd name="T35" fmla="*/ 56 h 87"/>
                <a:gd name="T36" fmla="*/ 48 w 89"/>
                <a:gd name="T37" fmla="*/ 81 h 87"/>
                <a:gd name="T38" fmla="*/ 39 w 89"/>
                <a:gd name="T39" fmla="*/ 87 h 87"/>
                <a:gd name="T40" fmla="*/ 38 w 89"/>
                <a:gd name="T41" fmla="*/ 87 h 87"/>
                <a:gd name="T42" fmla="*/ 31 w 89"/>
                <a:gd name="T43" fmla="*/ 56 h 87"/>
                <a:gd name="T44" fmla="*/ 35 w 89"/>
                <a:gd name="T45" fmla="*/ 56 h 87"/>
                <a:gd name="T46" fmla="*/ 36 w 89"/>
                <a:gd name="T47" fmla="*/ 57 h 87"/>
                <a:gd name="T48" fmla="*/ 41 w 89"/>
                <a:gd name="T49" fmla="*/ 81 h 87"/>
                <a:gd name="T50" fmla="*/ 45 w 89"/>
                <a:gd name="T51" fmla="*/ 78 h 87"/>
                <a:gd name="T52" fmla="*/ 52 w 89"/>
                <a:gd name="T53" fmla="*/ 56 h 87"/>
                <a:gd name="T54" fmla="*/ 53 w 89"/>
                <a:gd name="T55" fmla="*/ 53 h 87"/>
                <a:gd name="T56" fmla="*/ 69 w 89"/>
                <a:gd name="T57" fmla="*/ 43 h 87"/>
                <a:gd name="T58" fmla="*/ 82 w 89"/>
                <a:gd name="T59" fmla="*/ 5 h 87"/>
                <a:gd name="T60" fmla="*/ 45 w 89"/>
                <a:gd name="T61" fmla="*/ 18 h 87"/>
                <a:gd name="T62" fmla="*/ 34 w 89"/>
                <a:gd name="T63" fmla="*/ 34 h 87"/>
                <a:gd name="T64" fmla="*/ 32 w 89"/>
                <a:gd name="T65" fmla="*/ 36 h 87"/>
                <a:gd name="T66" fmla="*/ 9 w 89"/>
                <a:gd name="T67" fmla="*/ 42 h 87"/>
                <a:gd name="T68" fmla="*/ 6 w 89"/>
                <a:gd name="T69" fmla="*/ 46 h 87"/>
                <a:gd name="T70" fmla="*/ 30 w 89"/>
                <a:gd name="T71" fmla="*/ 51 h 87"/>
                <a:gd name="T72" fmla="*/ 31 w 89"/>
                <a:gd name="T73" fmla="*/ 53 h 87"/>
                <a:gd name="T74" fmla="*/ 31 w 89"/>
                <a:gd name="T75" fmla="*/ 56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9" h="87">
                  <a:moveTo>
                    <a:pt x="38" y="87"/>
                  </a:moveTo>
                  <a:cubicBezTo>
                    <a:pt x="37" y="87"/>
                    <a:pt x="37" y="87"/>
                    <a:pt x="37" y="87"/>
                  </a:cubicBezTo>
                  <a:cubicBezTo>
                    <a:pt x="36" y="86"/>
                    <a:pt x="36" y="85"/>
                    <a:pt x="36" y="85"/>
                  </a:cubicBezTo>
                  <a:cubicBezTo>
                    <a:pt x="40" y="77"/>
                    <a:pt x="38" y="67"/>
                    <a:pt x="33" y="60"/>
                  </a:cubicBezTo>
                  <a:cubicBezTo>
                    <a:pt x="32" y="60"/>
                    <a:pt x="31" y="60"/>
                    <a:pt x="29" y="60"/>
                  </a:cubicBezTo>
                  <a:cubicBezTo>
                    <a:pt x="29" y="59"/>
                    <a:pt x="28" y="59"/>
                    <a:pt x="28" y="58"/>
                  </a:cubicBezTo>
                  <a:cubicBezTo>
                    <a:pt x="28" y="57"/>
                    <a:pt x="27" y="55"/>
                    <a:pt x="27" y="54"/>
                  </a:cubicBezTo>
                  <a:cubicBezTo>
                    <a:pt x="20" y="49"/>
                    <a:pt x="11" y="48"/>
                    <a:pt x="3" y="51"/>
                  </a:cubicBezTo>
                  <a:cubicBezTo>
                    <a:pt x="2" y="52"/>
                    <a:pt x="1" y="51"/>
                    <a:pt x="1" y="51"/>
                  </a:cubicBezTo>
                  <a:cubicBezTo>
                    <a:pt x="0" y="50"/>
                    <a:pt x="0" y="49"/>
                    <a:pt x="0" y="49"/>
                  </a:cubicBezTo>
                  <a:cubicBezTo>
                    <a:pt x="2" y="45"/>
                    <a:pt x="4" y="42"/>
                    <a:pt x="6" y="40"/>
                  </a:cubicBezTo>
                  <a:cubicBezTo>
                    <a:pt x="13" y="33"/>
                    <a:pt x="22" y="30"/>
                    <a:pt x="31" y="32"/>
                  </a:cubicBezTo>
                  <a:cubicBezTo>
                    <a:pt x="34" y="25"/>
                    <a:pt x="37" y="20"/>
                    <a:pt x="42" y="15"/>
                  </a:cubicBezTo>
                  <a:cubicBezTo>
                    <a:pt x="51" y="6"/>
                    <a:pt x="64" y="0"/>
                    <a:pt x="76" y="0"/>
                  </a:cubicBezTo>
                  <a:cubicBezTo>
                    <a:pt x="79" y="0"/>
                    <a:pt x="82" y="1"/>
                    <a:pt x="85" y="1"/>
                  </a:cubicBezTo>
                  <a:cubicBezTo>
                    <a:pt x="85" y="1"/>
                    <a:pt x="86" y="2"/>
                    <a:pt x="86" y="3"/>
                  </a:cubicBezTo>
                  <a:cubicBezTo>
                    <a:pt x="89" y="18"/>
                    <a:pt x="84" y="34"/>
                    <a:pt x="72" y="46"/>
                  </a:cubicBezTo>
                  <a:cubicBezTo>
                    <a:pt x="67" y="50"/>
                    <a:pt x="62" y="54"/>
                    <a:pt x="56" y="56"/>
                  </a:cubicBezTo>
                  <a:cubicBezTo>
                    <a:pt x="57" y="66"/>
                    <a:pt x="54" y="75"/>
                    <a:pt x="48" y="81"/>
                  </a:cubicBezTo>
                  <a:cubicBezTo>
                    <a:pt x="45" y="84"/>
                    <a:pt x="42" y="86"/>
                    <a:pt x="39" y="87"/>
                  </a:cubicBezTo>
                  <a:cubicBezTo>
                    <a:pt x="39" y="87"/>
                    <a:pt x="38" y="87"/>
                    <a:pt x="38" y="87"/>
                  </a:cubicBezTo>
                  <a:close/>
                  <a:moveTo>
                    <a:pt x="31" y="56"/>
                  </a:moveTo>
                  <a:cubicBezTo>
                    <a:pt x="32" y="56"/>
                    <a:pt x="34" y="56"/>
                    <a:pt x="35" y="56"/>
                  </a:cubicBezTo>
                  <a:cubicBezTo>
                    <a:pt x="35" y="56"/>
                    <a:pt x="36" y="57"/>
                    <a:pt x="36" y="57"/>
                  </a:cubicBezTo>
                  <a:cubicBezTo>
                    <a:pt x="41" y="64"/>
                    <a:pt x="43" y="73"/>
                    <a:pt x="41" y="81"/>
                  </a:cubicBezTo>
                  <a:cubicBezTo>
                    <a:pt x="43" y="80"/>
                    <a:pt x="44" y="79"/>
                    <a:pt x="45" y="78"/>
                  </a:cubicBezTo>
                  <a:cubicBezTo>
                    <a:pt x="51" y="72"/>
                    <a:pt x="53" y="64"/>
                    <a:pt x="52" y="56"/>
                  </a:cubicBezTo>
                  <a:cubicBezTo>
                    <a:pt x="51" y="55"/>
                    <a:pt x="52" y="54"/>
                    <a:pt x="53" y="53"/>
                  </a:cubicBezTo>
                  <a:cubicBezTo>
                    <a:pt x="59" y="51"/>
                    <a:pt x="65" y="47"/>
                    <a:pt x="69" y="43"/>
                  </a:cubicBezTo>
                  <a:cubicBezTo>
                    <a:pt x="80" y="32"/>
                    <a:pt x="85" y="18"/>
                    <a:pt x="82" y="5"/>
                  </a:cubicBezTo>
                  <a:cubicBezTo>
                    <a:pt x="69" y="3"/>
                    <a:pt x="55" y="8"/>
                    <a:pt x="45" y="18"/>
                  </a:cubicBezTo>
                  <a:cubicBezTo>
                    <a:pt x="40" y="23"/>
                    <a:pt x="36" y="28"/>
                    <a:pt x="34" y="34"/>
                  </a:cubicBezTo>
                  <a:cubicBezTo>
                    <a:pt x="34" y="35"/>
                    <a:pt x="33" y="36"/>
                    <a:pt x="32" y="36"/>
                  </a:cubicBezTo>
                  <a:cubicBezTo>
                    <a:pt x="24" y="34"/>
                    <a:pt x="15" y="37"/>
                    <a:pt x="9" y="42"/>
                  </a:cubicBezTo>
                  <a:cubicBezTo>
                    <a:pt x="8" y="43"/>
                    <a:pt x="7" y="45"/>
                    <a:pt x="6" y="46"/>
                  </a:cubicBezTo>
                  <a:cubicBezTo>
                    <a:pt x="14" y="44"/>
                    <a:pt x="24" y="46"/>
                    <a:pt x="30" y="51"/>
                  </a:cubicBezTo>
                  <a:cubicBezTo>
                    <a:pt x="31" y="52"/>
                    <a:pt x="31" y="52"/>
                    <a:pt x="31" y="53"/>
                  </a:cubicBezTo>
                  <a:cubicBezTo>
                    <a:pt x="31" y="54"/>
                    <a:pt x="31" y="55"/>
                    <a:pt x="31"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2"/>
                </a:solidFill>
              </a:endParaRPr>
            </a:p>
          </p:txBody>
        </p:sp>
        <p:sp>
          <p:nvSpPr>
            <p:cNvPr id="74" name="Freeform 369"/>
            <p:cNvSpPr>
              <a:spLocks noEditPoints="1"/>
            </p:cNvSpPr>
            <p:nvPr/>
          </p:nvSpPr>
          <p:spPr bwMode="auto">
            <a:xfrm>
              <a:off x="9004300" y="4223416"/>
              <a:ext cx="77788" cy="79375"/>
            </a:xfrm>
            <a:custGeom>
              <a:avLst/>
              <a:gdLst>
                <a:gd name="T0" fmla="*/ 11 w 21"/>
                <a:gd name="T1" fmla="*/ 21 h 21"/>
                <a:gd name="T2" fmla="*/ 4 w 21"/>
                <a:gd name="T3" fmla="*/ 18 h 21"/>
                <a:gd name="T4" fmla="*/ 4 w 21"/>
                <a:gd name="T5" fmla="*/ 4 h 21"/>
                <a:gd name="T6" fmla="*/ 18 w 21"/>
                <a:gd name="T7" fmla="*/ 4 h 21"/>
                <a:gd name="T8" fmla="*/ 21 w 21"/>
                <a:gd name="T9" fmla="*/ 11 h 21"/>
                <a:gd name="T10" fmla="*/ 18 w 21"/>
                <a:gd name="T11" fmla="*/ 18 h 21"/>
                <a:gd name="T12" fmla="*/ 11 w 21"/>
                <a:gd name="T13" fmla="*/ 21 h 21"/>
                <a:gd name="T14" fmla="*/ 11 w 21"/>
                <a:gd name="T15" fmla="*/ 5 h 21"/>
                <a:gd name="T16" fmla="*/ 7 w 21"/>
                <a:gd name="T17" fmla="*/ 7 h 21"/>
                <a:gd name="T18" fmla="*/ 7 w 21"/>
                <a:gd name="T19" fmla="*/ 15 h 21"/>
                <a:gd name="T20" fmla="*/ 16 w 21"/>
                <a:gd name="T21" fmla="*/ 15 h 21"/>
                <a:gd name="T22" fmla="*/ 17 w 21"/>
                <a:gd name="T23" fmla="*/ 11 h 21"/>
                <a:gd name="T24" fmla="*/ 16 w 21"/>
                <a:gd name="T25" fmla="*/ 7 h 21"/>
                <a:gd name="T26" fmla="*/ 11 w 21"/>
                <a:gd name="T27" fmla="*/ 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 h="21">
                  <a:moveTo>
                    <a:pt x="11" y="21"/>
                  </a:moveTo>
                  <a:cubicBezTo>
                    <a:pt x="9" y="21"/>
                    <a:pt x="6" y="20"/>
                    <a:pt x="4" y="18"/>
                  </a:cubicBezTo>
                  <a:cubicBezTo>
                    <a:pt x="0" y="14"/>
                    <a:pt x="0" y="8"/>
                    <a:pt x="4" y="4"/>
                  </a:cubicBezTo>
                  <a:cubicBezTo>
                    <a:pt x="8" y="0"/>
                    <a:pt x="15" y="0"/>
                    <a:pt x="18" y="4"/>
                  </a:cubicBezTo>
                  <a:cubicBezTo>
                    <a:pt x="20" y="6"/>
                    <a:pt x="21" y="8"/>
                    <a:pt x="21" y="11"/>
                  </a:cubicBezTo>
                  <a:cubicBezTo>
                    <a:pt x="21" y="14"/>
                    <a:pt x="20" y="16"/>
                    <a:pt x="18" y="18"/>
                  </a:cubicBezTo>
                  <a:cubicBezTo>
                    <a:pt x="16" y="20"/>
                    <a:pt x="14" y="21"/>
                    <a:pt x="11" y="21"/>
                  </a:cubicBezTo>
                  <a:close/>
                  <a:moveTo>
                    <a:pt x="11" y="5"/>
                  </a:moveTo>
                  <a:cubicBezTo>
                    <a:pt x="10" y="5"/>
                    <a:pt x="8" y="6"/>
                    <a:pt x="7" y="7"/>
                  </a:cubicBezTo>
                  <a:cubicBezTo>
                    <a:pt x="5" y="9"/>
                    <a:pt x="5" y="13"/>
                    <a:pt x="7" y="15"/>
                  </a:cubicBezTo>
                  <a:cubicBezTo>
                    <a:pt x="9" y="18"/>
                    <a:pt x="13" y="18"/>
                    <a:pt x="16" y="15"/>
                  </a:cubicBezTo>
                  <a:cubicBezTo>
                    <a:pt x="17" y="14"/>
                    <a:pt x="17" y="13"/>
                    <a:pt x="17" y="11"/>
                  </a:cubicBezTo>
                  <a:cubicBezTo>
                    <a:pt x="17" y="10"/>
                    <a:pt x="17" y="8"/>
                    <a:pt x="16" y="7"/>
                  </a:cubicBezTo>
                  <a:cubicBezTo>
                    <a:pt x="14" y="6"/>
                    <a:pt x="13" y="5"/>
                    <a:pt x="1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2"/>
                </a:solidFill>
              </a:endParaRPr>
            </a:p>
          </p:txBody>
        </p:sp>
        <p:sp>
          <p:nvSpPr>
            <p:cNvPr id="75" name="Freeform 370"/>
            <p:cNvSpPr/>
            <p:nvPr/>
          </p:nvSpPr>
          <p:spPr bwMode="auto">
            <a:xfrm>
              <a:off x="8850312" y="4358353"/>
              <a:ext cx="101600" cy="101600"/>
            </a:xfrm>
            <a:custGeom>
              <a:avLst/>
              <a:gdLst>
                <a:gd name="T0" fmla="*/ 7 w 27"/>
                <a:gd name="T1" fmla="*/ 27 h 27"/>
                <a:gd name="T2" fmla="*/ 3 w 27"/>
                <a:gd name="T3" fmla="*/ 26 h 27"/>
                <a:gd name="T4" fmla="*/ 1 w 27"/>
                <a:gd name="T5" fmla="*/ 25 h 27"/>
                <a:gd name="T6" fmla="*/ 9 w 27"/>
                <a:gd name="T7" fmla="*/ 1 h 27"/>
                <a:gd name="T8" fmla="*/ 12 w 27"/>
                <a:gd name="T9" fmla="*/ 1 h 27"/>
                <a:gd name="T10" fmla="*/ 12 w 27"/>
                <a:gd name="T11" fmla="*/ 4 h 27"/>
                <a:gd name="T12" fmla="*/ 5 w 27"/>
                <a:gd name="T13" fmla="*/ 22 h 27"/>
                <a:gd name="T14" fmla="*/ 23 w 27"/>
                <a:gd name="T15" fmla="*/ 15 h 27"/>
                <a:gd name="T16" fmla="*/ 26 w 27"/>
                <a:gd name="T17" fmla="*/ 15 h 27"/>
                <a:gd name="T18" fmla="*/ 26 w 27"/>
                <a:gd name="T19" fmla="*/ 18 h 27"/>
                <a:gd name="T20" fmla="*/ 7 w 27"/>
                <a:gd name="T21"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 h="27">
                  <a:moveTo>
                    <a:pt x="7" y="27"/>
                  </a:moveTo>
                  <a:cubicBezTo>
                    <a:pt x="5" y="27"/>
                    <a:pt x="4" y="26"/>
                    <a:pt x="3" y="26"/>
                  </a:cubicBezTo>
                  <a:cubicBezTo>
                    <a:pt x="2" y="26"/>
                    <a:pt x="1" y="25"/>
                    <a:pt x="1" y="25"/>
                  </a:cubicBezTo>
                  <a:cubicBezTo>
                    <a:pt x="0" y="16"/>
                    <a:pt x="3" y="8"/>
                    <a:pt x="9" y="1"/>
                  </a:cubicBezTo>
                  <a:cubicBezTo>
                    <a:pt x="10" y="0"/>
                    <a:pt x="11" y="0"/>
                    <a:pt x="12" y="1"/>
                  </a:cubicBezTo>
                  <a:cubicBezTo>
                    <a:pt x="13" y="2"/>
                    <a:pt x="13" y="3"/>
                    <a:pt x="12" y="4"/>
                  </a:cubicBezTo>
                  <a:cubicBezTo>
                    <a:pt x="7" y="9"/>
                    <a:pt x="4" y="16"/>
                    <a:pt x="5" y="22"/>
                  </a:cubicBezTo>
                  <a:cubicBezTo>
                    <a:pt x="11" y="23"/>
                    <a:pt x="18" y="20"/>
                    <a:pt x="23" y="15"/>
                  </a:cubicBezTo>
                  <a:cubicBezTo>
                    <a:pt x="24" y="15"/>
                    <a:pt x="25" y="15"/>
                    <a:pt x="26" y="15"/>
                  </a:cubicBezTo>
                  <a:cubicBezTo>
                    <a:pt x="27" y="16"/>
                    <a:pt x="27" y="17"/>
                    <a:pt x="26" y="18"/>
                  </a:cubicBezTo>
                  <a:cubicBezTo>
                    <a:pt x="21" y="24"/>
                    <a:pt x="14" y="27"/>
                    <a:pt x="7"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2"/>
                </a:solidFill>
              </a:endParaRPr>
            </a:p>
          </p:txBody>
        </p:sp>
      </p:grpSp>
      <p:grpSp>
        <p:nvGrpSpPr>
          <p:cNvPr id="76" name="组合 75"/>
          <p:cNvGrpSpPr/>
          <p:nvPr/>
        </p:nvGrpSpPr>
        <p:grpSpPr>
          <a:xfrm>
            <a:off x="7554477" y="3572412"/>
            <a:ext cx="317500" cy="269875"/>
            <a:chOff x="6981825" y="3264566"/>
            <a:chExt cx="317500" cy="269875"/>
          </a:xfrm>
          <a:solidFill>
            <a:schemeClr val="bg1"/>
          </a:solidFill>
        </p:grpSpPr>
        <p:sp>
          <p:nvSpPr>
            <p:cNvPr id="77" name="Freeform 64"/>
            <p:cNvSpPr>
              <a:spLocks noEditPoints="1"/>
            </p:cNvSpPr>
            <p:nvPr/>
          </p:nvSpPr>
          <p:spPr bwMode="auto">
            <a:xfrm>
              <a:off x="6981825" y="3264566"/>
              <a:ext cx="317500" cy="269875"/>
            </a:xfrm>
            <a:custGeom>
              <a:avLst/>
              <a:gdLst>
                <a:gd name="T0" fmla="*/ 19 w 85"/>
                <a:gd name="T1" fmla="*/ 72 h 72"/>
                <a:gd name="T2" fmla="*/ 18 w 85"/>
                <a:gd name="T3" fmla="*/ 72 h 72"/>
                <a:gd name="T4" fmla="*/ 17 w 85"/>
                <a:gd name="T5" fmla="*/ 70 h 72"/>
                <a:gd name="T6" fmla="*/ 17 w 85"/>
                <a:gd name="T7" fmla="*/ 57 h 72"/>
                <a:gd name="T8" fmla="*/ 6 w 85"/>
                <a:gd name="T9" fmla="*/ 57 h 72"/>
                <a:gd name="T10" fmla="*/ 0 w 85"/>
                <a:gd name="T11" fmla="*/ 51 h 72"/>
                <a:gd name="T12" fmla="*/ 0 w 85"/>
                <a:gd name="T13" fmla="*/ 6 h 72"/>
                <a:gd name="T14" fmla="*/ 6 w 85"/>
                <a:gd name="T15" fmla="*/ 0 h 72"/>
                <a:gd name="T16" fmla="*/ 79 w 85"/>
                <a:gd name="T17" fmla="*/ 0 h 72"/>
                <a:gd name="T18" fmla="*/ 85 w 85"/>
                <a:gd name="T19" fmla="*/ 6 h 72"/>
                <a:gd name="T20" fmla="*/ 85 w 85"/>
                <a:gd name="T21" fmla="*/ 51 h 72"/>
                <a:gd name="T22" fmla="*/ 79 w 85"/>
                <a:gd name="T23" fmla="*/ 57 h 72"/>
                <a:gd name="T24" fmla="*/ 39 w 85"/>
                <a:gd name="T25" fmla="*/ 57 h 72"/>
                <a:gd name="T26" fmla="*/ 20 w 85"/>
                <a:gd name="T27" fmla="*/ 72 h 72"/>
                <a:gd name="T28" fmla="*/ 19 w 85"/>
                <a:gd name="T29" fmla="*/ 72 h 72"/>
                <a:gd name="T30" fmla="*/ 6 w 85"/>
                <a:gd name="T31" fmla="*/ 4 h 72"/>
                <a:gd name="T32" fmla="*/ 4 w 85"/>
                <a:gd name="T33" fmla="*/ 6 h 72"/>
                <a:gd name="T34" fmla="*/ 4 w 85"/>
                <a:gd name="T35" fmla="*/ 51 h 72"/>
                <a:gd name="T36" fmla="*/ 6 w 85"/>
                <a:gd name="T37" fmla="*/ 53 h 72"/>
                <a:gd name="T38" fmla="*/ 19 w 85"/>
                <a:gd name="T39" fmla="*/ 53 h 72"/>
                <a:gd name="T40" fmla="*/ 21 w 85"/>
                <a:gd name="T41" fmla="*/ 55 h 72"/>
                <a:gd name="T42" fmla="*/ 21 w 85"/>
                <a:gd name="T43" fmla="*/ 66 h 72"/>
                <a:gd name="T44" fmla="*/ 37 w 85"/>
                <a:gd name="T45" fmla="*/ 53 h 72"/>
                <a:gd name="T46" fmla="*/ 38 w 85"/>
                <a:gd name="T47" fmla="*/ 53 h 72"/>
                <a:gd name="T48" fmla="*/ 79 w 85"/>
                <a:gd name="T49" fmla="*/ 53 h 72"/>
                <a:gd name="T50" fmla="*/ 81 w 85"/>
                <a:gd name="T51" fmla="*/ 51 h 72"/>
                <a:gd name="T52" fmla="*/ 81 w 85"/>
                <a:gd name="T53" fmla="*/ 6 h 72"/>
                <a:gd name="T54" fmla="*/ 79 w 85"/>
                <a:gd name="T55" fmla="*/ 4 h 72"/>
                <a:gd name="T56" fmla="*/ 6 w 85"/>
                <a:gd name="T57" fmla="*/ 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5" h="72">
                  <a:moveTo>
                    <a:pt x="19" y="72"/>
                  </a:moveTo>
                  <a:cubicBezTo>
                    <a:pt x="19" y="72"/>
                    <a:pt x="18" y="72"/>
                    <a:pt x="18" y="72"/>
                  </a:cubicBezTo>
                  <a:cubicBezTo>
                    <a:pt x="17" y="71"/>
                    <a:pt x="17" y="71"/>
                    <a:pt x="17" y="70"/>
                  </a:cubicBezTo>
                  <a:cubicBezTo>
                    <a:pt x="17" y="57"/>
                    <a:pt x="17" y="57"/>
                    <a:pt x="17" y="57"/>
                  </a:cubicBezTo>
                  <a:cubicBezTo>
                    <a:pt x="6" y="57"/>
                    <a:pt x="6" y="57"/>
                    <a:pt x="6" y="57"/>
                  </a:cubicBezTo>
                  <a:cubicBezTo>
                    <a:pt x="3" y="57"/>
                    <a:pt x="0" y="54"/>
                    <a:pt x="0" y="51"/>
                  </a:cubicBezTo>
                  <a:cubicBezTo>
                    <a:pt x="0" y="6"/>
                    <a:pt x="0" y="6"/>
                    <a:pt x="0" y="6"/>
                  </a:cubicBezTo>
                  <a:cubicBezTo>
                    <a:pt x="0" y="3"/>
                    <a:pt x="3" y="0"/>
                    <a:pt x="6" y="0"/>
                  </a:cubicBezTo>
                  <a:cubicBezTo>
                    <a:pt x="79" y="0"/>
                    <a:pt x="79" y="0"/>
                    <a:pt x="79" y="0"/>
                  </a:cubicBezTo>
                  <a:cubicBezTo>
                    <a:pt x="82" y="0"/>
                    <a:pt x="85" y="3"/>
                    <a:pt x="85" y="6"/>
                  </a:cubicBezTo>
                  <a:cubicBezTo>
                    <a:pt x="85" y="51"/>
                    <a:pt x="85" y="51"/>
                    <a:pt x="85" y="51"/>
                  </a:cubicBezTo>
                  <a:cubicBezTo>
                    <a:pt x="85" y="54"/>
                    <a:pt x="82" y="57"/>
                    <a:pt x="79" y="57"/>
                  </a:cubicBezTo>
                  <a:cubicBezTo>
                    <a:pt x="39" y="57"/>
                    <a:pt x="39" y="57"/>
                    <a:pt x="39" y="57"/>
                  </a:cubicBezTo>
                  <a:cubicBezTo>
                    <a:pt x="20" y="72"/>
                    <a:pt x="20" y="72"/>
                    <a:pt x="20" y="72"/>
                  </a:cubicBezTo>
                  <a:cubicBezTo>
                    <a:pt x="20" y="72"/>
                    <a:pt x="19" y="72"/>
                    <a:pt x="19" y="72"/>
                  </a:cubicBezTo>
                  <a:close/>
                  <a:moveTo>
                    <a:pt x="6" y="4"/>
                  </a:moveTo>
                  <a:cubicBezTo>
                    <a:pt x="5" y="4"/>
                    <a:pt x="4" y="5"/>
                    <a:pt x="4" y="6"/>
                  </a:cubicBezTo>
                  <a:cubicBezTo>
                    <a:pt x="4" y="51"/>
                    <a:pt x="4" y="51"/>
                    <a:pt x="4" y="51"/>
                  </a:cubicBezTo>
                  <a:cubicBezTo>
                    <a:pt x="4" y="52"/>
                    <a:pt x="5" y="53"/>
                    <a:pt x="6" y="53"/>
                  </a:cubicBezTo>
                  <a:cubicBezTo>
                    <a:pt x="19" y="53"/>
                    <a:pt x="19" y="53"/>
                    <a:pt x="19" y="53"/>
                  </a:cubicBezTo>
                  <a:cubicBezTo>
                    <a:pt x="20" y="53"/>
                    <a:pt x="21" y="54"/>
                    <a:pt x="21" y="55"/>
                  </a:cubicBezTo>
                  <a:cubicBezTo>
                    <a:pt x="21" y="66"/>
                    <a:pt x="21" y="66"/>
                    <a:pt x="21" y="66"/>
                  </a:cubicBezTo>
                  <a:cubicBezTo>
                    <a:pt x="37" y="53"/>
                    <a:pt x="37" y="53"/>
                    <a:pt x="37" y="53"/>
                  </a:cubicBezTo>
                  <a:cubicBezTo>
                    <a:pt x="37" y="53"/>
                    <a:pt x="37" y="53"/>
                    <a:pt x="38" y="53"/>
                  </a:cubicBezTo>
                  <a:cubicBezTo>
                    <a:pt x="79" y="53"/>
                    <a:pt x="79" y="53"/>
                    <a:pt x="79" y="53"/>
                  </a:cubicBezTo>
                  <a:cubicBezTo>
                    <a:pt x="80" y="53"/>
                    <a:pt x="81" y="52"/>
                    <a:pt x="81" y="51"/>
                  </a:cubicBezTo>
                  <a:cubicBezTo>
                    <a:pt x="81" y="6"/>
                    <a:pt x="81" y="6"/>
                    <a:pt x="81" y="6"/>
                  </a:cubicBezTo>
                  <a:cubicBezTo>
                    <a:pt x="81" y="5"/>
                    <a:pt x="80" y="4"/>
                    <a:pt x="79" y="4"/>
                  </a:cubicBezTo>
                  <a:cubicBezTo>
                    <a:pt x="6" y="4"/>
                    <a:pt x="6" y="4"/>
                    <a:pt x="6"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2"/>
                </a:solidFill>
              </a:endParaRPr>
            </a:p>
          </p:txBody>
        </p:sp>
        <p:sp>
          <p:nvSpPr>
            <p:cNvPr id="78" name="Freeform 65"/>
            <p:cNvSpPr/>
            <p:nvPr/>
          </p:nvSpPr>
          <p:spPr bwMode="auto">
            <a:xfrm>
              <a:off x="7051675" y="3339178"/>
              <a:ext cx="184150" cy="15875"/>
            </a:xfrm>
            <a:custGeom>
              <a:avLst/>
              <a:gdLst>
                <a:gd name="T0" fmla="*/ 47 w 49"/>
                <a:gd name="T1" fmla="*/ 4 h 4"/>
                <a:gd name="T2" fmla="*/ 2 w 49"/>
                <a:gd name="T3" fmla="*/ 4 h 4"/>
                <a:gd name="T4" fmla="*/ 0 w 49"/>
                <a:gd name="T5" fmla="*/ 2 h 4"/>
                <a:gd name="T6" fmla="*/ 2 w 49"/>
                <a:gd name="T7" fmla="*/ 0 h 4"/>
                <a:gd name="T8" fmla="*/ 47 w 49"/>
                <a:gd name="T9" fmla="*/ 0 h 4"/>
                <a:gd name="T10" fmla="*/ 49 w 49"/>
                <a:gd name="T11" fmla="*/ 2 h 4"/>
                <a:gd name="T12" fmla="*/ 47 w 49"/>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49" h="4">
                  <a:moveTo>
                    <a:pt x="47" y="4"/>
                  </a:moveTo>
                  <a:cubicBezTo>
                    <a:pt x="2" y="4"/>
                    <a:pt x="2" y="4"/>
                    <a:pt x="2" y="4"/>
                  </a:cubicBezTo>
                  <a:cubicBezTo>
                    <a:pt x="1" y="4"/>
                    <a:pt x="0" y="3"/>
                    <a:pt x="0" y="2"/>
                  </a:cubicBezTo>
                  <a:cubicBezTo>
                    <a:pt x="0" y="1"/>
                    <a:pt x="1" y="0"/>
                    <a:pt x="2" y="0"/>
                  </a:cubicBezTo>
                  <a:cubicBezTo>
                    <a:pt x="47" y="0"/>
                    <a:pt x="47" y="0"/>
                    <a:pt x="47" y="0"/>
                  </a:cubicBezTo>
                  <a:cubicBezTo>
                    <a:pt x="48" y="0"/>
                    <a:pt x="49" y="1"/>
                    <a:pt x="49" y="2"/>
                  </a:cubicBezTo>
                  <a:cubicBezTo>
                    <a:pt x="49" y="3"/>
                    <a:pt x="48" y="4"/>
                    <a:pt x="47"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2"/>
                </a:solidFill>
              </a:endParaRPr>
            </a:p>
          </p:txBody>
        </p:sp>
        <p:sp>
          <p:nvSpPr>
            <p:cNvPr id="79" name="Freeform 66"/>
            <p:cNvSpPr/>
            <p:nvPr/>
          </p:nvSpPr>
          <p:spPr bwMode="auto">
            <a:xfrm>
              <a:off x="7051675" y="3385216"/>
              <a:ext cx="184150" cy="14288"/>
            </a:xfrm>
            <a:custGeom>
              <a:avLst/>
              <a:gdLst>
                <a:gd name="T0" fmla="*/ 47 w 49"/>
                <a:gd name="T1" fmla="*/ 4 h 4"/>
                <a:gd name="T2" fmla="*/ 2 w 49"/>
                <a:gd name="T3" fmla="*/ 4 h 4"/>
                <a:gd name="T4" fmla="*/ 0 w 49"/>
                <a:gd name="T5" fmla="*/ 2 h 4"/>
                <a:gd name="T6" fmla="*/ 2 w 49"/>
                <a:gd name="T7" fmla="*/ 0 h 4"/>
                <a:gd name="T8" fmla="*/ 47 w 49"/>
                <a:gd name="T9" fmla="*/ 0 h 4"/>
                <a:gd name="T10" fmla="*/ 49 w 49"/>
                <a:gd name="T11" fmla="*/ 2 h 4"/>
                <a:gd name="T12" fmla="*/ 47 w 49"/>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49" h="4">
                  <a:moveTo>
                    <a:pt x="47" y="4"/>
                  </a:moveTo>
                  <a:cubicBezTo>
                    <a:pt x="2" y="4"/>
                    <a:pt x="2" y="4"/>
                    <a:pt x="2" y="4"/>
                  </a:cubicBezTo>
                  <a:cubicBezTo>
                    <a:pt x="1" y="4"/>
                    <a:pt x="0" y="3"/>
                    <a:pt x="0" y="2"/>
                  </a:cubicBezTo>
                  <a:cubicBezTo>
                    <a:pt x="0" y="1"/>
                    <a:pt x="1" y="0"/>
                    <a:pt x="2" y="0"/>
                  </a:cubicBezTo>
                  <a:cubicBezTo>
                    <a:pt x="47" y="0"/>
                    <a:pt x="47" y="0"/>
                    <a:pt x="47" y="0"/>
                  </a:cubicBezTo>
                  <a:cubicBezTo>
                    <a:pt x="48" y="0"/>
                    <a:pt x="49" y="1"/>
                    <a:pt x="49" y="2"/>
                  </a:cubicBezTo>
                  <a:cubicBezTo>
                    <a:pt x="49" y="3"/>
                    <a:pt x="48" y="4"/>
                    <a:pt x="47"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2"/>
                </a:solidFill>
              </a:endParaRPr>
            </a:p>
          </p:txBody>
        </p:sp>
      </p:grpSp>
      <p:grpSp>
        <p:nvGrpSpPr>
          <p:cNvPr id="80" name="组合 79"/>
          <p:cNvGrpSpPr/>
          <p:nvPr/>
        </p:nvGrpSpPr>
        <p:grpSpPr>
          <a:xfrm>
            <a:off x="5824493" y="5202372"/>
            <a:ext cx="404813" cy="331788"/>
            <a:chOff x="5075237" y="5114003"/>
            <a:chExt cx="404813" cy="331788"/>
          </a:xfrm>
          <a:solidFill>
            <a:schemeClr val="bg1"/>
          </a:solidFill>
        </p:grpSpPr>
        <p:sp>
          <p:nvSpPr>
            <p:cNvPr id="81" name="Freeform 345"/>
            <p:cNvSpPr>
              <a:spLocks noEditPoints="1"/>
            </p:cNvSpPr>
            <p:nvPr/>
          </p:nvSpPr>
          <p:spPr bwMode="auto">
            <a:xfrm>
              <a:off x="5075237" y="5121941"/>
              <a:ext cx="190500" cy="104775"/>
            </a:xfrm>
            <a:custGeom>
              <a:avLst/>
              <a:gdLst>
                <a:gd name="T0" fmla="*/ 14 w 51"/>
                <a:gd name="T1" fmla="*/ 28 h 28"/>
                <a:gd name="T2" fmla="*/ 13 w 51"/>
                <a:gd name="T3" fmla="*/ 28 h 28"/>
                <a:gd name="T4" fmla="*/ 1 w 51"/>
                <a:gd name="T5" fmla="*/ 17 h 28"/>
                <a:gd name="T6" fmla="*/ 0 w 51"/>
                <a:gd name="T7" fmla="*/ 15 h 28"/>
                <a:gd name="T8" fmla="*/ 2 w 51"/>
                <a:gd name="T9" fmla="*/ 14 h 28"/>
                <a:gd name="T10" fmla="*/ 36 w 51"/>
                <a:gd name="T11" fmla="*/ 0 h 28"/>
                <a:gd name="T12" fmla="*/ 38 w 51"/>
                <a:gd name="T13" fmla="*/ 0 h 28"/>
                <a:gd name="T14" fmla="*/ 51 w 51"/>
                <a:gd name="T15" fmla="*/ 11 h 28"/>
                <a:gd name="T16" fmla="*/ 51 w 51"/>
                <a:gd name="T17" fmla="*/ 13 h 28"/>
                <a:gd name="T18" fmla="*/ 50 w 51"/>
                <a:gd name="T19" fmla="*/ 14 h 28"/>
                <a:gd name="T20" fmla="*/ 15 w 51"/>
                <a:gd name="T21" fmla="*/ 28 h 28"/>
                <a:gd name="T22" fmla="*/ 14 w 51"/>
                <a:gd name="T23" fmla="*/ 28 h 28"/>
                <a:gd name="T24" fmla="*/ 6 w 51"/>
                <a:gd name="T25" fmla="*/ 16 h 28"/>
                <a:gd name="T26" fmla="*/ 15 w 51"/>
                <a:gd name="T27" fmla="*/ 24 h 28"/>
                <a:gd name="T28" fmla="*/ 45 w 51"/>
                <a:gd name="T29" fmla="*/ 12 h 28"/>
                <a:gd name="T30" fmla="*/ 37 w 51"/>
                <a:gd name="T31" fmla="*/ 4 h 28"/>
                <a:gd name="T32" fmla="*/ 6 w 51"/>
                <a:gd name="T33" fmla="*/ 1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1" h="28">
                  <a:moveTo>
                    <a:pt x="14" y="28"/>
                  </a:moveTo>
                  <a:cubicBezTo>
                    <a:pt x="14" y="28"/>
                    <a:pt x="14" y="28"/>
                    <a:pt x="13" y="28"/>
                  </a:cubicBezTo>
                  <a:cubicBezTo>
                    <a:pt x="1" y="17"/>
                    <a:pt x="1" y="17"/>
                    <a:pt x="1" y="17"/>
                  </a:cubicBezTo>
                  <a:cubicBezTo>
                    <a:pt x="0" y="17"/>
                    <a:pt x="0" y="16"/>
                    <a:pt x="0" y="15"/>
                  </a:cubicBezTo>
                  <a:cubicBezTo>
                    <a:pt x="0" y="15"/>
                    <a:pt x="1" y="14"/>
                    <a:pt x="2" y="14"/>
                  </a:cubicBezTo>
                  <a:cubicBezTo>
                    <a:pt x="36" y="0"/>
                    <a:pt x="36" y="0"/>
                    <a:pt x="36" y="0"/>
                  </a:cubicBezTo>
                  <a:cubicBezTo>
                    <a:pt x="37" y="0"/>
                    <a:pt x="38" y="0"/>
                    <a:pt x="38" y="0"/>
                  </a:cubicBezTo>
                  <a:cubicBezTo>
                    <a:pt x="51" y="11"/>
                    <a:pt x="51" y="11"/>
                    <a:pt x="51" y="11"/>
                  </a:cubicBezTo>
                  <a:cubicBezTo>
                    <a:pt x="51" y="11"/>
                    <a:pt x="51" y="12"/>
                    <a:pt x="51" y="13"/>
                  </a:cubicBezTo>
                  <a:cubicBezTo>
                    <a:pt x="51" y="13"/>
                    <a:pt x="51" y="14"/>
                    <a:pt x="50" y="14"/>
                  </a:cubicBezTo>
                  <a:cubicBezTo>
                    <a:pt x="15" y="28"/>
                    <a:pt x="15" y="28"/>
                    <a:pt x="15" y="28"/>
                  </a:cubicBezTo>
                  <a:cubicBezTo>
                    <a:pt x="15" y="28"/>
                    <a:pt x="15" y="28"/>
                    <a:pt x="14" y="28"/>
                  </a:cubicBezTo>
                  <a:close/>
                  <a:moveTo>
                    <a:pt x="6" y="16"/>
                  </a:moveTo>
                  <a:cubicBezTo>
                    <a:pt x="15" y="24"/>
                    <a:pt x="15" y="24"/>
                    <a:pt x="15" y="24"/>
                  </a:cubicBezTo>
                  <a:cubicBezTo>
                    <a:pt x="45" y="12"/>
                    <a:pt x="45" y="12"/>
                    <a:pt x="45" y="12"/>
                  </a:cubicBezTo>
                  <a:cubicBezTo>
                    <a:pt x="37" y="4"/>
                    <a:pt x="37" y="4"/>
                    <a:pt x="37" y="4"/>
                  </a:cubicBezTo>
                  <a:cubicBezTo>
                    <a:pt x="6" y="16"/>
                    <a:pt x="6" y="16"/>
                    <a:pt x="6"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2"/>
                </a:solidFill>
              </a:endParaRPr>
            </a:p>
          </p:txBody>
        </p:sp>
        <p:sp>
          <p:nvSpPr>
            <p:cNvPr id="82" name="Freeform 346"/>
            <p:cNvSpPr/>
            <p:nvPr/>
          </p:nvSpPr>
          <p:spPr bwMode="auto">
            <a:xfrm>
              <a:off x="5251450" y="5283866"/>
              <a:ext cx="168275" cy="161925"/>
            </a:xfrm>
            <a:custGeom>
              <a:avLst/>
              <a:gdLst>
                <a:gd name="T0" fmla="*/ 2 w 45"/>
                <a:gd name="T1" fmla="*/ 43 h 43"/>
                <a:gd name="T2" fmla="*/ 0 w 45"/>
                <a:gd name="T3" fmla="*/ 42 h 43"/>
                <a:gd name="T4" fmla="*/ 0 w 45"/>
                <a:gd name="T5" fmla="*/ 41 h 43"/>
                <a:gd name="T6" fmla="*/ 0 w 45"/>
                <a:gd name="T7" fmla="*/ 2 h 43"/>
                <a:gd name="T8" fmla="*/ 2 w 45"/>
                <a:gd name="T9" fmla="*/ 0 h 43"/>
                <a:gd name="T10" fmla="*/ 4 w 45"/>
                <a:gd name="T11" fmla="*/ 2 h 43"/>
                <a:gd name="T12" fmla="*/ 4 w 45"/>
                <a:gd name="T13" fmla="*/ 38 h 43"/>
                <a:gd name="T14" fmla="*/ 41 w 45"/>
                <a:gd name="T15" fmla="*/ 26 h 43"/>
                <a:gd name="T16" fmla="*/ 41 w 45"/>
                <a:gd name="T17" fmla="*/ 7 h 43"/>
                <a:gd name="T18" fmla="*/ 43 w 45"/>
                <a:gd name="T19" fmla="*/ 5 h 43"/>
                <a:gd name="T20" fmla="*/ 45 w 45"/>
                <a:gd name="T21" fmla="*/ 7 h 43"/>
                <a:gd name="T22" fmla="*/ 45 w 45"/>
                <a:gd name="T23" fmla="*/ 27 h 43"/>
                <a:gd name="T24" fmla="*/ 44 w 45"/>
                <a:gd name="T25" fmla="*/ 29 h 43"/>
                <a:gd name="T26" fmla="*/ 2 w 45"/>
                <a:gd name="T27" fmla="*/ 43 h 43"/>
                <a:gd name="T28" fmla="*/ 2 w 45"/>
                <a:gd name="T29"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5" h="43">
                  <a:moveTo>
                    <a:pt x="2" y="43"/>
                  </a:moveTo>
                  <a:cubicBezTo>
                    <a:pt x="1" y="43"/>
                    <a:pt x="1" y="43"/>
                    <a:pt x="0" y="42"/>
                  </a:cubicBezTo>
                  <a:cubicBezTo>
                    <a:pt x="0" y="42"/>
                    <a:pt x="0" y="41"/>
                    <a:pt x="0" y="41"/>
                  </a:cubicBezTo>
                  <a:cubicBezTo>
                    <a:pt x="0" y="2"/>
                    <a:pt x="0" y="2"/>
                    <a:pt x="0" y="2"/>
                  </a:cubicBezTo>
                  <a:cubicBezTo>
                    <a:pt x="0" y="0"/>
                    <a:pt x="0" y="0"/>
                    <a:pt x="2" y="0"/>
                  </a:cubicBezTo>
                  <a:cubicBezTo>
                    <a:pt x="3" y="0"/>
                    <a:pt x="4" y="0"/>
                    <a:pt x="4" y="2"/>
                  </a:cubicBezTo>
                  <a:cubicBezTo>
                    <a:pt x="4" y="38"/>
                    <a:pt x="4" y="38"/>
                    <a:pt x="4" y="38"/>
                  </a:cubicBezTo>
                  <a:cubicBezTo>
                    <a:pt x="41" y="26"/>
                    <a:pt x="41" y="26"/>
                    <a:pt x="41" y="26"/>
                  </a:cubicBezTo>
                  <a:cubicBezTo>
                    <a:pt x="41" y="7"/>
                    <a:pt x="41" y="7"/>
                    <a:pt x="41" y="7"/>
                  </a:cubicBezTo>
                  <a:cubicBezTo>
                    <a:pt x="41" y="6"/>
                    <a:pt x="42" y="5"/>
                    <a:pt x="43" y="5"/>
                  </a:cubicBezTo>
                  <a:cubicBezTo>
                    <a:pt x="44" y="5"/>
                    <a:pt x="45" y="6"/>
                    <a:pt x="45" y="7"/>
                  </a:cubicBezTo>
                  <a:cubicBezTo>
                    <a:pt x="45" y="27"/>
                    <a:pt x="45" y="27"/>
                    <a:pt x="45" y="27"/>
                  </a:cubicBezTo>
                  <a:cubicBezTo>
                    <a:pt x="45" y="28"/>
                    <a:pt x="45" y="29"/>
                    <a:pt x="44" y="29"/>
                  </a:cubicBezTo>
                  <a:cubicBezTo>
                    <a:pt x="2" y="43"/>
                    <a:pt x="2" y="43"/>
                    <a:pt x="2" y="43"/>
                  </a:cubicBezTo>
                  <a:cubicBezTo>
                    <a:pt x="2" y="43"/>
                    <a:pt x="2" y="43"/>
                    <a:pt x="2"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2"/>
                </a:solidFill>
              </a:endParaRPr>
            </a:p>
          </p:txBody>
        </p:sp>
        <p:sp>
          <p:nvSpPr>
            <p:cNvPr id="83" name="Freeform 347"/>
            <p:cNvSpPr>
              <a:spLocks noEditPoints="1"/>
            </p:cNvSpPr>
            <p:nvPr/>
          </p:nvSpPr>
          <p:spPr bwMode="auto">
            <a:xfrm>
              <a:off x="5287962" y="5223541"/>
              <a:ext cx="192088" cy="109538"/>
            </a:xfrm>
            <a:custGeom>
              <a:avLst/>
              <a:gdLst>
                <a:gd name="T0" fmla="*/ 14 w 51"/>
                <a:gd name="T1" fmla="*/ 29 h 29"/>
                <a:gd name="T2" fmla="*/ 13 w 51"/>
                <a:gd name="T3" fmla="*/ 28 h 29"/>
                <a:gd name="T4" fmla="*/ 1 w 51"/>
                <a:gd name="T5" fmla="*/ 18 h 29"/>
                <a:gd name="T6" fmla="*/ 0 w 51"/>
                <a:gd name="T7" fmla="*/ 16 h 29"/>
                <a:gd name="T8" fmla="*/ 1 w 51"/>
                <a:gd name="T9" fmla="*/ 14 h 29"/>
                <a:gd name="T10" fmla="*/ 36 w 51"/>
                <a:gd name="T11" fmla="*/ 1 h 29"/>
                <a:gd name="T12" fmla="*/ 38 w 51"/>
                <a:gd name="T13" fmla="*/ 1 h 29"/>
                <a:gd name="T14" fmla="*/ 50 w 51"/>
                <a:gd name="T15" fmla="*/ 11 h 29"/>
                <a:gd name="T16" fmla="*/ 51 w 51"/>
                <a:gd name="T17" fmla="*/ 13 h 29"/>
                <a:gd name="T18" fmla="*/ 50 w 51"/>
                <a:gd name="T19" fmla="*/ 15 h 29"/>
                <a:gd name="T20" fmla="*/ 15 w 51"/>
                <a:gd name="T21" fmla="*/ 29 h 29"/>
                <a:gd name="T22" fmla="*/ 14 w 51"/>
                <a:gd name="T23" fmla="*/ 29 h 29"/>
                <a:gd name="T24" fmla="*/ 6 w 51"/>
                <a:gd name="T25" fmla="*/ 17 h 29"/>
                <a:gd name="T26" fmla="*/ 15 w 51"/>
                <a:gd name="T27" fmla="*/ 25 h 29"/>
                <a:gd name="T28" fmla="*/ 45 w 51"/>
                <a:gd name="T29" fmla="*/ 12 h 29"/>
                <a:gd name="T30" fmla="*/ 36 w 51"/>
                <a:gd name="T31" fmla="*/ 5 h 29"/>
                <a:gd name="T32" fmla="*/ 6 w 51"/>
                <a:gd name="T33" fmla="*/ 17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1" h="29">
                  <a:moveTo>
                    <a:pt x="14" y="29"/>
                  </a:moveTo>
                  <a:cubicBezTo>
                    <a:pt x="14" y="29"/>
                    <a:pt x="13" y="29"/>
                    <a:pt x="13" y="28"/>
                  </a:cubicBezTo>
                  <a:cubicBezTo>
                    <a:pt x="1" y="18"/>
                    <a:pt x="1" y="18"/>
                    <a:pt x="1" y="18"/>
                  </a:cubicBezTo>
                  <a:cubicBezTo>
                    <a:pt x="0" y="17"/>
                    <a:pt x="0" y="17"/>
                    <a:pt x="0" y="16"/>
                  </a:cubicBezTo>
                  <a:cubicBezTo>
                    <a:pt x="0" y="15"/>
                    <a:pt x="1" y="15"/>
                    <a:pt x="1" y="14"/>
                  </a:cubicBezTo>
                  <a:cubicBezTo>
                    <a:pt x="36" y="1"/>
                    <a:pt x="36" y="1"/>
                    <a:pt x="36" y="1"/>
                  </a:cubicBezTo>
                  <a:cubicBezTo>
                    <a:pt x="37" y="0"/>
                    <a:pt x="38" y="0"/>
                    <a:pt x="38" y="1"/>
                  </a:cubicBezTo>
                  <a:cubicBezTo>
                    <a:pt x="50" y="11"/>
                    <a:pt x="50" y="11"/>
                    <a:pt x="50" y="11"/>
                  </a:cubicBezTo>
                  <a:cubicBezTo>
                    <a:pt x="51" y="12"/>
                    <a:pt x="51" y="13"/>
                    <a:pt x="51" y="13"/>
                  </a:cubicBezTo>
                  <a:cubicBezTo>
                    <a:pt x="51" y="14"/>
                    <a:pt x="50" y="15"/>
                    <a:pt x="50" y="15"/>
                  </a:cubicBezTo>
                  <a:cubicBezTo>
                    <a:pt x="15" y="29"/>
                    <a:pt x="15" y="29"/>
                    <a:pt x="15" y="29"/>
                  </a:cubicBezTo>
                  <a:cubicBezTo>
                    <a:pt x="15" y="29"/>
                    <a:pt x="15" y="29"/>
                    <a:pt x="14" y="29"/>
                  </a:cubicBezTo>
                  <a:close/>
                  <a:moveTo>
                    <a:pt x="6" y="17"/>
                  </a:moveTo>
                  <a:cubicBezTo>
                    <a:pt x="15" y="25"/>
                    <a:pt x="15" y="25"/>
                    <a:pt x="15" y="25"/>
                  </a:cubicBezTo>
                  <a:cubicBezTo>
                    <a:pt x="45" y="12"/>
                    <a:pt x="45" y="12"/>
                    <a:pt x="45" y="12"/>
                  </a:cubicBezTo>
                  <a:cubicBezTo>
                    <a:pt x="36" y="5"/>
                    <a:pt x="36" y="5"/>
                    <a:pt x="36" y="5"/>
                  </a:cubicBezTo>
                  <a:cubicBezTo>
                    <a:pt x="6" y="17"/>
                    <a:pt x="6" y="17"/>
                    <a:pt x="6"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2"/>
                </a:solidFill>
              </a:endParaRPr>
            </a:p>
          </p:txBody>
        </p:sp>
        <p:sp>
          <p:nvSpPr>
            <p:cNvPr id="84" name="Freeform 348"/>
            <p:cNvSpPr>
              <a:spLocks noEditPoints="1"/>
            </p:cNvSpPr>
            <p:nvPr/>
          </p:nvSpPr>
          <p:spPr bwMode="auto">
            <a:xfrm>
              <a:off x="5273675" y="5114003"/>
              <a:ext cx="192088" cy="109538"/>
            </a:xfrm>
            <a:custGeom>
              <a:avLst/>
              <a:gdLst>
                <a:gd name="T0" fmla="*/ 37 w 51"/>
                <a:gd name="T1" fmla="*/ 29 h 29"/>
                <a:gd name="T2" fmla="*/ 37 w 51"/>
                <a:gd name="T3" fmla="*/ 29 h 29"/>
                <a:gd name="T4" fmla="*/ 2 w 51"/>
                <a:gd name="T5" fmla="*/ 15 h 29"/>
                <a:gd name="T6" fmla="*/ 0 w 51"/>
                <a:gd name="T7" fmla="*/ 14 h 29"/>
                <a:gd name="T8" fmla="*/ 1 w 51"/>
                <a:gd name="T9" fmla="*/ 12 h 29"/>
                <a:gd name="T10" fmla="*/ 13 w 51"/>
                <a:gd name="T11" fmla="*/ 0 h 29"/>
                <a:gd name="T12" fmla="*/ 15 w 51"/>
                <a:gd name="T13" fmla="*/ 0 h 29"/>
                <a:gd name="T14" fmla="*/ 50 w 51"/>
                <a:gd name="T15" fmla="*/ 14 h 29"/>
                <a:gd name="T16" fmla="*/ 51 w 51"/>
                <a:gd name="T17" fmla="*/ 15 h 29"/>
                <a:gd name="T18" fmla="*/ 51 w 51"/>
                <a:gd name="T19" fmla="*/ 17 h 29"/>
                <a:gd name="T20" fmla="*/ 39 w 51"/>
                <a:gd name="T21" fmla="*/ 29 h 29"/>
                <a:gd name="T22" fmla="*/ 37 w 51"/>
                <a:gd name="T23" fmla="*/ 29 h 29"/>
                <a:gd name="T24" fmla="*/ 6 w 51"/>
                <a:gd name="T25" fmla="*/ 13 h 29"/>
                <a:gd name="T26" fmla="*/ 37 w 51"/>
                <a:gd name="T27" fmla="*/ 25 h 29"/>
                <a:gd name="T28" fmla="*/ 46 w 51"/>
                <a:gd name="T29" fmla="*/ 17 h 29"/>
                <a:gd name="T30" fmla="*/ 15 w 51"/>
                <a:gd name="T31" fmla="*/ 4 h 29"/>
                <a:gd name="T32" fmla="*/ 6 w 51"/>
                <a:gd name="T33" fmla="*/ 13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1" h="29">
                  <a:moveTo>
                    <a:pt x="37" y="29"/>
                  </a:moveTo>
                  <a:cubicBezTo>
                    <a:pt x="37" y="29"/>
                    <a:pt x="37" y="29"/>
                    <a:pt x="37" y="29"/>
                  </a:cubicBezTo>
                  <a:cubicBezTo>
                    <a:pt x="2" y="15"/>
                    <a:pt x="2" y="15"/>
                    <a:pt x="2" y="15"/>
                  </a:cubicBezTo>
                  <a:cubicBezTo>
                    <a:pt x="1" y="15"/>
                    <a:pt x="1" y="15"/>
                    <a:pt x="0" y="14"/>
                  </a:cubicBezTo>
                  <a:cubicBezTo>
                    <a:pt x="0" y="13"/>
                    <a:pt x="1" y="13"/>
                    <a:pt x="1" y="12"/>
                  </a:cubicBezTo>
                  <a:cubicBezTo>
                    <a:pt x="13" y="0"/>
                    <a:pt x="13" y="0"/>
                    <a:pt x="13" y="0"/>
                  </a:cubicBezTo>
                  <a:cubicBezTo>
                    <a:pt x="14" y="0"/>
                    <a:pt x="14" y="0"/>
                    <a:pt x="15" y="0"/>
                  </a:cubicBezTo>
                  <a:cubicBezTo>
                    <a:pt x="50" y="14"/>
                    <a:pt x="50" y="14"/>
                    <a:pt x="50" y="14"/>
                  </a:cubicBezTo>
                  <a:cubicBezTo>
                    <a:pt x="51" y="14"/>
                    <a:pt x="51" y="15"/>
                    <a:pt x="51" y="15"/>
                  </a:cubicBezTo>
                  <a:cubicBezTo>
                    <a:pt x="51" y="16"/>
                    <a:pt x="51" y="17"/>
                    <a:pt x="51" y="17"/>
                  </a:cubicBezTo>
                  <a:cubicBezTo>
                    <a:pt x="39" y="29"/>
                    <a:pt x="39" y="29"/>
                    <a:pt x="39" y="29"/>
                  </a:cubicBezTo>
                  <a:cubicBezTo>
                    <a:pt x="38" y="29"/>
                    <a:pt x="38" y="29"/>
                    <a:pt x="37" y="29"/>
                  </a:cubicBezTo>
                  <a:close/>
                  <a:moveTo>
                    <a:pt x="6" y="13"/>
                  </a:moveTo>
                  <a:cubicBezTo>
                    <a:pt x="37" y="25"/>
                    <a:pt x="37" y="25"/>
                    <a:pt x="37" y="25"/>
                  </a:cubicBezTo>
                  <a:cubicBezTo>
                    <a:pt x="46" y="17"/>
                    <a:pt x="46" y="17"/>
                    <a:pt x="46" y="17"/>
                  </a:cubicBezTo>
                  <a:cubicBezTo>
                    <a:pt x="15" y="4"/>
                    <a:pt x="15" y="4"/>
                    <a:pt x="15" y="4"/>
                  </a:cubicBezTo>
                  <a:cubicBezTo>
                    <a:pt x="6" y="13"/>
                    <a:pt x="6" y="13"/>
                    <a:pt x="6"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2"/>
                </a:solidFill>
              </a:endParaRPr>
            </a:p>
          </p:txBody>
        </p:sp>
        <p:sp>
          <p:nvSpPr>
            <p:cNvPr id="85" name="Freeform 349"/>
            <p:cNvSpPr/>
            <p:nvPr/>
          </p:nvSpPr>
          <p:spPr bwMode="auto">
            <a:xfrm>
              <a:off x="5127625" y="5306091"/>
              <a:ext cx="134938" cy="139700"/>
            </a:xfrm>
            <a:custGeom>
              <a:avLst/>
              <a:gdLst>
                <a:gd name="T0" fmla="*/ 34 w 36"/>
                <a:gd name="T1" fmla="*/ 37 h 37"/>
                <a:gd name="T2" fmla="*/ 33 w 36"/>
                <a:gd name="T3" fmla="*/ 37 h 37"/>
                <a:gd name="T4" fmla="*/ 1 w 36"/>
                <a:gd name="T5" fmla="*/ 23 h 37"/>
                <a:gd name="T6" fmla="*/ 0 w 36"/>
                <a:gd name="T7" fmla="*/ 21 h 37"/>
                <a:gd name="T8" fmla="*/ 0 w 36"/>
                <a:gd name="T9" fmla="*/ 2 h 37"/>
                <a:gd name="T10" fmla="*/ 2 w 36"/>
                <a:gd name="T11" fmla="*/ 0 h 37"/>
                <a:gd name="T12" fmla="*/ 4 w 36"/>
                <a:gd name="T13" fmla="*/ 2 h 37"/>
                <a:gd name="T14" fmla="*/ 4 w 36"/>
                <a:gd name="T15" fmla="*/ 20 h 37"/>
                <a:gd name="T16" fmla="*/ 35 w 36"/>
                <a:gd name="T17" fmla="*/ 33 h 37"/>
                <a:gd name="T18" fmla="*/ 36 w 36"/>
                <a:gd name="T19" fmla="*/ 35 h 37"/>
                <a:gd name="T20" fmla="*/ 34 w 36"/>
                <a:gd name="T21"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 h="37">
                  <a:moveTo>
                    <a:pt x="34" y="37"/>
                  </a:moveTo>
                  <a:cubicBezTo>
                    <a:pt x="34" y="37"/>
                    <a:pt x="33" y="37"/>
                    <a:pt x="33" y="37"/>
                  </a:cubicBezTo>
                  <a:cubicBezTo>
                    <a:pt x="1" y="23"/>
                    <a:pt x="1" y="23"/>
                    <a:pt x="1" y="23"/>
                  </a:cubicBezTo>
                  <a:cubicBezTo>
                    <a:pt x="0" y="23"/>
                    <a:pt x="0" y="22"/>
                    <a:pt x="0" y="21"/>
                  </a:cubicBezTo>
                  <a:cubicBezTo>
                    <a:pt x="0" y="2"/>
                    <a:pt x="0" y="2"/>
                    <a:pt x="0" y="2"/>
                  </a:cubicBezTo>
                  <a:cubicBezTo>
                    <a:pt x="0" y="1"/>
                    <a:pt x="1" y="0"/>
                    <a:pt x="2" y="0"/>
                  </a:cubicBezTo>
                  <a:cubicBezTo>
                    <a:pt x="3" y="0"/>
                    <a:pt x="4" y="1"/>
                    <a:pt x="4" y="2"/>
                  </a:cubicBezTo>
                  <a:cubicBezTo>
                    <a:pt x="4" y="20"/>
                    <a:pt x="4" y="20"/>
                    <a:pt x="4" y="20"/>
                  </a:cubicBezTo>
                  <a:cubicBezTo>
                    <a:pt x="35" y="33"/>
                    <a:pt x="35" y="33"/>
                    <a:pt x="35" y="33"/>
                  </a:cubicBezTo>
                  <a:cubicBezTo>
                    <a:pt x="36" y="33"/>
                    <a:pt x="36" y="34"/>
                    <a:pt x="36" y="35"/>
                  </a:cubicBezTo>
                  <a:cubicBezTo>
                    <a:pt x="35" y="36"/>
                    <a:pt x="35" y="37"/>
                    <a:pt x="34"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2"/>
                </a:solidFill>
              </a:endParaRPr>
            </a:p>
          </p:txBody>
        </p:sp>
        <p:sp>
          <p:nvSpPr>
            <p:cNvPr id="86" name="Freeform 350"/>
            <p:cNvSpPr>
              <a:spLocks noEditPoints="1"/>
            </p:cNvSpPr>
            <p:nvPr/>
          </p:nvSpPr>
          <p:spPr bwMode="auto">
            <a:xfrm>
              <a:off x="5075237" y="5226716"/>
              <a:ext cx="190500" cy="112713"/>
            </a:xfrm>
            <a:custGeom>
              <a:avLst/>
              <a:gdLst>
                <a:gd name="T0" fmla="*/ 37 w 51"/>
                <a:gd name="T1" fmla="*/ 30 h 30"/>
                <a:gd name="T2" fmla="*/ 36 w 51"/>
                <a:gd name="T3" fmla="*/ 30 h 30"/>
                <a:gd name="T4" fmla="*/ 1 w 51"/>
                <a:gd name="T5" fmla="*/ 16 h 30"/>
                <a:gd name="T6" fmla="*/ 0 w 51"/>
                <a:gd name="T7" fmla="*/ 15 h 30"/>
                <a:gd name="T8" fmla="*/ 0 w 51"/>
                <a:gd name="T9" fmla="*/ 13 h 30"/>
                <a:gd name="T10" fmla="*/ 12 w 51"/>
                <a:gd name="T11" fmla="*/ 1 h 30"/>
                <a:gd name="T12" fmla="*/ 14 w 51"/>
                <a:gd name="T13" fmla="*/ 1 h 30"/>
                <a:gd name="T14" fmla="*/ 49 w 51"/>
                <a:gd name="T15" fmla="*/ 15 h 30"/>
                <a:gd name="T16" fmla="*/ 51 w 51"/>
                <a:gd name="T17" fmla="*/ 16 h 30"/>
                <a:gd name="T18" fmla="*/ 50 w 51"/>
                <a:gd name="T19" fmla="*/ 18 h 30"/>
                <a:gd name="T20" fmla="*/ 38 w 51"/>
                <a:gd name="T21" fmla="*/ 30 h 30"/>
                <a:gd name="T22" fmla="*/ 37 w 51"/>
                <a:gd name="T23" fmla="*/ 30 h 30"/>
                <a:gd name="T24" fmla="*/ 5 w 51"/>
                <a:gd name="T25" fmla="*/ 13 h 30"/>
                <a:gd name="T26" fmla="*/ 36 w 51"/>
                <a:gd name="T27" fmla="*/ 26 h 30"/>
                <a:gd name="T28" fmla="*/ 45 w 51"/>
                <a:gd name="T29" fmla="*/ 17 h 30"/>
                <a:gd name="T30" fmla="*/ 14 w 51"/>
                <a:gd name="T31" fmla="*/ 5 h 30"/>
                <a:gd name="T32" fmla="*/ 5 w 51"/>
                <a:gd name="T33" fmla="*/ 13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1" h="30">
                  <a:moveTo>
                    <a:pt x="37" y="30"/>
                  </a:moveTo>
                  <a:cubicBezTo>
                    <a:pt x="36" y="30"/>
                    <a:pt x="36" y="30"/>
                    <a:pt x="36" y="30"/>
                  </a:cubicBezTo>
                  <a:cubicBezTo>
                    <a:pt x="1" y="16"/>
                    <a:pt x="1" y="16"/>
                    <a:pt x="1" y="16"/>
                  </a:cubicBezTo>
                  <a:cubicBezTo>
                    <a:pt x="0" y="16"/>
                    <a:pt x="0" y="15"/>
                    <a:pt x="0" y="15"/>
                  </a:cubicBezTo>
                  <a:cubicBezTo>
                    <a:pt x="0" y="14"/>
                    <a:pt x="0" y="13"/>
                    <a:pt x="0" y="13"/>
                  </a:cubicBezTo>
                  <a:cubicBezTo>
                    <a:pt x="12" y="1"/>
                    <a:pt x="12" y="1"/>
                    <a:pt x="12" y="1"/>
                  </a:cubicBezTo>
                  <a:cubicBezTo>
                    <a:pt x="13" y="1"/>
                    <a:pt x="14" y="0"/>
                    <a:pt x="14" y="1"/>
                  </a:cubicBezTo>
                  <a:cubicBezTo>
                    <a:pt x="49" y="15"/>
                    <a:pt x="49" y="15"/>
                    <a:pt x="49" y="15"/>
                  </a:cubicBezTo>
                  <a:cubicBezTo>
                    <a:pt x="50" y="15"/>
                    <a:pt x="50" y="15"/>
                    <a:pt x="51" y="16"/>
                  </a:cubicBezTo>
                  <a:cubicBezTo>
                    <a:pt x="51" y="17"/>
                    <a:pt x="50" y="17"/>
                    <a:pt x="50" y="18"/>
                  </a:cubicBezTo>
                  <a:cubicBezTo>
                    <a:pt x="38" y="30"/>
                    <a:pt x="38" y="30"/>
                    <a:pt x="38" y="30"/>
                  </a:cubicBezTo>
                  <a:cubicBezTo>
                    <a:pt x="38" y="30"/>
                    <a:pt x="37" y="30"/>
                    <a:pt x="37" y="30"/>
                  </a:cubicBezTo>
                  <a:close/>
                  <a:moveTo>
                    <a:pt x="5" y="13"/>
                  </a:moveTo>
                  <a:cubicBezTo>
                    <a:pt x="36" y="26"/>
                    <a:pt x="36" y="26"/>
                    <a:pt x="36" y="26"/>
                  </a:cubicBezTo>
                  <a:cubicBezTo>
                    <a:pt x="45" y="17"/>
                    <a:pt x="45" y="17"/>
                    <a:pt x="45" y="17"/>
                  </a:cubicBezTo>
                  <a:cubicBezTo>
                    <a:pt x="14" y="5"/>
                    <a:pt x="14" y="5"/>
                    <a:pt x="14" y="5"/>
                  </a:cubicBezTo>
                  <a:cubicBezTo>
                    <a:pt x="5" y="13"/>
                    <a:pt x="5" y="13"/>
                    <a:pt x="5"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2"/>
                </a:solidFill>
              </a:endParaRPr>
            </a:p>
          </p:txBody>
        </p:sp>
      </p:grpSp>
      <p:sp>
        <p:nvSpPr>
          <p:cNvPr id="87" name="文本框 86"/>
          <p:cNvSpPr txBox="1"/>
          <p:nvPr/>
        </p:nvSpPr>
        <p:spPr>
          <a:xfrm>
            <a:off x="5459312" y="1306944"/>
            <a:ext cx="1291957" cy="338554"/>
          </a:xfrm>
          <a:prstGeom prst="rect">
            <a:avLst/>
          </a:prstGeom>
          <a:noFill/>
        </p:spPr>
        <p:txBody>
          <a:bodyPr wrap="none" rtlCol="0">
            <a:spAutoFit/>
          </a:bodyPr>
          <a:lstStyle/>
          <a:p>
            <a:r>
              <a:rPr lang="en-US" altLang="zh-CN" sz="1600" b="1" dirty="0">
                <a:solidFill>
                  <a:schemeClr val="tx2"/>
                </a:solidFill>
              </a:rPr>
              <a:t>CONSULTING</a:t>
            </a:r>
          </a:p>
        </p:txBody>
      </p:sp>
      <p:sp>
        <p:nvSpPr>
          <p:cNvPr id="88" name="文本框 87"/>
          <p:cNvSpPr txBox="1"/>
          <p:nvPr/>
        </p:nvSpPr>
        <p:spPr>
          <a:xfrm>
            <a:off x="5459312" y="5778746"/>
            <a:ext cx="1014765" cy="338554"/>
          </a:xfrm>
          <a:prstGeom prst="rect">
            <a:avLst/>
          </a:prstGeom>
          <a:noFill/>
        </p:spPr>
        <p:txBody>
          <a:bodyPr wrap="none" rtlCol="0">
            <a:spAutoFit/>
          </a:bodyPr>
          <a:lstStyle/>
          <a:p>
            <a:r>
              <a:rPr lang="en-US" altLang="zh-CN" sz="1600" b="1" dirty="0">
                <a:solidFill>
                  <a:schemeClr val="tx2"/>
                </a:solidFill>
              </a:rPr>
              <a:t>BUSINESS</a:t>
            </a:r>
          </a:p>
        </p:txBody>
      </p:sp>
      <p:sp>
        <p:nvSpPr>
          <p:cNvPr id="89" name="文本框 88"/>
          <p:cNvSpPr txBox="1"/>
          <p:nvPr/>
        </p:nvSpPr>
        <p:spPr>
          <a:xfrm>
            <a:off x="8100390" y="3332063"/>
            <a:ext cx="830420" cy="338554"/>
          </a:xfrm>
          <a:prstGeom prst="rect">
            <a:avLst/>
          </a:prstGeom>
          <a:noFill/>
        </p:spPr>
        <p:txBody>
          <a:bodyPr wrap="none" rtlCol="0">
            <a:spAutoFit/>
          </a:bodyPr>
          <a:lstStyle/>
          <a:p>
            <a:r>
              <a:rPr lang="en-US" altLang="zh-CN" sz="1600" b="1" dirty="0">
                <a:solidFill>
                  <a:schemeClr val="tx2"/>
                </a:solidFill>
              </a:rPr>
              <a:t>DESIGN</a:t>
            </a:r>
          </a:p>
        </p:txBody>
      </p:sp>
      <p:sp>
        <p:nvSpPr>
          <p:cNvPr id="90" name="文本框 89"/>
          <p:cNvSpPr txBox="1"/>
          <p:nvPr/>
        </p:nvSpPr>
        <p:spPr>
          <a:xfrm>
            <a:off x="2612141" y="3336807"/>
            <a:ext cx="1291957" cy="338554"/>
          </a:xfrm>
          <a:prstGeom prst="rect">
            <a:avLst/>
          </a:prstGeom>
          <a:noFill/>
        </p:spPr>
        <p:txBody>
          <a:bodyPr wrap="none" rtlCol="0">
            <a:spAutoFit/>
          </a:bodyPr>
          <a:lstStyle/>
          <a:p>
            <a:pPr algn="r"/>
            <a:r>
              <a:rPr lang="en-US" altLang="zh-CN" sz="1600" b="1" dirty="0">
                <a:solidFill>
                  <a:schemeClr val="tx2"/>
                </a:solidFill>
              </a:rPr>
              <a:t>CONSULTING</a:t>
            </a:r>
          </a:p>
        </p:txBody>
      </p:sp>
      <p:sp>
        <p:nvSpPr>
          <p:cNvPr id="91" name="矩形 90"/>
          <p:cNvSpPr/>
          <p:nvPr/>
        </p:nvSpPr>
        <p:spPr>
          <a:xfrm>
            <a:off x="8180236" y="3689510"/>
            <a:ext cx="3307784" cy="892360"/>
          </a:xfrm>
          <a:prstGeom prst="rect">
            <a:avLst/>
          </a:prstGeom>
        </p:spPr>
        <p:txBody>
          <a:bodyPr wrap="square">
            <a:spAutoFit/>
          </a:bodyPr>
          <a:lstStyle/>
          <a:p>
            <a:pPr defTabSz="913765">
              <a:lnSpc>
                <a:spcPct val="130000"/>
              </a:lnSpc>
            </a:pPr>
            <a:r>
              <a:rPr lang="zh-CN" altLang="en-US" sz="1335" dirty="0">
                <a:solidFill>
                  <a:srgbClr val="000000"/>
                </a:solidFill>
                <a:latin typeface="微软雅黑" panose="020B0503020204020204" charset="-122"/>
                <a:ea typeface="微软雅黑" panose="020B0503020204020204" charset="-122"/>
                <a:cs typeface="微软雅黑" panose="020B0503020204020204" charset="-122"/>
              </a:rPr>
              <a:t>标题数字等都可以通过点击和重新输入进行更改，顶部“开始”面板中可以对字体、字号、颜色、行距等进行修改。</a:t>
            </a:r>
            <a:endParaRPr lang="zh-CN" altLang="en-US" sz="1865" dirty="0">
              <a:solidFill>
                <a:prstClr val="black">
                  <a:lumMod val="75000"/>
                  <a:lumOff val="25000"/>
                </a:prstClr>
              </a:solidFill>
              <a:latin typeface="微软雅黑" panose="020B0503020204020204" charset="-122"/>
              <a:ea typeface="微软雅黑" panose="020B0503020204020204" charset="-122"/>
              <a:cs typeface="微软雅黑" panose="020B0503020204020204" charset="-122"/>
            </a:endParaRPr>
          </a:p>
        </p:txBody>
      </p:sp>
      <p:sp>
        <p:nvSpPr>
          <p:cNvPr id="92" name="矩形 91"/>
          <p:cNvSpPr/>
          <p:nvPr/>
        </p:nvSpPr>
        <p:spPr>
          <a:xfrm>
            <a:off x="6861708" y="1276771"/>
            <a:ext cx="3307784" cy="892360"/>
          </a:xfrm>
          <a:prstGeom prst="rect">
            <a:avLst/>
          </a:prstGeom>
        </p:spPr>
        <p:txBody>
          <a:bodyPr wrap="square">
            <a:spAutoFit/>
          </a:bodyPr>
          <a:lstStyle/>
          <a:p>
            <a:pPr defTabSz="913765">
              <a:lnSpc>
                <a:spcPct val="130000"/>
              </a:lnSpc>
            </a:pPr>
            <a:r>
              <a:rPr lang="zh-CN" altLang="en-US" sz="1335" dirty="0">
                <a:solidFill>
                  <a:srgbClr val="000000"/>
                </a:solidFill>
                <a:latin typeface="微软雅黑" panose="020B0503020204020204" charset="-122"/>
                <a:ea typeface="微软雅黑" panose="020B0503020204020204" charset="-122"/>
                <a:cs typeface="微软雅黑" panose="020B0503020204020204" charset="-122"/>
              </a:rPr>
              <a:t>标题数字等都可以通过点击和重新输入进行更改，顶部“开始”面板中可以对字体、字号、颜色、行距等进行修改。</a:t>
            </a:r>
            <a:endParaRPr lang="zh-CN" altLang="en-US" sz="1865" dirty="0">
              <a:solidFill>
                <a:prstClr val="black">
                  <a:lumMod val="75000"/>
                  <a:lumOff val="25000"/>
                </a:prstClr>
              </a:solidFill>
              <a:latin typeface="微软雅黑" panose="020B0503020204020204" charset="-122"/>
              <a:ea typeface="微软雅黑" panose="020B0503020204020204" charset="-122"/>
              <a:cs typeface="微软雅黑" panose="020B0503020204020204" charset="-122"/>
            </a:endParaRPr>
          </a:p>
        </p:txBody>
      </p:sp>
      <p:sp>
        <p:nvSpPr>
          <p:cNvPr id="93" name="矩形 92"/>
          <p:cNvSpPr/>
          <p:nvPr/>
        </p:nvSpPr>
        <p:spPr>
          <a:xfrm>
            <a:off x="748633" y="3845413"/>
            <a:ext cx="3307784" cy="892360"/>
          </a:xfrm>
          <a:prstGeom prst="rect">
            <a:avLst/>
          </a:prstGeom>
        </p:spPr>
        <p:txBody>
          <a:bodyPr wrap="square">
            <a:spAutoFit/>
          </a:bodyPr>
          <a:lstStyle/>
          <a:p>
            <a:pPr defTabSz="913765">
              <a:lnSpc>
                <a:spcPct val="130000"/>
              </a:lnSpc>
            </a:pPr>
            <a:r>
              <a:rPr lang="zh-CN" altLang="en-US" sz="1335" dirty="0">
                <a:solidFill>
                  <a:srgbClr val="000000"/>
                </a:solidFill>
                <a:latin typeface="微软雅黑" panose="020B0503020204020204" charset="-122"/>
                <a:ea typeface="微软雅黑" panose="020B0503020204020204" charset="-122"/>
                <a:cs typeface="微软雅黑" panose="020B0503020204020204" charset="-122"/>
              </a:rPr>
              <a:t>标题数字等都可以通过点击和重新输入进行更改，顶部“开始”面板中可以对字体、字号、颜色、行距等进行修改。</a:t>
            </a:r>
            <a:endParaRPr lang="zh-CN" altLang="en-US" sz="1865" dirty="0">
              <a:solidFill>
                <a:prstClr val="black">
                  <a:lumMod val="75000"/>
                  <a:lumOff val="25000"/>
                </a:prstClr>
              </a:solidFill>
              <a:latin typeface="微软雅黑" panose="020B0503020204020204" charset="-122"/>
              <a:ea typeface="微软雅黑" panose="020B0503020204020204" charset="-122"/>
              <a:cs typeface="微软雅黑" panose="020B0503020204020204" charset="-122"/>
            </a:endParaRPr>
          </a:p>
        </p:txBody>
      </p:sp>
      <p:sp>
        <p:nvSpPr>
          <p:cNvPr id="94" name="矩形 93"/>
          <p:cNvSpPr/>
          <p:nvPr/>
        </p:nvSpPr>
        <p:spPr>
          <a:xfrm>
            <a:off x="2110673" y="5710079"/>
            <a:ext cx="3307784" cy="892360"/>
          </a:xfrm>
          <a:prstGeom prst="rect">
            <a:avLst/>
          </a:prstGeom>
        </p:spPr>
        <p:txBody>
          <a:bodyPr wrap="square">
            <a:spAutoFit/>
          </a:bodyPr>
          <a:lstStyle/>
          <a:p>
            <a:pPr defTabSz="913765">
              <a:lnSpc>
                <a:spcPct val="130000"/>
              </a:lnSpc>
            </a:pPr>
            <a:r>
              <a:rPr lang="zh-CN" altLang="en-US" sz="1335" dirty="0">
                <a:solidFill>
                  <a:srgbClr val="000000"/>
                </a:solidFill>
                <a:latin typeface="微软雅黑" panose="020B0503020204020204" charset="-122"/>
                <a:ea typeface="微软雅黑" panose="020B0503020204020204" charset="-122"/>
                <a:cs typeface="微软雅黑" panose="020B0503020204020204" charset="-122"/>
              </a:rPr>
              <a:t>标题数字等都可以通过点击和重新输入进行更改，顶部“开始”面板中可以对字体、字号、颜色、行距等进行修改。</a:t>
            </a:r>
            <a:endParaRPr lang="zh-CN" altLang="en-US" sz="1865" dirty="0">
              <a:solidFill>
                <a:prstClr val="black">
                  <a:lumMod val="75000"/>
                  <a:lumOff val="25000"/>
                </a:prstClr>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259851"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2"/>
            </p:custDataLst>
          </p:nvPr>
        </p:nvGrpSpPr>
        <p:grpSpPr>
          <a:xfrm>
            <a:off x="660400" y="1202454"/>
            <a:ext cx="10858500" cy="4931646"/>
            <a:chOff x="660400" y="1202454"/>
            <a:chExt cx="10858500" cy="4931646"/>
          </a:xfrm>
          <a:solidFill>
            <a:srgbClr val="AB85AE"/>
          </a:solidFill>
        </p:grpSpPr>
        <p:grpSp>
          <p:nvGrpSpPr>
            <p:cNvPr id="4" name="ïṣḻíḑé"/>
            <p:cNvGrpSpPr/>
            <p:nvPr/>
          </p:nvGrpSpPr>
          <p:grpSpPr>
            <a:xfrm>
              <a:off x="5433966" y="1202454"/>
              <a:ext cx="1323953" cy="4790622"/>
              <a:chOff x="5427672" y="1202454"/>
              <a:chExt cx="1323953" cy="4790622"/>
            </a:xfrm>
            <a:grpFill/>
          </p:grpSpPr>
          <p:grpSp>
            <p:nvGrpSpPr>
              <p:cNvPr id="19" name="išḻîḓê"/>
              <p:cNvGrpSpPr/>
              <p:nvPr/>
            </p:nvGrpSpPr>
            <p:grpSpPr>
              <a:xfrm>
                <a:off x="5427672" y="1202454"/>
                <a:ext cx="1309833" cy="4790622"/>
                <a:chOff x="5427672" y="1343478"/>
                <a:chExt cx="1309833" cy="4790622"/>
              </a:xfrm>
              <a:grpFill/>
            </p:grpSpPr>
            <p:grpSp>
              <p:nvGrpSpPr>
                <p:cNvPr id="32" name="ísḻïḍé"/>
                <p:cNvGrpSpPr/>
                <p:nvPr/>
              </p:nvGrpSpPr>
              <p:grpSpPr>
                <a:xfrm>
                  <a:off x="5427672" y="1343478"/>
                  <a:ext cx="1309833" cy="808436"/>
                  <a:chOff x="5364650" y="1071789"/>
                  <a:chExt cx="1403588" cy="866302"/>
                </a:xfrm>
                <a:grpFill/>
              </p:grpSpPr>
              <p:sp>
                <p:nvSpPr>
                  <p:cNvPr id="34" name="iSḷidè"/>
                  <p:cNvSpPr/>
                  <p:nvPr/>
                </p:nvSpPr>
                <p:spPr bwMode="auto">
                  <a:xfrm rot="15791816">
                    <a:off x="6282603" y="1443657"/>
                    <a:ext cx="394457" cy="576812"/>
                  </a:xfrm>
                  <a:custGeom>
                    <a:avLst/>
                    <a:gdLst/>
                    <a:ahLst/>
                    <a:cxnLst>
                      <a:cxn ang="0">
                        <a:pos x="164" y="29"/>
                      </a:cxn>
                      <a:cxn ang="0">
                        <a:pos x="136" y="6"/>
                      </a:cxn>
                      <a:cxn ang="0">
                        <a:pos x="115" y="20"/>
                      </a:cxn>
                      <a:cxn ang="0">
                        <a:pos x="101" y="93"/>
                      </a:cxn>
                      <a:cxn ang="0">
                        <a:pos x="60" y="323"/>
                      </a:cxn>
                      <a:cxn ang="0">
                        <a:pos x="209" y="345"/>
                      </a:cxn>
                      <a:cxn ang="0">
                        <a:pos x="253" y="217"/>
                      </a:cxn>
                      <a:cxn ang="0">
                        <a:pos x="164" y="29"/>
                      </a:cxn>
                      <a:cxn ang="0">
                        <a:pos x="164" y="29"/>
                      </a:cxn>
                      <a:cxn ang="0">
                        <a:pos x="164" y="29"/>
                      </a:cxn>
                    </a:cxnLst>
                    <a:rect l="0" t="0" r="r" b="b"/>
                    <a:pathLst>
                      <a:path w="259" h="378">
                        <a:moveTo>
                          <a:pt x="164" y="29"/>
                        </a:moveTo>
                        <a:cubicBezTo>
                          <a:pt x="155" y="20"/>
                          <a:pt x="146" y="13"/>
                          <a:pt x="136" y="6"/>
                        </a:cubicBezTo>
                        <a:cubicBezTo>
                          <a:pt x="126" y="0"/>
                          <a:pt x="113" y="8"/>
                          <a:pt x="115" y="20"/>
                        </a:cubicBezTo>
                        <a:cubicBezTo>
                          <a:pt x="118" y="45"/>
                          <a:pt x="112" y="69"/>
                          <a:pt x="101" y="93"/>
                        </a:cubicBezTo>
                        <a:cubicBezTo>
                          <a:pt x="67" y="162"/>
                          <a:pt x="0" y="248"/>
                          <a:pt x="60" y="323"/>
                        </a:cubicBezTo>
                        <a:cubicBezTo>
                          <a:pt x="95" y="366"/>
                          <a:pt x="165" y="378"/>
                          <a:pt x="209" y="345"/>
                        </a:cubicBezTo>
                        <a:cubicBezTo>
                          <a:pt x="246" y="316"/>
                          <a:pt x="259" y="264"/>
                          <a:pt x="253" y="217"/>
                        </a:cubicBezTo>
                        <a:cubicBezTo>
                          <a:pt x="245" y="153"/>
                          <a:pt x="208" y="77"/>
                          <a:pt x="164" y="29"/>
                        </a:cubicBezTo>
                        <a:close/>
                        <a:moveTo>
                          <a:pt x="164" y="29"/>
                        </a:moveTo>
                        <a:cubicBezTo>
                          <a:pt x="164" y="29"/>
                          <a:pt x="164" y="29"/>
                          <a:pt x="164" y="29"/>
                        </a:cubicBezTo>
                      </a:path>
                    </a:pathLst>
                  </a:custGeom>
                  <a:grpFill/>
                  <a:ln w="9525">
                    <a:noFill/>
                    <a:round/>
                  </a:ln>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endParaRPr>
                      <a:solidFill>
                        <a:schemeClr val="bg1"/>
                      </a:solidFill>
                    </a:endParaRPr>
                  </a:p>
                </p:txBody>
              </p:sp>
              <p:sp>
                <p:nvSpPr>
                  <p:cNvPr id="35" name="ïšļîḋé"/>
                  <p:cNvSpPr/>
                  <p:nvPr/>
                </p:nvSpPr>
                <p:spPr bwMode="auto">
                  <a:xfrm rot="5808184" flipH="1">
                    <a:off x="5455827" y="1452457"/>
                    <a:ext cx="394457" cy="576812"/>
                  </a:xfrm>
                  <a:custGeom>
                    <a:avLst/>
                    <a:gdLst/>
                    <a:ahLst/>
                    <a:cxnLst>
                      <a:cxn ang="0">
                        <a:pos x="164" y="29"/>
                      </a:cxn>
                      <a:cxn ang="0">
                        <a:pos x="136" y="6"/>
                      </a:cxn>
                      <a:cxn ang="0">
                        <a:pos x="115" y="20"/>
                      </a:cxn>
                      <a:cxn ang="0">
                        <a:pos x="101" y="93"/>
                      </a:cxn>
                      <a:cxn ang="0">
                        <a:pos x="60" y="323"/>
                      </a:cxn>
                      <a:cxn ang="0">
                        <a:pos x="209" y="345"/>
                      </a:cxn>
                      <a:cxn ang="0">
                        <a:pos x="253" y="217"/>
                      </a:cxn>
                      <a:cxn ang="0">
                        <a:pos x="164" y="29"/>
                      </a:cxn>
                      <a:cxn ang="0">
                        <a:pos x="164" y="29"/>
                      </a:cxn>
                      <a:cxn ang="0">
                        <a:pos x="164" y="29"/>
                      </a:cxn>
                    </a:cxnLst>
                    <a:rect l="0" t="0" r="r" b="b"/>
                    <a:pathLst>
                      <a:path w="259" h="378">
                        <a:moveTo>
                          <a:pt x="164" y="29"/>
                        </a:moveTo>
                        <a:cubicBezTo>
                          <a:pt x="155" y="20"/>
                          <a:pt x="146" y="13"/>
                          <a:pt x="136" y="6"/>
                        </a:cubicBezTo>
                        <a:cubicBezTo>
                          <a:pt x="126" y="0"/>
                          <a:pt x="113" y="8"/>
                          <a:pt x="115" y="20"/>
                        </a:cubicBezTo>
                        <a:cubicBezTo>
                          <a:pt x="118" y="45"/>
                          <a:pt x="112" y="69"/>
                          <a:pt x="101" y="93"/>
                        </a:cubicBezTo>
                        <a:cubicBezTo>
                          <a:pt x="67" y="162"/>
                          <a:pt x="0" y="248"/>
                          <a:pt x="60" y="323"/>
                        </a:cubicBezTo>
                        <a:cubicBezTo>
                          <a:pt x="95" y="366"/>
                          <a:pt x="165" y="378"/>
                          <a:pt x="209" y="345"/>
                        </a:cubicBezTo>
                        <a:cubicBezTo>
                          <a:pt x="246" y="316"/>
                          <a:pt x="259" y="264"/>
                          <a:pt x="253" y="217"/>
                        </a:cubicBezTo>
                        <a:cubicBezTo>
                          <a:pt x="245" y="153"/>
                          <a:pt x="208" y="77"/>
                          <a:pt x="164" y="29"/>
                        </a:cubicBezTo>
                        <a:close/>
                        <a:moveTo>
                          <a:pt x="164" y="29"/>
                        </a:moveTo>
                        <a:cubicBezTo>
                          <a:pt x="164" y="29"/>
                          <a:pt x="164" y="29"/>
                          <a:pt x="164" y="29"/>
                        </a:cubicBezTo>
                      </a:path>
                    </a:pathLst>
                  </a:custGeom>
                  <a:grpFill/>
                  <a:ln w="9525">
                    <a:noFill/>
                    <a:round/>
                  </a:ln>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endParaRPr>
                      <a:solidFill>
                        <a:schemeClr val="bg1"/>
                      </a:solidFill>
                    </a:endParaRPr>
                  </a:p>
                </p:txBody>
              </p:sp>
              <p:sp>
                <p:nvSpPr>
                  <p:cNvPr id="36" name="îŝlíḍè"/>
                  <p:cNvSpPr/>
                  <p:nvPr/>
                </p:nvSpPr>
                <p:spPr bwMode="auto">
                  <a:xfrm rot="10237099" flipH="1">
                    <a:off x="5823826" y="1071789"/>
                    <a:ext cx="396700" cy="573550"/>
                  </a:xfrm>
                  <a:custGeom>
                    <a:avLst/>
                    <a:gdLst/>
                    <a:ahLst/>
                    <a:cxnLst>
                      <a:cxn ang="0">
                        <a:pos x="164" y="29"/>
                      </a:cxn>
                      <a:cxn ang="0">
                        <a:pos x="136" y="6"/>
                      </a:cxn>
                      <a:cxn ang="0">
                        <a:pos x="115" y="20"/>
                      </a:cxn>
                      <a:cxn ang="0">
                        <a:pos x="101" y="93"/>
                      </a:cxn>
                      <a:cxn ang="0">
                        <a:pos x="60" y="323"/>
                      </a:cxn>
                      <a:cxn ang="0">
                        <a:pos x="209" y="345"/>
                      </a:cxn>
                      <a:cxn ang="0">
                        <a:pos x="253" y="217"/>
                      </a:cxn>
                      <a:cxn ang="0">
                        <a:pos x="164" y="29"/>
                      </a:cxn>
                      <a:cxn ang="0">
                        <a:pos x="164" y="29"/>
                      </a:cxn>
                      <a:cxn ang="0">
                        <a:pos x="164" y="29"/>
                      </a:cxn>
                    </a:cxnLst>
                    <a:rect l="0" t="0" r="r" b="b"/>
                    <a:pathLst>
                      <a:path w="259" h="378">
                        <a:moveTo>
                          <a:pt x="164" y="29"/>
                        </a:moveTo>
                        <a:cubicBezTo>
                          <a:pt x="155" y="20"/>
                          <a:pt x="146" y="13"/>
                          <a:pt x="136" y="6"/>
                        </a:cubicBezTo>
                        <a:cubicBezTo>
                          <a:pt x="126" y="0"/>
                          <a:pt x="113" y="8"/>
                          <a:pt x="115" y="20"/>
                        </a:cubicBezTo>
                        <a:cubicBezTo>
                          <a:pt x="118" y="45"/>
                          <a:pt x="112" y="69"/>
                          <a:pt x="101" y="93"/>
                        </a:cubicBezTo>
                        <a:cubicBezTo>
                          <a:pt x="67" y="162"/>
                          <a:pt x="0" y="248"/>
                          <a:pt x="60" y="323"/>
                        </a:cubicBezTo>
                        <a:cubicBezTo>
                          <a:pt x="95" y="366"/>
                          <a:pt x="165" y="378"/>
                          <a:pt x="209" y="345"/>
                        </a:cubicBezTo>
                        <a:cubicBezTo>
                          <a:pt x="246" y="316"/>
                          <a:pt x="259" y="264"/>
                          <a:pt x="253" y="217"/>
                        </a:cubicBezTo>
                        <a:cubicBezTo>
                          <a:pt x="245" y="153"/>
                          <a:pt x="208" y="77"/>
                          <a:pt x="164" y="29"/>
                        </a:cubicBezTo>
                        <a:close/>
                        <a:moveTo>
                          <a:pt x="164" y="29"/>
                        </a:moveTo>
                        <a:cubicBezTo>
                          <a:pt x="164" y="29"/>
                          <a:pt x="164" y="29"/>
                          <a:pt x="164" y="29"/>
                        </a:cubicBezTo>
                      </a:path>
                    </a:pathLst>
                  </a:custGeom>
                  <a:grpFill/>
                  <a:ln w="9525">
                    <a:noFill/>
                    <a:round/>
                  </a:ln>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endParaRPr>
                      <a:solidFill>
                        <a:schemeClr val="bg1"/>
                      </a:solidFill>
                    </a:endParaRPr>
                  </a:p>
                </p:txBody>
              </p:sp>
            </p:grpSp>
            <p:sp>
              <p:nvSpPr>
                <p:cNvPr id="33" name="ïśḷíḓe"/>
                <p:cNvSpPr/>
                <p:nvPr/>
              </p:nvSpPr>
              <p:spPr bwMode="auto">
                <a:xfrm>
                  <a:off x="5485480" y="2080236"/>
                  <a:ext cx="1194225" cy="4053864"/>
                </a:xfrm>
                <a:custGeom>
                  <a:avLst/>
                  <a:gdLst/>
                  <a:ahLst/>
                  <a:cxnLst>
                    <a:cxn ang="0">
                      <a:pos x="256" y="150"/>
                    </a:cxn>
                    <a:cxn ang="0">
                      <a:pos x="194" y="60"/>
                    </a:cxn>
                    <a:cxn ang="0">
                      <a:pos x="168" y="0"/>
                    </a:cxn>
                    <a:cxn ang="0">
                      <a:pos x="125" y="26"/>
                    </a:cxn>
                    <a:cxn ang="0">
                      <a:pos x="69" y="150"/>
                    </a:cxn>
                    <a:cxn ang="0">
                      <a:pos x="80" y="311"/>
                    </a:cxn>
                    <a:cxn ang="0">
                      <a:pos x="0" y="972"/>
                    </a:cxn>
                    <a:cxn ang="0">
                      <a:pos x="294" y="972"/>
                    </a:cxn>
                    <a:cxn ang="0">
                      <a:pos x="168" y="377"/>
                    </a:cxn>
                    <a:cxn ang="0">
                      <a:pos x="168" y="308"/>
                    </a:cxn>
                    <a:cxn ang="0">
                      <a:pos x="168" y="308"/>
                    </a:cxn>
                    <a:cxn ang="0">
                      <a:pos x="239" y="687"/>
                    </a:cxn>
                    <a:cxn ang="0">
                      <a:pos x="168" y="792"/>
                    </a:cxn>
                    <a:cxn ang="0">
                      <a:pos x="168" y="491"/>
                    </a:cxn>
                    <a:cxn ang="0">
                      <a:pos x="168" y="491"/>
                    </a:cxn>
                    <a:cxn ang="0">
                      <a:pos x="168" y="505"/>
                    </a:cxn>
                    <a:cxn ang="0">
                      <a:pos x="99" y="323"/>
                    </a:cxn>
                    <a:cxn ang="0">
                      <a:pos x="154" y="491"/>
                    </a:cxn>
                    <a:cxn ang="0">
                      <a:pos x="154" y="491"/>
                    </a:cxn>
                    <a:cxn ang="0">
                      <a:pos x="88" y="505"/>
                    </a:cxn>
                    <a:cxn ang="0">
                      <a:pos x="71" y="687"/>
                    </a:cxn>
                    <a:cxn ang="0">
                      <a:pos x="154" y="702"/>
                    </a:cxn>
                    <a:cxn ang="0">
                      <a:pos x="69" y="702"/>
                    </a:cxn>
                    <a:cxn ang="0">
                      <a:pos x="246" y="709"/>
                    </a:cxn>
                    <a:cxn ang="0">
                      <a:pos x="168" y="815"/>
                    </a:cxn>
                    <a:cxn ang="0">
                      <a:pos x="237" y="515"/>
                    </a:cxn>
                    <a:cxn ang="0">
                      <a:pos x="168" y="401"/>
                    </a:cxn>
                    <a:cxn ang="0">
                      <a:pos x="234" y="479"/>
                    </a:cxn>
                    <a:cxn ang="0">
                      <a:pos x="168" y="218"/>
                    </a:cxn>
                    <a:cxn ang="0">
                      <a:pos x="168" y="221"/>
                    </a:cxn>
                    <a:cxn ang="0">
                      <a:pos x="206" y="150"/>
                    </a:cxn>
                    <a:cxn ang="0">
                      <a:pos x="154" y="202"/>
                    </a:cxn>
                    <a:cxn ang="0">
                      <a:pos x="154" y="308"/>
                    </a:cxn>
                    <a:cxn ang="0">
                      <a:pos x="154" y="308"/>
                    </a:cxn>
                    <a:cxn ang="0">
                      <a:pos x="92" y="334"/>
                    </a:cxn>
                    <a:cxn ang="0">
                      <a:pos x="147" y="588"/>
                    </a:cxn>
                    <a:cxn ang="0">
                      <a:pos x="144" y="827"/>
                    </a:cxn>
                    <a:cxn ang="0">
                      <a:pos x="144" y="827"/>
                    </a:cxn>
                    <a:cxn ang="0">
                      <a:pos x="154" y="972"/>
                    </a:cxn>
                    <a:cxn ang="0">
                      <a:pos x="168" y="860"/>
                    </a:cxn>
                    <a:cxn ang="0">
                      <a:pos x="168" y="860"/>
                    </a:cxn>
                    <a:cxn ang="0">
                      <a:pos x="232" y="135"/>
                    </a:cxn>
                    <a:cxn ang="0">
                      <a:pos x="168" y="74"/>
                    </a:cxn>
                    <a:cxn ang="0">
                      <a:pos x="80" y="74"/>
                    </a:cxn>
                    <a:cxn ang="0">
                      <a:pos x="80" y="135"/>
                    </a:cxn>
                    <a:cxn ang="0">
                      <a:pos x="149" y="221"/>
                    </a:cxn>
                  </a:cxnLst>
                  <a:rect l="0" t="0" r="r" b="b"/>
                  <a:pathLst>
                    <a:path w="294" h="998">
                      <a:moveTo>
                        <a:pt x="275" y="972"/>
                      </a:moveTo>
                      <a:lnTo>
                        <a:pt x="232" y="150"/>
                      </a:lnTo>
                      <a:lnTo>
                        <a:pt x="256" y="150"/>
                      </a:lnTo>
                      <a:lnTo>
                        <a:pt x="256" y="143"/>
                      </a:lnTo>
                      <a:lnTo>
                        <a:pt x="256" y="60"/>
                      </a:lnTo>
                      <a:lnTo>
                        <a:pt x="194" y="60"/>
                      </a:lnTo>
                      <a:lnTo>
                        <a:pt x="194" y="26"/>
                      </a:lnTo>
                      <a:lnTo>
                        <a:pt x="168" y="26"/>
                      </a:lnTo>
                      <a:lnTo>
                        <a:pt x="168" y="0"/>
                      </a:lnTo>
                      <a:lnTo>
                        <a:pt x="154" y="0"/>
                      </a:lnTo>
                      <a:lnTo>
                        <a:pt x="154" y="26"/>
                      </a:lnTo>
                      <a:lnTo>
                        <a:pt x="125" y="26"/>
                      </a:lnTo>
                      <a:lnTo>
                        <a:pt x="125" y="60"/>
                      </a:lnTo>
                      <a:lnTo>
                        <a:pt x="69" y="60"/>
                      </a:lnTo>
                      <a:lnTo>
                        <a:pt x="69" y="150"/>
                      </a:lnTo>
                      <a:lnTo>
                        <a:pt x="92" y="150"/>
                      </a:lnTo>
                      <a:lnTo>
                        <a:pt x="80" y="311"/>
                      </a:lnTo>
                      <a:lnTo>
                        <a:pt x="80" y="311"/>
                      </a:lnTo>
                      <a:lnTo>
                        <a:pt x="80" y="315"/>
                      </a:lnTo>
                      <a:lnTo>
                        <a:pt x="26" y="972"/>
                      </a:lnTo>
                      <a:lnTo>
                        <a:pt x="0" y="972"/>
                      </a:lnTo>
                      <a:lnTo>
                        <a:pt x="0" y="998"/>
                      </a:lnTo>
                      <a:lnTo>
                        <a:pt x="294" y="998"/>
                      </a:lnTo>
                      <a:lnTo>
                        <a:pt x="294" y="972"/>
                      </a:lnTo>
                      <a:lnTo>
                        <a:pt x="275" y="972"/>
                      </a:lnTo>
                      <a:close/>
                      <a:moveTo>
                        <a:pt x="218" y="323"/>
                      </a:moveTo>
                      <a:lnTo>
                        <a:pt x="168" y="377"/>
                      </a:lnTo>
                      <a:lnTo>
                        <a:pt x="168" y="323"/>
                      </a:lnTo>
                      <a:lnTo>
                        <a:pt x="218" y="323"/>
                      </a:lnTo>
                      <a:close/>
                      <a:moveTo>
                        <a:pt x="168" y="308"/>
                      </a:moveTo>
                      <a:lnTo>
                        <a:pt x="168" y="244"/>
                      </a:lnTo>
                      <a:lnTo>
                        <a:pt x="220" y="308"/>
                      </a:lnTo>
                      <a:lnTo>
                        <a:pt x="168" y="308"/>
                      </a:lnTo>
                      <a:close/>
                      <a:moveTo>
                        <a:pt x="168" y="687"/>
                      </a:moveTo>
                      <a:lnTo>
                        <a:pt x="168" y="612"/>
                      </a:lnTo>
                      <a:lnTo>
                        <a:pt x="239" y="687"/>
                      </a:lnTo>
                      <a:lnTo>
                        <a:pt x="168" y="687"/>
                      </a:lnTo>
                      <a:close/>
                      <a:moveTo>
                        <a:pt x="237" y="702"/>
                      </a:moveTo>
                      <a:lnTo>
                        <a:pt x="168" y="792"/>
                      </a:lnTo>
                      <a:lnTo>
                        <a:pt x="168" y="702"/>
                      </a:lnTo>
                      <a:lnTo>
                        <a:pt x="237" y="702"/>
                      </a:lnTo>
                      <a:close/>
                      <a:moveTo>
                        <a:pt x="168" y="491"/>
                      </a:moveTo>
                      <a:lnTo>
                        <a:pt x="168" y="424"/>
                      </a:lnTo>
                      <a:lnTo>
                        <a:pt x="227" y="491"/>
                      </a:lnTo>
                      <a:lnTo>
                        <a:pt x="168" y="491"/>
                      </a:lnTo>
                      <a:close/>
                      <a:moveTo>
                        <a:pt x="227" y="505"/>
                      </a:moveTo>
                      <a:lnTo>
                        <a:pt x="168" y="567"/>
                      </a:lnTo>
                      <a:lnTo>
                        <a:pt x="168" y="505"/>
                      </a:lnTo>
                      <a:lnTo>
                        <a:pt x="227" y="505"/>
                      </a:lnTo>
                      <a:close/>
                      <a:moveTo>
                        <a:pt x="154" y="387"/>
                      </a:moveTo>
                      <a:lnTo>
                        <a:pt x="99" y="323"/>
                      </a:lnTo>
                      <a:lnTo>
                        <a:pt x="154" y="323"/>
                      </a:lnTo>
                      <a:lnTo>
                        <a:pt x="154" y="387"/>
                      </a:lnTo>
                      <a:close/>
                      <a:moveTo>
                        <a:pt x="154" y="491"/>
                      </a:moveTo>
                      <a:lnTo>
                        <a:pt x="88" y="491"/>
                      </a:lnTo>
                      <a:lnTo>
                        <a:pt x="154" y="415"/>
                      </a:lnTo>
                      <a:lnTo>
                        <a:pt x="154" y="491"/>
                      </a:lnTo>
                      <a:close/>
                      <a:moveTo>
                        <a:pt x="154" y="505"/>
                      </a:moveTo>
                      <a:lnTo>
                        <a:pt x="154" y="576"/>
                      </a:lnTo>
                      <a:lnTo>
                        <a:pt x="88" y="505"/>
                      </a:lnTo>
                      <a:lnTo>
                        <a:pt x="154" y="505"/>
                      </a:lnTo>
                      <a:close/>
                      <a:moveTo>
                        <a:pt x="154" y="687"/>
                      </a:moveTo>
                      <a:lnTo>
                        <a:pt x="71" y="687"/>
                      </a:lnTo>
                      <a:lnTo>
                        <a:pt x="154" y="600"/>
                      </a:lnTo>
                      <a:lnTo>
                        <a:pt x="154" y="687"/>
                      </a:lnTo>
                      <a:close/>
                      <a:moveTo>
                        <a:pt x="154" y="702"/>
                      </a:moveTo>
                      <a:lnTo>
                        <a:pt x="154" y="811"/>
                      </a:lnTo>
                      <a:lnTo>
                        <a:pt x="152" y="815"/>
                      </a:lnTo>
                      <a:lnTo>
                        <a:pt x="69" y="702"/>
                      </a:lnTo>
                      <a:lnTo>
                        <a:pt x="154" y="702"/>
                      </a:lnTo>
                      <a:close/>
                      <a:moveTo>
                        <a:pt x="168" y="815"/>
                      </a:moveTo>
                      <a:lnTo>
                        <a:pt x="246" y="709"/>
                      </a:lnTo>
                      <a:lnTo>
                        <a:pt x="260" y="962"/>
                      </a:lnTo>
                      <a:lnTo>
                        <a:pt x="168" y="837"/>
                      </a:lnTo>
                      <a:lnTo>
                        <a:pt x="168" y="815"/>
                      </a:lnTo>
                      <a:close/>
                      <a:moveTo>
                        <a:pt x="168" y="590"/>
                      </a:moveTo>
                      <a:lnTo>
                        <a:pt x="168" y="586"/>
                      </a:lnTo>
                      <a:lnTo>
                        <a:pt x="237" y="515"/>
                      </a:lnTo>
                      <a:lnTo>
                        <a:pt x="246" y="673"/>
                      </a:lnTo>
                      <a:lnTo>
                        <a:pt x="168" y="590"/>
                      </a:lnTo>
                      <a:close/>
                      <a:moveTo>
                        <a:pt x="168" y="401"/>
                      </a:moveTo>
                      <a:lnTo>
                        <a:pt x="168" y="398"/>
                      </a:lnTo>
                      <a:lnTo>
                        <a:pt x="227" y="332"/>
                      </a:lnTo>
                      <a:lnTo>
                        <a:pt x="234" y="479"/>
                      </a:lnTo>
                      <a:lnTo>
                        <a:pt x="168" y="401"/>
                      </a:lnTo>
                      <a:close/>
                      <a:moveTo>
                        <a:pt x="168" y="221"/>
                      </a:moveTo>
                      <a:lnTo>
                        <a:pt x="168" y="218"/>
                      </a:lnTo>
                      <a:lnTo>
                        <a:pt x="218" y="154"/>
                      </a:lnTo>
                      <a:lnTo>
                        <a:pt x="225" y="294"/>
                      </a:lnTo>
                      <a:lnTo>
                        <a:pt x="168" y="221"/>
                      </a:lnTo>
                      <a:close/>
                      <a:moveTo>
                        <a:pt x="168" y="197"/>
                      </a:moveTo>
                      <a:lnTo>
                        <a:pt x="168" y="150"/>
                      </a:lnTo>
                      <a:lnTo>
                        <a:pt x="206" y="150"/>
                      </a:lnTo>
                      <a:lnTo>
                        <a:pt x="168" y="197"/>
                      </a:lnTo>
                      <a:close/>
                      <a:moveTo>
                        <a:pt x="154" y="150"/>
                      </a:moveTo>
                      <a:lnTo>
                        <a:pt x="154" y="202"/>
                      </a:lnTo>
                      <a:lnTo>
                        <a:pt x="114" y="150"/>
                      </a:lnTo>
                      <a:lnTo>
                        <a:pt x="154" y="150"/>
                      </a:lnTo>
                      <a:close/>
                      <a:moveTo>
                        <a:pt x="154" y="308"/>
                      </a:moveTo>
                      <a:lnTo>
                        <a:pt x="99" y="308"/>
                      </a:lnTo>
                      <a:lnTo>
                        <a:pt x="154" y="237"/>
                      </a:lnTo>
                      <a:lnTo>
                        <a:pt x="154" y="308"/>
                      </a:lnTo>
                      <a:close/>
                      <a:moveTo>
                        <a:pt x="149" y="401"/>
                      </a:moveTo>
                      <a:lnTo>
                        <a:pt x="80" y="479"/>
                      </a:lnTo>
                      <a:lnTo>
                        <a:pt x="92" y="334"/>
                      </a:lnTo>
                      <a:lnTo>
                        <a:pt x="149" y="401"/>
                      </a:lnTo>
                      <a:close/>
                      <a:moveTo>
                        <a:pt x="78" y="515"/>
                      </a:moveTo>
                      <a:lnTo>
                        <a:pt x="147" y="588"/>
                      </a:lnTo>
                      <a:lnTo>
                        <a:pt x="64" y="673"/>
                      </a:lnTo>
                      <a:lnTo>
                        <a:pt x="78" y="515"/>
                      </a:lnTo>
                      <a:close/>
                      <a:moveTo>
                        <a:pt x="144" y="827"/>
                      </a:moveTo>
                      <a:lnTo>
                        <a:pt x="40" y="965"/>
                      </a:lnTo>
                      <a:lnTo>
                        <a:pt x="62" y="714"/>
                      </a:lnTo>
                      <a:lnTo>
                        <a:pt x="144" y="827"/>
                      </a:lnTo>
                      <a:close/>
                      <a:moveTo>
                        <a:pt x="152" y="839"/>
                      </a:moveTo>
                      <a:lnTo>
                        <a:pt x="154" y="842"/>
                      </a:lnTo>
                      <a:lnTo>
                        <a:pt x="154" y="972"/>
                      </a:lnTo>
                      <a:lnTo>
                        <a:pt x="54" y="972"/>
                      </a:lnTo>
                      <a:lnTo>
                        <a:pt x="152" y="839"/>
                      </a:lnTo>
                      <a:close/>
                      <a:moveTo>
                        <a:pt x="168" y="860"/>
                      </a:moveTo>
                      <a:lnTo>
                        <a:pt x="251" y="972"/>
                      </a:lnTo>
                      <a:lnTo>
                        <a:pt x="168" y="972"/>
                      </a:lnTo>
                      <a:lnTo>
                        <a:pt x="168" y="860"/>
                      </a:lnTo>
                      <a:close/>
                      <a:moveTo>
                        <a:pt x="241" y="135"/>
                      </a:moveTo>
                      <a:lnTo>
                        <a:pt x="232" y="135"/>
                      </a:lnTo>
                      <a:lnTo>
                        <a:pt x="232" y="135"/>
                      </a:lnTo>
                      <a:lnTo>
                        <a:pt x="225" y="135"/>
                      </a:lnTo>
                      <a:lnTo>
                        <a:pt x="168" y="135"/>
                      </a:lnTo>
                      <a:lnTo>
                        <a:pt x="168" y="74"/>
                      </a:lnTo>
                      <a:lnTo>
                        <a:pt x="241" y="74"/>
                      </a:lnTo>
                      <a:lnTo>
                        <a:pt x="241" y="135"/>
                      </a:lnTo>
                      <a:close/>
                      <a:moveTo>
                        <a:pt x="80" y="74"/>
                      </a:moveTo>
                      <a:lnTo>
                        <a:pt x="154" y="74"/>
                      </a:lnTo>
                      <a:lnTo>
                        <a:pt x="154" y="135"/>
                      </a:lnTo>
                      <a:lnTo>
                        <a:pt x="80" y="135"/>
                      </a:lnTo>
                      <a:lnTo>
                        <a:pt x="80" y="74"/>
                      </a:lnTo>
                      <a:close/>
                      <a:moveTo>
                        <a:pt x="107" y="164"/>
                      </a:moveTo>
                      <a:lnTo>
                        <a:pt x="149" y="221"/>
                      </a:lnTo>
                      <a:lnTo>
                        <a:pt x="95" y="289"/>
                      </a:lnTo>
                      <a:lnTo>
                        <a:pt x="107" y="164"/>
                      </a:lnTo>
                      <a:close/>
                    </a:path>
                  </a:pathLst>
                </a:custGeom>
                <a:grpFill/>
                <a:ln w="9525">
                  <a:noFill/>
                  <a:round/>
                </a:ln>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endParaRPr>
                    <a:solidFill>
                      <a:schemeClr val="bg1"/>
                    </a:solidFill>
                  </a:endParaRPr>
                </a:p>
              </p:txBody>
            </p:sp>
          </p:grpSp>
          <p:grpSp>
            <p:nvGrpSpPr>
              <p:cNvPr id="20" name="ïṥľîďé"/>
              <p:cNvGrpSpPr/>
              <p:nvPr/>
            </p:nvGrpSpPr>
            <p:grpSpPr>
              <a:xfrm>
                <a:off x="5673575" y="3029480"/>
                <a:ext cx="367706" cy="367706"/>
                <a:chOff x="3472822" y="3060404"/>
                <a:chExt cx="432428" cy="432428"/>
              </a:xfrm>
              <a:grpFill/>
            </p:grpSpPr>
            <p:sp>
              <p:nvSpPr>
                <p:cNvPr id="30" name="íṩ1iḓè"/>
                <p:cNvSpPr/>
                <p:nvPr/>
              </p:nvSpPr>
              <p:spPr>
                <a:xfrm>
                  <a:off x="3472822" y="3060404"/>
                  <a:ext cx="432428" cy="432428"/>
                </a:xfrm>
                <a:prstGeom prst="ellipse">
                  <a:avLst/>
                </a:prstGeom>
                <a:gr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fontScale="70000" lnSpcReduction="20000"/>
                </a:bodyPr>
                <a:lstStyle/>
                <a:p>
                  <a:pPr algn="ctr"/>
                  <a:endParaRPr>
                    <a:solidFill>
                      <a:schemeClr val="bg1"/>
                    </a:solidFill>
                  </a:endParaRPr>
                </a:p>
              </p:txBody>
            </p:sp>
            <p:sp>
              <p:nvSpPr>
                <p:cNvPr id="31" name="íśļîḑê"/>
                <p:cNvSpPr/>
                <p:nvPr/>
              </p:nvSpPr>
              <p:spPr bwMode="auto">
                <a:xfrm>
                  <a:off x="3580275" y="3171861"/>
                  <a:ext cx="217524" cy="209514"/>
                </a:xfrm>
                <a:custGeom>
                  <a:avLst/>
                  <a:gdLst>
                    <a:gd name="T0" fmla="*/ 4096 w 6827"/>
                    <a:gd name="T1" fmla="*/ 4551 h 6827"/>
                    <a:gd name="T2" fmla="*/ 6258 w 6827"/>
                    <a:gd name="T3" fmla="*/ 4096 h 6827"/>
                    <a:gd name="T4" fmla="*/ 2348 w 6827"/>
                    <a:gd name="T5" fmla="*/ 4911 h 6827"/>
                    <a:gd name="T6" fmla="*/ 569 w 6827"/>
                    <a:gd name="T7" fmla="*/ 4551 h 6827"/>
                    <a:gd name="T8" fmla="*/ 569 w 6827"/>
                    <a:gd name="T9" fmla="*/ 3982 h 6827"/>
                    <a:gd name="T10" fmla="*/ 1707 w 6827"/>
                    <a:gd name="T11" fmla="*/ 2503 h 6827"/>
                    <a:gd name="T12" fmla="*/ 3868 w 6827"/>
                    <a:gd name="T13" fmla="*/ 2731 h 6827"/>
                    <a:gd name="T14" fmla="*/ 5827 w 6827"/>
                    <a:gd name="T15" fmla="*/ 2004 h 6827"/>
                    <a:gd name="T16" fmla="*/ 6258 w 6827"/>
                    <a:gd name="T17" fmla="*/ 1820 h 6827"/>
                    <a:gd name="T18" fmla="*/ 4779 w 6827"/>
                    <a:gd name="T19" fmla="*/ 0 h 6827"/>
                    <a:gd name="T20" fmla="*/ 2854 w 6827"/>
                    <a:gd name="T21" fmla="*/ 2381 h 6827"/>
                    <a:gd name="T22" fmla="*/ 1239 w 6827"/>
                    <a:gd name="T23" fmla="*/ 2257 h 6827"/>
                    <a:gd name="T24" fmla="*/ 569 w 6827"/>
                    <a:gd name="T25" fmla="*/ 2844 h 6827"/>
                    <a:gd name="T26" fmla="*/ 569 w 6827"/>
                    <a:gd name="T27" fmla="*/ 2276 h 6827"/>
                    <a:gd name="T28" fmla="*/ 569 w 6827"/>
                    <a:gd name="T29" fmla="*/ 1707 h 6827"/>
                    <a:gd name="T30" fmla="*/ 569 w 6827"/>
                    <a:gd name="T31" fmla="*/ 1138 h 6827"/>
                    <a:gd name="T32" fmla="*/ 569 w 6827"/>
                    <a:gd name="T33" fmla="*/ 569 h 6827"/>
                    <a:gd name="T34" fmla="*/ 341 w 6827"/>
                    <a:gd name="T35" fmla="*/ 0 h 6827"/>
                    <a:gd name="T36" fmla="*/ 114 w 6827"/>
                    <a:gd name="T37" fmla="*/ 569 h 6827"/>
                    <a:gd name="T38" fmla="*/ 114 w 6827"/>
                    <a:gd name="T39" fmla="*/ 1138 h 6827"/>
                    <a:gd name="T40" fmla="*/ 114 w 6827"/>
                    <a:gd name="T41" fmla="*/ 1707 h 6827"/>
                    <a:gd name="T42" fmla="*/ 114 w 6827"/>
                    <a:gd name="T43" fmla="*/ 2276 h 6827"/>
                    <a:gd name="T44" fmla="*/ 114 w 6827"/>
                    <a:gd name="T45" fmla="*/ 2844 h 6827"/>
                    <a:gd name="T46" fmla="*/ 114 w 6827"/>
                    <a:gd name="T47" fmla="*/ 3413 h 6827"/>
                    <a:gd name="T48" fmla="*/ 114 w 6827"/>
                    <a:gd name="T49" fmla="*/ 3982 h 6827"/>
                    <a:gd name="T50" fmla="*/ 114 w 6827"/>
                    <a:gd name="T51" fmla="*/ 4551 h 6827"/>
                    <a:gd name="T52" fmla="*/ 114 w 6827"/>
                    <a:gd name="T53" fmla="*/ 5120 h 6827"/>
                    <a:gd name="T54" fmla="*/ 114 w 6827"/>
                    <a:gd name="T55" fmla="*/ 5689 h 6827"/>
                    <a:gd name="T56" fmla="*/ 114 w 6827"/>
                    <a:gd name="T57" fmla="*/ 6258 h 6827"/>
                    <a:gd name="T58" fmla="*/ 683 w 6827"/>
                    <a:gd name="T59" fmla="*/ 6713 h 6827"/>
                    <a:gd name="T60" fmla="*/ 1252 w 6827"/>
                    <a:gd name="T61" fmla="*/ 6713 h 6827"/>
                    <a:gd name="T62" fmla="*/ 1820 w 6827"/>
                    <a:gd name="T63" fmla="*/ 6713 h 6827"/>
                    <a:gd name="T64" fmla="*/ 2389 w 6827"/>
                    <a:gd name="T65" fmla="*/ 6713 h 6827"/>
                    <a:gd name="T66" fmla="*/ 2958 w 6827"/>
                    <a:gd name="T67" fmla="*/ 6713 h 6827"/>
                    <a:gd name="T68" fmla="*/ 3527 w 6827"/>
                    <a:gd name="T69" fmla="*/ 6713 h 6827"/>
                    <a:gd name="T70" fmla="*/ 4096 w 6827"/>
                    <a:gd name="T71" fmla="*/ 6713 h 6827"/>
                    <a:gd name="T72" fmla="*/ 4665 w 6827"/>
                    <a:gd name="T73" fmla="*/ 6713 h 6827"/>
                    <a:gd name="T74" fmla="*/ 5234 w 6827"/>
                    <a:gd name="T75" fmla="*/ 6713 h 6827"/>
                    <a:gd name="T76" fmla="*/ 5803 w 6827"/>
                    <a:gd name="T77" fmla="*/ 6713 h 6827"/>
                    <a:gd name="T78" fmla="*/ 6371 w 6827"/>
                    <a:gd name="T79" fmla="*/ 6713 h 6827"/>
                    <a:gd name="T80" fmla="*/ 6827 w 6827"/>
                    <a:gd name="T81" fmla="*/ 6485 h 6827"/>
                    <a:gd name="T82" fmla="*/ 6371 w 6827"/>
                    <a:gd name="T83" fmla="*/ 6258 h 6827"/>
                    <a:gd name="T84" fmla="*/ 5803 w 6827"/>
                    <a:gd name="T85" fmla="*/ 6258 h 6827"/>
                    <a:gd name="T86" fmla="*/ 5234 w 6827"/>
                    <a:gd name="T87" fmla="*/ 6258 h 6827"/>
                    <a:gd name="T88" fmla="*/ 4665 w 6827"/>
                    <a:gd name="T89" fmla="*/ 6258 h 6827"/>
                    <a:gd name="T90" fmla="*/ 4096 w 6827"/>
                    <a:gd name="T91" fmla="*/ 6258 h 6827"/>
                    <a:gd name="T92" fmla="*/ 3527 w 6827"/>
                    <a:gd name="T93" fmla="*/ 6258 h 6827"/>
                    <a:gd name="T94" fmla="*/ 2958 w 6827"/>
                    <a:gd name="T95" fmla="*/ 6258 h 6827"/>
                    <a:gd name="T96" fmla="*/ 2389 w 6827"/>
                    <a:gd name="T97" fmla="*/ 6258 h 6827"/>
                    <a:gd name="T98" fmla="*/ 1820 w 6827"/>
                    <a:gd name="T99" fmla="*/ 6258 h 6827"/>
                    <a:gd name="T100" fmla="*/ 1252 w 6827"/>
                    <a:gd name="T101" fmla="*/ 6258 h 6827"/>
                    <a:gd name="T102" fmla="*/ 683 w 6827"/>
                    <a:gd name="T103" fmla="*/ 6258 h 6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827" h="6827">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grpFill/>
                <a:ln>
                  <a:noFill/>
                </a:ln>
              </p:spPr>
              <p:txBody>
                <a:bodyPr wrap="square" lIns="91440" tIns="45720" rIns="91440" bIns="45720" anchor="ctr">
                  <a:normAutofit fontScale="40000" lnSpcReduction="20000"/>
                </a:bodyPr>
                <a:lstStyle/>
                <a:p>
                  <a:pPr algn="ctr"/>
                  <a:endParaRPr>
                    <a:solidFill>
                      <a:schemeClr val="bg1"/>
                    </a:solidFill>
                  </a:endParaRPr>
                </a:p>
              </p:txBody>
            </p:sp>
          </p:grpSp>
          <p:grpSp>
            <p:nvGrpSpPr>
              <p:cNvPr id="21" name="íş1îḍê"/>
              <p:cNvGrpSpPr/>
              <p:nvPr/>
            </p:nvGrpSpPr>
            <p:grpSpPr>
              <a:xfrm>
                <a:off x="6284514" y="3782291"/>
                <a:ext cx="367706" cy="367706"/>
                <a:chOff x="3472822" y="3060404"/>
                <a:chExt cx="432428" cy="432428"/>
              </a:xfrm>
              <a:grpFill/>
            </p:grpSpPr>
            <p:sp>
              <p:nvSpPr>
                <p:cNvPr id="28" name="îṥļiḓé"/>
                <p:cNvSpPr/>
                <p:nvPr/>
              </p:nvSpPr>
              <p:spPr>
                <a:xfrm>
                  <a:off x="3472822" y="3060404"/>
                  <a:ext cx="432428" cy="432428"/>
                </a:xfrm>
                <a:prstGeom prst="ellipse">
                  <a:avLst/>
                </a:prstGeom>
                <a:gr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fontScale="70000" lnSpcReduction="20000"/>
                </a:bodyPr>
                <a:lstStyle/>
                <a:p>
                  <a:pPr algn="ctr"/>
                  <a:endParaRPr>
                    <a:solidFill>
                      <a:schemeClr val="bg1"/>
                    </a:solidFill>
                  </a:endParaRPr>
                </a:p>
              </p:txBody>
            </p:sp>
            <p:sp>
              <p:nvSpPr>
                <p:cNvPr id="29" name="ïśļïḍê"/>
                <p:cNvSpPr/>
                <p:nvPr/>
              </p:nvSpPr>
              <p:spPr bwMode="auto">
                <a:xfrm>
                  <a:off x="3580275" y="3171861"/>
                  <a:ext cx="217524" cy="209514"/>
                </a:xfrm>
                <a:custGeom>
                  <a:avLst/>
                  <a:gdLst>
                    <a:gd name="T0" fmla="*/ 4096 w 6827"/>
                    <a:gd name="T1" fmla="*/ 4551 h 6827"/>
                    <a:gd name="T2" fmla="*/ 6258 w 6827"/>
                    <a:gd name="T3" fmla="*/ 4096 h 6827"/>
                    <a:gd name="T4" fmla="*/ 2348 w 6827"/>
                    <a:gd name="T5" fmla="*/ 4911 h 6827"/>
                    <a:gd name="T6" fmla="*/ 569 w 6827"/>
                    <a:gd name="T7" fmla="*/ 4551 h 6827"/>
                    <a:gd name="T8" fmla="*/ 569 w 6827"/>
                    <a:gd name="T9" fmla="*/ 3982 h 6827"/>
                    <a:gd name="T10" fmla="*/ 1707 w 6827"/>
                    <a:gd name="T11" fmla="*/ 2503 h 6827"/>
                    <a:gd name="T12" fmla="*/ 3868 w 6827"/>
                    <a:gd name="T13" fmla="*/ 2731 h 6827"/>
                    <a:gd name="T14" fmla="*/ 5827 w 6827"/>
                    <a:gd name="T15" fmla="*/ 2004 h 6827"/>
                    <a:gd name="T16" fmla="*/ 6258 w 6827"/>
                    <a:gd name="T17" fmla="*/ 1820 h 6827"/>
                    <a:gd name="T18" fmla="*/ 4779 w 6827"/>
                    <a:gd name="T19" fmla="*/ 0 h 6827"/>
                    <a:gd name="T20" fmla="*/ 2854 w 6827"/>
                    <a:gd name="T21" fmla="*/ 2381 h 6827"/>
                    <a:gd name="T22" fmla="*/ 1239 w 6827"/>
                    <a:gd name="T23" fmla="*/ 2257 h 6827"/>
                    <a:gd name="T24" fmla="*/ 569 w 6827"/>
                    <a:gd name="T25" fmla="*/ 2844 h 6827"/>
                    <a:gd name="T26" fmla="*/ 569 w 6827"/>
                    <a:gd name="T27" fmla="*/ 2276 h 6827"/>
                    <a:gd name="T28" fmla="*/ 569 w 6827"/>
                    <a:gd name="T29" fmla="*/ 1707 h 6827"/>
                    <a:gd name="T30" fmla="*/ 569 w 6827"/>
                    <a:gd name="T31" fmla="*/ 1138 h 6827"/>
                    <a:gd name="T32" fmla="*/ 569 w 6827"/>
                    <a:gd name="T33" fmla="*/ 569 h 6827"/>
                    <a:gd name="T34" fmla="*/ 341 w 6827"/>
                    <a:gd name="T35" fmla="*/ 0 h 6827"/>
                    <a:gd name="T36" fmla="*/ 114 w 6827"/>
                    <a:gd name="T37" fmla="*/ 569 h 6827"/>
                    <a:gd name="T38" fmla="*/ 114 w 6827"/>
                    <a:gd name="T39" fmla="*/ 1138 h 6827"/>
                    <a:gd name="T40" fmla="*/ 114 w 6827"/>
                    <a:gd name="T41" fmla="*/ 1707 h 6827"/>
                    <a:gd name="T42" fmla="*/ 114 w 6827"/>
                    <a:gd name="T43" fmla="*/ 2276 h 6827"/>
                    <a:gd name="T44" fmla="*/ 114 w 6827"/>
                    <a:gd name="T45" fmla="*/ 2844 h 6827"/>
                    <a:gd name="T46" fmla="*/ 114 w 6827"/>
                    <a:gd name="T47" fmla="*/ 3413 h 6827"/>
                    <a:gd name="T48" fmla="*/ 114 w 6827"/>
                    <a:gd name="T49" fmla="*/ 3982 h 6827"/>
                    <a:gd name="T50" fmla="*/ 114 w 6827"/>
                    <a:gd name="T51" fmla="*/ 4551 h 6827"/>
                    <a:gd name="T52" fmla="*/ 114 w 6827"/>
                    <a:gd name="T53" fmla="*/ 5120 h 6827"/>
                    <a:gd name="T54" fmla="*/ 114 w 6827"/>
                    <a:gd name="T55" fmla="*/ 5689 h 6827"/>
                    <a:gd name="T56" fmla="*/ 114 w 6827"/>
                    <a:gd name="T57" fmla="*/ 6258 h 6827"/>
                    <a:gd name="T58" fmla="*/ 683 w 6827"/>
                    <a:gd name="T59" fmla="*/ 6713 h 6827"/>
                    <a:gd name="T60" fmla="*/ 1252 w 6827"/>
                    <a:gd name="T61" fmla="*/ 6713 h 6827"/>
                    <a:gd name="T62" fmla="*/ 1820 w 6827"/>
                    <a:gd name="T63" fmla="*/ 6713 h 6827"/>
                    <a:gd name="T64" fmla="*/ 2389 w 6827"/>
                    <a:gd name="T65" fmla="*/ 6713 h 6827"/>
                    <a:gd name="T66" fmla="*/ 2958 w 6827"/>
                    <a:gd name="T67" fmla="*/ 6713 h 6827"/>
                    <a:gd name="T68" fmla="*/ 3527 w 6827"/>
                    <a:gd name="T69" fmla="*/ 6713 h 6827"/>
                    <a:gd name="T70" fmla="*/ 4096 w 6827"/>
                    <a:gd name="T71" fmla="*/ 6713 h 6827"/>
                    <a:gd name="T72" fmla="*/ 4665 w 6827"/>
                    <a:gd name="T73" fmla="*/ 6713 h 6827"/>
                    <a:gd name="T74" fmla="*/ 5234 w 6827"/>
                    <a:gd name="T75" fmla="*/ 6713 h 6827"/>
                    <a:gd name="T76" fmla="*/ 5803 w 6827"/>
                    <a:gd name="T77" fmla="*/ 6713 h 6827"/>
                    <a:gd name="T78" fmla="*/ 6371 w 6827"/>
                    <a:gd name="T79" fmla="*/ 6713 h 6827"/>
                    <a:gd name="T80" fmla="*/ 6827 w 6827"/>
                    <a:gd name="T81" fmla="*/ 6485 h 6827"/>
                    <a:gd name="T82" fmla="*/ 6371 w 6827"/>
                    <a:gd name="T83" fmla="*/ 6258 h 6827"/>
                    <a:gd name="T84" fmla="*/ 5803 w 6827"/>
                    <a:gd name="T85" fmla="*/ 6258 h 6827"/>
                    <a:gd name="T86" fmla="*/ 5234 w 6827"/>
                    <a:gd name="T87" fmla="*/ 6258 h 6827"/>
                    <a:gd name="T88" fmla="*/ 4665 w 6827"/>
                    <a:gd name="T89" fmla="*/ 6258 h 6827"/>
                    <a:gd name="T90" fmla="*/ 4096 w 6827"/>
                    <a:gd name="T91" fmla="*/ 6258 h 6827"/>
                    <a:gd name="T92" fmla="*/ 3527 w 6827"/>
                    <a:gd name="T93" fmla="*/ 6258 h 6827"/>
                    <a:gd name="T94" fmla="*/ 2958 w 6827"/>
                    <a:gd name="T95" fmla="*/ 6258 h 6827"/>
                    <a:gd name="T96" fmla="*/ 2389 w 6827"/>
                    <a:gd name="T97" fmla="*/ 6258 h 6827"/>
                    <a:gd name="T98" fmla="*/ 1820 w 6827"/>
                    <a:gd name="T99" fmla="*/ 6258 h 6827"/>
                    <a:gd name="T100" fmla="*/ 1252 w 6827"/>
                    <a:gd name="T101" fmla="*/ 6258 h 6827"/>
                    <a:gd name="T102" fmla="*/ 683 w 6827"/>
                    <a:gd name="T103" fmla="*/ 6258 h 6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827" h="6827">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grpFill/>
                <a:ln>
                  <a:noFill/>
                </a:ln>
              </p:spPr>
              <p:txBody>
                <a:bodyPr wrap="square" lIns="91440" tIns="45720" rIns="91440" bIns="45720" anchor="ctr">
                  <a:normAutofit fontScale="40000" lnSpcReduction="20000"/>
                </a:bodyPr>
                <a:lstStyle/>
                <a:p>
                  <a:pPr algn="ctr"/>
                  <a:endParaRPr>
                    <a:solidFill>
                      <a:schemeClr val="bg1"/>
                    </a:solidFill>
                  </a:endParaRPr>
                </a:p>
              </p:txBody>
            </p:sp>
          </p:grpSp>
          <p:grpSp>
            <p:nvGrpSpPr>
              <p:cNvPr id="22" name="is1íḑe"/>
              <p:cNvGrpSpPr/>
              <p:nvPr/>
            </p:nvGrpSpPr>
            <p:grpSpPr>
              <a:xfrm>
                <a:off x="5561581" y="4551271"/>
                <a:ext cx="367706" cy="367706"/>
                <a:chOff x="3472822" y="3060404"/>
                <a:chExt cx="432428" cy="432428"/>
              </a:xfrm>
              <a:grpFill/>
            </p:grpSpPr>
            <p:sp>
              <p:nvSpPr>
                <p:cNvPr id="26" name="íṧḻïḋe"/>
                <p:cNvSpPr/>
                <p:nvPr/>
              </p:nvSpPr>
              <p:spPr>
                <a:xfrm>
                  <a:off x="3472822" y="3060404"/>
                  <a:ext cx="432428" cy="432428"/>
                </a:xfrm>
                <a:prstGeom prst="ellipse">
                  <a:avLst/>
                </a:prstGeom>
                <a:gr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fontScale="70000" lnSpcReduction="20000"/>
                </a:bodyPr>
                <a:lstStyle/>
                <a:p>
                  <a:pPr algn="ctr"/>
                  <a:endParaRPr>
                    <a:solidFill>
                      <a:schemeClr val="bg1"/>
                    </a:solidFill>
                  </a:endParaRPr>
                </a:p>
              </p:txBody>
            </p:sp>
            <p:sp>
              <p:nvSpPr>
                <p:cNvPr id="27" name="îšlîḓé"/>
                <p:cNvSpPr/>
                <p:nvPr/>
              </p:nvSpPr>
              <p:spPr bwMode="auto">
                <a:xfrm>
                  <a:off x="3580275" y="3171861"/>
                  <a:ext cx="217524" cy="209514"/>
                </a:xfrm>
                <a:custGeom>
                  <a:avLst/>
                  <a:gdLst>
                    <a:gd name="T0" fmla="*/ 4096 w 6827"/>
                    <a:gd name="T1" fmla="*/ 4551 h 6827"/>
                    <a:gd name="T2" fmla="*/ 6258 w 6827"/>
                    <a:gd name="T3" fmla="*/ 4096 h 6827"/>
                    <a:gd name="T4" fmla="*/ 2348 w 6827"/>
                    <a:gd name="T5" fmla="*/ 4911 h 6827"/>
                    <a:gd name="T6" fmla="*/ 569 w 6827"/>
                    <a:gd name="T7" fmla="*/ 4551 h 6827"/>
                    <a:gd name="T8" fmla="*/ 569 w 6827"/>
                    <a:gd name="T9" fmla="*/ 3982 h 6827"/>
                    <a:gd name="T10" fmla="*/ 1707 w 6827"/>
                    <a:gd name="T11" fmla="*/ 2503 h 6827"/>
                    <a:gd name="T12" fmla="*/ 3868 w 6827"/>
                    <a:gd name="T13" fmla="*/ 2731 h 6827"/>
                    <a:gd name="T14" fmla="*/ 5827 w 6827"/>
                    <a:gd name="T15" fmla="*/ 2004 h 6827"/>
                    <a:gd name="T16" fmla="*/ 6258 w 6827"/>
                    <a:gd name="T17" fmla="*/ 1820 h 6827"/>
                    <a:gd name="T18" fmla="*/ 4779 w 6827"/>
                    <a:gd name="T19" fmla="*/ 0 h 6827"/>
                    <a:gd name="T20" fmla="*/ 2854 w 6827"/>
                    <a:gd name="T21" fmla="*/ 2381 h 6827"/>
                    <a:gd name="T22" fmla="*/ 1239 w 6827"/>
                    <a:gd name="T23" fmla="*/ 2257 h 6827"/>
                    <a:gd name="T24" fmla="*/ 569 w 6827"/>
                    <a:gd name="T25" fmla="*/ 2844 h 6827"/>
                    <a:gd name="T26" fmla="*/ 569 w 6827"/>
                    <a:gd name="T27" fmla="*/ 2276 h 6827"/>
                    <a:gd name="T28" fmla="*/ 569 w 6827"/>
                    <a:gd name="T29" fmla="*/ 1707 h 6827"/>
                    <a:gd name="T30" fmla="*/ 569 w 6827"/>
                    <a:gd name="T31" fmla="*/ 1138 h 6827"/>
                    <a:gd name="T32" fmla="*/ 569 w 6827"/>
                    <a:gd name="T33" fmla="*/ 569 h 6827"/>
                    <a:gd name="T34" fmla="*/ 341 w 6827"/>
                    <a:gd name="T35" fmla="*/ 0 h 6827"/>
                    <a:gd name="T36" fmla="*/ 114 w 6827"/>
                    <a:gd name="T37" fmla="*/ 569 h 6827"/>
                    <a:gd name="T38" fmla="*/ 114 w 6827"/>
                    <a:gd name="T39" fmla="*/ 1138 h 6827"/>
                    <a:gd name="T40" fmla="*/ 114 w 6827"/>
                    <a:gd name="T41" fmla="*/ 1707 h 6827"/>
                    <a:gd name="T42" fmla="*/ 114 w 6827"/>
                    <a:gd name="T43" fmla="*/ 2276 h 6827"/>
                    <a:gd name="T44" fmla="*/ 114 w 6827"/>
                    <a:gd name="T45" fmla="*/ 2844 h 6827"/>
                    <a:gd name="T46" fmla="*/ 114 w 6827"/>
                    <a:gd name="T47" fmla="*/ 3413 h 6827"/>
                    <a:gd name="T48" fmla="*/ 114 w 6827"/>
                    <a:gd name="T49" fmla="*/ 3982 h 6827"/>
                    <a:gd name="T50" fmla="*/ 114 w 6827"/>
                    <a:gd name="T51" fmla="*/ 4551 h 6827"/>
                    <a:gd name="T52" fmla="*/ 114 w 6827"/>
                    <a:gd name="T53" fmla="*/ 5120 h 6827"/>
                    <a:gd name="T54" fmla="*/ 114 w 6827"/>
                    <a:gd name="T55" fmla="*/ 5689 h 6827"/>
                    <a:gd name="T56" fmla="*/ 114 w 6827"/>
                    <a:gd name="T57" fmla="*/ 6258 h 6827"/>
                    <a:gd name="T58" fmla="*/ 683 w 6827"/>
                    <a:gd name="T59" fmla="*/ 6713 h 6827"/>
                    <a:gd name="T60" fmla="*/ 1252 w 6827"/>
                    <a:gd name="T61" fmla="*/ 6713 h 6827"/>
                    <a:gd name="T62" fmla="*/ 1820 w 6827"/>
                    <a:gd name="T63" fmla="*/ 6713 h 6827"/>
                    <a:gd name="T64" fmla="*/ 2389 w 6827"/>
                    <a:gd name="T65" fmla="*/ 6713 h 6827"/>
                    <a:gd name="T66" fmla="*/ 2958 w 6827"/>
                    <a:gd name="T67" fmla="*/ 6713 h 6827"/>
                    <a:gd name="T68" fmla="*/ 3527 w 6827"/>
                    <a:gd name="T69" fmla="*/ 6713 h 6827"/>
                    <a:gd name="T70" fmla="*/ 4096 w 6827"/>
                    <a:gd name="T71" fmla="*/ 6713 h 6827"/>
                    <a:gd name="T72" fmla="*/ 4665 w 6827"/>
                    <a:gd name="T73" fmla="*/ 6713 h 6827"/>
                    <a:gd name="T74" fmla="*/ 5234 w 6827"/>
                    <a:gd name="T75" fmla="*/ 6713 h 6827"/>
                    <a:gd name="T76" fmla="*/ 5803 w 6827"/>
                    <a:gd name="T77" fmla="*/ 6713 h 6827"/>
                    <a:gd name="T78" fmla="*/ 6371 w 6827"/>
                    <a:gd name="T79" fmla="*/ 6713 h 6827"/>
                    <a:gd name="T80" fmla="*/ 6827 w 6827"/>
                    <a:gd name="T81" fmla="*/ 6485 h 6827"/>
                    <a:gd name="T82" fmla="*/ 6371 w 6827"/>
                    <a:gd name="T83" fmla="*/ 6258 h 6827"/>
                    <a:gd name="T84" fmla="*/ 5803 w 6827"/>
                    <a:gd name="T85" fmla="*/ 6258 h 6827"/>
                    <a:gd name="T86" fmla="*/ 5234 w 6827"/>
                    <a:gd name="T87" fmla="*/ 6258 h 6827"/>
                    <a:gd name="T88" fmla="*/ 4665 w 6827"/>
                    <a:gd name="T89" fmla="*/ 6258 h 6827"/>
                    <a:gd name="T90" fmla="*/ 4096 w 6827"/>
                    <a:gd name="T91" fmla="*/ 6258 h 6827"/>
                    <a:gd name="T92" fmla="*/ 3527 w 6827"/>
                    <a:gd name="T93" fmla="*/ 6258 h 6827"/>
                    <a:gd name="T94" fmla="*/ 2958 w 6827"/>
                    <a:gd name="T95" fmla="*/ 6258 h 6827"/>
                    <a:gd name="T96" fmla="*/ 2389 w 6827"/>
                    <a:gd name="T97" fmla="*/ 6258 h 6827"/>
                    <a:gd name="T98" fmla="*/ 1820 w 6827"/>
                    <a:gd name="T99" fmla="*/ 6258 h 6827"/>
                    <a:gd name="T100" fmla="*/ 1252 w 6827"/>
                    <a:gd name="T101" fmla="*/ 6258 h 6827"/>
                    <a:gd name="T102" fmla="*/ 683 w 6827"/>
                    <a:gd name="T103" fmla="*/ 6258 h 6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827" h="6827">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grpFill/>
                <a:ln>
                  <a:noFill/>
                </a:ln>
              </p:spPr>
              <p:txBody>
                <a:bodyPr wrap="square" lIns="91440" tIns="45720" rIns="91440" bIns="45720" anchor="ctr">
                  <a:normAutofit fontScale="40000" lnSpcReduction="20000"/>
                </a:bodyPr>
                <a:lstStyle/>
                <a:p>
                  <a:pPr algn="ctr"/>
                  <a:endParaRPr>
                    <a:solidFill>
                      <a:schemeClr val="bg1"/>
                    </a:solidFill>
                  </a:endParaRPr>
                </a:p>
              </p:txBody>
            </p:sp>
          </p:grpSp>
          <p:grpSp>
            <p:nvGrpSpPr>
              <p:cNvPr id="23" name="íṥḷíďe"/>
              <p:cNvGrpSpPr/>
              <p:nvPr/>
            </p:nvGrpSpPr>
            <p:grpSpPr>
              <a:xfrm>
                <a:off x="6383919" y="5531318"/>
                <a:ext cx="367706" cy="367706"/>
                <a:chOff x="3472822" y="3060404"/>
                <a:chExt cx="432428" cy="432428"/>
              </a:xfrm>
              <a:grpFill/>
            </p:grpSpPr>
            <p:sp>
              <p:nvSpPr>
                <p:cNvPr id="24" name="íṣliḋê"/>
                <p:cNvSpPr/>
                <p:nvPr/>
              </p:nvSpPr>
              <p:spPr>
                <a:xfrm>
                  <a:off x="3472822" y="3060404"/>
                  <a:ext cx="432428" cy="432428"/>
                </a:xfrm>
                <a:prstGeom prst="ellipse">
                  <a:avLst/>
                </a:prstGeom>
                <a:gr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fontScale="70000" lnSpcReduction="20000"/>
                </a:bodyPr>
                <a:lstStyle/>
                <a:p>
                  <a:pPr algn="ctr"/>
                  <a:endParaRPr>
                    <a:solidFill>
                      <a:schemeClr val="bg1"/>
                    </a:solidFill>
                  </a:endParaRPr>
                </a:p>
              </p:txBody>
            </p:sp>
            <p:sp>
              <p:nvSpPr>
                <p:cNvPr id="25" name="iS1iḓê"/>
                <p:cNvSpPr/>
                <p:nvPr/>
              </p:nvSpPr>
              <p:spPr bwMode="auto">
                <a:xfrm>
                  <a:off x="3580275" y="3171861"/>
                  <a:ext cx="217524" cy="209514"/>
                </a:xfrm>
                <a:custGeom>
                  <a:avLst/>
                  <a:gdLst>
                    <a:gd name="T0" fmla="*/ 4096 w 6827"/>
                    <a:gd name="T1" fmla="*/ 4551 h 6827"/>
                    <a:gd name="T2" fmla="*/ 6258 w 6827"/>
                    <a:gd name="T3" fmla="*/ 4096 h 6827"/>
                    <a:gd name="T4" fmla="*/ 2348 w 6827"/>
                    <a:gd name="T5" fmla="*/ 4911 h 6827"/>
                    <a:gd name="T6" fmla="*/ 569 w 6827"/>
                    <a:gd name="T7" fmla="*/ 4551 h 6827"/>
                    <a:gd name="T8" fmla="*/ 569 w 6827"/>
                    <a:gd name="T9" fmla="*/ 3982 h 6827"/>
                    <a:gd name="T10" fmla="*/ 1707 w 6827"/>
                    <a:gd name="T11" fmla="*/ 2503 h 6827"/>
                    <a:gd name="T12" fmla="*/ 3868 w 6827"/>
                    <a:gd name="T13" fmla="*/ 2731 h 6827"/>
                    <a:gd name="T14" fmla="*/ 5827 w 6827"/>
                    <a:gd name="T15" fmla="*/ 2004 h 6827"/>
                    <a:gd name="T16" fmla="*/ 6258 w 6827"/>
                    <a:gd name="T17" fmla="*/ 1820 h 6827"/>
                    <a:gd name="T18" fmla="*/ 4779 w 6827"/>
                    <a:gd name="T19" fmla="*/ 0 h 6827"/>
                    <a:gd name="T20" fmla="*/ 2854 w 6827"/>
                    <a:gd name="T21" fmla="*/ 2381 h 6827"/>
                    <a:gd name="T22" fmla="*/ 1239 w 6827"/>
                    <a:gd name="T23" fmla="*/ 2257 h 6827"/>
                    <a:gd name="T24" fmla="*/ 569 w 6827"/>
                    <a:gd name="T25" fmla="*/ 2844 h 6827"/>
                    <a:gd name="T26" fmla="*/ 569 w 6827"/>
                    <a:gd name="T27" fmla="*/ 2276 h 6827"/>
                    <a:gd name="T28" fmla="*/ 569 w 6827"/>
                    <a:gd name="T29" fmla="*/ 1707 h 6827"/>
                    <a:gd name="T30" fmla="*/ 569 w 6827"/>
                    <a:gd name="T31" fmla="*/ 1138 h 6827"/>
                    <a:gd name="T32" fmla="*/ 569 w 6827"/>
                    <a:gd name="T33" fmla="*/ 569 h 6827"/>
                    <a:gd name="T34" fmla="*/ 341 w 6827"/>
                    <a:gd name="T35" fmla="*/ 0 h 6827"/>
                    <a:gd name="T36" fmla="*/ 114 w 6827"/>
                    <a:gd name="T37" fmla="*/ 569 h 6827"/>
                    <a:gd name="T38" fmla="*/ 114 w 6827"/>
                    <a:gd name="T39" fmla="*/ 1138 h 6827"/>
                    <a:gd name="T40" fmla="*/ 114 w 6827"/>
                    <a:gd name="T41" fmla="*/ 1707 h 6827"/>
                    <a:gd name="T42" fmla="*/ 114 w 6827"/>
                    <a:gd name="T43" fmla="*/ 2276 h 6827"/>
                    <a:gd name="T44" fmla="*/ 114 w 6827"/>
                    <a:gd name="T45" fmla="*/ 2844 h 6827"/>
                    <a:gd name="T46" fmla="*/ 114 w 6827"/>
                    <a:gd name="T47" fmla="*/ 3413 h 6827"/>
                    <a:gd name="T48" fmla="*/ 114 w 6827"/>
                    <a:gd name="T49" fmla="*/ 3982 h 6827"/>
                    <a:gd name="T50" fmla="*/ 114 w 6827"/>
                    <a:gd name="T51" fmla="*/ 4551 h 6827"/>
                    <a:gd name="T52" fmla="*/ 114 w 6827"/>
                    <a:gd name="T53" fmla="*/ 5120 h 6827"/>
                    <a:gd name="T54" fmla="*/ 114 w 6827"/>
                    <a:gd name="T55" fmla="*/ 5689 h 6827"/>
                    <a:gd name="T56" fmla="*/ 114 w 6827"/>
                    <a:gd name="T57" fmla="*/ 6258 h 6827"/>
                    <a:gd name="T58" fmla="*/ 683 w 6827"/>
                    <a:gd name="T59" fmla="*/ 6713 h 6827"/>
                    <a:gd name="T60" fmla="*/ 1252 w 6827"/>
                    <a:gd name="T61" fmla="*/ 6713 h 6827"/>
                    <a:gd name="T62" fmla="*/ 1820 w 6827"/>
                    <a:gd name="T63" fmla="*/ 6713 h 6827"/>
                    <a:gd name="T64" fmla="*/ 2389 w 6827"/>
                    <a:gd name="T65" fmla="*/ 6713 h 6827"/>
                    <a:gd name="T66" fmla="*/ 2958 w 6827"/>
                    <a:gd name="T67" fmla="*/ 6713 h 6827"/>
                    <a:gd name="T68" fmla="*/ 3527 w 6827"/>
                    <a:gd name="T69" fmla="*/ 6713 h 6827"/>
                    <a:gd name="T70" fmla="*/ 4096 w 6827"/>
                    <a:gd name="T71" fmla="*/ 6713 h 6827"/>
                    <a:gd name="T72" fmla="*/ 4665 w 6827"/>
                    <a:gd name="T73" fmla="*/ 6713 h 6827"/>
                    <a:gd name="T74" fmla="*/ 5234 w 6827"/>
                    <a:gd name="T75" fmla="*/ 6713 h 6827"/>
                    <a:gd name="T76" fmla="*/ 5803 w 6827"/>
                    <a:gd name="T77" fmla="*/ 6713 h 6827"/>
                    <a:gd name="T78" fmla="*/ 6371 w 6827"/>
                    <a:gd name="T79" fmla="*/ 6713 h 6827"/>
                    <a:gd name="T80" fmla="*/ 6827 w 6827"/>
                    <a:gd name="T81" fmla="*/ 6485 h 6827"/>
                    <a:gd name="T82" fmla="*/ 6371 w 6827"/>
                    <a:gd name="T83" fmla="*/ 6258 h 6827"/>
                    <a:gd name="T84" fmla="*/ 5803 w 6827"/>
                    <a:gd name="T85" fmla="*/ 6258 h 6827"/>
                    <a:gd name="T86" fmla="*/ 5234 w 6827"/>
                    <a:gd name="T87" fmla="*/ 6258 h 6827"/>
                    <a:gd name="T88" fmla="*/ 4665 w 6827"/>
                    <a:gd name="T89" fmla="*/ 6258 h 6827"/>
                    <a:gd name="T90" fmla="*/ 4096 w 6827"/>
                    <a:gd name="T91" fmla="*/ 6258 h 6827"/>
                    <a:gd name="T92" fmla="*/ 3527 w 6827"/>
                    <a:gd name="T93" fmla="*/ 6258 h 6827"/>
                    <a:gd name="T94" fmla="*/ 2958 w 6827"/>
                    <a:gd name="T95" fmla="*/ 6258 h 6827"/>
                    <a:gd name="T96" fmla="*/ 2389 w 6827"/>
                    <a:gd name="T97" fmla="*/ 6258 h 6827"/>
                    <a:gd name="T98" fmla="*/ 1820 w 6827"/>
                    <a:gd name="T99" fmla="*/ 6258 h 6827"/>
                    <a:gd name="T100" fmla="*/ 1252 w 6827"/>
                    <a:gd name="T101" fmla="*/ 6258 h 6827"/>
                    <a:gd name="T102" fmla="*/ 683 w 6827"/>
                    <a:gd name="T103" fmla="*/ 6258 h 6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827" h="6827">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grpFill/>
                <a:ln>
                  <a:noFill/>
                </a:ln>
              </p:spPr>
              <p:txBody>
                <a:bodyPr wrap="square" lIns="91440" tIns="45720" rIns="91440" bIns="45720" anchor="ctr">
                  <a:normAutofit fontScale="40000" lnSpcReduction="20000"/>
                </a:bodyPr>
                <a:lstStyle/>
                <a:p>
                  <a:pPr algn="ctr"/>
                  <a:endParaRPr>
                    <a:solidFill>
                      <a:schemeClr val="bg1"/>
                    </a:solidFill>
                  </a:endParaRPr>
                </a:p>
              </p:txBody>
            </p:sp>
          </p:grpSp>
        </p:grpSp>
        <p:grpSp>
          <p:nvGrpSpPr>
            <p:cNvPr id="5" name="îşḷîḍê"/>
            <p:cNvGrpSpPr/>
            <p:nvPr/>
          </p:nvGrpSpPr>
          <p:grpSpPr>
            <a:xfrm>
              <a:off x="1577254" y="2867555"/>
              <a:ext cx="3914520" cy="764707"/>
              <a:chOff x="1543475" y="3526315"/>
              <a:chExt cx="3914520" cy="764707"/>
            </a:xfrm>
            <a:grpFill/>
          </p:grpSpPr>
          <p:sp>
            <p:nvSpPr>
              <p:cNvPr id="17" name="ïṧļiḍè"/>
              <p:cNvSpPr txBox="1"/>
              <p:nvPr/>
            </p:nvSpPr>
            <p:spPr>
              <a:xfrm>
                <a:off x="1543475" y="3526315"/>
                <a:ext cx="3914520" cy="391099"/>
              </a:xfrm>
              <a:prstGeom prst="rect">
                <a:avLst/>
              </a:prstGeom>
              <a:grpFill/>
            </p:spPr>
            <p:txBody>
              <a:bodyPr wrap="square" lIns="91440" tIns="45720" rIns="91440" bIns="45720" rtlCol="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r"/>
                <a:r>
                  <a:rPr lang="en-US" altLang="zh-CN" sz="1400" b="1" dirty="0">
                    <a:solidFill>
                      <a:schemeClr val="bg1"/>
                    </a:solidFill>
                  </a:rPr>
                  <a:t>Text here</a:t>
                </a:r>
              </a:p>
            </p:txBody>
          </p:sp>
          <p:sp>
            <p:nvSpPr>
              <p:cNvPr id="18" name="îṥ1íḓê"/>
              <p:cNvSpPr/>
              <p:nvPr/>
            </p:nvSpPr>
            <p:spPr bwMode="auto">
              <a:xfrm>
                <a:off x="1543475" y="3917418"/>
                <a:ext cx="3914520" cy="37360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r">
                  <a:lnSpc>
                    <a:spcPct val="150000"/>
                  </a:lnSpc>
                </a:pPr>
                <a:r>
                  <a:rPr lang="en-US" altLang="zh-CN" sz="1100" dirty="0">
                    <a:solidFill>
                      <a:schemeClr val="bg1"/>
                    </a:solidFill>
                  </a:rPr>
                  <a:t>Copy paste fonts. Choose the only option to retain text……</a:t>
                </a:r>
              </a:p>
            </p:txBody>
          </p:sp>
        </p:grpSp>
        <p:grpSp>
          <p:nvGrpSpPr>
            <p:cNvPr id="6" name="íṧļíḑe"/>
            <p:cNvGrpSpPr/>
            <p:nvPr/>
          </p:nvGrpSpPr>
          <p:grpSpPr>
            <a:xfrm>
              <a:off x="1465260" y="4389346"/>
              <a:ext cx="3914520" cy="764707"/>
              <a:chOff x="1543475" y="3526315"/>
              <a:chExt cx="3914520" cy="764707"/>
            </a:xfrm>
            <a:grpFill/>
          </p:grpSpPr>
          <p:sp>
            <p:nvSpPr>
              <p:cNvPr id="15" name="îṥ1ídê"/>
              <p:cNvSpPr txBox="1"/>
              <p:nvPr/>
            </p:nvSpPr>
            <p:spPr>
              <a:xfrm>
                <a:off x="1543475" y="3526315"/>
                <a:ext cx="3914520" cy="391099"/>
              </a:xfrm>
              <a:prstGeom prst="rect">
                <a:avLst/>
              </a:prstGeom>
              <a:grpFill/>
            </p:spPr>
            <p:txBody>
              <a:bodyPr wrap="square" lIns="91440" tIns="45720" rIns="91440" bIns="45720" rtlCol="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r"/>
                <a:r>
                  <a:rPr lang="en-US" altLang="zh-CN" sz="1400" b="1" dirty="0">
                    <a:solidFill>
                      <a:schemeClr val="bg1"/>
                    </a:solidFill>
                  </a:rPr>
                  <a:t>Text here</a:t>
                </a:r>
              </a:p>
            </p:txBody>
          </p:sp>
          <p:sp>
            <p:nvSpPr>
              <p:cNvPr id="16" name="îSḷïďe"/>
              <p:cNvSpPr/>
              <p:nvPr/>
            </p:nvSpPr>
            <p:spPr bwMode="auto">
              <a:xfrm>
                <a:off x="1543475" y="3917418"/>
                <a:ext cx="3914520" cy="37360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r">
                  <a:lnSpc>
                    <a:spcPct val="150000"/>
                  </a:lnSpc>
                </a:pPr>
                <a:r>
                  <a:rPr lang="en-US" altLang="zh-CN" sz="1100" dirty="0">
                    <a:solidFill>
                      <a:schemeClr val="bg1"/>
                    </a:solidFill>
                  </a:rPr>
                  <a:t>Copy paste fonts. Choose the only option to retain text……</a:t>
                </a:r>
              </a:p>
            </p:txBody>
          </p:sp>
        </p:grpSp>
        <p:grpSp>
          <p:nvGrpSpPr>
            <p:cNvPr id="7" name="iṡḷíḓé"/>
            <p:cNvGrpSpPr/>
            <p:nvPr/>
          </p:nvGrpSpPr>
          <p:grpSpPr>
            <a:xfrm>
              <a:off x="6770485" y="3620366"/>
              <a:ext cx="3914520" cy="764707"/>
              <a:chOff x="1543475" y="3526315"/>
              <a:chExt cx="3914520" cy="764707"/>
            </a:xfrm>
            <a:grpFill/>
          </p:grpSpPr>
          <p:sp>
            <p:nvSpPr>
              <p:cNvPr id="13" name="íṣ1îḓè"/>
              <p:cNvSpPr txBox="1"/>
              <p:nvPr/>
            </p:nvSpPr>
            <p:spPr>
              <a:xfrm>
                <a:off x="1543475" y="3526315"/>
                <a:ext cx="3914520" cy="391099"/>
              </a:xfrm>
              <a:prstGeom prst="rect">
                <a:avLst/>
              </a:prstGeom>
              <a:grpFill/>
            </p:spPr>
            <p:txBody>
              <a:bodyPr wrap="square" lIns="91440" tIns="45720" rIns="91440" bIns="45720" rtlCol="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r>
                  <a:rPr lang="en-US" altLang="zh-CN" sz="1400" b="1" dirty="0">
                    <a:solidFill>
                      <a:schemeClr val="bg1"/>
                    </a:solidFill>
                  </a:rPr>
                  <a:t>Text here</a:t>
                </a:r>
              </a:p>
            </p:txBody>
          </p:sp>
          <p:sp>
            <p:nvSpPr>
              <p:cNvPr id="14" name="ïś1ïdè"/>
              <p:cNvSpPr/>
              <p:nvPr/>
            </p:nvSpPr>
            <p:spPr bwMode="auto">
              <a:xfrm>
                <a:off x="1543475" y="3917418"/>
                <a:ext cx="3914520" cy="37360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50000"/>
                  </a:lnSpc>
                </a:pPr>
                <a:r>
                  <a:rPr lang="en-US" altLang="zh-CN" sz="1100" dirty="0">
                    <a:solidFill>
                      <a:schemeClr val="bg1"/>
                    </a:solidFill>
                  </a:rPr>
                  <a:t>Copy paste fonts. Choose the only option to retain text……</a:t>
                </a:r>
              </a:p>
            </p:txBody>
          </p:sp>
        </p:grpSp>
        <p:grpSp>
          <p:nvGrpSpPr>
            <p:cNvPr id="8" name="îśļiḍé"/>
            <p:cNvGrpSpPr/>
            <p:nvPr/>
          </p:nvGrpSpPr>
          <p:grpSpPr>
            <a:xfrm>
              <a:off x="6869890" y="5369393"/>
              <a:ext cx="3914520" cy="764707"/>
              <a:chOff x="1543475" y="3526315"/>
              <a:chExt cx="3914520" cy="764707"/>
            </a:xfrm>
            <a:grpFill/>
          </p:grpSpPr>
          <p:sp>
            <p:nvSpPr>
              <p:cNvPr id="11" name="íṩľïďe"/>
              <p:cNvSpPr txBox="1"/>
              <p:nvPr/>
            </p:nvSpPr>
            <p:spPr>
              <a:xfrm>
                <a:off x="1543475" y="3526315"/>
                <a:ext cx="3914520" cy="391099"/>
              </a:xfrm>
              <a:prstGeom prst="rect">
                <a:avLst/>
              </a:prstGeom>
              <a:grpFill/>
            </p:spPr>
            <p:txBody>
              <a:bodyPr wrap="square" lIns="91440" tIns="45720" rIns="91440" bIns="45720" rtlCol="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r>
                  <a:rPr lang="en-US" altLang="zh-CN" sz="1400" b="1" dirty="0">
                    <a:solidFill>
                      <a:schemeClr val="bg1"/>
                    </a:solidFill>
                  </a:rPr>
                  <a:t>Text here</a:t>
                </a:r>
              </a:p>
            </p:txBody>
          </p:sp>
          <p:sp>
            <p:nvSpPr>
              <p:cNvPr id="12" name="îSḻíḑé"/>
              <p:cNvSpPr/>
              <p:nvPr/>
            </p:nvSpPr>
            <p:spPr bwMode="auto">
              <a:xfrm>
                <a:off x="1543475" y="3917418"/>
                <a:ext cx="3914520" cy="37360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50000"/>
                  </a:lnSpc>
                </a:pPr>
                <a:r>
                  <a:rPr lang="en-US" altLang="zh-CN" sz="1100" dirty="0">
                    <a:solidFill>
                      <a:schemeClr val="bg1"/>
                    </a:solidFill>
                  </a:rPr>
                  <a:t>Copy paste fonts. Choose the only option to retain text……</a:t>
                </a:r>
              </a:p>
            </p:txBody>
          </p:sp>
        </p:grpSp>
        <p:cxnSp>
          <p:nvCxnSpPr>
            <p:cNvPr id="9" name="直接连接符 8"/>
            <p:cNvCxnSpPr/>
            <p:nvPr/>
          </p:nvCxnSpPr>
          <p:spPr>
            <a:xfrm>
              <a:off x="660400" y="4010804"/>
              <a:ext cx="4719380" cy="0"/>
            </a:xfrm>
            <a:prstGeom prst="line">
              <a:avLst/>
            </a:prstGeom>
            <a:grpFill/>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6869890" y="4877233"/>
              <a:ext cx="4649010" cy="0"/>
            </a:xfrm>
            <a:prstGeom prst="line">
              <a:avLst/>
            </a:prstGeom>
            <a:grpFill/>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grpSp>
      <p:grpSp>
        <p:nvGrpSpPr>
          <p:cNvPr id="37" name="组合 36"/>
          <p:cNvGrpSpPr/>
          <p:nvPr/>
        </p:nvGrpSpPr>
        <p:grpSpPr>
          <a:xfrm>
            <a:off x="704744" y="338449"/>
            <a:ext cx="3108254" cy="416408"/>
            <a:chOff x="704744" y="338449"/>
            <a:chExt cx="3108254" cy="416408"/>
          </a:xfrm>
        </p:grpSpPr>
        <p:sp>
          <p:nvSpPr>
            <p:cNvPr id="38" name="文本框 37"/>
            <p:cNvSpPr txBox="1"/>
            <p:nvPr/>
          </p:nvSpPr>
          <p:spPr>
            <a:xfrm>
              <a:off x="1246691" y="385525"/>
              <a:ext cx="2566307" cy="369332"/>
            </a:xfrm>
            <a:prstGeom prst="rect">
              <a:avLst/>
            </a:prstGeom>
            <a:noFill/>
          </p:spPr>
          <p:txBody>
            <a:bodyPr wrap="square" rtlCol="0">
              <a:spAutoFit/>
            </a:bodyPr>
            <a:lstStyle/>
            <a:p>
              <a:r>
                <a:rPr lang="zh-CN" altLang="en-US" b="1" dirty="0"/>
                <a:t>在此输入您的替换标题</a:t>
              </a:r>
            </a:p>
          </p:txBody>
        </p:sp>
        <p:sp>
          <p:nvSpPr>
            <p:cNvPr id="39" name="Shape 4675"/>
            <p:cNvSpPr/>
            <p:nvPr/>
          </p:nvSpPr>
          <p:spPr>
            <a:xfrm>
              <a:off x="704744" y="338449"/>
              <a:ext cx="446591" cy="415723"/>
            </a:xfrm>
            <a:custGeom>
              <a:avLst/>
              <a:gdLst/>
              <a:ahLst/>
              <a:cxnLst/>
              <a:rect l="0" t="0" r="0" b="0"/>
              <a:pathLst>
                <a:path w="120000" h="120000" extrusionOk="0">
                  <a:moveTo>
                    <a:pt x="36151" y="32949"/>
                  </a:moveTo>
                  <a:lnTo>
                    <a:pt x="36151" y="32949"/>
                  </a:lnTo>
                  <a:cubicBezTo>
                    <a:pt x="27823" y="0"/>
                    <a:pt x="27823" y="0"/>
                    <a:pt x="27823" y="0"/>
                  </a:cubicBezTo>
                  <a:cubicBezTo>
                    <a:pt x="2649" y="0"/>
                    <a:pt x="2649" y="0"/>
                    <a:pt x="2649" y="0"/>
                  </a:cubicBezTo>
                  <a:lnTo>
                    <a:pt x="0" y="3050"/>
                  </a:lnTo>
                  <a:cubicBezTo>
                    <a:pt x="0" y="6101"/>
                    <a:pt x="2649" y="9152"/>
                    <a:pt x="2649" y="9152"/>
                  </a:cubicBezTo>
                  <a:cubicBezTo>
                    <a:pt x="22145" y="9152"/>
                    <a:pt x="22145" y="9152"/>
                    <a:pt x="22145" y="9152"/>
                  </a:cubicBezTo>
                  <a:cubicBezTo>
                    <a:pt x="30662" y="32949"/>
                    <a:pt x="30662" y="32949"/>
                    <a:pt x="30662" y="32949"/>
                  </a:cubicBezTo>
                  <a:lnTo>
                    <a:pt x="30662" y="32949"/>
                  </a:lnTo>
                  <a:cubicBezTo>
                    <a:pt x="36151" y="80949"/>
                    <a:pt x="36151" y="80949"/>
                    <a:pt x="36151" y="80949"/>
                  </a:cubicBezTo>
                  <a:cubicBezTo>
                    <a:pt x="36151" y="89898"/>
                    <a:pt x="44479" y="95796"/>
                    <a:pt x="52807" y="95796"/>
                  </a:cubicBezTo>
                  <a:cubicBezTo>
                    <a:pt x="91798" y="95796"/>
                    <a:pt x="91798" y="95796"/>
                    <a:pt x="91798" y="95796"/>
                  </a:cubicBezTo>
                  <a:cubicBezTo>
                    <a:pt x="100315" y="95796"/>
                    <a:pt x="108643" y="89898"/>
                    <a:pt x="108643" y="80949"/>
                  </a:cubicBezTo>
                  <a:cubicBezTo>
                    <a:pt x="119810" y="32949"/>
                    <a:pt x="119810" y="32949"/>
                    <a:pt x="119810" y="32949"/>
                  </a:cubicBezTo>
                  <a:lnTo>
                    <a:pt x="36151" y="32949"/>
                  </a:lnTo>
                  <a:close/>
                  <a:moveTo>
                    <a:pt x="100315" y="80949"/>
                  </a:moveTo>
                  <a:lnTo>
                    <a:pt x="100315" y="80949"/>
                  </a:lnTo>
                  <a:cubicBezTo>
                    <a:pt x="100315" y="84000"/>
                    <a:pt x="97476" y="86847"/>
                    <a:pt x="91798" y="86847"/>
                  </a:cubicBezTo>
                  <a:cubicBezTo>
                    <a:pt x="52807" y="86847"/>
                    <a:pt x="52807" y="86847"/>
                    <a:pt x="52807" y="86847"/>
                  </a:cubicBezTo>
                  <a:cubicBezTo>
                    <a:pt x="47318" y="86847"/>
                    <a:pt x="44479" y="84000"/>
                    <a:pt x="44479" y="80949"/>
                  </a:cubicBezTo>
                  <a:cubicBezTo>
                    <a:pt x="38990" y="39050"/>
                    <a:pt x="38990" y="39050"/>
                    <a:pt x="38990" y="39050"/>
                  </a:cubicBezTo>
                  <a:cubicBezTo>
                    <a:pt x="108643" y="39050"/>
                    <a:pt x="108643" y="39050"/>
                    <a:pt x="108643" y="39050"/>
                  </a:cubicBezTo>
                  <a:lnTo>
                    <a:pt x="100315" y="80949"/>
                  </a:lnTo>
                  <a:close/>
                  <a:moveTo>
                    <a:pt x="52807" y="104949"/>
                  </a:moveTo>
                  <a:lnTo>
                    <a:pt x="52807" y="104949"/>
                  </a:lnTo>
                  <a:cubicBezTo>
                    <a:pt x="47318" y="104949"/>
                    <a:pt x="44479" y="107796"/>
                    <a:pt x="44479" y="110847"/>
                  </a:cubicBezTo>
                  <a:cubicBezTo>
                    <a:pt x="44479" y="116949"/>
                    <a:pt x="47318" y="119796"/>
                    <a:pt x="52807" y="119796"/>
                  </a:cubicBezTo>
                  <a:cubicBezTo>
                    <a:pt x="55646" y="119796"/>
                    <a:pt x="58485" y="116949"/>
                    <a:pt x="58485" y="110847"/>
                  </a:cubicBezTo>
                  <a:cubicBezTo>
                    <a:pt x="58485" y="107796"/>
                    <a:pt x="55646" y="104949"/>
                    <a:pt x="52807" y="104949"/>
                  </a:cubicBezTo>
                  <a:close/>
                  <a:moveTo>
                    <a:pt x="89148" y="104949"/>
                  </a:moveTo>
                  <a:lnTo>
                    <a:pt x="89148" y="104949"/>
                  </a:lnTo>
                  <a:cubicBezTo>
                    <a:pt x="86309" y="104949"/>
                    <a:pt x="80630" y="107796"/>
                    <a:pt x="80630" y="110847"/>
                  </a:cubicBezTo>
                  <a:cubicBezTo>
                    <a:pt x="80630" y="116949"/>
                    <a:pt x="86309" y="119796"/>
                    <a:pt x="89148" y="119796"/>
                  </a:cubicBezTo>
                  <a:cubicBezTo>
                    <a:pt x="91798" y="119796"/>
                    <a:pt x="97476" y="116949"/>
                    <a:pt x="97476" y="110847"/>
                  </a:cubicBezTo>
                  <a:cubicBezTo>
                    <a:pt x="97476" y="107796"/>
                    <a:pt x="91798" y="104949"/>
                    <a:pt x="89148" y="104949"/>
                  </a:cubicBezTo>
                  <a:close/>
                </a:path>
              </a:pathLst>
            </a:custGeom>
            <a:solidFill>
              <a:srgbClr val="111111"/>
            </a:solidFill>
            <a:ln>
              <a:noFill/>
            </a:ln>
          </p:spPr>
          <p:txBody>
            <a:bodyPr lIns="45713" tIns="22850" rIns="45713" bIns="22850" anchor="ctr" anchorCtr="0">
              <a:noAutofit/>
            </a:bodyPr>
            <a:lstStyle/>
            <a:p>
              <a:endParaRPr>
                <a:solidFill>
                  <a:schemeClr val="dk1"/>
                </a:solidFill>
                <a:latin typeface="Roboto"/>
                <a:ea typeface="Roboto"/>
                <a:cs typeface="Roboto"/>
                <a:sym typeface="Roboto"/>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264822"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2"/>
            </p:custDataLst>
          </p:nvPr>
        </p:nvGrpSpPr>
        <p:grpSpPr>
          <a:xfrm>
            <a:off x="1131815" y="1454446"/>
            <a:ext cx="10387085" cy="4355508"/>
            <a:chOff x="1131815" y="1454446"/>
            <a:chExt cx="10387085" cy="4355508"/>
          </a:xfrm>
        </p:grpSpPr>
        <p:sp>
          <p:nvSpPr>
            <p:cNvPr id="4" name="ísḷïḓè"/>
            <p:cNvSpPr txBox="1"/>
            <p:nvPr/>
          </p:nvSpPr>
          <p:spPr>
            <a:xfrm>
              <a:off x="9529482" y="1685289"/>
              <a:ext cx="1989418" cy="640259"/>
            </a:xfrm>
            <a:prstGeom prst="rect">
              <a:avLst/>
            </a:prstGeom>
            <a:noFill/>
            <a:ln w="3175">
              <a:noFill/>
            </a:ln>
          </p:spPr>
          <p:txBody>
            <a:bodyPr wrap="square" lIns="91440" tIns="45720" rIns="91440" bIns="45720" anchor="t" anchorCtr="0">
              <a:normAutofit/>
            </a:bodyPr>
            <a:lstStyle>
              <a:defPPr>
                <a:defRPr lang="zh-CN"/>
              </a:defPPr>
              <a:lvl1pPr algn="ctr" defTabSz="609600">
                <a:lnSpc>
                  <a:spcPct val="150000"/>
                </a:lnSpc>
                <a:spcBef>
                  <a:spcPct val="0"/>
                </a:spcBef>
                <a:defRPr sz="1100"/>
              </a:lvl1pPr>
              <a:lvl2pPr marL="609600" defTabSz="609600">
                <a:defRPr sz="2400"/>
              </a:lvl2pPr>
              <a:lvl3pPr marL="1219200" defTabSz="609600">
                <a:defRPr sz="2400"/>
              </a:lvl3pPr>
              <a:lvl4pPr marL="1828800" defTabSz="609600">
                <a:defRPr sz="2400"/>
              </a:lvl4pPr>
              <a:lvl5pPr marL="2438400" defTabSz="609600">
                <a:defRPr sz="2400"/>
              </a:lvl5pPr>
              <a:lvl6pPr marL="3048000" defTabSz="609600">
                <a:defRPr sz="2400"/>
              </a:lvl6pPr>
              <a:lvl7pPr marL="3657600" defTabSz="609600">
                <a:defRPr sz="2400"/>
              </a:lvl7pPr>
              <a:lvl8pPr marL="4267200" defTabSz="609600">
                <a:defRPr sz="2400"/>
              </a:lvl8pPr>
              <a:lvl9pPr marL="4876800" defTabSz="609600">
                <a:defRPr sz="2400"/>
              </a:lvl9pPr>
            </a:lstStyle>
            <a:p>
              <a:pPr marL="171450" indent="-171450" algn="l">
                <a:buFont typeface="Arial" panose="020B0604020202020204" pitchFamily="34" charset="0"/>
                <a:buChar char="•"/>
              </a:pPr>
              <a:r>
                <a:rPr lang="en-US" altLang="zh-CN" dirty="0"/>
                <a:t>Supporting text here……</a:t>
              </a:r>
            </a:p>
            <a:p>
              <a:pPr marL="171450" indent="-171450" algn="l">
                <a:buFont typeface="Arial" panose="020B0604020202020204" pitchFamily="34" charset="0"/>
                <a:buChar char="•"/>
              </a:pPr>
              <a:r>
                <a:rPr lang="en-US" altLang="zh-CN" dirty="0"/>
                <a:t>Supporting text here……</a:t>
              </a:r>
            </a:p>
          </p:txBody>
        </p:sp>
        <p:sp>
          <p:nvSpPr>
            <p:cNvPr id="5" name="îṣḷidê"/>
            <p:cNvSpPr txBox="1"/>
            <p:nvPr/>
          </p:nvSpPr>
          <p:spPr>
            <a:xfrm>
              <a:off x="9529482" y="2556391"/>
              <a:ext cx="1989418" cy="640259"/>
            </a:xfrm>
            <a:prstGeom prst="rect">
              <a:avLst/>
            </a:prstGeom>
            <a:noFill/>
            <a:ln w="3175">
              <a:noFill/>
            </a:ln>
          </p:spPr>
          <p:txBody>
            <a:bodyPr wrap="square" lIns="91440" tIns="45720" rIns="91440" bIns="45720" anchor="t" anchorCtr="0">
              <a:normAutofit/>
            </a:bodyPr>
            <a:lstStyle>
              <a:defPPr>
                <a:defRPr lang="zh-CN"/>
              </a:defPPr>
              <a:lvl1pPr algn="ctr" defTabSz="609600">
                <a:lnSpc>
                  <a:spcPct val="150000"/>
                </a:lnSpc>
                <a:spcBef>
                  <a:spcPct val="0"/>
                </a:spcBef>
                <a:defRPr sz="1100"/>
              </a:lvl1pPr>
              <a:lvl2pPr marL="609600" defTabSz="609600">
                <a:defRPr sz="2400"/>
              </a:lvl2pPr>
              <a:lvl3pPr marL="1219200" defTabSz="609600">
                <a:defRPr sz="2400"/>
              </a:lvl3pPr>
              <a:lvl4pPr marL="1828800" defTabSz="609600">
                <a:defRPr sz="2400"/>
              </a:lvl4pPr>
              <a:lvl5pPr marL="2438400" defTabSz="609600">
                <a:defRPr sz="2400"/>
              </a:lvl5pPr>
              <a:lvl6pPr marL="3048000" defTabSz="609600">
                <a:defRPr sz="2400"/>
              </a:lvl6pPr>
              <a:lvl7pPr marL="3657600" defTabSz="609600">
                <a:defRPr sz="2400"/>
              </a:lvl7pPr>
              <a:lvl8pPr marL="4267200" defTabSz="609600">
                <a:defRPr sz="2400"/>
              </a:lvl8pPr>
              <a:lvl9pPr marL="4876800" defTabSz="609600">
                <a:defRPr sz="2400"/>
              </a:lvl9pPr>
            </a:lstStyle>
            <a:p>
              <a:pPr marL="171450" indent="-171450" algn="l">
                <a:buFont typeface="Arial" panose="020B0604020202020204" pitchFamily="34" charset="0"/>
                <a:buChar char="•"/>
              </a:pPr>
              <a:r>
                <a:rPr lang="en-US" altLang="zh-CN" dirty="0"/>
                <a:t>Supporting text here……</a:t>
              </a:r>
            </a:p>
            <a:p>
              <a:pPr marL="171450" indent="-171450" algn="l">
                <a:buFont typeface="Arial" panose="020B0604020202020204" pitchFamily="34" charset="0"/>
                <a:buChar char="•"/>
              </a:pPr>
              <a:r>
                <a:rPr lang="en-US" altLang="zh-CN" dirty="0"/>
                <a:t>Supporting text here……</a:t>
              </a:r>
            </a:p>
          </p:txBody>
        </p:sp>
        <p:sp>
          <p:nvSpPr>
            <p:cNvPr id="6" name="ïṩľiḋê"/>
            <p:cNvSpPr txBox="1"/>
            <p:nvPr/>
          </p:nvSpPr>
          <p:spPr>
            <a:xfrm>
              <a:off x="9529482" y="3427492"/>
              <a:ext cx="1989418" cy="640259"/>
            </a:xfrm>
            <a:prstGeom prst="rect">
              <a:avLst/>
            </a:prstGeom>
            <a:noFill/>
            <a:ln w="3175">
              <a:noFill/>
            </a:ln>
          </p:spPr>
          <p:txBody>
            <a:bodyPr wrap="square" lIns="91440" tIns="45720" rIns="91440" bIns="45720" anchor="t" anchorCtr="0">
              <a:normAutofit/>
            </a:bodyPr>
            <a:lstStyle>
              <a:defPPr>
                <a:defRPr lang="zh-CN"/>
              </a:defPPr>
              <a:lvl1pPr algn="ctr" defTabSz="609600">
                <a:lnSpc>
                  <a:spcPct val="150000"/>
                </a:lnSpc>
                <a:spcBef>
                  <a:spcPct val="0"/>
                </a:spcBef>
                <a:defRPr sz="1100"/>
              </a:lvl1pPr>
              <a:lvl2pPr marL="609600" defTabSz="609600">
                <a:defRPr sz="2400"/>
              </a:lvl2pPr>
              <a:lvl3pPr marL="1219200" defTabSz="609600">
                <a:defRPr sz="2400"/>
              </a:lvl3pPr>
              <a:lvl4pPr marL="1828800" defTabSz="609600">
                <a:defRPr sz="2400"/>
              </a:lvl4pPr>
              <a:lvl5pPr marL="2438400" defTabSz="609600">
                <a:defRPr sz="2400"/>
              </a:lvl5pPr>
              <a:lvl6pPr marL="3048000" defTabSz="609600">
                <a:defRPr sz="2400"/>
              </a:lvl6pPr>
              <a:lvl7pPr marL="3657600" defTabSz="609600">
                <a:defRPr sz="2400"/>
              </a:lvl7pPr>
              <a:lvl8pPr marL="4267200" defTabSz="609600">
                <a:defRPr sz="2400"/>
              </a:lvl8pPr>
              <a:lvl9pPr marL="4876800" defTabSz="609600">
                <a:defRPr sz="2400"/>
              </a:lvl9pPr>
            </a:lstStyle>
            <a:p>
              <a:pPr marL="171450" indent="-171450" algn="l">
                <a:buFont typeface="Arial" panose="020B0604020202020204" pitchFamily="34" charset="0"/>
                <a:buChar char="•"/>
              </a:pPr>
              <a:r>
                <a:rPr lang="en-US" altLang="zh-CN" dirty="0"/>
                <a:t>Supporting text here……</a:t>
              </a:r>
            </a:p>
            <a:p>
              <a:pPr marL="171450" indent="-171450" algn="l">
                <a:buFont typeface="Arial" panose="020B0604020202020204" pitchFamily="34" charset="0"/>
                <a:buChar char="•"/>
              </a:pPr>
              <a:r>
                <a:rPr lang="en-US" altLang="zh-CN" dirty="0"/>
                <a:t>Supporting text here……</a:t>
              </a:r>
            </a:p>
          </p:txBody>
        </p:sp>
        <p:sp>
          <p:nvSpPr>
            <p:cNvPr id="7" name="ï$ľiḋe"/>
            <p:cNvSpPr txBox="1"/>
            <p:nvPr/>
          </p:nvSpPr>
          <p:spPr>
            <a:xfrm>
              <a:off x="9529482" y="4298594"/>
              <a:ext cx="1989418" cy="640259"/>
            </a:xfrm>
            <a:prstGeom prst="rect">
              <a:avLst/>
            </a:prstGeom>
            <a:noFill/>
            <a:ln w="3175">
              <a:noFill/>
            </a:ln>
          </p:spPr>
          <p:txBody>
            <a:bodyPr wrap="square" lIns="91440" tIns="45720" rIns="91440" bIns="45720" anchor="t" anchorCtr="0">
              <a:normAutofit/>
            </a:bodyPr>
            <a:lstStyle>
              <a:defPPr>
                <a:defRPr lang="zh-CN"/>
              </a:defPPr>
              <a:lvl1pPr algn="ctr" defTabSz="609600">
                <a:lnSpc>
                  <a:spcPct val="150000"/>
                </a:lnSpc>
                <a:spcBef>
                  <a:spcPct val="0"/>
                </a:spcBef>
                <a:defRPr sz="1100"/>
              </a:lvl1pPr>
              <a:lvl2pPr marL="609600" defTabSz="609600">
                <a:defRPr sz="2400"/>
              </a:lvl2pPr>
              <a:lvl3pPr marL="1219200" defTabSz="609600">
                <a:defRPr sz="2400"/>
              </a:lvl3pPr>
              <a:lvl4pPr marL="1828800" defTabSz="609600">
                <a:defRPr sz="2400"/>
              </a:lvl4pPr>
              <a:lvl5pPr marL="2438400" defTabSz="609600">
                <a:defRPr sz="2400"/>
              </a:lvl5pPr>
              <a:lvl6pPr marL="3048000" defTabSz="609600">
                <a:defRPr sz="2400"/>
              </a:lvl6pPr>
              <a:lvl7pPr marL="3657600" defTabSz="609600">
                <a:defRPr sz="2400"/>
              </a:lvl7pPr>
              <a:lvl8pPr marL="4267200" defTabSz="609600">
                <a:defRPr sz="2400"/>
              </a:lvl8pPr>
              <a:lvl9pPr marL="4876800" defTabSz="609600">
                <a:defRPr sz="2400"/>
              </a:lvl9pPr>
            </a:lstStyle>
            <a:p>
              <a:pPr marL="171450" indent="-171450" algn="l">
                <a:buFont typeface="Arial" panose="020B0604020202020204" pitchFamily="34" charset="0"/>
                <a:buChar char="•"/>
              </a:pPr>
              <a:r>
                <a:rPr lang="en-US" altLang="zh-CN" dirty="0"/>
                <a:t>Supporting text here……</a:t>
              </a:r>
            </a:p>
            <a:p>
              <a:pPr marL="171450" indent="-171450" algn="l">
                <a:buFont typeface="Arial" panose="020B0604020202020204" pitchFamily="34" charset="0"/>
                <a:buChar char="•"/>
              </a:pPr>
              <a:r>
                <a:rPr lang="en-US" altLang="zh-CN" dirty="0"/>
                <a:t>Supporting text here……</a:t>
              </a:r>
            </a:p>
          </p:txBody>
        </p:sp>
        <p:sp>
          <p:nvSpPr>
            <p:cNvPr id="8" name="íṩḷíḑê"/>
            <p:cNvSpPr txBox="1"/>
            <p:nvPr/>
          </p:nvSpPr>
          <p:spPr>
            <a:xfrm>
              <a:off x="9529482" y="5169695"/>
              <a:ext cx="1989418" cy="640259"/>
            </a:xfrm>
            <a:prstGeom prst="rect">
              <a:avLst/>
            </a:prstGeom>
            <a:noFill/>
            <a:ln w="3175">
              <a:noFill/>
            </a:ln>
          </p:spPr>
          <p:txBody>
            <a:bodyPr wrap="square" lIns="91440" tIns="45720" rIns="91440" bIns="45720" anchor="t" anchorCtr="0">
              <a:normAutofit/>
            </a:bodyPr>
            <a:lstStyle>
              <a:defPPr>
                <a:defRPr lang="zh-CN"/>
              </a:defPPr>
              <a:lvl1pPr algn="ctr" defTabSz="609600">
                <a:lnSpc>
                  <a:spcPct val="150000"/>
                </a:lnSpc>
                <a:spcBef>
                  <a:spcPct val="0"/>
                </a:spcBef>
                <a:defRPr sz="1100"/>
              </a:lvl1pPr>
              <a:lvl2pPr marL="609600" defTabSz="609600">
                <a:defRPr sz="2400"/>
              </a:lvl2pPr>
              <a:lvl3pPr marL="1219200" defTabSz="609600">
                <a:defRPr sz="2400"/>
              </a:lvl3pPr>
              <a:lvl4pPr marL="1828800" defTabSz="609600">
                <a:defRPr sz="2400"/>
              </a:lvl4pPr>
              <a:lvl5pPr marL="2438400" defTabSz="609600">
                <a:defRPr sz="2400"/>
              </a:lvl5pPr>
              <a:lvl6pPr marL="3048000" defTabSz="609600">
                <a:defRPr sz="2400"/>
              </a:lvl6pPr>
              <a:lvl7pPr marL="3657600" defTabSz="609600">
                <a:defRPr sz="2400"/>
              </a:lvl7pPr>
              <a:lvl8pPr marL="4267200" defTabSz="609600">
                <a:defRPr sz="2400"/>
              </a:lvl8pPr>
              <a:lvl9pPr marL="4876800" defTabSz="609600">
                <a:defRPr sz="2400"/>
              </a:lvl9pPr>
            </a:lstStyle>
            <a:p>
              <a:pPr marL="171450" indent="-171450" algn="l">
                <a:buFont typeface="Arial" panose="020B0604020202020204" pitchFamily="34" charset="0"/>
                <a:buChar char="•"/>
              </a:pPr>
              <a:r>
                <a:rPr lang="en-US" altLang="zh-CN" dirty="0"/>
                <a:t>Supporting text here……</a:t>
              </a:r>
            </a:p>
            <a:p>
              <a:pPr marL="171450" indent="-171450" algn="l">
                <a:buFont typeface="Arial" panose="020B0604020202020204" pitchFamily="34" charset="0"/>
                <a:buChar char="•"/>
              </a:pPr>
              <a:r>
                <a:rPr lang="en-US" altLang="zh-CN" dirty="0"/>
                <a:t>Supporting text here……</a:t>
              </a:r>
            </a:p>
          </p:txBody>
        </p:sp>
        <p:cxnSp>
          <p:nvCxnSpPr>
            <p:cNvPr id="9" name="直接连接符 8"/>
            <p:cNvCxnSpPr>
              <a:stCxn id="14" idx="0"/>
            </p:cNvCxnSpPr>
            <p:nvPr/>
          </p:nvCxnSpPr>
          <p:spPr>
            <a:xfrm>
              <a:off x="5584411" y="2325548"/>
              <a:ext cx="5934489" cy="0"/>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10" name="直接连接符 9"/>
            <p:cNvCxnSpPr>
              <a:stCxn id="15" idx="0"/>
            </p:cNvCxnSpPr>
            <p:nvPr/>
          </p:nvCxnSpPr>
          <p:spPr>
            <a:xfrm>
              <a:off x="5079172" y="3196649"/>
              <a:ext cx="6439728" cy="0"/>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11" name="直接连接符 10"/>
            <p:cNvCxnSpPr>
              <a:stCxn id="16" idx="0"/>
            </p:cNvCxnSpPr>
            <p:nvPr/>
          </p:nvCxnSpPr>
          <p:spPr>
            <a:xfrm>
              <a:off x="4573933" y="4067751"/>
              <a:ext cx="6944967" cy="0"/>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12" name="直接连接符 11"/>
            <p:cNvCxnSpPr>
              <a:stCxn id="17" idx="0"/>
            </p:cNvCxnSpPr>
            <p:nvPr/>
          </p:nvCxnSpPr>
          <p:spPr>
            <a:xfrm>
              <a:off x="4068694" y="4938852"/>
              <a:ext cx="7450206" cy="0"/>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sp>
          <p:nvSpPr>
            <p:cNvPr id="13" name="íṩ1ïḍe"/>
            <p:cNvSpPr/>
            <p:nvPr/>
          </p:nvSpPr>
          <p:spPr>
            <a:xfrm>
              <a:off x="5584411" y="1454446"/>
              <a:ext cx="1010478" cy="871102"/>
            </a:xfrm>
            <a:custGeom>
              <a:avLst/>
              <a:gdLst>
                <a:gd name="connsiteX0" fmla="*/ 543195 w 1086391"/>
                <a:gd name="connsiteY0" fmla="*/ 0 h 936544"/>
                <a:gd name="connsiteX1" fmla="*/ 1086391 w 1086391"/>
                <a:gd name="connsiteY1" fmla="*/ 936544 h 936544"/>
                <a:gd name="connsiteX2" fmla="*/ 0 w 1086391"/>
                <a:gd name="connsiteY2" fmla="*/ 936544 h 936544"/>
              </a:gdLst>
              <a:ahLst/>
              <a:cxnLst>
                <a:cxn ang="0">
                  <a:pos x="connsiteX0" y="connsiteY0"/>
                </a:cxn>
                <a:cxn ang="0">
                  <a:pos x="connsiteX1" y="connsiteY1"/>
                </a:cxn>
                <a:cxn ang="0">
                  <a:pos x="connsiteX2" y="connsiteY2"/>
                </a:cxn>
              </a:cxnLst>
              <a:rect l="l" t="t" r="r" b="b"/>
              <a:pathLst>
                <a:path w="1086391" h="936544">
                  <a:moveTo>
                    <a:pt x="543195" y="0"/>
                  </a:moveTo>
                  <a:lnTo>
                    <a:pt x="1086391" y="936544"/>
                  </a:lnTo>
                  <a:lnTo>
                    <a:pt x="0" y="936544"/>
                  </a:lnTo>
                  <a:close/>
                </a:path>
              </a:pathLst>
            </a:custGeom>
            <a:gradFill>
              <a:gsLst>
                <a:gs pos="0">
                  <a:srgbClr val="E7C9D6"/>
                </a:gs>
                <a:gs pos="100000">
                  <a:srgbClr val="865D97"/>
                </a:gs>
              </a:gsLst>
              <a:lin scaled="1"/>
            </a:gradFill>
            <a:ln w="57150" cap="rnd">
              <a:solidFill>
                <a:schemeClr val="bg1"/>
              </a:solid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4400">
                <a:lnSpc>
                  <a:spcPct val="150000"/>
                </a:lnSpc>
              </a:pPr>
              <a:r>
                <a:rPr lang="en-US" altLang="zh-CN" sz="1400" i="1" u="sng" dirty="0">
                  <a:solidFill>
                    <a:schemeClr val="bg1"/>
                  </a:solidFill>
                </a:rPr>
                <a:t>Text</a:t>
              </a:r>
              <a:endParaRPr lang="zh-CN" altLang="en-US" sz="1400" b="1" i="1" dirty="0">
                <a:solidFill>
                  <a:schemeClr val="bg1"/>
                </a:solidFill>
              </a:endParaRPr>
            </a:p>
          </p:txBody>
        </p:sp>
        <p:sp>
          <p:nvSpPr>
            <p:cNvPr id="14" name="išḷîḑê"/>
            <p:cNvSpPr/>
            <p:nvPr/>
          </p:nvSpPr>
          <p:spPr>
            <a:xfrm>
              <a:off x="5079172" y="2325548"/>
              <a:ext cx="2020956" cy="871102"/>
            </a:xfrm>
            <a:custGeom>
              <a:avLst/>
              <a:gdLst>
                <a:gd name="connsiteX0" fmla="*/ 543196 w 2172782"/>
                <a:gd name="connsiteY0" fmla="*/ 0 h 936544"/>
                <a:gd name="connsiteX1" fmla="*/ 1629587 w 2172782"/>
                <a:gd name="connsiteY1" fmla="*/ 0 h 936544"/>
                <a:gd name="connsiteX2" fmla="*/ 2172782 w 2172782"/>
                <a:gd name="connsiteY2" fmla="*/ 936544 h 936544"/>
                <a:gd name="connsiteX3" fmla="*/ 0 w 2172782"/>
                <a:gd name="connsiteY3" fmla="*/ 936544 h 936544"/>
              </a:gdLst>
              <a:ahLst/>
              <a:cxnLst>
                <a:cxn ang="0">
                  <a:pos x="connsiteX0" y="connsiteY0"/>
                </a:cxn>
                <a:cxn ang="0">
                  <a:pos x="connsiteX1" y="connsiteY1"/>
                </a:cxn>
                <a:cxn ang="0">
                  <a:pos x="connsiteX2" y="connsiteY2"/>
                </a:cxn>
                <a:cxn ang="0">
                  <a:pos x="connsiteX3" y="connsiteY3"/>
                </a:cxn>
              </a:cxnLst>
              <a:rect l="l" t="t" r="r" b="b"/>
              <a:pathLst>
                <a:path w="2172782" h="936544">
                  <a:moveTo>
                    <a:pt x="543196" y="0"/>
                  </a:moveTo>
                  <a:lnTo>
                    <a:pt x="1629587" y="0"/>
                  </a:lnTo>
                  <a:lnTo>
                    <a:pt x="2172782" y="936544"/>
                  </a:lnTo>
                  <a:lnTo>
                    <a:pt x="0" y="936544"/>
                  </a:lnTo>
                  <a:close/>
                </a:path>
              </a:pathLst>
            </a:custGeom>
            <a:solidFill>
              <a:schemeClr val="tx1">
                <a:lumMod val="50000"/>
                <a:lumOff val="50000"/>
              </a:schemeClr>
            </a:solidFill>
            <a:ln w="57150" cap="rnd">
              <a:solidFill>
                <a:schemeClr val="bg1"/>
              </a:solid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4400">
                <a:lnSpc>
                  <a:spcPct val="150000"/>
                </a:lnSpc>
              </a:pPr>
              <a:r>
                <a:rPr lang="en-US" altLang="zh-CN" sz="1400" i="1" u="sng">
                  <a:solidFill>
                    <a:schemeClr val="bg1"/>
                  </a:solidFill>
                </a:rPr>
                <a:t>Text</a:t>
              </a:r>
              <a:endParaRPr lang="zh-CN" altLang="en-US" sz="1400" b="1" i="1">
                <a:solidFill>
                  <a:schemeClr val="bg1"/>
                </a:solidFill>
              </a:endParaRPr>
            </a:p>
          </p:txBody>
        </p:sp>
        <p:sp>
          <p:nvSpPr>
            <p:cNvPr id="15" name="îṩḻíḓe"/>
            <p:cNvSpPr/>
            <p:nvPr/>
          </p:nvSpPr>
          <p:spPr>
            <a:xfrm>
              <a:off x="4573934" y="3196649"/>
              <a:ext cx="3031433" cy="871102"/>
            </a:xfrm>
            <a:custGeom>
              <a:avLst/>
              <a:gdLst>
                <a:gd name="connsiteX0" fmla="*/ 543195 w 3259173"/>
                <a:gd name="connsiteY0" fmla="*/ 0 h 936544"/>
                <a:gd name="connsiteX1" fmla="*/ 2715977 w 3259173"/>
                <a:gd name="connsiteY1" fmla="*/ 0 h 936544"/>
                <a:gd name="connsiteX2" fmla="*/ 3259173 w 3259173"/>
                <a:gd name="connsiteY2" fmla="*/ 936544 h 936544"/>
                <a:gd name="connsiteX3" fmla="*/ 0 w 3259173"/>
                <a:gd name="connsiteY3" fmla="*/ 936544 h 936544"/>
              </a:gdLst>
              <a:ahLst/>
              <a:cxnLst>
                <a:cxn ang="0">
                  <a:pos x="connsiteX0" y="connsiteY0"/>
                </a:cxn>
                <a:cxn ang="0">
                  <a:pos x="connsiteX1" y="connsiteY1"/>
                </a:cxn>
                <a:cxn ang="0">
                  <a:pos x="connsiteX2" y="connsiteY2"/>
                </a:cxn>
                <a:cxn ang="0">
                  <a:pos x="connsiteX3" y="connsiteY3"/>
                </a:cxn>
              </a:cxnLst>
              <a:rect l="l" t="t" r="r" b="b"/>
              <a:pathLst>
                <a:path w="3259173" h="936544">
                  <a:moveTo>
                    <a:pt x="543195" y="0"/>
                  </a:moveTo>
                  <a:lnTo>
                    <a:pt x="2715977" y="0"/>
                  </a:lnTo>
                  <a:lnTo>
                    <a:pt x="3259173" y="936544"/>
                  </a:lnTo>
                  <a:lnTo>
                    <a:pt x="0" y="936544"/>
                  </a:lnTo>
                  <a:close/>
                </a:path>
              </a:pathLst>
            </a:custGeom>
            <a:solidFill>
              <a:schemeClr val="bg1">
                <a:lumMod val="75000"/>
              </a:schemeClr>
            </a:solidFill>
            <a:ln w="57150" cap="rnd">
              <a:solidFill>
                <a:schemeClr val="bg1"/>
              </a:solid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4400">
                <a:lnSpc>
                  <a:spcPct val="150000"/>
                </a:lnSpc>
              </a:pPr>
              <a:r>
                <a:rPr lang="en-US" altLang="zh-CN" sz="1400" i="1" u="sng" dirty="0">
                  <a:solidFill>
                    <a:schemeClr val="bg1"/>
                  </a:solidFill>
                </a:rPr>
                <a:t>Text</a:t>
              </a:r>
              <a:endParaRPr lang="zh-CN" altLang="en-US" sz="1400" b="1" i="1" dirty="0">
                <a:solidFill>
                  <a:schemeClr val="bg1"/>
                </a:solidFill>
              </a:endParaRPr>
            </a:p>
          </p:txBody>
        </p:sp>
        <p:sp>
          <p:nvSpPr>
            <p:cNvPr id="16" name="ïṥļíḓê"/>
            <p:cNvSpPr/>
            <p:nvPr/>
          </p:nvSpPr>
          <p:spPr>
            <a:xfrm>
              <a:off x="4068694" y="4067751"/>
              <a:ext cx="4041912" cy="871102"/>
            </a:xfrm>
            <a:custGeom>
              <a:avLst/>
              <a:gdLst>
                <a:gd name="connsiteX0" fmla="*/ 543196 w 4345565"/>
                <a:gd name="connsiteY0" fmla="*/ 0 h 936544"/>
                <a:gd name="connsiteX1" fmla="*/ 3802369 w 4345565"/>
                <a:gd name="connsiteY1" fmla="*/ 0 h 936544"/>
                <a:gd name="connsiteX2" fmla="*/ 4345565 w 4345565"/>
                <a:gd name="connsiteY2" fmla="*/ 936544 h 936544"/>
                <a:gd name="connsiteX3" fmla="*/ 0 w 4345565"/>
                <a:gd name="connsiteY3" fmla="*/ 936544 h 936544"/>
              </a:gdLst>
              <a:ahLst/>
              <a:cxnLst>
                <a:cxn ang="0">
                  <a:pos x="connsiteX0" y="connsiteY0"/>
                </a:cxn>
                <a:cxn ang="0">
                  <a:pos x="connsiteX1" y="connsiteY1"/>
                </a:cxn>
                <a:cxn ang="0">
                  <a:pos x="connsiteX2" y="connsiteY2"/>
                </a:cxn>
                <a:cxn ang="0">
                  <a:pos x="connsiteX3" y="connsiteY3"/>
                </a:cxn>
              </a:cxnLst>
              <a:rect l="l" t="t" r="r" b="b"/>
              <a:pathLst>
                <a:path w="4345565" h="936544">
                  <a:moveTo>
                    <a:pt x="543196" y="0"/>
                  </a:moveTo>
                  <a:lnTo>
                    <a:pt x="3802369" y="0"/>
                  </a:lnTo>
                  <a:lnTo>
                    <a:pt x="4345565" y="936544"/>
                  </a:lnTo>
                  <a:lnTo>
                    <a:pt x="0" y="936544"/>
                  </a:lnTo>
                  <a:close/>
                </a:path>
              </a:pathLst>
            </a:custGeom>
            <a:solidFill>
              <a:schemeClr val="bg1">
                <a:lumMod val="85000"/>
              </a:schemeClr>
            </a:solidFill>
            <a:ln w="57150" cap="rnd">
              <a:solidFill>
                <a:schemeClr val="bg1"/>
              </a:solid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4400">
                <a:lnSpc>
                  <a:spcPct val="150000"/>
                </a:lnSpc>
              </a:pPr>
              <a:r>
                <a:rPr lang="en-US" altLang="zh-CN" sz="1400" i="1" u="sng" dirty="0">
                  <a:solidFill>
                    <a:schemeClr val="tx1"/>
                  </a:solidFill>
                </a:rPr>
                <a:t>Text</a:t>
              </a:r>
              <a:endParaRPr lang="zh-CN" altLang="en-US" sz="1400" i="1" u="sng" dirty="0">
                <a:solidFill>
                  <a:schemeClr val="tx1"/>
                </a:solidFill>
              </a:endParaRPr>
            </a:p>
          </p:txBody>
        </p:sp>
        <p:sp>
          <p:nvSpPr>
            <p:cNvPr id="17" name="íṩḻíḍè"/>
            <p:cNvSpPr/>
            <p:nvPr/>
          </p:nvSpPr>
          <p:spPr>
            <a:xfrm>
              <a:off x="3563455" y="4938852"/>
              <a:ext cx="5052390" cy="871102"/>
            </a:xfrm>
            <a:custGeom>
              <a:avLst/>
              <a:gdLst>
                <a:gd name="connsiteX0" fmla="*/ 543196 w 5431956"/>
                <a:gd name="connsiteY0" fmla="*/ 0 h 936544"/>
                <a:gd name="connsiteX1" fmla="*/ 4888761 w 5431956"/>
                <a:gd name="connsiteY1" fmla="*/ 0 h 936544"/>
                <a:gd name="connsiteX2" fmla="*/ 5431956 w 5431956"/>
                <a:gd name="connsiteY2" fmla="*/ 936544 h 936544"/>
                <a:gd name="connsiteX3" fmla="*/ 0 w 5431956"/>
                <a:gd name="connsiteY3" fmla="*/ 936544 h 936544"/>
              </a:gdLst>
              <a:ahLst/>
              <a:cxnLst>
                <a:cxn ang="0">
                  <a:pos x="connsiteX0" y="connsiteY0"/>
                </a:cxn>
                <a:cxn ang="0">
                  <a:pos x="connsiteX1" y="connsiteY1"/>
                </a:cxn>
                <a:cxn ang="0">
                  <a:pos x="connsiteX2" y="connsiteY2"/>
                </a:cxn>
                <a:cxn ang="0">
                  <a:pos x="connsiteX3" y="connsiteY3"/>
                </a:cxn>
              </a:cxnLst>
              <a:rect l="l" t="t" r="r" b="b"/>
              <a:pathLst>
                <a:path w="5431956" h="936544">
                  <a:moveTo>
                    <a:pt x="543196" y="0"/>
                  </a:moveTo>
                  <a:lnTo>
                    <a:pt x="4888761" y="0"/>
                  </a:lnTo>
                  <a:lnTo>
                    <a:pt x="5431956" y="936544"/>
                  </a:lnTo>
                  <a:lnTo>
                    <a:pt x="0" y="936544"/>
                  </a:lnTo>
                  <a:close/>
                </a:path>
              </a:pathLst>
            </a:custGeom>
            <a:solidFill>
              <a:schemeClr val="bg1">
                <a:lumMod val="95000"/>
              </a:schemeClr>
            </a:solidFill>
            <a:ln w="57150" cap="rnd">
              <a:solidFill>
                <a:schemeClr val="bg1"/>
              </a:solid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4400">
                <a:lnSpc>
                  <a:spcPct val="150000"/>
                </a:lnSpc>
              </a:pPr>
              <a:r>
                <a:rPr lang="en-US" altLang="zh-CN" sz="1400" i="1" u="sng">
                  <a:solidFill>
                    <a:schemeClr val="tx1"/>
                  </a:solidFill>
                </a:rPr>
                <a:t>Text</a:t>
              </a:r>
              <a:endParaRPr lang="zh-CN" altLang="en-US" sz="1400" i="1" u="sng">
                <a:solidFill>
                  <a:schemeClr val="tx1"/>
                </a:solidFill>
              </a:endParaRPr>
            </a:p>
          </p:txBody>
        </p:sp>
        <p:grpSp>
          <p:nvGrpSpPr>
            <p:cNvPr id="18" name="ïŝḷíḍê"/>
            <p:cNvGrpSpPr/>
            <p:nvPr/>
          </p:nvGrpSpPr>
          <p:grpSpPr>
            <a:xfrm>
              <a:off x="1131815" y="1718329"/>
              <a:ext cx="2283738" cy="1728914"/>
              <a:chOff x="1131815" y="2154518"/>
              <a:chExt cx="2283738" cy="1728914"/>
            </a:xfrm>
          </p:grpSpPr>
          <p:grpSp>
            <p:nvGrpSpPr>
              <p:cNvPr id="24" name="iṩľíďè"/>
              <p:cNvGrpSpPr/>
              <p:nvPr/>
            </p:nvGrpSpPr>
            <p:grpSpPr>
              <a:xfrm>
                <a:off x="1759263" y="2154518"/>
                <a:ext cx="1028842" cy="1028842"/>
                <a:chOff x="1781542" y="2092055"/>
                <a:chExt cx="1153768" cy="1153768"/>
              </a:xfrm>
            </p:grpSpPr>
            <p:sp>
              <p:nvSpPr>
                <p:cNvPr id="26" name="îś1ïḓé"/>
                <p:cNvSpPr/>
                <p:nvPr/>
              </p:nvSpPr>
              <p:spPr>
                <a:xfrm>
                  <a:off x="1781542" y="2092055"/>
                  <a:ext cx="1153768" cy="1153768"/>
                </a:xfrm>
                <a:prstGeom prst="ellipse">
                  <a:avLst/>
                </a:prstGeom>
                <a:gradFill>
                  <a:gsLst>
                    <a:gs pos="0">
                      <a:srgbClr val="E7C9D6"/>
                    </a:gs>
                    <a:gs pos="100000">
                      <a:srgbClr val="865D97"/>
                    </a:gs>
                  </a:gsLst>
                  <a:lin scaled="1"/>
                </a:gra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4400"/>
                  <a:endParaRPr lang="zh-CN" altLang="en-US" sz="2000" b="1" i="1">
                    <a:solidFill>
                      <a:schemeClr val="tx1"/>
                    </a:solidFill>
                  </a:endParaRPr>
                </a:p>
              </p:txBody>
            </p:sp>
            <p:sp>
              <p:nvSpPr>
                <p:cNvPr id="27" name="ïşḻídè"/>
                <p:cNvSpPr/>
                <p:nvPr/>
              </p:nvSpPr>
              <p:spPr>
                <a:xfrm>
                  <a:off x="2096566" y="2379192"/>
                  <a:ext cx="523720" cy="579494"/>
                </a:xfrm>
                <a:custGeom>
                  <a:avLst/>
                  <a:gdLst>
                    <a:gd name="connsiteX0" fmla="*/ 481589 w 546670"/>
                    <a:gd name="connsiteY0" fmla="*/ 391913 h 604887"/>
                    <a:gd name="connsiteX1" fmla="*/ 451551 w 546670"/>
                    <a:gd name="connsiteY1" fmla="*/ 406688 h 604887"/>
                    <a:gd name="connsiteX2" fmla="*/ 375678 w 546670"/>
                    <a:gd name="connsiteY2" fmla="*/ 429906 h 604887"/>
                    <a:gd name="connsiteX3" fmla="*/ 352427 w 546670"/>
                    <a:gd name="connsiteY3" fmla="*/ 505670 h 604887"/>
                    <a:gd name="connsiteX4" fmla="*/ 337631 w 546670"/>
                    <a:gd name="connsiteY4" fmla="*/ 535554 h 604887"/>
                    <a:gd name="connsiteX5" fmla="*/ 481589 w 546670"/>
                    <a:gd name="connsiteY5" fmla="*/ 391913 h 604887"/>
                    <a:gd name="connsiteX6" fmla="*/ 384133 w 546670"/>
                    <a:gd name="connsiteY6" fmla="*/ 226609 h 604887"/>
                    <a:gd name="connsiteX7" fmla="*/ 388361 w 546670"/>
                    <a:gd name="connsiteY7" fmla="*/ 302373 h 604887"/>
                    <a:gd name="connsiteX8" fmla="*/ 384133 w 546670"/>
                    <a:gd name="connsiteY8" fmla="*/ 378137 h 604887"/>
                    <a:gd name="connsiteX9" fmla="*/ 432639 w 546670"/>
                    <a:gd name="connsiteY9" fmla="*/ 362029 h 604887"/>
                    <a:gd name="connsiteX10" fmla="*/ 498165 w 546670"/>
                    <a:gd name="connsiteY10" fmla="*/ 302373 h 604887"/>
                    <a:gd name="connsiteX11" fmla="*/ 432639 w 546670"/>
                    <a:gd name="connsiteY11" fmla="*/ 242717 h 604887"/>
                    <a:gd name="connsiteX12" fmla="*/ 384133 w 546670"/>
                    <a:gd name="connsiteY12" fmla="*/ 226609 h 604887"/>
                    <a:gd name="connsiteX13" fmla="*/ 135706 w 546670"/>
                    <a:gd name="connsiteY13" fmla="*/ 175523 h 604887"/>
                    <a:gd name="connsiteX14" fmla="*/ 126473 w 546670"/>
                    <a:gd name="connsiteY14" fmla="*/ 178856 h 604887"/>
                    <a:gd name="connsiteX15" fmla="*/ 123248 w 546670"/>
                    <a:gd name="connsiteY15" fmla="*/ 182633 h 604887"/>
                    <a:gd name="connsiteX16" fmla="*/ 123248 w 546670"/>
                    <a:gd name="connsiteY16" fmla="*/ 192075 h 604887"/>
                    <a:gd name="connsiteX17" fmla="*/ 121801 w 546670"/>
                    <a:gd name="connsiteY17" fmla="*/ 193075 h 604887"/>
                    <a:gd name="connsiteX18" fmla="*/ 120912 w 546670"/>
                    <a:gd name="connsiteY18" fmla="*/ 196075 h 604887"/>
                    <a:gd name="connsiteX19" fmla="*/ 122914 w 546670"/>
                    <a:gd name="connsiteY19" fmla="*/ 216404 h 604887"/>
                    <a:gd name="connsiteX20" fmla="*/ 125695 w 546670"/>
                    <a:gd name="connsiteY20" fmla="*/ 219737 h 604887"/>
                    <a:gd name="connsiteX21" fmla="*/ 126807 w 546670"/>
                    <a:gd name="connsiteY21" fmla="*/ 219848 h 604887"/>
                    <a:gd name="connsiteX22" fmla="*/ 129810 w 546670"/>
                    <a:gd name="connsiteY22" fmla="*/ 218293 h 604887"/>
                    <a:gd name="connsiteX23" fmla="*/ 140600 w 546670"/>
                    <a:gd name="connsiteY23" fmla="*/ 204073 h 604887"/>
                    <a:gd name="connsiteX24" fmla="*/ 141379 w 546670"/>
                    <a:gd name="connsiteY24" fmla="*/ 201740 h 604887"/>
                    <a:gd name="connsiteX25" fmla="*/ 141379 w 546670"/>
                    <a:gd name="connsiteY25" fmla="*/ 178856 h 604887"/>
                    <a:gd name="connsiteX26" fmla="*/ 139488 w 546670"/>
                    <a:gd name="connsiteY26" fmla="*/ 175634 h 604887"/>
                    <a:gd name="connsiteX27" fmla="*/ 135706 w 546670"/>
                    <a:gd name="connsiteY27" fmla="*/ 175523 h 604887"/>
                    <a:gd name="connsiteX28" fmla="*/ 87208 w 546670"/>
                    <a:gd name="connsiteY28" fmla="*/ 175523 h 604887"/>
                    <a:gd name="connsiteX29" fmla="*/ 83537 w 546670"/>
                    <a:gd name="connsiteY29" fmla="*/ 175634 h 604887"/>
                    <a:gd name="connsiteX30" fmla="*/ 81646 w 546670"/>
                    <a:gd name="connsiteY30" fmla="*/ 178856 h 604887"/>
                    <a:gd name="connsiteX31" fmla="*/ 81646 w 546670"/>
                    <a:gd name="connsiteY31" fmla="*/ 201740 h 604887"/>
                    <a:gd name="connsiteX32" fmla="*/ 82425 w 546670"/>
                    <a:gd name="connsiteY32" fmla="*/ 204073 h 604887"/>
                    <a:gd name="connsiteX33" fmla="*/ 93103 w 546670"/>
                    <a:gd name="connsiteY33" fmla="*/ 218293 h 604887"/>
                    <a:gd name="connsiteX34" fmla="*/ 96218 w 546670"/>
                    <a:gd name="connsiteY34" fmla="*/ 219848 h 604887"/>
                    <a:gd name="connsiteX35" fmla="*/ 97219 w 546670"/>
                    <a:gd name="connsiteY35" fmla="*/ 219737 h 604887"/>
                    <a:gd name="connsiteX36" fmla="*/ 100000 w 546670"/>
                    <a:gd name="connsiteY36" fmla="*/ 216404 h 604887"/>
                    <a:gd name="connsiteX37" fmla="*/ 102113 w 546670"/>
                    <a:gd name="connsiteY37" fmla="*/ 196075 h 604887"/>
                    <a:gd name="connsiteX38" fmla="*/ 101112 w 546670"/>
                    <a:gd name="connsiteY38" fmla="*/ 193075 h 604887"/>
                    <a:gd name="connsiteX39" fmla="*/ 99666 w 546670"/>
                    <a:gd name="connsiteY39" fmla="*/ 192075 h 604887"/>
                    <a:gd name="connsiteX40" fmla="*/ 99666 w 546670"/>
                    <a:gd name="connsiteY40" fmla="*/ 182633 h 604887"/>
                    <a:gd name="connsiteX41" fmla="*/ 96551 w 546670"/>
                    <a:gd name="connsiteY41" fmla="*/ 178856 h 604887"/>
                    <a:gd name="connsiteX42" fmla="*/ 87208 w 546670"/>
                    <a:gd name="connsiteY42" fmla="*/ 175523 h 604887"/>
                    <a:gd name="connsiteX43" fmla="*/ 93214 w 546670"/>
                    <a:gd name="connsiteY43" fmla="*/ 72653 h 604887"/>
                    <a:gd name="connsiteX44" fmla="*/ 66629 w 546670"/>
                    <a:gd name="connsiteY44" fmla="*/ 79652 h 604887"/>
                    <a:gd name="connsiteX45" fmla="*/ 64516 w 546670"/>
                    <a:gd name="connsiteY45" fmla="*/ 83096 h 604887"/>
                    <a:gd name="connsiteX46" fmla="*/ 64516 w 546670"/>
                    <a:gd name="connsiteY46" fmla="*/ 89872 h 604887"/>
                    <a:gd name="connsiteX47" fmla="*/ 62959 w 546670"/>
                    <a:gd name="connsiteY47" fmla="*/ 89872 h 604887"/>
                    <a:gd name="connsiteX48" fmla="*/ 59065 w 546670"/>
                    <a:gd name="connsiteY48" fmla="*/ 93761 h 604887"/>
                    <a:gd name="connsiteX49" fmla="*/ 59065 w 546670"/>
                    <a:gd name="connsiteY49" fmla="*/ 99982 h 604887"/>
                    <a:gd name="connsiteX50" fmla="*/ 60845 w 546670"/>
                    <a:gd name="connsiteY50" fmla="*/ 103203 h 604887"/>
                    <a:gd name="connsiteX51" fmla="*/ 64516 w 546670"/>
                    <a:gd name="connsiteY51" fmla="*/ 105647 h 604887"/>
                    <a:gd name="connsiteX52" fmla="*/ 64738 w 546670"/>
                    <a:gd name="connsiteY52" fmla="*/ 107202 h 604887"/>
                    <a:gd name="connsiteX53" fmla="*/ 78531 w 546670"/>
                    <a:gd name="connsiteY53" fmla="*/ 138974 h 604887"/>
                    <a:gd name="connsiteX54" fmla="*/ 101223 w 546670"/>
                    <a:gd name="connsiteY54" fmla="*/ 158526 h 604887"/>
                    <a:gd name="connsiteX55" fmla="*/ 121801 w 546670"/>
                    <a:gd name="connsiteY55" fmla="*/ 158526 h 604887"/>
                    <a:gd name="connsiteX56" fmla="*/ 144493 w 546670"/>
                    <a:gd name="connsiteY56" fmla="*/ 138974 h 604887"/>
                    <a:gd name="connsiteX57" fmla="*/ 158175 w 546670"/>
                    <a:gd name="connsiteY57" fmla="*/ 107202 h 604887"/>
                    <a:gd name="connsiteX58" fmla="*/ 158398 w 546670"/>
                    <a:gd name="connsiteY58" fmla="*/ 105647 h 604887"/>
                    <a:gd name="connsiteX59" fmla="*/ 162179 w 546670"/>
                    <a:gd name="connsiteY59" fmla="*/ 103203 h 604887"/>
                    <a:gd name="connsiteX60" fmla="*/ 163848 w 546670"/>
                    <a:gd name="connsiteY60" fmla="*/ 100093 h 604887"/>
                    <a:gd name="connsiteX61" fmla="*/ 163848 w 546670"/>
                    <a:gd name="connsiteY61" fmla="*/ 93761 h 604887"/>
                    <a:gd name="connsiteX62" fmla="*/ 160066 w 546670"/>
                    <a:gd name="connsiteY62" fmla="*/ 89872 h 604887"/>
                    <a:gd name="connsiteX63" fmla="*/ 157953 w 546670"/>
                    <a:gd name="connsiteY63" fmla="*/ 89872 h 604887"/>
                    <a:gd name="connsiteX64" fmla="*/ 156729 w 546670"/>
                    <a:gd name="connsiteY64" fmla="*/ 88650 h 604887"/>
                    <a:gd name="connsiteX65" fmla="*/ 153058 w 546670"/>
                    <a:gd name="connsiteY65" fmla="*/ 88317 h 604887"/>
                    <a:gd name="connsiteX66" fmla="*/ 137930 w 546670"/>
                    <a:gd name="connsiteY66" fmla="*/ 91761 h 604887"/>
                    <a:gd name="connsiteX67" fmla="*/ 114460 w 546670"/>
                    <a:gd name="connsiteY67" fmla="*/ 81207 h 604887"/>
                    <a:gd name="connsiteX68" fmla="*/ 93214 w 546670"/>
                    <a:gd name="connsiteY68" fmla="*/ 72653 h 604887"/>
                    <a:gd name="connsiteX69" fmla="*/ 337631 w 546670"/>
                    <a:gd name="connsiteY69" fmla="*/ 69193 h 604887"/>
                    <a:gd name="connsiteX70" fmla="*/ 352427 w 546670"/>
                    <a:gd name="connsiteY70" fmla="*/ 99187 h 604887"/>
                    <a:gd name="connsiteX71" fmla="*/ 375678 w 546670"/>
                    <a:gd name="connsiteY71" fmla="*/ 174952 h 604887"/>
                    <a:gd name="connsiteX72" fmla="*/ 451551 w 546670"/>
                    <a:gd name="connsiteY72" fmla="*/ 198059 h 604887"/>
                    <a:gd name="connsiteX73" fmla="*/ 481589 w 546670"/>
                    <a:gd name="connsiteY73" fmla="*/ 212945 h 604887"/>
                    <a:gd name="connsiteX74" fmla="*/ 337631 w 546670"/>
                    <a:gd name="connsiteY74" fmla="*/ 69193 h 604887"/>
                    <a:gd name="connsiteX75" fmla="*/ 247963 w 546670"/>
                    <a:gd name="connsiteY75" fmla="*/ 4093 h 604887"/>
                    <a:gd name="connsiteX76" fmla="*/ 546670 w 546670"/>
                    <a:gd name="connsiteY76" fmla="*/ 302373 h 604887"/>
                    <a:gd name="connsiteX77" fmla="*/ 247963 w 546670"/>
                    <a:gd name="connsiteY77" fmla="*/ 600653 h 604887"/>
                    <a:gd name="connsiteX78" fmla="*/ 242957 w 546670"/>
                    <a:gd name="connsiteY78" fmla="*/ 600653 h 604887"/>
                    <a:gd name="connsiteX79" fmla="*/ 242957 w 546670"/>
                    <a:gd name="connsiteY79" fmla="*/ 551662 h 604887"/>
                    <a:gd name="connsiteX80" fmla="*/ 247963 w 546670"/>
                    <a:gd name="connsiteY80" fmla="*/ 552217 h 604887"/>
                    <a:gd name="connsiteX81" fmla="*/ 307705 w 546670"/>
                    <a:gd name="connsiteY81" fmla="*/ 486674 h 604887"/>
                    <a:gd name="connsiteX82" fmla="*/ 323836 w 546670"/>
                    <a:gd name="connsiteY82" fmla="*/ 438238 h 604887"/>
                    <a:gd name="connsiteX83" fmla="*/ 247963 w 546670"/>
                    <a:gd name="connsiteY83" fmla="*/ 442570 h 604887"/>
                    <a:gd name="connsiteX84" fmla="*/ 242957 w 546670"/>
                    <a:gd name="connsiteY84" fmla="*/ 442570 h 604887"/>
                    <a:gd name="connsiteX85" fmla="*/ 242957 w 546670"/>
                    <a:gd name="connsiteY85" fmla="*/ 394024 h 604887"/>
                    <a:gd name="connsiteX86" fmla="*/ 247963 w 546670"/>
                    <a:gd name="connsiteY86" fmla="*/ 394135 h 604887"/>
                    <a:gd name="connsiteX87" fmla="*/ 333848 w 546670"/>
                    <a:gd name="connsiteY87" fmla="*/ 388136 h 604887"/>
                    <a:gd name="connsiteX88" fmla="*/ 339856 w 546670"/>
                    <a:gd name="connsiteY88" fmla="*/ 302373 h 604887"/>
                    <a:gd name="connsiteX89" fmla="*/ 333848 w 546670"/>
                    <a:gd name="connsiteY89" fmla="*/ 216722 h 604887"/>
                    <a:gd name="connsiteX90" fmla="*/ 247963 w 546670"/>
                    <a:gd name="connsiteY90" fmla="*/ 210723 h 604887"/>
                    <a:gd name="connsiteX91" fmla="*/ 242957 w 546670"/>
                    <a:gd name="connsiteY91" fmla="*/ 210723 h 604887"/>
                    <a:gd name="connsiteX92" fmla="*/ 242957 w 546670"/>
                    <a:gd name="connsiteY92" fmla="*/ 162287 h 604887"/>
                    <a:gd name="connsiteX93" fmla="*/ 247963 w 546670"/>
                    <a:gd name="connsiteY93" fmla="*/ 162176 h 604887"/>
                    <a:gd name="connsiteX94" fmla="*/ 323836 w 546670"/>
                    <a:gd name="connsiteY94" fmla="*/ 166509 h 604887"/>
                    <a:gd name="connsiteX95" fmla="*/ 307705 w 546670"/>
                    <a:gd name="connsiteY95" fmla="*/ 118073 h 604887"/>
                    <a:gd name="connsiteX96" fmla="*/ 247963 w 546670"/>
                    <a:gd name="connsiteY96" fmla="*/ 52640 h 604887"/>
                    <a:gd name="connsiteX97" fmla="*/ 242957 w 546670"/>
                    <a:gd name="connsiteY97" fmla="*/ 53196 h 604887"/>
                    <a:gd name="connsiteX98" fmla="*/ 242957 w 546670"/>
                    <a:gd name="connsiteY98" fmla="*/ 4204 h 604887"/>
                    <a:gd name="connsiteX99" fmla="*/ 247963 w 546670"/>
                    <a:gd name="connsiteY99" fmla="*/ 4093 h 604887"/>
                    <a:gd name="connsiteX100" fmla="*/ 101779 w 546670"/>
                    <a:gd name="connsiteY100" fmla="*/ 0 h 604887"/>
                    <a:gd name="connsiteX101" fmla="*/ 121134 w 546670"/>
                    <a:gd name="connsiteY101" fmla="*/ 0 h 604887"/>
                    <a:gd name="connsiteX102" fmla="*/ 180978 w 546670"/>
                    <a:gd name="connsiteY102" fmla="*/ 59656 h 604887"/>
                    <a:gd name="connsiteX103" fmla="*/ 180978 w 546670"/>
                    <a:gd name="connsiteY103" fmla="*/ 78430 h 604887"/>
                    <a:gd name="connsiteX104" fmla="*/ 184315 w 546670"/>
                    <a:gd name="connsiteY104" fmla="*/ 89095 h 604887"/>
                    <a:gd name="connsiteX105" fmla="*/ 184315 w 546670"/>
                    <a:gd name="connsiteY105" fmla="*/ 102426 h 604887"/>
                    <a:gd name="connsiteX106" fmla="*/ 177752 w 546670"/>
                    <a:gd name="connsiteY106" fmla="*/ 116534 h 604887"/>
                    <a:gd name="connsiteX107" fmla="*/ 173859 w 546670"/>
                    <a:gd name="connsiteY107" fmla="*/ 126643 h 604887"/>
                    <a:gd name="connsiteX108" fmla="*/ 161067 w 546670"/>
                    <a:gd name="connsiteY108" fmla="*/ 150861 h 604887"/>
                    <a:gd name="connsiteX109" fmla="*/ 152502 w 546670"/>
                    <a:gd name="connsiteY109" fmla="*/ 161748 h 604887"/>
                    <a:gd name="connsiteX110" fmla="*/ 160400 w 546670"/>
                    <a:gd name="connsiteY110" fmla="*/ 167747 h 604887"/>
                    <a:gd name="connsiteX111" fmla="*/ 204115 w 546670"/>
                    <a:gd name="connsiteY111" fmla="*/ 176412 h 604887"/>
                    <a:gd name="connsiteX112" fmla="*/ 223692 w 546670"/>
                    <a:gd name="connsiteY112" fmla="*/ 200407 h 604887"/>
                    <a:gd name="connsiteX113" fmla="*/ 223692 w 546670"/>
                    <a:gd name="connsiteY113" fmla="*/ 358044 h 604887"/>
                    <a:gd name="connsiteX114" fmla="*/ 221467 w 546670"/>
                    <a:gd name="connsiteY114" fmla="*/ 368265 h 604887"/>
                    <a:gd name="connsiteX115" fmla="*/ 221467 w 546670"/>
                    <a:gd name="connsiteY115" fmla="*/ 385484 h 604887"/>
                    <a:gd name="connsiteX116" fmla="*/ 200110 w 546670"/>
                    <a:gd name="connsiteY116" fmla="*/ 406813 h 604887"/>
                    <a:gd name="connsiteX117" fmla="*/ 188431 w 546670"/>
                    <a:gd name="connsiteY117" fmla="*/ 403369 h 604887"/>
                    <a:gd name="connsiteX118" fmla="*/ 188431 w 546670"/>
                    <a:gd name="connsiteY118" fmla="*/ 566561 h 604887"/>
                    <a:gd name="connsiteX119" fmla="*/ 150166 w 546670"/>
                    <a:gd name="connsiteY119" fmla="*/ 604887 h 604887"/>
                    <a:gd name="connsiteX120" fmla="*/ 111902 w 546670"/>
                    <a:gd name="connsiteY120" fmla="*/ 566561 h 604887"/>
                    <a:gd name="connsiteX121" fmla="*/ 73526 w 546670"/>
                    <a:gd name="connsiteY121" fmla="*/ 604887 h 604887"/>
                    <a:gd name="connsiteX122" fmla="*/ 35261 w 546670"/>
                    <a:gd name="connsiteY122" fmla="*/ 566561 h 604887"/>
                    <a:gd name="connsiteX123" fmla="*/ 35261 w 546670"/>
                    <a:gd name="connsiteY123" fmla="*/ 403369 h 604887"/>
                    <a:gd name="connsiteX124" fmla="*/ 23582 w 546670"/>
                    <a:gd name="connsiteY124" fmla="*/ 406813 h 604887"/>
                    <a:gd name="connsiteX125" fmla="*/ 2225 w 546670"/>
                    <a:gd name="connsiteY125" fmla="*/ 385484 h 604887"/>
                    <a:gd name="connsiteX126" fmla="*/ 2225 w 546670"/>
                    <a:gd name="connsiteY126" fmla="*/ 368265 h 604887"/>
                    <a:gd name="connsiteX127" fmla="*/ 0 w 546670"/>
                    <a:gd name="connsiteY127" fmla="*/ 358044 h 604887"/>
                    <a:gd name="connsiteX128" fmla="*/ 0 w 546670"/>
                    <a:gd name="connsiteY128" fmla="*/ 200296 h 604887"/>
                    <a:gd name="connsiteX129" fmla="*/ 19577 w 546670"/>
                    <a:gd name="connsiteY129" fmla="*/ 176412 h 604887"/>
                    <a:gd name="connsiteX130" fmla="*/ 62625 w 546670"/>
                    <a:gd name="connsiteY130" fmla="*/ 167747 h 604887"/>
                    <a:gd name="connsiteX131" fmla="*/ 70522 w 546670"/>
                    <a:gd name="connsiteY131" fmla="*/ 161748 h 604887"/>
                    <a:gd name="connsiteX132" fmla="*/ 61957 w 546670"/>
                    <a:gd name="connsiteY132" fmla="*/ 150861 h 604887"/>
                    <a:gd name="connsiteX133" fmla="*/ 49054 w 546670"/>
                    <a:gd name="connsiteY133" fmla="*/ 126643 h 604887"/>
                    <a:gd name="connsiteX134" fmla="*/ 45161 w 546670"/>
                    <a:gd name="connsiteY134" fmla="*/ 116534 h 604887"/>
                    <a:gd name="connsiteX135" fmla="*/ 38598 w 546670"/>
                    <a:gd name="connsiteY135" fmla="*/ 102426 h 604887"/>
                    <a:gd name="connsiteX136" fmla="*/ 38598 w 546670"/>
                    <a:gd name="connsiteY136" fmla="*/ 89095 h 604887"/>
                    <a:gd name="connsiteX137" fmla="*/ 42047 w 546670"/>
                    <a:gd name="connsiteY137" fmla="*/ 78430 h 604887"/>
                    <a:gd name="connsiteX138" fmla="*/ 42047 w 546670"/>
                    <a:gd name="connsiteY138" fmla="*/ 59656 h 604887"/>
                    <a:gd name="connsiteX139" fmla="*/ 101779 w 546670"/>
                    <a:gd name="connsiteY139" fmla="*/ 0 h 604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546670" h="604887">
                      <a:moveTo>
                        <a:pt x="481589" y="391913"/>
                      </a:moveTo>
                      <a:cubicBezTo>
                        <a:pt x="472466" y="397134"/>
                        <a:pt x="462454" y="402133"/>
                        <a:pt x="451551" y="406688"/>
                      </a:cubicBezTo>
                      <a:cubicBezTo>
                        <a:pt x="428967" y="416242"/>
                        <a:pt x="403269" y="424018"/>
                        <a:pt x="375678" y="429906"/>
                      </a:cubicBezTo>
                      <a:cubicBezTo>
                        <a:pt x="369782" y="457457"/>
                        <a:pt x="361995" y="483008"/>
                        <a:pt x="352427" y="505670"/>
                      </a:cubicBezTo>
                      <a:cubicBezTo>
                        <a:pt x="347866" y="516446"/>
                        <a:pt x="342860" y="526444"/>
                        <a:pt x="337631" y="535554"/>
                      </a:cubicBezTo>
                      <a:cubicBezTo>
                        <a:pt x="403602" y="510225"/>
                        <a:pt x="456112" y="457790"/>
                        <a:pt x="481589" y="391913"/>
                      </a:cubicBezTo>
                      <a:close/>
                      <a:moveTo>
                        <a:pt x="384133" y="226609"/>
                      </a:moveTo>
                      <a:cubicBezTo>
                        <a:pt x="386915" y="251049"/>
                        <a:pt x="388361" y="276489"/>
                        <a:pt x="388361" y="302373"/>
                      </a:cubicBezTo>
                      <a:cubicBezTo>
                        <a:pt x="388361" y="328369"/>
                        <a:pt x="386915" y="353697"/>
                        <a:pt x="384133" y="378137"/>
                      </a:cubicBezTo>
                      <a:cubicBezTo>
                        <a:pt x="401600" y="373694"/>
                        <a:pt x="417842" y="368250"/>
                        <a:pt x="432639" y="362029"/>
                      </a:cubicBezTo>
                      <a:cubicBezTo>
                        <a:pt x="473690" y="344699"/>
                        <a:pt x="498165" y="322370"/>
                        <a:pt x="498165" y="302373"/>
                      </a:cubicBezTo>
                      <a:cubicBezTo>
                        <a:pt x="498165" y="282377"/>
                        <a:pt x="473690" y="260047"/>
                        <a:pt x="432639" y="242717"/>
                      </a:cubicBezTo>
                      <a:cubicBezTo>
                        <a:pt x="417842" y="236496"/>
                        <a:pt x="401600" y="231164"/>
                        <a:pt x="384133" y="226609"/>
                      </a:cubicBezTo>
                      <a:close/>
                      <a:moveTo>
                        <a:pt x="135706" y="175523"/>
                      </a:moveTo>
                      <a:cubicBezTo>
                        <a:pt x="132591" y="177189"/>
                        <a:pt x="129477" y="178300"/>
                        <a:pt x="126473" y="178856"/>
                      </a:cubicBezTo>
                      <a:cubicBezTo>
                        <a:pt x="124582" y="179189"/>
                        <a:pt x="123248" y="180744"/>
                        <a:pt x="123248" y="182633"/>
                      </a:cubicBezTo>
                      <a:lnTo>
                        <a:pt x="123248" y="192075"/>
                      </a:lnTo>
                      <a:cubicBezTo>
                        <a:pt x="122691" y="192298"/>
                        <a:pt x="122246" y="192631"/>
                        <a:pt x="121801" y="193075"/>
                      </a:cubicBezTo>
                      <a:cubicBezTo>
                        <a:pt x="121134" y="193964"/>
                        <a:pt x="120689" y="194964"/>
                        <a:pt x="120912" y="196075"/>
                      </a:cubicBezTo>
                      <a:lnTo>
                        <a:pt x="122914" y="216404"/>
                      </a:lnTo>
                      <a:cubicBezTo>
                        <a:pt x="123136" y="217960"/>
                        <a:pt x="124249" y="219293"/>
                        <a:pt x="125695" y="219737"/>
                      </a:cubicBezTo>
                      <a:cubicBezTo>
                        <a:pt x="126028" y="219737"/>
                        <a:pt x="126473" y="219848"/>
                        <a:pt x="126807" y="219848"/>
                      </a:cubicBezTo>
                      <a:cubicBezTo>
                        <a:pt x="127919" y="219848"/>
                        <a:pt x="129032" y="219293"/>
                        <a:pt x="129810" y="218293"/>
                      </a:cubicBezTo>
                      <a:lnTo>
                        <a:pt x="140600" y="204073"/>
                      </a:lnTo>
                      <a:cubicBezTo>
                        <a:pt x="141045" y="203407"/>
                        <a:pt x="141379" y="202629"/>
                        <a:pt x="141379" y="201740"/>
                      </a:cubicBezTo>
                      <a:lnTo>
                        <a:pt x="141379" y="178856"/>
                      </a:lnTo>
                      <a:cubicBezTo>
                        <a:pt x="141379" y="177523"/>
                        <a:pt x="140600" y="176301"/>
                        <a:pt x="139488" y="175634"/>
                      </a:cubicBezTo>
                      <a:cubicBezTo>
                        <a:pt x="138375" y="174968"/>
                        <a:pt x="136929" y="174856"/>
                        <a:pt x="135706" y="175523"/>
                      </a:cubicBezTo>
                      <a:close/>
                      <a:moveTo>
                        <a:pt x="87208" y="175523"/>
                      </a:moveTo>
                      <a:cubicBezTo>
                        <a:pt x="86095" y="174856"/>
                        <a:pt x="84649" y="174968"/>
                        <a:pt x="83537" y="175634"/>
                      </a:cubicBezTo>
                      <a:cubicBezTo>
                        <a:pt x="82313" y="176301"/>
                        <a:pt x="81646" y="177523"/>
                        <a:pt x="81646" y="178856"/>
                      </a:cubicBezTo>
                      <a:lnTo>
                        <a:pt x="81646" y="201740"/>
                      </a:lnTo>
                      <a:cubicBezTo>
                        <a:pt x="81646" y="202629"/>
                        <a:pt x="81868" y="203407"/>
                        <a:pt x="82425" y="204073"/>
                      </a:cubicBezTo>
                      <a:lnTo>
                        <a:pt x="93103" y="218293"/>
                      </a:lnTo>
                      <a:cubicBezTo>
                        <a:pt x="93882" y="219293"/>
                        <a:pt x="94994" y="219848"/>
                        <a:pt x="96218" y="219848"/>
                      </a:cubicBezTo>
                      <a:cubicBezTo>
                        <a:pt x="96551" y="219848"/>
                        <a:pt x="96885" y="219848"/>
                        <a:pt x="97219" y="219737"/>
                      </a:cubicBezTo>
                      <a:cubicBezTo>
                        <a:pt x="98776" y="219293"/>
                        <a:pt x="99888" y="217960"/>
                        <a:pt x="100000" y="216404"/>
                      </a:cubicBezTo>
                      <a:lnTo>
                        <a:pt x="102113" y="196075"/>
                      </a:lnTo>
                      <a:cubicBezTo>
                        <a:pt x="102224" y="194964"/>
                        <a:pt x="101891" y="193964"/>
                        <a:pt x="101112" y="193075"/>
                      </a:cubicBezTo>
                      <a:cubicBezTo>
                        <a:pt x="100778" y="192631"/>
                        <a:pt x="100222" y="192298"/>
                        <a:pt x="99666" y="192075"/>
                      </a:cubicBezTo>
                      <a:lnTo>
                        <a:pt x="99666" y="182633"/>
                      </a:lnTo>
                      <a:cubicBezTo>
                        <a:pt x="99666" y="180744"/>
                        <a:pt x="98331" y="179189"/>
                        <a:pt x="96551" y="178856"/>
                      </a:cubicBezTo>
                      <a:cubicBezTo>
                        <a:pt x="93548" y="178300"/>
                        <a:pt x="90433" y="177189"/>
                        <a:pt x="87208" y="175523"/>
                      </a:cubicBezTo>
                      <a:close/>
                      <a:moveTo>
                        <a:pt x="93214" y="72653"/>
                      </a:moveTo>
                      <a:cubicBezTo>
                        <a:pt x="82313" y="72653"/>
                        <a:pt x="71857" y="77097"/>
                        <a:pt x="66629" y="79652"/>
                      </a:cubicBezTo>
                      <a:cubicBezTo>
                        <a:pt x="65294" y="80319"/>
                        <a:pt x="64516" y="81652"/>
                        <a:pt x="64516" y="83096"/>
                      </a:cubicBezTo>
                      <a:lnTo>
                        <a:pt x="64516" y="89872"/>
                      </a:lnTo>
                      <a:lnTo>
                        <a:pt x="62959" y="89872"/>
                      </a:lnTo>
                      <a:cubicBezTo>
                        <a:pt x="60845" y="89872"/>
                        <a:pt x="59065" y="91650"/>
                        <a:pt x="59065" y="93761"/>
                      </a:cubicBezTo>
                      <a:lnTo>
                        <a:pt x="59065" y="99982"/>
                      </a:lnTo>
                      <a:cubicBezTo>
                        <a:pt x="59065" y="101315"/>
                        <a:pt x="59733" y="102537"/>
                        <a:pt x="60845" y="103203"/>
                      </a:cubicBezTo>
                      <a:lnTo>
                        <a:pt x="64516" y="105647"/>
                      </a:lnTo>
                      <a:lnTo>
                        <a:pt x="64738" y="107202"/>
                      </a:lnTo>
                      <a:cubicBezTo>
                        <a:pt x="65962" y="116423"/>
                        <a:pt x="71079" y="128199"/>
                        <a:pt x="78531" y="138974"/>
                      </a:cubicBezTo>
                      <a:cubicBezTo>
                        <a:pt x="87875" y="152527"/>
                        <a:pt x="96663" y="158526"/>
                        <a:pt x="101223" y="158526"/>
                      </a:cubicBezTo>
                      <a:lnTo>
                        <a:pt x="121801" y="158526"/>
                      </a:lnTo>
                      <a:cubicBezTo>
                        <a:pt x="126362" y="158526"/>
                        <a:pt x="135150" y="152527"/>
                        <a:pt x="144493" y="138974"/>
                      </a:cubicBezTo>
                      <a:cubicBezTo>
                        <a:pt x="151835" y="128199"/>
                        <a:pt x="156951" y="116423"/>
                        <a:pt x="158175" y="107202"/>
                      </a:cubicBezTo>
                      <a:lnTo>
                        <a:pt x="158398" y="105647"/>
                      </a:lnTo>
                      <a:lnTo>
                        <a:pt x="162179" y="103203"/>
                      </a:lnTo>
                      <a:cubicBezTo>
                        <a:pt x="163181" y="102537"/>
                        <a:pt x="163848" y="101315"/>
                        <a:pt x="163848" y="100093"/>
                      </a:cubicBezTo>
                      <a:lnTo>
                        <a:pt x="163848" y="93761"/>
                      </a:lnTo>
                      <a:cubicBezTo>
                        <a:pt x="163848" y="91650"/>
                        <a:pt x="162179" y="89872"/>
                        <a:pt x="160066" y="89872"/>
                      </a:cubicBezTo>
                      <a:lnTo>
                        <a:pt x="157953" y="89872"/>
                      </a:lnTo>
                      <a:cubicBezTo>
                        <a:pt x="157619" y="89428"/>
                        <a:pt x="157285" y="88984"/>
                        <a:pt x="156729" y="88650"/>
                      </a:cubicBezTo>
                      <a:cubicBezTo>
                        <a:pt x="155617" y="87984"/>
                        <a:pt x="154282" y="87873"/>
                        <a:pt x="153058" y="88317"/>
                      </a:cubicBezTo>
                      <a:cubicBezTo>
                        <a:pt x="147942" y="90650"/>
                        <a:pt x="142825" y="91761"/>
                        <a:pt x="137930" y="91761"/>
                      </a:cubicBezTo>
                      <a:cubicBezTo>
                        <a:pt x="129254" y="91761"/>
                        <a:pt x="121357" y="88206"/>
                        <a:pt x="114460" y="81207"/>
                      </a:cubicBezTo>
                      <a:cubicBezTo>
                        <a:pt x="109010" y="75542"/>
                        <a:pt x="101779" y="72653"/>
                        <a:pt x="93214" y="72653"/>
                      </a:cubicBezTo>
                      <a:close/>
                      <a:moveTo>
                        <a:pt x="337631" y="69193"/>
                      </a:moveTo>
                      <a:cubicBezTo>
                        <a:pt x="342860" y="78302"/>
                        <a:pt x="347866" y="88300"/>
                        <a:pt x="352427" y="99187"/>
                      </a:cubicBezTo>
                      <a:cubicBezTo>
                        <a:pt x="361995" y="121739"/>
                        <a:pt x="369782" y="147290"/>
                        <a:pt x="375678" y="174952"/>
                      </a:cubicBezTo>
                      <a:cubicBezTo>
                        <a:pt x="403269" y="180728"/>
                        <a:pt x="428967" y="188505"/>
                        <a:pt x="451551" y="198059"/>
                      </a:cubicBezTo>
                      <a:cubicBezTo>
                        <a:pt x="462454" y="202724"/>
                        <a:pt x="472466" y="207612"/>
                        <a:pt x="481589" y="212945"/>
                      </a:cubicBezTo>
                      <a:cubicBezTo>
                        <a:pt x="456112" y="147068"/>
                        <a:pt x="403602" y="94633"/>
                        <a:pt x="337631" y="69193"/>
                      </a:cubicBezTo>
                      <a:close/>
                      <a:moveTo>
                        <a:pt x="247963" y="4093"/>
                      </a:moveTo>
                      <a:cubicBezTo>
                        <a:pt x="412725" y="4093"/>
                        <a:pt x="546670" y="137958"/>
                        <a:pt x="546670" y="302373"/>
                      </a:cubicBezTo>
                      <a:cubicBezTo>
                        <a:pt x="546670" y="466899"/>
                        <a:pt x="412725" y="600653"/>
                        <a:pt x="247963" y="600653"/>
                      </a:cubicBezTo>
                      <a:cubicBezTo>
                        <a:pt x="246295" y="600653"/>
                        <a:pt x="244626" y="600653"/>
                        <a:pt x="242957" y="600653"/>
                      </a:cubicBezTo>
                      <a:lnTo>
                        <a:pt x="242957" y="551662"/>
                      </a:lnTo>
                      <a:cubicBezTo>
                        <a:pt x="244626" y="551995"/>
                        <a:pt x="246295" y="552217"/>
                        <a:pt x="247963" y="552217"/>
                      </a:cubicBezTo>
                      <a:cubicBezTo>
                        <a:pt x="268100" y="552217"/>
                        <a:pt x="290350" y="527666"/>
                        <a:pt x="307705" y="486674"/>
                      </a:cubicBezTo>
                      <a:cubicBezTo>
                        <a:pt x="314046" y="472010"/>
                        <a:pt x="319386" y="455679"/>
                        <a:pt x="323836" y="438238"/>
                      </a:cubicBezTo>
                      <a:cubicBezTo>
                        <a:pt x="299472" y="441126"/>
                        <a:pt x="273996" y="442570"/>
                        <a:pt x="247963" y="442570"/>
                      </a:cubicBezTo>
                      <a:cubicBezTo>
                        <a:pt x="246295" y="442570"/>
                        <a:pt x="244626" y="442570"/>
                        <a:pt x="242957" y="442570"/>
                      </a:cubicBezTo>
                      <a:lnTo>
                        <a:pt x="242957" y="394024"/>
                      </a:lnTo>
                      <a:cubicBezTo>
                        <a:pt x="244626" y="394024"/>
                        <a:pt x="246295" y="394135"/>
                        <a:pt x="247963" y="394135"/>
                      </a:cubicBezTo>
                      <a:cubicBezTo>
                        <a:pt x="277778" y="394135"/>
                        <a:pt x="306703" y="392024"/>
                        <a:pt x="333848" y="388136"/>
                      </a:cubicBezTo>
                      <a:cubicBezTo>
                        <a:pt x="337742" y="361029"/>
                        <a:pt x="339856" y="332146"/>
                        <a:pt x="339856" y="302373"/>
                      </a:cubicBezTo>
                      <a:cubicBezTo>
                        <a:pt x="339856" y="272712"/>
                        <a:pt x="337742" y="243828"/>
                        <a:pt x="333848" y="216722"/>
                      </a:cubicBezTo>
                      <a:cubicBezTo>
                        <a:pt x="306703" y="212723"/>
                        <a:pt x="277778" y="210723"/>
                        <a:pt x="247963" y="210723"/>
                      </a:cubicBezTo>
                      <a:cubicBezTo>
                        <a:pt x="246295" y="210723"/>
                        <a:pt x="244626" y="210723"/>
                        <a:pt x="242957" y="210723"/>
                      </a:cubicBezTo>
                      <a:lnTo>
                        <a:pt x="242957" y="162287"/>
                      </a:lnTo>
                      <a:cubicBezTo>
                        <a:pt x="244626" y="162287"/>
                        <a:pt x="246295" y="162176"/>
                        <a:pt x="247963" y="162176"/>
                      </a:cubicBezTo>
                      <a:cubicBezTo>
                        <a:pt x="273996" y="162176"/>
                        <a:pt x="299472" y="163731"/>
                        <a:pt x="323836" y="166509"/>
                      </a:cubicBezTo>
                      <a:cubicBezTo>
                        <a:pt x="319386" y="149067"/>
                        <a:pt x="314046" y="132848"/>
                        <a:pt x="307705" y="118073"/>
                      </a:cubicBezTo>
                      <a:cubicBezTo>
                        <a:pt x="290350" y="77080"/>
                        <a:pt x="268100" y="52640"/>
                        <a:pt x="247963" y="52640"/>
                      </a:cubicBezTo>
                      <a:cubicBezTo>
                        <a:pt x="246295" y="52640"/>
                        <a:pt x="244626" y="52862"/>
                        <a:pt x="242957" y="53196"/>
                      </a:cubicBezTo>
                      <a:lnTo>
                        <a:pt x="242957" y="4204"/>
                      </a:lnTo>
                      <a:cubicBezTo>
                        <a:pt x="244626" y="4204"/>
                        <a:pt x="246295" y="4093"/>
                        <a:pt x="247963" y="4093"/>
                      </a:cubicBezTo>
                      <a:close/>
                      <a:moveTo>
                        <a:pt x="101779" y="0"/>
                      </a:moveTo>
                      <a:lnTo>
                        <a:pt x="121134" y="0"/>
                      </a:lnTo>
                      <a:cubicBezTo>
                        <a:pt x="154171" y="0"/>
                        <a:pt x="180978" y="26773"/>
                        <a:pt x="180978" y="59656"/>
                      </a:cubicBezTo>
                      <a:lnTo>
                        <a:pt x="180978" y="78430"/>
                      </a:lnTo>
                      <a:cubicBezTo>
                        <a:pt x="183203" y="81541"/>
                        <a:pt x="184315" y="85318"/>
                        <a:pt x="184315" y="89095"/>
                      </a:cubicBezTo>
                      <a:lnTo>
                        <a:pt x="184315" y="102426"/>
                      </a:lnTo>
                      <a:cubicBezTo>
                        <a:pt x="184315" y="107869"/>
                        <a:pt x="181868" y="113090"/>
                        <a:pt x="177752" y="116534"/>
                      </a:cubicBezTo>
                      <a:cubicBezTo>
                        <a:pt x="176751" y="119867"/>
                        <a:pt x="175416" y="123311"/>
                        <a:pt x="173859" y="126643"/>
                      </a:cubicBezTo>
                      <a:cubicBezTo>
                        <a:pt x="170856" y="134753"/>
                        <a:pt x="166406" y="143085"/>
                        <a:pt x="161067" y="150861"/>
                      </a:cubicBezTo>
                      <a:cubicBezTo>
                        <a:pt x="158842" y="154083"/>
                        <a:pt x="155839" y="157860"/>
                        <a:pt x="152502" y="161748"/>
                      </a:cubicBezTo>
                      <a:cubicBezTo>
                        <a:pt x="155505" y="163192"/>
                        <a:pt x="158175" y="165192"/>
                        <a:pt x="160400" y="167747"/>
                      </a:cubicBezTo>
                      <a:lnTo>
                        <a:pt x="204115" y="176412"/>
                      </a:lnTo>
                      <a:cubicBezTo>
                        <a:pt x="215461" y="178745"/>
                        <a:pt x="223692" y="188743"/>
                        <a:pt x="223692" y="200407"/>
                      </a:cubicBezTo>
                      <a:lnTo>
                        <a:pt x="223692" y="358044"/>
                      </a:lnTo>
                      <a:cubicBezTo>
                        <a:pt x="223692" y="361710"/>
                        <a:pt x="222913" y="365154"/>
                        <a:pt x="221467" y="368265"/>
                      </a:cubicBezTo>
                      <a:lnTo>
                        <a:pt x="221467" y="385484"/>
                      </a:lnTo>
                      <a:cubicBezTo>
                        <a:pt x="221467" y="397259"/>
                        <a:pt x="211901" y="406813"/>
                        <a:pt x="200110" y="406813"/>
                      </a:cubicBezTo>
                      <a:cubicBezTo>
                        <a:pt x="195772" y="406813"/>
                        <a:pt x="191879" y="405591"/>
                        <a:pt x="188431" y="403369"/>
                      </a:cubicBezTo>
                      <a:lnTo>
                        <a:pt x="188431" y="566561"/>
                      </a:lnTo>
                      <a:cubicBezTo>
                        <a:pt x="188431" y="587668"/>
                        <a:pt x="171301" y="604887"/>
                        <a:pt x="150166" y="604887"/>
                      </a:cubicBezTo>
                      <a:cubicBezTo>
                        <a:pt x="129032" y="604887"/>
                        <a:pt x="111902" y="587668"/>
                        <a:pt x="111902" y="566561"/>
                      </a:cubicBezTo>
                      <a:cubicBezTo>
                        <a:pt x="111902" y="587668"/>
                        <a:pt x="94772" y="604887"/>
                        <a:pt x="73526" y="604887"/>
                      </a:cubicBezTo>
                      <a:cubicBezTo>
                        <a:pt x="52391" y="604887"/>
                        <a:pt x="35261" y="587668"/>
                        <a:pt x="35261" y="566561"/>
                      </a:cubicBezTo>
                      <a:lnTo>
                        <a:pt x="35261" y="403369"/>
                      </a:lnTo>
                      <a:cubicBezTo>
                        <a:pt x="31924" y="405591"/>
                        <a:pt x="27920" y="406813"/>
                        <a:pt x="23582" y="406813"/>
                      </a:cubicBezTo>
                      <a:cubicBezTo>
                        <a:pt x="11791" y="406813"/>
                        <a:pt x="2225" y="397259"/>
                        <a:pt x="2225" y="385484"/>
                      </a:cubicBezTo>
                      <a:lnTo>
                        <a:pt x="2225" y="368265"/>
                      </a:lnTo>
                      <a:cubicBezTo>
                        <a:pt x="779" y="365154"/>
                        <a:pt x="0" y="361710"/>
                        <a:pt x="0" y="358044"/>
                      </a:cubicBezTo>
                      <a:lnTo>
                        <a:pt x="0" y="200296"/>
                      </a:lnTo>
                      <a:cubicBezTo>
                        <a:pt x="0" y="188743"/>
                        <a:pt x="8231" y="178745"/>
                        <a:pt x="19577" y="176412"/>
                      </a:cubicBezTo>
                      <a:lnTo>
                        <a:pt x="62625" y="167747"/>
                      </a:lnTo>
                      <a:cubicBezTo>
                        <a:pt x="64850" y="165192"/>
                        <a:pt x="67519" y="163192"/>
                        <a:pt x="70522" y="161748"/>
                      </a:cubicBezTo>
                      <a:cubicBezTo>
                        <a:pt x="67074" y="157971"/>
                        <a:pt x="64182" y="154083"/>
                        <a:pt x="61957" y="150861"/>
                      </a:cubicBezTo>
                      <a:cubicBezTo>
                        <a:pt x="56618" y="143085"/>
                        <a:pt x="52169" y="134753"/>
                        <a:pt x="49054" y="126643"/>
                      </a:cubicBezTo>
                      <a:cubicBezTo>
                        <a:pt x="47497" y="123311"/>
                        <a:pt x="46273" y="119867"/>
                        <a:pt x="45161" y="116534"/>
                      </a:cubicBezTo>
                      <a:cubicBezTo>
                        <a:pt x="41045" y="113090"/>
                        <a:pt x="38598" y="107869"/>
                        <a:pt x="38598" y="102426"/>
                      </a:cubicBezTo>
                      <a:lnTo>
                        <a:pt x="38598" y="89095"/>
                      </a:lnTo>
                      <a:cubicBezTo>
                        <a:pt x="38598" y="85318"/>
                        <a:pt x="39822" y="81541"/>
                        <a:pt x="42047" y="78430"/>
                      </a:cubicBezTo>
                      <a:lnTo>
                        <a:pt x="42047" y="59656"/>
                      </a:lnTo>
                      <a:cubicBezTo>
                        <a:pt x="42047" y="26773"/>
                        <a:pt x="68854" y="0"/>
                        <a:pt x="101779" y="0"/>
                      </a:cubicBezTo>
                      <a:close/>
                    </a:path>
                  </a:pathLst>
                </a:custGeom>
                <a:solidFill>
                  <a:schemeClr val="bg1"/>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2000" b="1" i="1">
                    <a:solidFill>
                      <a:schemeClr val="tx1"/>
                    </a:solidFill>
                  </a:endParaRPr>
                </a:p>
              </p:txBody>
            </p:sp>
          </p:grpSp>
          <p:sp>
            <p:nvSpPr>
              <p:cNvPr id="25" name="íṡļîḍê"/>
              <p:cNvSpPr/>
              <p:nvPr/>
            </p:nvSpPr>
            <p:spPr bwMode="auto">
              <a:xfrm>
                <a:off x="1131815" y="3210783"/>
                <a:ext cx="2283738" cy="6726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lnSpc>
                    <a:spcPct val="150000"/>
                  </a:lnSpc>
                </a:pPr>
                <a:r>
                  <a:rPr lang="en-US" altLang="zh-CN" sz="1100" dirty="0"/>
                  <a:t>Copy paste fonts. Choose the only option to retain text.</a:t>
                </a:r>
              </a:p>
            </p:txBody>
          </p:sp>
        </p:grpSp>
        <p:grpSp>
          <p:nvGrpSpPr>
            <p:cNvPr id="19" name="íṣ1idè"/>
            <p:cNvGrpSpPr/>
            <p:nvPr/>
          </p:nvGrpSpPr>
          <p:grpSpPr>
            <a:xfrm>
              <a:off x="1131815" y="3817157"/>
              <a:ext cx="2283738" cy="1728914"/>
              <a:chOff x="1131815" y="4081040"/>
              <a:chExt cx="2283738" cy="1728914"/>
            </a:xfrm>
          </p:grpSpPr>
          <p:grpSp>
            <p:nvGrpSpPr>
              <p:cNvPr id="20" name="ïşļiḓê"/>
              <p:cNvGrpSpPr/>
              <p:nvPr/>
            </p:nvGrpSpPr>
            <p:grpSpPr>
              <a:xfrm>
                <a:off x="1759263" y="4081040"/>
                <a:ext cx="1028842" cy="1028842"/>
                <a:chOff x="1781542" y="4018577"/>
                <a:chExt cx="1153768" cy="1153768"/>
              </a:xfrm>
            </p:grpSpPr>
            <p:sp>
              <p:nvSpPr>
                <p:cNvPr id="22" name="íSļîḑe"/>
                <p:cNvSpPr/>
                <p:nvPr/>
              </p:nvSpPr>
              <p:spPr>
                <a:xfrm>
                  <a:off x="1781542" y="4018577"/>
                  <a:ext cx="1153768" cy="1153768"/>
                </a:xfrm>
                <a:prstGeom prst="ellipse">
                  <a:avLst/>
                </a:prstGeom>
                <a:solidFill>
                  <a:schemeClr val="tx1">
                    <a:lumMod val="50000"/>
                    <a:lumOff val="50000"/>
                  </a:schemeClr>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4400"/>
                  <a:endParaRPr lang="zh-CN" altLang="en-US" sz="2000" b="1" i="1">
                    <a:solidFill>
                      <a:schemeClr val="tx1"/>
                    </a:solidFill>
                  </a:endParaRPr>
                </a:p>
              </p:txBody>
            </p:sp>
            <p:sp>
              <p:nvSpPr>
                <p:cNvPr id="23" name="işḷiḓe"/>
                <p:cNvSpPr/>
                <p:nvPr/>
              </p:nvSpPr>
              <p:spPr>
                <a:xfrm>
                  <a:off x="2096566" y="4305714"/>
                  <a:ext cx="523720" cy="579494"/>
                </a:xfrm>
                <a:custGeom>
                  <a:avLst/>
                  <a:gdLst>
                    <a:gd name="connsiteX0" fmla="*/ 481589 w 546670"/>
                    <a:gd name="connsiteY0" fmla="*/ 391913 h 604887"/>
                    <a:gd name="connsiteX1" fmla="*/ 451551 w 546670"/>
                    <a:gd name="connsiteY1" fmla="*/ 406688 h 604887"/>
                    <a:gd name="connsiteX2" fmla="*/ 375678 w 546670"/>
                    <a:gd name="connsiteY2" fmla="*/ 429906 h 604887"/>
                    <a:gd name="connsiteX3" fmla="*/ 352427 w 546670"/>
                    <a:gd name="connsiteY3" fmla="*/ 505670 h 604887"/>
                    <a:gd name="connsiteX4" fmla="*/ 337631 w 546670"/>
                    <a:gd name="connsiteY4" fmla="*/ 535554 h 604887"/>
                    <a:gd name="connsiteX5" fmla="*/ 481589 w 546670"/>
                    <a:gd name="connsiteY5" fmla="*/ 391913 h 604887"/>
                    <a:gd name="connsiteX6" fmla="*/ 384133 w 546670"/>
                    <a:gd name="connsiteY6" fmla="*/ 226609 h 604887"/>
                    <a:gd name="connsiteX7" fmla="*/ 388361 w 546670"/>
                    <a:gd name="connsiteY7" fmla="*/ 302373 h 604887"/>
                    <a:gd name="connsiteX8" fmla="*/ 384133 w 546670"/>
                    <a:gd name="connsiteY8" fmla="*/ 378137 h 604887"/>
                    <a:gd name="connsiteX9" fmla="*/ 432639 w 546670"/>
                    <a:gd name="connsiteY9" fmla="*/ 362029 h 604887"/>
                    <a:gd name="connsiteX10" fmla="*/ 498165 w 546670"/>
                    <a:gd name="connsiteY10" fmla="*/ 302373 h 604887"/>
                    <a:gd name="connsiteX11" fmla="*/ 432639 w 546670"/>
                    <a:gd name="connsiteY11" fmla="*/ 242717 h 604887"/>
                    <a:gd name="connsiteX12" fmla="*/ 384133 w 546670"/>
                    <a:gd name="connsiteY12" fmla="*/ 226609 h 604887"/>
                    <a:gd name="connsiteX13" fmla="*/ 135706 w 546670"/>
                    <a:gd name="connsiteY13" fmla="*/ 175523 h 604887"/>
                    <a:gd name="connsiteX14" fmla="*/ 126473 w 546670"/>
                    <a:gd name="connsiteY14" fmla="*/ 178856 h 604887"/>
                    <a:gd name="connsiteX15" fmla="*/ 123248 w 546670"/>
                    <a:gd name="connsiteY15" fmla="*/ 182633 h 604887"/>
                    <a:gd name="connsiteX16" fmla="*/ 123248 w 546670"/>
                    <a:gd name="connsiteY16" fmla="*/ 192075 h 604887"/>
                    <a:gd name="connsiteX17" fmla="*/ 121801 w 546670"/>
                    <a:gd name="connsiteY17" fmla="*/ 193075 h 604887"/>
                    <a:gd name="connsiteX18" fmla="*/ 120912 w 546670"/>
                    <a:gd name="connsiteY18" fmla="*/ 196075 h 604887"/>
                    <a:gd name="connsiteX19" fmla="*/ 122914 w 546670"/>
                    <a:gd name="connsiteY19" fmla="*/ 216404 h 604887"/>
                    <a:gd name="connsiteX20" fmla="*/ 125695 w 546670"/>
                    <a:gd name="connsiteY20" fmla="*/ 219737 h 604887"/>
                    <a:gd name="connsiteX21" fmla="*/ 126807 w 546670"/>
                    <a:gd name="connsiteY21" fmla="*/ 219848 h 604887"/>
                    <a:gd name="connsiteX22" fmla="*/ 129810 w 546670"/>
                    <a:gd name="connsiteY22" fmla="*/ 218293 h 604887"/>
                    <a:gd name="connsiteX23" fmla="*/ 140600 w 546670"/>
                    <a:gd name="connsiteY23" fmla="*/ 204073 h 604887"/>
                    <a:gd name="connsiteX24" fmla="*/ 141379 w 546670"/>
                    <a:gd name="connsiteY24" fmla="*/ 201740 h 604887"/>
                    <a:gd name="connsiteX25" fmla="*/ 141379 w 546670"/>
                    <a:gd name="connsiteY25" fmla="*/ 178856 h 604887"/>
                    <a:gd name="connsiteX26" fmla="*/ 139488 w 546670"/>
                    <a:gd name="connsiteY26" fmla="*/ 175634 h 604887"/>
                    <a:gd name="connsiteX27" fmla="*/ 135706 w 546670"/>
                    <a:gd name="connsiteY27" fmla="*/ 175523 h 604887"/>
                    <a:gd name="connsiteX28" fmla="*/ 87208 w 546670"/>
                    <a:gd name="connsiteY28" fmla="*/ 175523 h 604887"/>
                    <a:gd name="connsiteX29" fmla="*/ 83537 w 546670"/>
                    <a:gd name="connsiteY29" fmla="*/ 175634 h 604887"/>
                    <a:gd name="connsiteX30" fmla="*/ 81646 w 546670"/>
                    <a:gd name="connsiteY30" fmla="*/ 178856 h 604887"/>
                    <a:gd name="connsiteX31" fmla="*/ 81646 w 546670"/>
                    <a:gd name="connsiteY31" fmla="*/ 201740 h 604887"/>
                    <a:gd name="connsiteX32" fmla="*/ 82425 w 546670"/>
                    <a:gd name="connsiteY32" fmla="*/ 204073 h 604887"/>
                    <a:gd name="connsiteX33" fmla="*/ 93103 w 546670"/>
                    <a:gd name="connsiteY33" fmla="*/ 218293 h 604887"/>
                    <a:gd name="connsiteX34" fmla="*/ 96218 w 546670"/>
                    <a:gd name="connsiteY34" fmla="*/ 219848 h 604887"/>
                    <a:gd name="connsiteX35" fmla="*/ 97219 w 546670"/>
                    <a:gd name="connsiteY35" fmla="*/ 219737 h 604887"/>
                    <a:gd name="connsiteX36" fmla="*/ 100000 w 546670"/>
                    <a:gd name="connsiteY36" fmla="*/ 216404 h 604887"/>
                    <a:gd name="connsiteX37" fmla="*/ 102113 w 546670"/>
                    <a:gd name="connsiteY37" fmla="*/ 196075 h 604887"/>
                    <a:gd name="connsiteX38" fmla="*/ 101112 w 546670"/>
                    <a:gd name="connsiteY38" fmla="*/ 193075 h 604887"/>
                    <a:gd name="connsiteX39" fmla="*/ 99666 w 546670"/>
                    <a:gd name="connsiteY39" fmla="*/ 192075 h 604887"/>
                    <a:gd name="connsiteX40" fmla="*/ 99666 w 546670"/>
                    <a:gd name="connsiteY40" fmla="*/ 182633 h 604887"/>
                    <a:gd name="connsiteX41" fmla="*/ 96551 w 546670"/>
                    <a:gd name="connsiteY41" fmla="*/ 178856 h 604887"/>
                    <a:gd name="connsiteX42" fmla="*/ 87208 w 546670"/>
                    <a:gd name="connsiteY42" fmla="*/ 175523 h 604887"/>
                    <a:gd name="connsiteX43" fmla="*/ 93214 w 546670"/>
                    <a:gd name="connsiteY43" fmla="*/ 72653 h 604887"/>
                    <a:gd name="connsiteX44" fmla="*/ 66629 w 546670"/>
                    <a:gd name="connsiteY44" fmla="*/ 79652 h 604887"/>
                    <a:gd name="connsiteX45" fmla="*/ 64516 w 546670"/>
                    <a:gd name="connsiteY45" fmla="*/ 83096 h 604887"/>
                    <a:gd name="connsiteX46" fmla="*/ 64516 w 546670"/>
                    <a:gd name="connsiteY46" fmla="*/ 89872 h 604887"/>
                    <a:gd name="connsiteX47" fmla="*/ 62959 w 546670"/>
                    <a:gd name="connsiteY47" fmla="*/ 89872 h 604887"/>
                    <a:gd name="connsiteX48" fmla="*/ 59065 w 546670"/>
                    <a:gd name="connsiteY48" fmla="*/ 93761 h 604887"/>
                    <a:gd name="connsiteX49" fmla="*/ 59065 w 546670"/>
                    <a:gd name="connsiteY49" fmla="*/ 99982 h 604887"/>
                    <a:gd name="connsiteX50" fmla="*/ 60845 w 546670"/>
                    <a:gd name="connsiteY50" fmla="*/ 103203 h 604887"/>
                    <a:gd name="connsiteX51" fmla="*/ 64516 w 546670"/>
                    <a:gd name="connsiteY51" fmla="*/ 105647 h 604887"/>
                    <a:gd name="connsiteX52" fmla="*/ 64738 w 546670"/>
                    <a:gd name="connsiteY52" fmla="*/ 107202 h 604887"/>
                    <a:gd name="connsiteX53" fmla="*/ 78531 w 546670"/>
                    <a:gd name="connsiteY53" fmla="*/ 138974 h 604887"/>
                    <a:gd name="connsiteX54" fmla="*/ 101223 w 546670"/>
                    <a:gd name="connsiteY54" fmla="*/ 158526 h 604887"/>
                    <a:gd name="connsiteX55" fmla="*/ 121801 w 546670"/>
                    <a:gd name="connsiteY55" fmla="*/ 158526 h 604887"/>
                    <a:gd name="connsiteX56" fmla="*/ 144493 w 546670"/>
                    <a:gd name="connsiteY56" fmla="*/ 138974 h 604887"/>
                    <a:gd name="connsiteX57" fmla="*/ 158175 w 546670"/>
                    <a:gd name="connsiteY57" fmla="*/ 107202 h 604887"/>
                    <a:gd name="connsiteX58" fmla="*/ 158398 w 546670"/>
                    <a:gd name="connsiteY58" fmla="*/ 105647 h 604887"/>
                    <a:gd name="connsiteX59" fmla="*/ 162179 w 546670"/>
                    <a:gd name="connsiteY59" fmla="*/ 103203 h 604887"/>
                    <a:gd name="connsiteX60" fmla="*/ 163848 w 546670"/>
                    <a:gd name="connsiteY60" fmla="*/ 100093 h 604887"/>
                    <a:gd name="connsiteX61" fmla="*/ 163848 w 546670"/>
                    <a:gd name="connsiteY61" fmla="*/ 93761 h 604887"/>
                    <a:gd name="connsiteX62" fmla="*/ 160066 w 546670"/>
                    <a:gd name="connsiteY62" fmla="*/ 89872 h 604887"/>
                    <a:gd name="connsiteX63" fmla="*/ 157953 w 546670"/>
                    <a:gd name="connsiteY63" fmla="*/ 89872 h 604887"/>
                    <a:gd name="connsiteX64" fmla="*/ 156729 w 546670"/>
                    <a:gd name="connsiteY64" fmla="*/ 88650 h 604887"/>
                    <a:gd name="connsiteX65" fmla="*/ 153058 w 546670"/>
                    <a:gd name="connsiteY65" fmla="*/ 88317 h 604887"/>
                    <a:gd name="connsiteX66" fmla="*/ 137930 w 546670"/>
                    <a:gd name="connsiteY66" fmla="*/ 91761 h 604887"/>
                    <a:gd name="connsiteX67" fmla="*/ 114460 w 546670"/>
                    <a:gd name="connsiteY67" fmla="*/ 81207 h 604887"/>
                    <a:gd name="connsiteX68" fmla="*/ 93214 w 546670"/>
                    <a:gd name="connsiteY68" fmla="*/ 72653 h 604887"/>
                    <a:gd name="connsiteX69" fmla="*/ 337631 w 546670"/>
                    <a:gd name="connsiteY69" fmla="*/ 69193 h 604887"/>
                    <a:gd name="connsiteX70" fmla="*/ 352427 w 546670"/>
                    <a:gd name="connsiteY70" fmla="*/ 99187 h 604887"/>
                    <a:gd name="connsiteX71" fmla="*/ 375678 w 546670"/>
                    <a:gd name="connsiteY71" fmla="*/ 174952 h 604887"/>
                    <a:gd name="connsiteX72" fmla="*/ 451551 w 546670"/>
                    <a:gd name="connsiteY72" fmla="*/ 198059 h 604887"/>
                    <a:gd name="connsiteX73" fmla="*/ 481589 w 546670"/>
                    <a:gd name="connsiteY73" fmla="*/ 212945 h 604887"/>
                    <a:gd name="connsiteX74" fmla="*/ 337631 w 546670"/>
                    <a:gd name="connsiteY74" fmla="*/ 69193 h 604887"/>
                    <a:gd name="connsiteX75" fmla="*/ 247963 w 546670"/>
                    <a:gd name="connsiteY75" fmla="*/ 4093 h 604887"/>
                    <a:gd name="connsiteX76" fmla="*/ 546670 w 546670"/>
                    <a:gd name="connsiteY76" fmla="*/ 302373 h 604887"/>
                    <a:gd name="connsiteX77" fmla="*/ 247963 w 546670"/>
                    <a:gd name="connsiteY77" fmla="*/ 600653 h 604887"/>
                    <a:gd name="connsiteX78" fmla="*/ 242957 w 546670"/>
                    <a:gd name="connsiteY78" fmla="*/ 600653 h 604887"/>
                    <a:gd name="connsiteX79" fmla="*/ 242957 w 546670"/>
                    <a:gd name="connsiteY79" fmla="*/ 551662 h 604887"/>
                    <a:gd name="connsiteX80" fmla="*/ 247963 w 546670"/>
                    <a:gd name="connsiteY80" fmla="*/ 552217 h 604887"/>
                    <a:gd name="connsiteX81" fmla="*/ 307705 w 546670"/>
                    <a:gd name="connsiteY81" fmla="*/ 486674 h 604887"/>
                    <a:gd name="connsiteX82" fmla="*/ 323836 w 546670"/>
                    <a:gd name="connsiteY82" fmla="*/ 438238 h 604887"/>
                    <a:gd name="connsiteX83" fmla="*/ 247963 w 546670"/>
                    <a:gd name="connsiteY83" fmla="*/ 442570 h 604887"/>
                    <a:gd name="connsiteX84" fmla="*/ 242957 w 546670"/>
                    <a:gd name="connsiteY84" fmla="*/ 442570 h 604887"/>
                    <a:gd name="connsiteX85" fmla="*/ 242957 w 546670"/>
                    <a:gd name="connsiteY85" fmla="*/ 394024 h 604887"/>
                    <a:gd name="connsiteX86" fmla="*/ 247963 w 546670"/>
                    <a:gd name="connsiteY86" fmla="*/ 394135 h 604887"/>
                    <a:gd name="connsiteX87" fmla="*/ 333848 w 546670"/>
                    <a:gd name="connsiteY87" fmla="*/ 388136 h 604887"/>
                    <a:gd name="connsiteX88" fmla="*/ 339856 w 546670"/>
                    <a:gd name="connsiteY88" fmla="*/ 302373 h 604887"/>
                    <a:gd name="connsiteX89" fmla="*/ 333848 w 546670"/>
                    <a:gd name="connsiteY89" fmla="*/ 216722 h 604887"/>
                    <a:gd name="connsiteX90" fmla="*/ 247963 w 546670"/>
                    <a:gd name="connsiteY90" fmla="*/ 210723 h 604887"/>
                    <a:gd name="connsiteX91" fmla="*/ 242957 w 546670"/>
                    <a:gd name="connsiteY91" fmla="*/ 210723 h 604887"/>
                    <a:gd name="connsiteX92" fmla="*/ 242957 w 546670"/>
                    <a:gd name="connsiteY92" fmla="*/ 162287 h 604887"/>
                    <a:gd name="connsiteX93" fmla="*/ 247963 w 546670"/>
                    <a:gd name="connsiteY93" fmla="*/ 162176 h 604887"/>
                    <a:gd name="connsiteX94" fmla="*/ 323836 w 546670"/>
                    <a:gd name="connsiteY94" fmla="*/ 166509 h 604887"/>
                    <a:gd name="connsiteX95" fmla="*/ 307705 w 546670"/>
                    <a:gd name="connsiteY95" fmla="*/ 118073 h 604887"/>
                    <a:gd name="connsiteX96" fmla="*/ 247963 w 546670"/>
                    <a:gd name="connsiteY96" fmla="*/ 52640 h 604887"/>
                    <a:gd name="connsiteX97" fmla="*/ 242957 w 546670"/>
                    <a:gd name="connsiteY97" fmla="*/ 53196 h 604887"/>
                    <a:gd name="connsiteX98" fmla="*/ 242957 w 546670"/>
                    <a:gd name="connsiteY98" fmla="*/ 4204 h 604887"/>
                    <a:gd name="connsiteX99" fmla="*/ 247963 w 546670"/>
                    <a:gd name="connsiteY99" fmla="*/ 4093 h 604887"/>
                    <a:gd name="connsiteX100" fmla="*/ 101779 w 546670"/>
                    <a:gd name="connsiteY100" fmla="*/ 0 h 604887"/>
                    <a:gd name="connsiteX101" fmla="*/ 121134 w 546670"/>
                    <a:gd name="connsiteY101" fmla="*/ 0 h 604887"/>
                    <a:gd name="connsiteX102" fmla="*/ 180978 w 546670"/>
                    <a:gd name="connsiteY102" fmla="*/ 59656 h 604887"/>
                    <a:gd name="connsiteX103" fmla="*/ 180978 w 546670"/>
                    <a:gd name="connsiteY103" fmla="*/ 78430 h 604887"/>
                    <a:gd name="connsiteX104" fmla="*/ 184315 w 546670"/>
                    <a:gd name="connsiteY104" fmla="*/ 89095 h 604887"/>
                    <a:gd name="connsiteX105" fmla="*/ 184315 w 546670"/>
                    <a:gd name="connsiteY105" fmla="*/ 102426 h 604887"/>
                    <a:gd name="connsiteX106" fmla="*/ 177752 w 546670"/>
                    <a:gd name="connsiteY106" fmla="*/ 116534 h 604887"/>
                    <a:gd name="connsiteX107" fmla="*/ 173859 w 546670"/>
                    <a:gd name="connsiteY107" fmla="*/ 126643 h 604887"/>
                    <a:gd name="connsiteX108" fmla="*/ 161067 w 546670"/>
                    <a:gd name="connsiteY108" fmla="*/ 150861 h 604887"/>
                    <a:gd name="connsiteX109" fmla="*/ 152502 w 546670"/>
                    <a:gd name="connsiteY109" fmla="*/ 161748 h 604887"/>
                    <a:gd name="connsiteX110" fmla="*/ 160400 w 546670"/>
                    <a:gd name="connsiteY110" fmla="*/ 167747 h 604887"/>
                    <a:gd name="connsiteX111" fmla="*/ 204115 w 546670"/>
                    <a:gd name="connsiteY111" fmla="*/ 176412 h 604887"/>
                    <a:gd name="connsiteX112" fmla="*/ 223692 w 546670"/>
                    <a:gd name="connsiteY112" fmla="*/ 200407 h 604887"/>
                    <a:gd name="connsiteX113" fmla="*/ 223692 w 546670"/>
                    <a:gd name="connsiteY113" fmla="*/ 358044 h 604887"/>
                    <a:gd name="connsiteX114" fmla="*/ 221467 w 546670"/>
                    <a:gd name="connsiteY114" fmla="*/ 368265 h 604887"/>
                    <a:gd name="connsiteX115" fmla="*/ 221467 w 546670"/>
                    <a:gd name="connsiteY115" fmla="*/ 385484 h 604887"/>
                    <a:gd name="connsiteX116" fmla="*/ 200110 w 546670"/>
                    <a:gd name="connsiteY116" fmla="*/ 406813 h 604887"/>
                    <a:gd name="connsiteX117" fmla="*/ 188431 w 546670"/>
                    <a:gd name="connsiteY117" fmla="*/ 403369 h 604887"/>
                    <a:gd name="connsiteX118" fmla="*/ 188431 w 546670"/>
                    <a:gd name="connsiteY118" fmla="*/ 566561 h 604887"/>
                    <a:gd name="connsiteX119" fmla="*/ 150166 w 546670"/>
                    <a:gd name="connsiteY119" fmla="*/ 604887 h 604887"/>
                    <a:gd name="connsiteX120" fmla="*/ 111902 w 546670"/>
                    <a:gd name="connsiteY120" fmla="*/ 566561 h 604887"/>
                    <a:gd name="connsiteX121" fmla="*/ 73526 w 546670"/>
                    <a:gd name="connsiteY121" fmla="*/ 604887 h 604887"/>
                    <a:gd name="connsiteX122" fmla="*/ 35261 w 546670"/>
                    <a:gd name="connsiteY122" fmla="*/ 566561 h 604887"/>
                    <a:gd name="connsiteX123" fmla="*/ 35261 w 546670"/>
                    <a:gd name="connsiteY123" fmla="*/ 403369 h 604887"/>
                    <a:gd name="connsiteX124" fmla="*/ 23582 w 546670"/>
                    <a:gd name="connsiteY124" fmla="*/ 406813 h 604887"/>
                    <a:gd name="connsiteX125" fmla="*/ 2225 w 546670"/>
                    <a:gd name="connsiteY125" fmla="*/ 385484 h 604887"/>
                    <a:gd name="connsiteX126" fmla="*/ 2225 w 546670"/>
                    <a:gd name="connsiteY126" fmla="*/ 368265 h 604887"/>
                    <a:gd name="connsiteX127" fmla="*/ 0 w 546670"/>
                    <a:gd name="connsiteY127" fmla="*/ 358044 h 604887"/>
                    <a:gd name="connsiteX128" fmla="*/ 0 w 546670"/>
                    <a:gd name="connsiteY128" fmla="*/ 200296 h 604887"/>
                    <a:gd name="connsiteX129" fmla="*/ 19577 w 546670"/>
                    <a:gd name="connsiteY129" fmla="*/ 176412 h 604887"/>
                    <a:gd name="connsiteX130" fmla="*/ 62625 w 546670"/>
                    <a:gd name="connsiteY130" fmla="*/ 167747 h 604887"/>
                    <a:gd name="connsiteX131" fmla="*/ 70522 w 546670"/>
                    <a:gd name="connsiteY131" fmla="*/ 161748 h 604887"/>
                    <a:gd name="connsiteX132" fmla="*/ 61957 w 546670"/>
                    <a:gd name="connsiteY132" fmla="*/ 150861 h 604887"/>
                    <a:gd name="connsiteX133" fmla="*/ 49054 w 546670"/>
                    <a:gd name="connsiteY133" fmla="*/ 126643 h 604887"/>
                    <a:gd name="connsiteX134" fmla="*/ 45161 w 546670"/>
                    <a:gd name="connsiteY134" fmla="*/ 116534 h 604887"/>
                    <a:gd name="connsiteX135" fmla="*/ 38598 w 546670"/>
                    <a:gd name="connsiteY135" fmla="*/ 102426 h 604887"/>
                    <a:gd name="connsiteX136" fmla="*/ 38598 w 546670"/>
                    <a:gd name="connsiteY136" fmla="*/ 89095 h 604887"/>
                    <a:gd name="connsiteX137" fmla="*/ 42047 w 546670"/>
                    <a:gd name="connsiteY137" fmla="*/ 78430 h 604887"/>
                    <a:gd name="connsiteX138" fmla="*/ 42047 w 546670"/>
                    <a:gd name="connsiteY138" fmla="*/ 59656 h 604887"/>
                    <a:gd name="connsiteX139" fmla="*/ 101779 w 546670"/>
                    <a:gd name="connsiteY139" fmla="*/ 0 h 604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546670" h="604887">
                      <a:moveTo>
                        <a:pt x="481589" y="391913"/>
                      </a:moveTo>
                      <a:cubicBezTo>
                        <a:pt x="472466" y="397134"/>
                        <a:pt x="462454" y="402133"/>
                        <a:pt x="451551" y="406688"/>
                      </a:cubicBezTo>
                      <a:cubicBezTo>
                        <a:pt x="428967" y="416242"/>
                        <a:pt x="403269" y="424018"/>
                        <a:pt x="375678" y="429906"/>
                      </a:cubicBezTo>
                      <a:cubicBezTo>
                        <a:pt x="369782" y="457457"/>
                        <a:pt x="361995" y="483008"/>
                        <a:pt x="352427" y="505670"/>
                      </a:cubicBezTo>
                      <a:cubicBezTo>
                        <a:pt x="347866" y="516446"/>
                        <a:pt x="342860" y="526444"/>
                        <a:pt x="337631" y="535554"/>
                      </a:cubicBezTo>
                      <a:cubicBezTo>
                        <a:pt x="403602" y="510225"/>
                        <a:pt x="456112" y="457790"/>
                        <a:pt x="481589" y="391913"/>
                      </a:cubicBezTo>
                      <a:close/>
                      <a:moveTo>
                        <a:pt x="384133" y="226609"/>
                      </a:moveTo>
                      <a:cubicBezTo>
                        <a:pt x="386915" y="251049"/>
                        <a:pt x="388361" y="276489"/>
                        <a:pt x="388361" y="302373"/>
                      </a:cubicBezTo>
                      <a:cubicBezTo>
                        <a:pt x="388361" y="328369"/>
                        <a:pt x="386915" y="353697"/>
                        <a:pt x="384133" y="378137"/>
                      </a:cubicBezTo>
                      <a:cubicBezTo>
                        <a:pt x="401600" y="373694"/>
                        <a:pt x="417842" y="368250"/>
                        <a:pt x="432639" y="362029"/>
                      </a:cubicBezTo>
                      <a:cubicBezTo>
                        <a:pt x="473690" y="344699"/>
                        <a:pt x="498165" y="322370"/>
                        <a:pt x="498165" y="302373"/>
                      </a:cubicBezTo>
                      <a:cubicBezTo>
                        <a:pt x="498165" y="282377"/>
                        <a:pt x="473690" y="260047"/>
                        <a:pt x="432639" y="242717"/>
                      </a:cubicBezTo>
                      <a:cubicBezTo>
                        <a:pt x="417842" y="236496"/>
                        <a:pt x="401600" y="231164"/>
                        <a:pt x="384133" y="226609"/>
                      </a:cubicBezTo>
                      <a:close/>
                      <a:moveTo>
                        <a:pt x="135706" y="175523"/>
                      </a:moveTo>
                      <a:cubicBezTo>
                        <a:pt x="132591" y="177189"/>
                        <a:pt x="129477" y="178300"/>
                        <a:pt x="126473" y="178856"/>
                      </a:cubicBezTo>
                      <a:cubicBezTo>
                        <a:pt x="124582" y="179189"/>
                        <a:pt x="123248" y="180744"/>
                        <a:pt x="123248" y="182633"/>
                      </a:cubicBezTo>
                      <a:lnTo>
                        <a:pt x="123248" y="192075"/>
                      </a:lnTo>
                      <a:cubicBezTo>
                        <a:pt x="122691" y="192298"/>
                        <a:pt x="122246" y="192631"/>
                        <a:pt x="121801" y="193075"/>
                      </a:cubicBezTo>
                      <a:cubicBezTo>
                        <a:pt x="121134" y="193964"/>
                        <a:pt x="120689" y="194964"/>
                        <a:pt x="120912" y="196075"/>
                      </a:cubicBezTo>
                      <a:lnTo>
                        <a:pt x="122914" y="216404"/>
                      </a:lnTo>
                      <a:cubicBezTo>
                        <a:pt x="123136" y="217960"/>
                        <a:pt x="124249" y="219293"/>
                        <a:pt x="125695" y="219737"/>
                      </a:cubicBezTo>
                      <a:cubicBezTo>
                        <a:pt x="126028" y="219737"/>
                        <a:pt x="126473" y="219848"/>
                        <a:pt x="126807" y="219848"/>
                      </a:cubicBezTo>
                      <a:cubicBezTo>
                        <a:pt x="127919" y="219848"/>
                        <a:pt x="129032" y="219293"/>
                        <a:pt x="129810" y="218293"/>
                      </a:cubicBezTo>
                      <a:lnTo>
                        <a:pt x="140600" y="204073"/>
                      </a:lnTo>
                      <a:cubicBezTo>
                        <a:pt x="141045" y="203407"/>
                        <a:pt x="141379" y="202629"/>
                        <a:pt x="141379" y="201740"/>
                      </a:cubicBezTo>
                      <a:lnTo>
                        <a:pt x="141379" y="178856"/>
                      </a:lnTo>
                      <a:cubicBezTo>
                        <a:pt x="141379" y="177523"/>
                        <a:pt x="140600" y="176301"/>
                        <a:pt x="139488" y="175634"/>
                      </a:cubicBezTo>
                      <a:cubicBezTo>
                        <a:pt x="138375" y="174968"/>
                        <a:pt x="136929" y="174856"/>
                        <a:pt x="135706" y="175523"/>
                      </a:cubicBezTo>
                      <a:close/>
                      <a:moveTo>
                        <a:pt x="87208" y="175523"/>
                      </a:moveTo>
                      <a:cubicBezTo>
                        <a:pt x="86095" y="174856"/>
                        <a:pt x="84649" y="174968"/>
                        <a:pt x="83537" y="175634"/>
                      </a:cubicBezTo>
                      <a:cubicBezTo>
                        <a:pt x="82313" y="176301"/>
                        <a:pt x="81646" y="177523"/>
                        <a:pt x="81646" y="178856"/>
                      </a:cubicBezTo>
                      <a:lnTo>
                        <a:pt x="81646" y="201740"/>
                      </a:lnTo>
                      <a:cubicBezTo>
                        <a:pt x="81646" y="202629"/>
                        <a:pt x="81868" y="203407"/>
                        <a:pt x="82425" y="204073"/>
                      </a:cubicBezTo>
                      <a:lnTo>
                        <a:pt x="93103" y="218293"/>
                      </a:lnTo>
                      <a:cubicBezTo>
                        <a:pt x="93882" y="219293"/>
                        <a:pt x="94994" y="219848"/>
                        <a:pt x="96218" y="219848"/>
                      </a:cubicBezTo>
                      <a:cubicBezTo>
                        <a:pt x="96551" y="219848"/>
                        <a:pt x="96885" y="219848"/>
                        <a:pt x="97219" y="219737"/>
                      </a:cubicBezTo>
                      <a:cubicBezTo>
                        <a:pt x="98776" y="219293"/>
                        <a:pt x="99888" y="217960"/>
                        <a:pt x="100000" y="216404"/>
                      </a:cubicBezTo>
                      <a:lnTo>
                        <a:pt x="102113" y="196075"/>
                      </a:lnTo>
                      <a:cubicBezTo>
                        <a:pt x="102224" y="194964"/>
                        <a:pt x="101891" y="193964"/>
                        <a:pt x="101112" y="193075"/>
                      </a:cubicBezTo>
                      <a:cubicBezTo>
                        <a:pt x="100778" y="192631"/>
                        <a:pt x="100222" y="192298"/>
                        <a:pt x="99666" y="192075"/>
                      </a:cubicBezTo>
                      <a:lnTo>
                        <a:pt x="99666" y="182633"/>
                      </a:lnTo>
                      <a:cubicBezTo>
                        <a:pt x="99666" y="180744"/>
                        <a:pt x="98331" y="179189"/>
                        <a:pt x="96551" y="178856"/>
                      </a:cubicBezTo>
                      <a:cubicBezTo>
                        <a:pt x="93548" y="178300"/>
                        <a:pt x="90433" y="177189"/>
                        <a:pt x="87208" y="175523"/>
                      </a:cubicBezTo>
                      <a:close/>
                      <a:moveTo>
                        <a:pt x="93214" y="72653"/>
                      </a:moveTo>
                      <a:cubicBezTo>
                        <a:pt x="82313" y="72653"/>
                        <a:pt x="71857" y="77097"/>
                        <a:pt x="66629" y="79652"/>
                      </a:cubicBezTo>
                      <a:cubicBezTo>
                        <a:pt x="65294" y="80319"/>
                        <a:pt x="64516" y="81652"/>
                        <a:pt x="64516" y="83096"/>
                      </a:cubicBezTo>
                      <a:lnTo>
                        <a:pt x="64516" y="89872"/>
                      </a:lnTo>
                      <a:lnTo>
                        <a:pt x="62959" y="89872"/>
                      </a:lnTo>
                      <a:cubicBezTo>
                        <a:pt x="60845" y="89872"/>
                        <a:pt x="59065" y="91650"/>
                        <a:pt x="59065" y="93761"/>
                      </a:cubicBezTo>
                      <a:lnTo>
                        <a:pt x="59065" y="99982"/>
                      </a:lnTo>
                      <a:cubicBezTo>
                        <a:pt x="59065" y="101315"/>
                        <a:pt x="59733" y="102537"/>
                        <a:pt x="60845" y="103203"/>
                      </a:cubicBezTo>
                      <a:lnTo>
                        <a:pt x="64516" y="105647"/>
                      </a:lnTo>
                      <a:lnTo>
                        <a:pt x="64738" y="107202"/>
                      </a:lnTo>
                      <a:cubicBezTo>
                        <a:pt x="65962" y="116423"/>
                        <a:pt x="71079" y="128199"/>
                        <a:pt x="78531" y="138974"/>
                      </a:cubicBezTo>
                      <a:cubicBezTo>
                        <a:pt x="87875" y="152527"/>
                        <a:pt x="96663" y="158526"/>
                        <a:pt x="101223" y="158526"/>
                      </a:cubicBezTo>
                      <a:lnTo>
                        <a:pt x="121801" y="158526"/>
                      </a:lnTo>
                      <a:cubicBezTo>
                        <a:pt x="126362" y="158526"/>
                        <a:pt x="135150" y="152527"/>
                        <a:pt x="144493" y="138974"/>
                      </a:cubicBezTo>
                      <a:cubicBezTo>
                        <a:pt x="151835" y="128199"/>
                        <a:pt x="156951" y="116423"/>
                        <a:pt x="158175" y="107202"/>
                      </a:cubicBezTo>
                      <a:lnTo>
                        <a:pt x="158398" y="105647"/>
                      </a:lnTo>
                      <a:lnTo>
                        <a:pt x="162179" y="103203"/>
                      </a:lnTo>
                      <a:cubicBezTo>
                        <a:pt x="163181" y="102537"/>
                        <a:pt x="163848" y="101315"/>
                        <a:pt x="163848" y="100093"/>
                      </a:cubicBezTo>
                      <a:lnTo>
                        <a:pt x="163848" y="93761"/>
                      </a:lnTo>
                      <a:cubicBezTo>
                        <a:pt x="163848" y="91650"/>
                        <a:pt x="162179" y="89872"/>
                        <a:pt x="160066" y="89872"/>
                      </a:cubicBezTo>
                      <a:lnTo>
                        <a:pt x="157953" y="89872"/>
                      </a:lnTo>
                      <a:cubicBezTo>
                        <a:pt x="157619" y="89428"/>
                        <a:pt x="157285" y="88984"/>
                        <a:pt x="156729" y="88650"/>
                      </a:cubicBezTo>
                      <a:cubicBezTo>
                        <a:pt x="155617" y="87984"/>
                        <a:pt x="154282" y="87873"/>
                        <a:pt x="153058" y="88317"/>
                      </a:cubicBezTo>
                      <a:cubicBezTo>
                        <a:pt x="147942" y="90650"/>
                        <a:pt x="142825" y="91761"/>
                        <a:pt x="137930" y="91761"/>
                      </a:cubicBezTo>
                      <a:cubicBezTo>
                        <a:pt x="129254" y="91761"/>
                        <a:pt x="121357" y="88206"/>
                        <a:pt x="114460" y="81207"/>
                      </a:cubicBezTo>
                      <a:cubicBezTo>
                        <a:pt x="109010" y="75542"/>
                        <a:pt x="101779" y="72653"/>
                        <a:pt x="93214" y="72653"/>
                      </a:cubicBezTo>
                      <a:close/>
                      <a:moveTo>
                        <a:pt x="337631" y="69193"/>
                      </a:moveTo>
                      <a:cubicBezTo>
                        <a:pt x="342860" y="78302"/>
                        <a:pt x="347866" y="88300"/>
                        <a:pt x="352427" y="99187"/>
                      </a:cubicBezTo>
                      <a:cubicBezTo>
                        <a:pt x="361995" y="121739"/>
                        <a:pt x="369782" y="147290"/>
                        <a:pt x="375678" y="174952"/>
                      </a:cubicBezTo>
                      <a:cubicBezTo>
                        <a:pt x="403269" y="180728"/>
                        <a:pt x="428967" y="188505"/>
                        <a:pt x="451551" y="198059"/>
                      </a:cubicBezTo>
                      <a:cubicBezTo>
                        <a:pt x="462454" y="202724"/>
                        <a:pt x="472466" y="207612"/>
                        <a:pt x="481589" y="212945"/>
                      </a:cubicBezTo>
                      <a:cubicBezTo>
                        <a:pt x="456112" y="147068"/>
                        <a:pt x="403602" y="94633"/>
                        <a:pt x="337631" y="69193"/>
                      </a:cubicBezTo>
                      <a:close/>
                      <a:moveTo>
                        <a:pt x="247963" y="4093"/>
                      </a:moveTo>
                      <a:cubicBezTo>
                        <a:pt x="412725" y="4093"/>
                        <a:pt x="546670" y="137958"/>
                        <a:pt x="546670" y="302373"/>
                      </a:cubicBezTo>
                      <a:cubicBezTo>
                        <a:pt x="546670" y="466899"/>
                        <a:pt x="412725" y="600653"/>
                        <a:pt x="247963" y="600653"/>
                      </a:cubicBezTo>
                      <a:cubicBezTo>
                        <a:pt x="246295" y="600653"/>
                        <a:pt x="244626" y="600653"/>
                        <a:pt x="242957" y="600653"/>
                      </a:cubicBezTo>
                      <a:lnTo>
                        <a:pt x="242957" y="551662"/>
                      </a:lnTo>
                      <a:cubicBezTo>
                        <a:pt x="244626" y="551995"/>
                        <a:pt x="246295" y="552217"/>
                        <a:pt x="247963" y="552217"/>
                      </a:cubicBezTo>
                      <a:cubicBezTo>
                        <a:pt x="268100" y="552217"/>
                        <a:pt x="290350" y="527666"/>
                        <a:pt x="307705" y="486674"/>
                      </a:cubicBezTo>
                      <a:cubicBezTo>
                        <a:pt x="314046" y="472010"/>
                        <a:pt x="319386" y="455679"/>
                        <a:pt x="323836" y="438238"/>
                      </a:cubicBezTo>
                      <a:cubicBezTo>
                        <a:pt x="299472" y="441126"/>
                        <a:pt x="273996" y="442570"/>
                        <a:pt x="247963" y="442570"/>
                      </a:cubicBezTo>
                      <a:cubicBezTo>
                        <a:pt x="246295" y="442570"/>
                        <a:pt x="244626" y="442570"/>
                        <a:pt x="242957" y="442570"/>
                      </a:cubicBezTo>
                      <a:lnTo>
                        <a:pt x="242957" y="394024"/>
                      </a:lnTo>
                      <a:cubicBezTo>
                        <a:pt x="244626" y="394024"/>
                        <a:pt x="246295" y="394135"/>
                        <a:pt x="247963" y="394135"/>
                      </a:cubicBezTo>
                      <a:cubicBezTo>
                        <a:pt x="277778" y="394135"/>
                        <a:pt x="306703" y="392024"/>
                        <a:pt x="333848" y="388136"/>
                      </a:cubicBezTo>
                      <a:cubicBezTo>
                        <a:pt x="337742" y="361029"/>
                        <a:pt x="339856" y="332146"/>
                        <a:pt x="339856" y="302373"/>
                      </a:cubicBezTo>
                      <a:cubicBezTo>
                        <a:pt x="339856" y="272712"/>
                        <a:pt x="337742" y="243828"/>
                        <a:pt x="333848" y="216722"/>
                      </a:cubicBezTo>
                      <a:cubicBezTo>
                        <a:pt x="306703" y="212723"/>
                        <a:pt x="277778" y="210723"/>
                        <a:pt x="247963" y="210723"/>
                      </a:cubicBezTo>
                      <a:cubicBezTo>
                        <a:pt x="246295" y="210723"/>
                        <a:pt x="244626" y="210723"/>
                        <a:pt x="242957" y="210723"/>
                      </a:cubicBezTo>
                      <a:lnTo>
                        <a:pt x="242957" y="162287"/>
                      </a:lnTo>
                      <a:cubicBezTo>
                        <a:pt x="244626" y="162287"/>
                        <a:pt x="246295" y="162176"/>
                        <a:pt x="247963" y="162176"/>
                      </a:cubicBezTo>
                      <a:cubicBezTo>
                        <a:pt x="273996" y="162176"/>
                        <a:pt x="299472" y="163731"/>
                        <a:pt x="323836" y="166509"/>
                      </a:cubicBezTo>
                      <a:cubicBezTo>
                        <a:pt x="319386" y="149067"/>
                        <a:pt x="314046" y="132848"/>
                        <a:pt x="307705" y="118073"/>
                      </a:cubicBezTo>
                      <a:cubicBezTo>
                        <a:pt x="290350" y="77080"/>
                        <a:pt x="268100" y="52640"/>
                        <a:pt x="247963" y="52640"/>
                      </a:cubicBezTo>
                      <a:cubicBezTo>
                        <a:pt x="246295" y="52640"/>
                        <a:pt x="244626" y="52862"/>
                        <a:pt x="242957" y="53196"/>
                      </a:cubicBezTo>
                      <a:lnTo>
                        <a:pt x="242957" y="4204"/>
                      </a:lnTo>
                      <a:cubicBezTo>
                        <a:pt x="244626" y="4204"/>
                        <a:pt x="246295" y="4093"/>
                        <a:pt x="247963" y="4093"/>
                      </a:cubicBezTo>
                      <a:close/>
                      <a:moveTo>
                        <a:pt x="101779" y="0"/>
                      </a:moveTo>
                      <a:lnTo>
                        <a:pt x="121134" y="0"/>
                      </a:lnTo>
                      <a:cubicBezTo>
                        <a:pt x="154171" y="0"/>
                        <a:pt x="180978" y="26773"/>
                        <a:pt x="180978" y="59656"/>
                      </a:cubicBezTo>
                      <a:lnTo>
                        <a:pt x="180978" y="78430"/>
                      </a:lnTo>
                      <a:cubicBezTo>
                        <a:pt x="183203" y="81541"/>
                        <a:pt x="184315" y="85318"/>
                        <a:pt x="184315" y="89095"/>
                      </a:cubicBezTo>
                      <a:lnTo>
                        <a:pt x="184315" y="102426"/>
                      </a:lnTo>
                      <a:cubicBezTo>
                        <a:pt x="184315" y="107869"/>
                        <a:pt x="181868" y="113090"/>
                        <a:pt x="177752" y="116534"/>
                      </a:cubicBezTo>
                      <a:cubicBezTo>
                        <a:pt x="176751" y="119867"/>
                        <a:pt x="175416" y="123311"/>
                        <a:pt x="173859" y="126643"/>
                      </a:cubicBezTo>
                      <a:cubicBezTo>
                        <a:pt x="170856" y="134753"/>
                        <a:pt x="166406" y="143085"/>
                        <a:pt x="161067" y="150861"/>
                      </a:cubicBezTo>
                      <a:cubicBezTo>
                        <a:pt x="158842" y="154083"/>
                        <a:pt x="155839" y="157860"/>
                        <a:pt x="152502" y="161748"/>
                      </a:cubicBezTo>
                      <a:cubicBezTo>
                        <a:pt x="155505" y="163192"/>
                        <a:pt x="158175" y="165192"/>
                        <a:pt x="160400" y="167747"/>
                      </a:cubicBezTo>
                      <a:lnTo>
                        <a:pt x="204115" y="176412"/>
                      </a:lnTo>
                      <a:cubicBezTo>
                        <a:pt x="215461" y="178745"/>
                        <a:pt x="223692" y="188743"/>
                        <a:pt x="223692" y="200407"/>
                      </a:cubicBezTo>
                      <a:lnTo>
                        <a:pt x="223692" y="358044"/>
                      </a:lnTo>
                      <a:cubicBezTo>
                        <a:pt x="223692" y="361710"/>
                        <a:pt x="222913" y="365154"/>
                        <a:pt x="221467" y="368265"/>
                      </a:cubicBezTo>
                      <a:lnTo>
                        <a:pt x="221467" y="385484"/>
                      </a:lnTo>
                      <a:cubicBezTo>
                        <a:pt x="221467" y="397259"/>
                        <a:pt x="211901" y="406813"/>
                        <a:pt x="200110" y="406813"/>
                      </a:cubicBezTo>
                      <a:cubicBezTo>
                        <a:pt x="195772" y="406813"/>
                        <a:pt x="191879" y="405591"/>
                        <a:pt x="188431" y="403369"/>
                      </a:cubicBezTo>
                      <a:lnTo>
                        <a:pt x="188431" y="566561"/>
                      </a:lnTo>
                      <a:cubicBezTo>
                        <a:pt x="188431" y="587668"/>
                        <a:pt x="171301" y="604887"/>
                        <a:pt x="150166" y="604887"/>
                      </a:cubicBezTo>
                      <a:cubicBezTo>
                        <a:pt x="129032" y="604887"/>
                        <a:pt x="111902" y="587668"/>
                        <a:pt x="111902" y="566561"/>
                      </a:cubicBezTo>
                      <a:cubicBezTo>
                        <a:pt x="111902" y="587668"/>
                        <a:pt x="94772" y="604887"/>
                        <a:pt x="73526" y="604887"/>
                      </a:cubicBezTo>
                      <a:cubicBezTo>
                        <a:pt x="52391" y="604887"/>
                        <a:pt x="35261" y="587668"/>
                        <a:pt x="35261" y="566561"/>
                      </a:cubicBezTo>
                      <a:lnTo>
                        <a:pt x="35261" y="403369"/>
                      </a:lnTo>
                      <a:cubicBezTo>
                        <a:pt x="31924" y="405591"/>
                        <a:pt x="27920" y="406813"/>
                        <a:pt x="23582" y="406813"/>
                      </a:cubicBezTo>
                      <a:cubicBezTo>
                        <a:pt x="11791" y="406813"/>
                        <a:pt x="2225" y="397259"/>
                        <a:pt x="2225" y="385484"/>
                      </a:cubicBezTo>
                      <a:lnTo>
                        <a:pt x="2225" y="368265"/>
                      </a:lnTo>
                      <a:cubicBezTo>
                        <a:pt x="779" y="365154"/>
                        <a:pt x="0" y="361710"/>
                        <a:pt x="0" y="358044"/>
                      </a:cubicBezTo>
                      <a:lnTo>
                        <a:pt x="0" y="200296"/>
                      </a:lnTo>
                      <a:cubicBezTo>
                        <a:pt x="0" y="188743"/>
                        <a:pt x="8231" y="178745"/>
                        <a:pt x="19577" y="176412"/>
                      </a:cubicBezTo>
                      <a:lnTo>
                        <a:pt x="62625" y="167747"/>
                      </a:lnTo>
                      <a:cubicBezTo>
                        <a:pt x="64850" y="165192"/>
                        <a:pt x="67519" y="163192"/>
                        <a:pt x="70522" y="161748"/>
                      </a:cubicBezTo>
                      <a:cubicBezTo>
                        <a:pt x="67074" y="157971"/>
                        <a:pt x="64182" y="154083"/>
                        <a:pt x="61957" y="150861"/>
                      </a:cubicBezTo>
                      <a:cubicBezTo>
                        <a:pt x="56618" y="143085"/>
                        <a:pt x="52169" y="134753"/>
                        <a:pt x="49054" y="126643"/>
                      </a:cubicBezTo>
                      <a:cubicBezTo>
                        <a:pt x="47497" y="123311"/>
                        <a:pt x="46273" y="119867"/>
                        <a:pt x="45161" y="116534"/>
                      </a:cubicBezTo>
                      <a:cubicBezTo>
                        <a:pt x="41045" y="113090"/>
                        <a:pt x="38598" y="107869"/>
                        <a:pt x="38598" y="102426"/>
                      </a:cubicBezTo>
                      <a:lnTo>
                        <a:pt x="38598" y="89095"/>
                      </a:lnTo>
                      <a:cubicBezTo>
                        <a:pt x="38598" y="85318"/>
                        <a:pt x="39822" y="81541"/>
                        <a:pt x="42047" y="78430"/>
                      </a:cubicBezTo>
                      <a:lnTo>
                        <a:pt x="42047" y="59656"/>
                      </a:lnTo>
                      <a:cubicBezTo>
                        <a:pt x="42047" y="26773"/>
                        <a:pt x="68854" y="0"/>
                        <a:pt x="101779" y="0"/>
                      </a:cubicBezTo>
                      <a:close/>
                    </a:path>
                  </a:pathLst>
                </a:custGeom>
                <a:solidFill>
                  <a:schemeClr val="bg1"/>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2000" b="1" i="1">
                    <a:solidFill>
                      <a:schemeClr val="tx1"/>
                    </a:solidFill>
                  </a:endParaRPr>
                </a:p>
              </p:txBody>
            </p:sp>
          </p:grpSp>
          <p:sp>
            <p:nvSpPr>
              <p:cNvPr id="21" name="íṥļídè"/>
              <p:cNvSpPr/>
              <p:nvPr/>
            </p:nvSpPr>
            <p:spPr bwMode="auto">
              <a:xfrm>
                <a:off x="1131815" y="5137305"/>
                <a:ext cx="2283738" cy="6726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lnSpc>
                    <a:spcPct val="150000"/>
                  </a:lnSpc>
                </a:pPr>
                <a:r>
                  <a:rPr lang="en-US" altLang="zh-CN" sz="1100" dirty="0"/>
                  <a:t>Copy paste fonts. Choose the only option to retain text.</a:t>
                </a:r>
              </a:p>
            </p:txBody>
          </p:sp>
        </p:grpSp>
      </p:grpSp>
      <p:grpSp>
        <p:nvGrpSpPr>
          <p:cNvPr id="28" name="组合 27"/>
          <p:cNvGrpSpPr/>
          <p:nvPr/>
        </p:nvGrpSpPr>
        <p:grpSpPr>
          <a:xfrm>
            <a:off x="704744" y="338449"/>
            <a:ext cx="3108254" cy="416408"/>
            <a:chOff x="704744" y="338449"/>
            <a:chExt cx="3108254" cy="416408"/>
          </a:xfrm>
        </p:grpSpPr>
        <p:sp>
          <p:nvSpPr>
            <p:cNvPr id="29" name="文本框 28"/>
            <p:cNvSpPr txBox="1"/>
            <p:nvPr/>
          </p:nvSpPr>
          <p:spPr>
            <a:xfrm>
              <a:off x="1246691" y="385525"/>
              <a:ext cx="2566307" cy="369332"/>
            </a:xfrm>
            <a:prstGeom prst="rect">
              <a:avLst/>
            </a:prstGeom>
            <a:noFill/>
          </p:spPr>
          <p:txBody>
            <a:bodyPr wrap="square" rtlCol="0">
              <a:spAutoFit/>
            </a:bodyPr>
            <a:lstStyle/>
            <a:p>
              <a:r>
                <a:rPr lang="zh-CN" altLang="en-US" b="1" dirty="0"/>
                <a:t>在此输入您的替换标题</a:t>
              </a:r>
            </a:p>
          </p:txBody>
        </p:sp>
        <p:sp>
          <p:nvSpPr>
            <p:cNvPr id="30" name="Shape 4675"/>
            <p:cNvSpPr/>
            <p:nvPr/>
          </p:nvSpPr>
          <p:spPr>
            <a:xfrm>
              <a:off x="704744" y="338449"/>
              <a:ext cx="446591" cy="415723"/>
            </a:xfrm>
            <a:custGeom>
              <a:avLst/>
              <a:gdLst/>
              <a:ahLst/>
              <a:cxnLst/>
              <a:rect l="0" t="0" r="0" b="0"/>
              <a:pathLst>
                <a:path w="120000" h="120000" extrusionOk="0">
                  <a:moveTo>
                    <a:pt x="36151" y="32949"/>
                  </a:moveTo>
                  <a:lnTo>
                    <a:pt x="36151" y="32949"/>
                  </a:lnTo>
                  <a:cubicBezTo>
                    <a:pt x="27823" y="0"/>
                    <a:pt x="27823" y="0"/>
                    <a:pt x="27823" y="0"/>
                  </a:cubicBezTo>
                  <a:cubicBezTo>
                    <a:pt x="2649" y="0"/>
                    <a:pt x="2649" y="0"/>
                    <a:pt x="2649" y="0"/>
                  </a:cubicBezTo>
                  <a:lnTo>
                    <a:pt x="0" y="3050"/>
                  </a:lnTo>
                  <a:cubicBezTo>
                    <a:pt x="0" y="6101"/>
                    <a:pt x="2649" y="9152"/>
                    <a:pt x="2649" y="9152"/>
                  </a:cubicBezTo>
                  <a:cubicBezTo>
                    <a:pt x="22145" y="9152"/>
                    <a:pt x="22145" y="9152"/>
                    <a:pt x="22145" y="9152"/>
                  </a:cubicBezTo>
                  <a:cubicBezTo>
                    <a:pt x="30662" y="32949"/>
                    <a:pt x="30662" y="32949"/>
                    <a:pt x="30662" y="32949"/>
                  </a:cubicBezTo>
                  <a:lnTo>
                    <a:pt x="30662" y="32949"/>
                  </a:lnTo>
                  <a:cubicBezTo>
                    <a:pt x="36151" y="80949"/>
                    <a:pt x="36151" y="80949"/>
                    <a:pt x="36151" y="80949"/>
                  </a:cubicBezTo>
                  <a:cubicBezTo>
                    <a:pt x="36151" y="89898"/>
                    <a:pt x="44479" y="95796"/>
                    <a:pt x="52807" y="95796"/>
                  </a:cubicBezTo>
                  <a:cubicBezTo>
                    <a:pt x="91798" y="95796"/>
                    <a:pt x="91798" y="95796"/>
                    <a:pt x="91798" y="95796"/>
                  </a:cubicBezTo>
                  <a:cubicBezTo>
                    <a:pt x="100315" y="95796"/>
                    <a:pt x="108643" y="89898"/>
                    <a:pt x="108643" y="80949"/>
                  </a:cubicBezTo>
                  <a:cubicBezTo>
                    <a:pt x="119810" y="32949"/>
                    <a:pt x="119810" y="32949"/>
                    <a:pt x="119810" y="32949"/>
                  </a:cubicBezTo>
                  <a:lnTo>
                    <a:pt x="36151" y="32949"/>
                  </a:lnTo>
                  <a:close/>
                  <a:moveTo>
                    <a:pt x="100315" y="80949"/>
                  </a:moveTo>
                  <a:lnTo>
                    <a:pt x="100315" y="80949"/>
                  </a:lnTo>
                  <a:cubicBezTo>
                    <a:pt x="100315" y="84000"/>
                    <a:pt x="97476" y="86847"/>
                    <a:pt x="91798" y="86847"/>
                  </a:cubicBezTo>
                  <a:cubicBezTo>
                    <a:pt x="52807" y="86847"/>
                    <a:pt x="52807" y="86847"/>
                    <a:pt x="52807" y="86847"/>
                  </a:cubicBezTo>
                  <a:cubicBezTo>
                    <a:pt x="47318" y="86847"/>
                    <a:pt x="44479" y="84000"/>
                    <a:pt x="44479" y="80949"/>
                  </a:cubicBezTo>
                  <a:cubicBezTo>
                    <a:pt x="38990" y="39050"/>
                    <a:pt x="38990" y="39050"/>
                    <a:pt x="38990" y="39050"/>
                  </a:cubicBezTo>
                  <a:cubicBezTo>
                    <a:pt x="108643" y="39050"/>
                    <a:pt x="108643" y="39050"/>
                    <a:pt x="108643" y="39050"/>
                  </a:cubicBezTo>
                  <a:lnTo>
                    <a:pt x="100315" y="80949"/>
                  </a:lnTo>
                  <a:close/>
                  <a:moveTo>
                    <a:pt x="52807" y="104949"/>
                  </a:moveTo>
                  <a:lnTo>
                    <a:pt x="52807" y="104949"/>
                  </a:lnTo>
                  <a:cubicBezTo>
                    <a:pt x="47318" y="104949"/>
                    <a:pt x="44479" y="107796"/>
                    <a:pt x="44479" y="110847"/>
                  </a:cubicBezTo>
                  <a:cubicBezTo>
                    <a:pt x="44479" y="116949"/>
                    <a:pt x="47318" y="119796"/>
                    <a:pt x="52807" y="119796"/>
                  </a:cubicBezTo>
                  <a:cubicBezTo>
                    <a:pt x="55646" y="119796"/>
                    <a:pt x="58485" y="116949"/>
                    <a:pt x="58485" y="110847"/>
                  </a:cubicBezTo>
                  <a:cubicBezTo>
                    <a:pt x="58485" y="107796"/>
                    <a:pt x="55646" y="104949"/>
                    <a:pt x="52807" y="104949"/>
                  </a:cubicBezTo>
                  <a:close/>
                  <a:moveTo>
                    <a:pt x="89148" y="104949"/>
                  </a:moveTo>
                  <a:lnTo>
                    <a:pt x="89148" y="104949"/>
                  </a:lnTo>
                  <a:cubicBezTo>
                    <a:pt x="86309" y="104949"/>
                    <a:pt x="80630" y="107796"/>
                    <a:pt x="80630" y="110847"/>
                  </a:cubicBezTo>
                  <a:cubicBezTo>
                    <a:pt x="80630" y="116949"/>
                    <a:pt x="86309" y="119796"/>
                    <a:pt x="89148" y="119796"/>
                  </a:cubicBezTo>
                  <a:cubicBezTo>
                    <a:pt x="91798" y="119796"/>
                    <a:pt x="97476" y="116949"/>
                    <a:pt x="97476" y="110847"/>
                  </a:cubicBezTo>
                  <a:cubicBezTo>
                    <a:pt x="97476" y="107796"/>
                    <a:pt x="91798" y="104949"/>
                    <a:pt x="89148" y="104949"/>
                  </a:cubicBezTo>
                  <a:close/>
                </a:path>
              </a:pathLst>
            </a:custGeom>
            <a:solidFill>
              <a:srgbClr val="111111"/>
            </a:solidFill>
            <a:ln>
              <a:noFill/>
            </a:ln>
          </p:spPr>
          <p:txBody>
            <a:bodyPr lIns="45713" tIns="22850" rIns="45713" bIns="22850" anchor="ctr" anchorCtr="0">
              <a:noAutofit/>
            </a:bodyPr>
            <a:lstStyle/>
            <a:p>
              <a:endParaRPr>
                <a:solidFill>
                  <a:schemeClr val="dk1"/>
                </a:solidFill>
                <a:latin typeface="Roboto"/>
                <a:ea typeface="Roboto"/>
                <a:cs typeface="Roboto"/>
                <a:sym typeface="Roboto"/>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943528" y="1555635"/>
            <a:ext cx="4512310" cy="1198880"/>
          </a:xfrm>
          <a:prstGeom prst="rect">
            <a:avLst/>
          </a:prstGeom>
          <a:noFill/>
        </p:spPr>
        <p:txBody>
          <a:bodyPr wrap="none" rtlCol="0">
            <a:spAutoFit/>
          </a:bodyPr>
          <a:lstStyle/>
          <a:p>
            <a:r>
              <a:rPr lang="en-US" altLang="zh-CN" sz="7200" b="1" dirty="0">
                <a:solidFill>
                  <a:schemeClr val="bg2">
                    <a:lumMod val="50000"/>
                  </a:schemeClr>
                </a:solidFill>
                <a:latin typeface="Montserrat" charset="0"/>
                <a:ea typeface="Montserrat" charset="0"/>
                <a:cs typeface="Montserrat" charset="0"/>
              </a:rPr>
              <a:t>PART 03</a:t>
            </a:r>
          </a:p>
        </p:txBody>
      </p:sp>
      <p:sp>
        <p:nvSpPr>
          <p:cNvPr id="5" name="TextBox 4"/>
          <p:cNvSpPr txBox="1"/>
          <p:nvPr/>
        </p:nvSpPr>
        <p:spPr>
          <a:xfrm>
            <a:off x="3323133" y="2755766"/>
            <a:ext cx="6501648" cy="707886"/>
          </a:xfrm>
          <a:prstGeom prst="rect">
            <a:avLst/>
          </a:prstGeom>
          <a:noFill/>
        </p:spPr>
        <p:txBody>
          <a:bodyPr wrap="square" rtlCol="0">
            <a:spAutoFit/>
          </a:bodyPr>
          <a:lstStyle/>
          <a:p>
            <a:pPr algn="ctr"/>
            <a:r>
              <a:rPr lang="zh-CN" altLang="en-US" sz="4000" dirty="0">
                <a:solidFill>
                  <a:schemeClr val="tx1">
                    <a:lumMod val="75000"/>
                    <a:lumOff val="25000"/>
                  </a:schemeClr>
                </a:solidFill>
                <a:latin typeface="Arvo" charset="0"/>
                <a:ea typeface="Arvo" charset="0"/>
                <a:cs typeface="Arvo" charset="0"/>
              </a:rPr>
              <a:t>在此输入您的替换标题</a:t>
            </a:r>
            <a:endParaRPr lang="en-US" sz="4000" dirty="0">
              <a:solidFill>
                <a:schemeClr val="tx1">
                  <a:lumMod val="75000"/>
                  <a:lumOff val="25000"/>
                </a:schemeClr>
              </a:solidFill>
              <a:latin typeface="Arvo" charset="0"/>
              <a:ea typeface="Arvo" charset="0"/>
              <a:cs typeface="Arvo" charset="0"/>
            </a:endParaRPr>
          </a:p>
        </p:txBody>
      </p:sp>
      <p:sp>
        <p:nvSpPr>
          <p:cNvPr id="6" name="Rectangle 5"/>
          <p:cNvSpPr/>
          <p:nvPr/>
        </p:nvSpPr>
        <p:spPr>
          <a:xfrm>
            <a:off x="1595312" y="3590417"/>
            <a:ext cx="9001376" cy="938719"/>
          </a:xfrm>
          <a:prstGeom prst="rect">
            <a:avLst/>
          </a:prstGeom>
        </p:spPr>
        <p:txBody>
          <a:bodyPr wrap="square">
            <a:spAutoFit/>
          </a:bodyPr>
          <a:lstStyle/>
          <a:p>
            <a:pPr algn="ctr">
              <a:lnSpc>
                <a:spcPct val="150000"/>
              </a:lnSpc>
              <a:defRPr/>
            </a:pPr>
            <a:r>
              <a:rPr lang="zh-CN" altLang="en-US" sz="1000" dirty="0">
                <a:solidFill>
                  <a:prstClr val="black">
                    <a:lumMod val="65000"/>
                    <a:lumOff val="35000"/>
                  </a:prstClr>
                </a:solidFill>
                <a:latin typeface="Roboto Light" charset="0"/>
                <a:ea typeface="Roboto Light" charset="0"/>
                <a:cs typeface="Roboto Light" charset="0"/>
              </a:rPr>
              <a:t>点击输入您的替换内容感谢您的支持点击输入您的替换内容感谢您的支持点击输入您的替换内容感谢您的支持</a:t>
            </a:r>
            <a:endParaRPr lang="en-US" altLang="zh-CN" sz="1000" dirty="0">
              <a:solidFill>
                <a:prstClr val="black">
                  <a:lumMod val="65000"/>
                  <a:lumOff val="35000"/>
                </a:prstClr>
              </a:solidFill>
              <a:latin typeface="Roboto Light" charset="0"/>
              <a:ea typeface="Roboto Light" charset="0"/>
              <a:cs typeface="Roboto Light" charset="0"/>
            </a:endParaRPr>
          </a:p>
          <a:p>
            <a:pPr algn="ctr">
              <a:lnSpc>
                <a:spcPct val="150000"/>
              </a:lnSpc>
              <a:defRPr/>
            </a:pPr>
            <a:r>
              <a:rPr lang="zh-CN" altLang="en-US" sz="1000" dirty="0">
                <a:solidFill>
                  <a:prstClr val="black">
                    <a:lumMod val="65000"/>
                    <a:lumOff val="35000"/>
                  </a:prstClr>
                </a:solidFill>
                <a:latin typeface="Roboto Light" charset="0"/>
                <a:ea typeface="Roboto Light" charset="0"/>
                <a:cs typeface="Roboto Light" charset="0"/>
              </a:rPr>
              <a:t>点击输入您的替换内容感谢您的支持点击输入您的替换内容感谢您的支持点击输入您的替换内容感谢您的支持点击输入您的替换内容感谢您的支持</a:t>
            </a:r>
            <a:endParaRPr lang="en-US" altLang="zh-CN" sz="1000" dirty="0">
              <a:solidFill>
                <a:prstClr val="black">
                  <a:lumMod val="65000"/>
                  <a:lumOff val="35000"/>
                </a:prstClr>
              </a:solidFill>
              <a:latin typeface="Roboto Light" charset="0"/>
              <a:ea typeface="Roboto Light" charset="0"/>
              <a:cs typeface="Roboto Light" charset="0"/>
            </a:endParaRPr>
          </a:p>
          <a:p>
            <a:pPr algn="ctr">
              <a:lnSpc>
                <a:spcPct val="150000"/>
              </a:lnSpc>
              <a:defRPr/>
            </a:pPr>
            <a:r>
              <a:rPr lang="zh-CN" altLang="en-US" sz="1000" dirty="0">
                <a:solidFill>
                  <a:prstClr val="black">
                    <a:lumMod val="65000"/>
                    <a:lumOff val="35000"/>
                  </a:prstClr>
                </a:solidFill>
                <a:latin typeface="Roboto Light" charset="0"/>
                <a:ea typeface="Roboto Light" charset="0"/>
                <a:cs typeface="Roboto Light" charset="0"/>
              </a:rPr>
              <a:t>点击输入您的替换内容感谢您的支持点击输入您的替换内容感谢您的支持</a:t>
            </a:r>
            <a:endParaRPr lang="en-US" altLang="zh-CN" sz="1000" dirty="0">
              <a:solidFill>
                <a:prstClr val="black">
                  <a:lumMod val="65000"/>
                  <a:lumOff val="35000"/>
                </a:prstClr>
              </a:solidFill>
              <a:latin typeface="Roboto Light" charset="0"/>
              <a:ea typeface="Roboto Light" charset="0"/>
              <a:cs typeface="Roboto Light" charset="0"/>
            </a:endParaRPr>
          </a:p>
          <a:p>
            <a:pPr algn="ctr" fontAlgn="base"/>
            <a:endParaRPr lang="en-US" sz="1000" dirty="0">
              <a:solidFill>
                <a:schemeClr val="tx1">
                  <a:lumMod val="65000"/>
                  <a:lumOff val="35000"/>
                </a:schemeClr>
              </a:solidFill>
              <a:effectLst/>
              <a:latin typeface="Open Sans Light" charset="0"/>
              <a:ea typeface="Open Sans Light" charset="0"/>
              <a:cs typeface="Open Sans Light" charset="0"/>
            </a:endParaRPr>
          </a:p>
        </p:txBody>
      </p:sp>
      <p:sp>
        <p:nvSpPr>
          <p:cNvPr id="7" name="Rectangle 6"/>
          <p:cNvSpPr/>
          <p:nvPr/>
        </p:nvSpPr>
        <p:spPr>
          <a:xfrm>
            <a:off x="2400049" y="3071782"/>
            <a:ext cx="1706006" cy="7585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0" y="0"/>
            <a:ext cx="12192000" cy="80682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图片占位符 14" descr="图片包含 户外, 日落, 水, 自然&#10;&#10;描述已自动生成"/>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33021" b="33021"/>
          <a:stretch>
            <a:fillRect/>
          </a:stretch>
        </p:blipFill>
        <p:spPr/>
      </p:pic>
      <p:sp>
        <p:nvSpPr>
          <p:cNvPr id="16" name="矩形 15"/>
          <p:cNvSpPr/>
          <p:nvPr/>
        </p:nvSpPr>
        <p:spPr>
          <a:xfrm>
            <a:off x="0" y="4529137"/>
            <a:ext cx="12192000" cy="2328862"/>
          </a:xfrm>
          <a:prstGeom prst="rect">
            <a:avLst/>
          </a:prstGeom>
          <a:gradFill>
            <a:gsLst>
              <a:gs pos="0">
                <a:srgbClr val="E7C9D6"/>
              </a:gs>
              <a:gs pos="100000">
                <a:srgbClr val="865D97"/>
              </a:gs>
            </a:gsLst>
            <a:lin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p14:switch dir="l"/>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249400"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2"/>
            </p:custDataLst>
          </p:nvPr>
        </p:nvGrpSpPr>
        <p:grpSpPr>
          <a:xfrm>
            <a:off x="673100" y="1640791"/>
            <a:ext cx="10845800" cy="3995518"/>
            <a:chOff x="673100" y="1640791"/>
            <a:chExt cx="10845800" cy="3995518"/>
          </a:xfrm>
        </p:grpSpPr>
        <p:grpSp>
          <p:nvGrpSpPr>
            <p:cNvPr id="4" name="ïṣḻíḓè"/>
            <p:cNvGrpSpPr/>
            <p:nvPr/>
          </p:nvGrpSpPr>
          <p:grpSpPr>
            <a:xfrm>
              <a:off x="3844155" y="2615772"/>
              <a:ext cx="2000754" cy="2045556"/>
              <a:chOff x="3619908" y="2398489"/>
              <a:chExt cx="2000754" cy="2045556"/>
            </a:xfrm>
          </p:grpSpPr>
          <p:sp>
            <p:nvSpPr>
              <p:cNvPr id="25" name="îṣlïďé"/>
              <p:cNvSpPr/>
              <p:nvPr/>
            </p:nvSpPr>
            <p:spPr bwMode="auto">
              <a:xfrm>
                <a:off x="3760584" y="2398489"/>
                <a:ext cx="1860078" cy="1860114"/>
              </a:xfrm>
              <a:custGeom>
                <a:avLst/>
                <a:gdLst>
                  <a:gd name="T0" fmla="*/ 2292277 w 20521"/>
                  <a:gd name="T1" fmla="*/ 2292413 h 21047"/>
                  <a:gd name="T2" fmla="*/ 2292277 w 20521"/>
                  <a:gd name="T3" fmla="*/ 2292413 h 21047"/>
                  <a:gd name="T4" fmla="*/ 2292277 w 20521"/>
                  <a:gd name="T5" fmla="*/ 2292413 h 21047"/>
                  <a:gd name="T6" fmla="*/ 2292277 w 20521"/>
                  <a:gd name="T7" fmla="*/ 2292413 h 21047"/>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0521" h="21047" extrusionOk="0">
                    <a:moveTo>
                      <a:pt x="14993" y="0"/>
                    </a:moveTo>
                    <a:cubicBezTo>
                      <a:pt x="13579" y="0"/>
                      <a:pt x="12164" y="553"/>
                      <a:pt x="11085" y="1660"/>
                    </a:cubicBezTo>
                    <a:lnTo>
                      <a:pt x="1619" y="11368"/>
                    </a:lnTo>
                    <a:cubicBezTo>
                      <a:pt x="-540" y="13582"/>
                      <a:pt x="-540" y="17173"/>
                      <a:pt x="1619" y="19386"/>
                    </a:cubicBezTo>
                    <a:cubicBezTo>
                      <a:pt x="3777" y="21600"/>
                      <a:pt x="7276" y="21600"/>
                      <a:pt x="9435" y="19386"/>
                    </a:cubicBezTo>
                    <a:lnTo>
                      <a:pt x="18901" y="9678"/>
                    </a:lnTo>
                    <a:cubicBezTo>
                      <a:pt x="21060" y="7464"/>
                      <a:pt x="21060" y="3873"/>
                      <a:pt x="18901" y="1660"/>
                    </a:cubicBezTo>
                    <a:cubicBezTo>
                      <a:pt x="17822" y="553"/>
                      <a:pt x="16408" y="0"/>
                      <a:pt x="14993" y="0"/>
                    </a:cubicBezTo>
                    <a:close/>
                    <a:moveTo>
                      <a:pt x="5484" y="11059"/>
                    </a:moveTo>
                    <a:cubicBezTo>
                      <a:pt x="6572" y="11059"/>
                      <a:pt x="7661" y="11484"/>
                      <a:pt x="8492" y="12336"/>
                    </a:cubicBezTo>
                    <a:cubicBezTo>
                      <a:pt x="10152" y="14039"/>
                      <a:pt x="10152" y="16801"/>
                      <a:pt x="8492" y="18505"/>
                    </a:cubicBezTo>
                    <a:cubicBezTo>
                      <a:pt x="6831" y="20208"/>
                      <a:pt x="4137" y="20208"/>
                      <a:pt x="2477" y="18505"/>
                    </a:cubicBezTo>
                    <a:cubicBezTo>
                      <a:pt x="816" y="16801"/>
                      <a:pt x="816" y="14039"/>
                      <a:pt x="2477" y="12336"/>
                    </a:cubicBezTo>
                    <a:cubicBezTo>
                      <a:pt x="3307" y="11484"/>
                      <a:pt x="4396" y="11059"/>
                      <a:pt x="5484" y="11059"/>
                    </a:cubicBezTo>
                    <a:close/>
                  </a:path>
                </a:pathLst>
              </a:custGeom>
              <a:gradFill>
                <a:gsLst>
                  <a:gs pos="0">
                    <a:srgbClr val="E7C9D6"/>
                  </a:gs>
                  <a:gs pos="100000">
                    <a:srgbClr val="865D97"/>
                  </a:gs>
                </a:gsLst>
                <a:lin scaled="1"/>
              </a:gradFill>
              <a:ln>
                <a:noFill/>
              </a:ln>
              <a:extLst>
                <a:ext uri="{91240B29-F687-4F45-9708-019B960494DF}">
                  <a14:hiddenLine xmlns:a14="http://schemas.microsoft.com/office/drawing/2010/main" w="12700">
                    <a:solidFill>
                      <a:srgbClr val="000000"/>
                    </a:solidFill>
                    <a:miter lim="400000"/>
                    <a:headEnd/>
                    <a:tailEnd/>
                  </a14:hiddenLine>
                </a:ext>
              </a:extLst>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defTabSz="412750" eaLnBrk="0" fontAlgn="base" hangingPunct="0">
                  <a:spcBef>
                    <a:spcPct val="0"/>
                  </a:spcBef>
                  <a:spcAft>
                    <a:spcPct val="0"/>
                  </a:spcAft>
                </a:pPr>
                <a:endParaRPr lang="zh-CN" altLang="en-US" sz="1000">
                  <a:solidFill>
                    <a:srgbClr val="252D30"/>
                  </a:solidFill>
                </a:endParaRPr>
              </a:p>
            </p:txBody>
          </p:sp>
          <p:sp>
            <p:nvSpPr>
              <p:cNvPr id="26" name="íṩ1îḓé"/>
              <p:cNvSpPr/>
              <p:nvPr/>
            </p:nvSpPr>
            <p:spPr bwMode="auto">
              <a:xfrm>
                <a:off x="3619908" y="3976410"/>
                <a:ext cx="1227059" cy="467635"/>
              </a:xfrm>
              <a:custGeom>
                <a:avLst/>
                <a:gdLst/>
                <a:ahLst/>
                <a:cxnLst>
                  <a:cxn ang="0">
                    <a:pos x="wd2" y="hd2"/>
                  </a:cxn>
                  <a:cxn ang="5400000">
                    <a:pos x="wd2" y="hd2"/>
                  </a:cxn>
                  <a:cxn ang="10800000">
                    <a:pos x="wd2" y="hd2"/>
                  </a:cxn>
                  <a:cxn ang="16200000">
                    <a:pos x="wd2" y="hd2"/>
                  </a:cxn>
                </a:cxnLst>
                <a:rect l="0" t="0" r="r" b="b"/>
                <a:pathLst>
                  <a:path w="21561" h="18840" extrusionOk="0">
                    <a:moveTo>
                      <a:pt x="336" y="22"/>
                    </a:moveTo>
                    <a:cubicBezTo>
                      <a:pt x="271" y="53"/>
                      <a:pt x="209" y="125"/>
                      <a:pt x="153" y="230"/>
                    </a:cubicBezTo>
                    <a:cubicBezTo>
                      <a:pt x="10" y="494"/>
                      <a:pt x="-39" y="941"/>
                      <a:pt x="34" y="1327"/>
                    </a:cubicBezTo>
                    <a:cubicBezTo>
                      <a:pt x="619" y="4768"/>
                      <a:pt x="1510" y="8000"/>
                      <a:pt x="2722" y="10779"/>
                    </a:cubicBezTo>
                    <a:cubicBezTo>
                      <a:pt x="7407" y="21527"/>
                      <a:pt x="15003" y="21527"/>
                      <a:pt x="19688" y="10779"/>
                    </a:cubicBezTo>
                    <a:cubicBezTo>
                      <a:pt x="20029" y="9995"/>
                      <a:pt x="20330" y="9158"/>
                      <a:pt x="20619" y="8305"/>
                    </a:cubicBezTo>
                    <a:lnTo>
                      <a:pt x="21088" y="9162"/>
                    </a:lnTo>
                    <a:lnTo>
                      <a:pt x="21561" y="4014"/>
                    </a:lnTo>
                    <a:lnTo>
                      <a:pt x="19484" y="6241"/>
                    </a:lnTo>
                    <a:lnTo>
                      <a:pt x="19948" y="7085"/>
                    </a:lnTo>
                    <a:cubicBezTo>
                      <a:pt x="19680" y="7879"/>
                      <a:pt x="19400" y="8661"/>
                      <a:pt x="19082" y="9389"/>
                    </a:cubicBezTo>
                    <a:cubicBezTo>
                      <a:pt x="14732" y="19371"/>
                      <a:pt x="7678" y="19371"/>
                      <a:pt x="3327" y="9389"/>
                    </a:cubicBezTo>
                    <a:cubicBezTo>
                      <a:pt x="2201" y="6806"/>
                      <a:pt x="1372" y="3806"/>
                      <a:pt x="829" y="606"/>
                    </a:cubicBezTo>
                    <a:cubicBezTo>
                      <a:pt x="742" y="150"/>
                      <a:pt x="531" y="-73"/>
                      <a:pt x="336" y="22"/>
                    </a:cubicBezTo>
                    <a:close/>
                  </a:path>
                </a:pathLst>
              </a:custGeom>
              <a:solidFill>
                <a:schemeClr val="bg1">
                  <a:lumMod val="95000"/>
                </a:schemeClr>
              </a:solidFill>
              <a:ln w="12700" cap="flat">
                <a:noFill/>
                <a:miter lim="400000"/>
              </a:ln>
              <a:effectLst/>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defTabSz="412750" hangingPunct="0">
                  <a:defRPr/>
                </a:pPr>
                <a:endParaRPr sz="1000" kern="0">
                  <a:solidFill>
                    <a:srgbClr val="252D30"/>
                  </a:solidFill>
                </a:endParaRPr>
              </a:p>
            </p:txBody>
          </p:sp>
          <p:sp>
            <p:nvSpPr>
              <p:cNvPr id="27" name="ïṧļïḓe"/>
              <p:cNvSpPr/>
              <p:nvPr/>
            </p:nvSpPr>
            <p:spPr>
              <a:xfrm>
                <a:off x="4030569" y="3625572"/>
                <a:ext cx="440066" cy="330792"/>
              </a:xfrm>
              <a:custGeom>
                <a:avLst/>
                <a:gdLst>
                  <a:gd name="connsiteX0" fmla="*/ 371868 w 581408"/>
                  <a:gd name="connsiteY0" fmla="*/ 167594 h 437033"/>
                  <a:gd name="connsiteX1" fmla="*/ 386226 w 581408"/>
                  <a:gd name="connsiteY1" fmla="*/ 213456 h 437033"/>
                  <a:gd name="connsiteX2" fmla="*/ 215368 w 581408"/>
                  <a:gd name="connsiteY2" fmla="*/ 269350 h 437033"/>
                  <a:gd name="connsiteX3" fmla="*/ 206753 w 581408"/>
                  <a:gd name="connsiteY3" fmla="*/ 437033 h 437033"/>
                  <a:gd name="connsiteX4" fmla="*/ 34459 w 581408"/>
                  <a:gd name="connsiteY4" fmla="*/ 437033 h 437033"/>
                  <a:gd name="connsiteX5" fmla="*/ 33023 w 581408"/>
                  <a:gd name="connsiteY5" fmla="*/ 405503 h 437033"/>
                  <a:gd name="connsiteX6" fmla="*/ 0 w 581408"/>
                  <a:gd name="connsiteY6" fmla="*/ 405503 h 437033"/>
                  <a:gd name="connsiteX7" fmla="*/ 5743 w 581408"/>
                  <a:gd name="connsiteY7" fmla="*/ 232088 h 437033"/>
                  <a:gd name="connsiteX8" fmla="*/ 81840 w 581408"/>
                  <a:gd name="connsiteY8" fmla="*/ 219189 h 437033"/>
                  <a:gd name="connsiteX9" fmla="*/ 117735 w 581408"/>
                  <a:gd name="connsiteY9" fmla="*/ 262185 h 437033"/>
                  <a:gd name="connsiteX10" fmla="*/ 153629 w 581408"/>
                  <a:gd name="connsiteY10" fmla="*/ 219189 h 437033"/>
                  <a:gd name="connsiteX11" fmla="*/ 215368 w 581408"/>
                  <a:gd name="connsiteY11" fmla="*/ 219189 h 437033"/>
                  <a:gd name="connsiteX12" fmla="*/ 386136 w 581408"/>
                  <a:gd name="connsiteY12" fmla="*/ 63045 h 437033"/>
                  <a:gd name="connsiteX13" fmla="*/ 420577 w 581408"/>
                  <a:gd name="connsiteY13" fmla="*/ 101733 h 437033"/>
                  <a:gd name="connsiteX14" fmla="*/ 430622 w 581408"/>
                  <a:gd name="connsiteY14" fmla="*/ 126093 h 437033"/>
                  <a:gd name="connsiteX15" fmla="*/ 434927 w 581408"/>
                  <a:gd name="connsiteY15" fmla="*/ 111764 h 437033"/>
                  <a:gd name="connsiteX16" fmla="*/ 459323 w 581408"/>
                  <a:gd name="connsiteY16" fmla="*/ 78807 h 437033"/>
                  <a:gd name="connsiteX17" fmla="*/ 482284 w 581408"/>
                  <a:gd name="connsiteY17" fmla="*/ 110331 h 437033"/>
                  <a:gd name="connsiteX18" fmla="*/ 493764 w 581408"/>
                  <a:gd name="connsiteY18" fmla="*/ 133258 h 437033"/>
                  <a:gd name="connsiteX19" fmla="*/ 505244 w 581408"/>
                  <a:gd name="connsiteY19" fmla="*/ 133258 h 437033"/>
                  <a:gd name="connsiteX20" fmla="*/ 519595 w 581408"/>
                  <a:gd name="connsiteY20" fmla="*/ 133258 h 437033"/>
                  <a:gd name="connsiteX21" fmla="*/ 533945 w 581408"/>
                  <a:gd name="connsiteY21" fmla="*/ 140422 h 437033"/>
                  <a:gd name="connsiteX22" fmla="*/ 539685 w 581408"/>
                  <a:gd name="connsiteY22" fmla="*/ 143288 h 437033"/>
                  <a:gd name="connsiteX23" fmla="*/ 542555 w 581408"/>
                  <a:gd name="connsiteY23" fmla="*/ 166215 h 437033"/>
                  <a:gd name="connsiteX24" fmla="*/ 539685 w 581408"/>
                  <a:gd name="connsiteY24" fmla="*/ 166215 h 437033"/>
                  <a:gd name="connsiteX25" fmla="*/ 521030 w 581408"/>
                  <a:gd name="connsiteY25" fmla="*/ 160483 h 437033"/>
                  <a:gd name="connsiteX26" fmla="*/ 513855 w 581408"/>
                  <a:gd name="connsiteY26" fmla="*/ 156184 h 437033"/>
                  <a:gd name="connsiteX27" fmla="*/ 508114 w 581408"/>
                  <a:gd name="connsiteY27" fmla="*/ 156184 h 437033"/>
                  <a:gd name="connsiteX28" fmla="*/ 488024 w 581408"/>
                  <a:gd name="connsiteY28" fmla="*/ 156184 h 437033"/>
                  <a:gd name="connsiteX29" fmla="*/ 459323 w 581408"/>
                  <a:gd name="connsiteY29" fmla="*/ 114630 h 437033"/>
                  <a:gd name="connsiteX30" fmla="*/ 459323 w 581408"/>
                  <a:gd name="connsiteY30" fmla="*/ 110331 h 437033"/>
                  <a:gd name="connsiteX31" fmla="*/ 457888 w 581408"/>
                  <a:gd name="connsiteY31" fmla="*/ 117496 h 437033"/>
                  <a:gd name="connsiteX32" fmla="*/ 440668 w 581408"/>
                  <a:gd name="connsiteY32" fmla="*/ 147587 h 437033"/>
                  <a:gd name="connsiteX33" fmla="*/ 423447 w 581408"/>
                  <a:gd name="connsiteY33" fmla="*/ 147587 h 437033"/>
                  <a:gd name="connsiteX34" fmla="*/ 397617 w 581408"/>
                  <a:gd name="connsiteY34" fmla="*/ 110331 h 437033"/>
                  <a:gd name="connsiteX35" fmla="*/ 386136 w 581408"/>
                  <a:gd name="connsiteY35" fmla="*/ 85971 h 437033"/>
                  <a:gd name="connsiteX36" fmla="*/ 377526 w 581408"/>
                  <a:gd name="connsiteY36" fmla="*/ 111764 h 437033"/>
                  <a:gd name="connsiteX37" fmla="*/ 350260 w 581408"/>
                  <a:gd name="connsiteY37" fmla="*/ 154751 h 437033"/>
                  <a:gd name="connsiteX38" fmla="*/ 335910 w 581408"/>
                  <a:gd name="connsiteY38" fmla="*/ 151886 h 437033"/>
                  <a:gd name="connsiteX39" fmla="*/ 321560 w 581408"/>
                  <a:gd name="connsiteY39" fmla="*/ 120361 h 437033"/>
                  <a:gd name="connsiteX40" fmla="*/ 317254 w 581408"/>
                  <a:gd name="connsiteY40" fmla="*/ 107465 h 437033"/>
                  <a:gd name="connsiteX41" fmla="*/ 297164 w 581408"/>
                  <a:gd name="connsiteY41" fmla="*/ 146154 h 437033"/>
                  <a:gd name="connsiteX42" fmla="*/ 291424 w 581408"/>
                  <a:gd name="connsiteY42" fmla="*/ 160483 h 437033"/>
                  <a:gd name="connsiteX43" fmla="*/ 269898 w 581408"/>
                  <a:gd name="connsiteY43" fmla="*/ 150453 h 437033"/>
                  <a:gd name="connsiteX44" fmla="*/ 275638 w 581408"/>
                  <a:gd name="connsiteY44" fmla="*/ 136123 h 437033"/>
                  <a:gd name="connsiteX45" fmla="*/ 320125 w 581408"/>
                  <a:gd name="connsiteY45" fmla="*/ 83106 h 437033"/>
                  <a:gd name="connsiteX46" fmla="*/ 344520 w 581408"/>
                  <a:gd name="connsiteY46" fmla="*/ 116063 h 437033"/>
                  <a:gd name="connsiteX47" fmla="*/ 347390 w 581408"/>
                  <a:gd name="connsiteY47" fmla="*/ 130392 h 437033"/>
                  <a:gd name="connsiteX48" fmla="*/ 354565 w 581408"/>
                  <a:gd name="connsiteY48" fmla="*/ 106032 h 437033"/>
                  <a:gd name="connsiteX49" fmla="*/ 386136 w 581408"/>
                  <a:gd name="connsiteY49" fmla="*/ 63045 h 437033"/>
                  <a:gd name="connsiteX50" fmla="*/ 119891 w 581408"/>
                  <a:gd name="connsiteY50" fmla="*/ 14254 h 437033"/>
                  <a:gd name="connsiteX51" fmla="*/ 215413 w 581408"/>
                  <a:gd name="connsiteY51" fmla="*/ 109546 h 437033"/>
                  <a:gd name="connsiteX52" fmla="*/ 119891 w 581408"/>
                  <a:gd name="connsiteY52" fmla="*/ 204838 h 437033"/>
                  <a:gd name="connsiteX53" fmla="*/ 24369 w 581408"/>
                  <a:gd name="connsiteY53" fmla="*/ 109546 h 437033"/>
                  <a:gd name="connsiteX54" fmla="*/ 119891 w 581408"/>
                  <a:gd name="connsiteY54" fmla="*/ 14254 h 437033"/>
                  <a:gd name="connsiteX55" fmla="*/ 228287 w 581408"/>
                  <a:gd name="connsiteY55" fmla="*/ 0 h 437033"/>
                  <a:gd name="connsiteX56" fmla="*/ 581408 w 581408"/>
                  <a:gd name="connsiteY56" fmla="*/ 0 h 437033"/>
                  <a:gd name="connsiteX57" fmla="*/ 581408 w 581408"/>
                  <a:gd name="connsiteY57" fmla="*/ 247828 h 437033"/>
                  <a:gd name="connsiteX58" fmla="*/ 343123 w 581408"/>
                  <a:gd name="connsiteY58" fmla="*/ 247828 h 437033"/>
                  <a:gd name="connsiteX59" fmla="*/ 401977 w 581408"/>
                  <a:gd name="connsiteY59" fmla="*/ 224908 h 437033"/>
                  <a:gd name="connsiteX60" fmla="*/ 558441 w 581408"/>
                  <a:gd name="connsiteY60" fmla="*/ 224908 h 437033"/>
                  <a:gd name="connsiteX61" fmla="*/ 558441 w 581408"/>
                  <a:gd name="connsiteY61" fmla="*/ 22920 h 437033"/>
                  <a:gd name="connsiteX62" fmla="*/ 251254 w 581408"/>
                  <a:gd name="connsiteY62" fmla="*/ 22920 h 437033"/>
                  <a:gd name="connsiteX63" fmla="*/ 251254 w 581408"/>
                  <a:gd name="connsiteY63" fmla="*/ 186229 h 437033"/>
                  <a:gd name="connsiteX64" fmla="*/ 228287 w 581408"/>
                  <a:gd name="connsiteY64" fmla="*/ 196257 h 437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81408" h="437033">
                    <a:moveTo>
                      <a:pt x="371868" y="167594"/>
                    </a:moveTo>
                    <a:lnTo>
                      <a:pt x="386226" y="213456"/>
                    </a:lnTo>
                    <a:lnTo>
                      <a:pt x="215368" y="269350"/>
                    </a:lnTo>
                    <a:lnTo>
                      <a:pt x="206753" y="437033"/>
                    </a:lnTo>
                    <a:lnTo>
                      <a:pt x="34459" y="437033"/>
                    </a:lnTo>
                    <a:lnTo>
                      <a:pt x="33023" y="405503"/>
                    </a:lnTo>
                    <a:lnTo>
                      <a:pt x="0" y="405503"/>
                    </a:lnTo>
                    <a:lnTo>
                      <a:pt x="5743" y="232088"/>
                    </a:lnTo>
                    <a:lnTo>
                      <a:pt x="81840" y="219189"/>
                    </a:lnTo>
                    <a:lnTo>
                      <a:pt x="117735" y="262185"/>
                    </a:lnTo>
                    <a:lnTo>
                      <a:pt x="153629" y="219189"/>
                    </a:lnTo>
                    <a:lnTo>
                      <a:pt x="215368" y="219189"/>
                    </a:lnTo>
                    <a:close/>
                    <a:moveTo>
                      <a:pt x="386136" y="63045"/>
                    </a:moveTo>
                    <a:cubicBezTo>
                      <a:pt x="404792" y="63045"/>
                      <a:pt x="413402" y="84538"/>
                      <a:pt x="420577" y="101733"/>
                    </a:cubicBezTo>
                    <a:cubicBezTo>
                      <a:pt x="422012" y="108898"/>
                      <a:pt x="427752" y="121794"/>
                      <a:pt x="430622" y="126093"/>
                    </a:cubicBezTo>
                    <a:cubicBezTo>
                      <a:pt x="432057" y="121794"/>
                      <a:pt x="433492" y="116063"/>
                      <a:pt x="434927" y="111764"/>
                    </a:cubicBezTo>
                    <a:cubicBezTo>
                      <a:pt x="437798" y="97435"/>
                      <a:pt x="442103" y="78807"/>
                      <a:pt x="459323" y="78807"/>
                    </a:cubicBezTo>
                    <a:cubicBezTo>
                      <a:pt x="476544" y="80240"/>
                      <a:pt x="480849" y="97435"/>
                      <a:pt x="482284" y="110331"/>
                    </a:cubicBezTo>
                    <a:cubicBezTo>
                      <a:pt x="485154" y="123227"/>
                      <a:pt x="488024" y="131825"/>
                      <a:pt x="493764" y="133258"/>
                    </a:cubicBezTo>
                    <a:cubicBezTo>
                      <a:pt x="498069" y="134691"/>
                      <a:pt x="500939" y="134691"/>
                      <a:pt x="505244" y="133258"/>
                    </a:cubicBezTo>
                    <a:cubicBezTo>
                      <a:pt x="509549" y="133258"/>
                      <a:pt x="513855" y="131825"/>
                      <a:pt x="519595" y="133258"/>
                    </a:cubicBezTo>
                    <a:cubicBezTo>
                      <a:pt x="526770" y="136123"/>
                      <a:pt x="531075" y="138989"/>
                      <a:pt x="533945" y="140422"/>
                    </a:cubicBezTo>
                    <a:cubicBezTo>
                      <a:pt x="538250" y="143288"/>
                      <a:pt x="538250" y="143288"/>
                      <a:pt x="539685" y="143288"/>
                    </a:cubicBezTo>
                    <a:lnTo>
                      <a:pt x="542555" y="166215"/>
                    </a:lnTo>
                    <a:cubicBezTo>
                      <a:pt x="541120" y="166215"/>
                      <a:pt x="539685" y="166215"/>
                      <a:pt x="539685" y="166215"/>
                    </a:cubicBezTo>
                    <a:cubicBezTo>
                      <a:pt x="531075" y="166215"/>
                      <a:pt x="525335" y="163349"/>
                      <a:pt x="521030" y="160483"/>
                    </a:cubicBezTo>
                    <a:cubicBezTo>
                      <a:pt x="518160" y="157617"/>
                      <a:pt x="516725" y="156184"/>
                      <a:pt x="513855" y="156184"/>
                    </a:cubicBezTo>
                    <a:cubicBezTo>
                      <a:pt x="513855" y="156184"/>
                      <a:pt x="510984" y="156184"/>
                      <a:pt x="508114" y="156184"/>
                    </a:cubicBezTo>
                    <a:cubicBezTo>
                      <a:pt x="502374" y="157617"/>
                      <a:pt x="495199" y="159050"/>
                      <a:pt x="488024" y="156184"/>
                    </a:cubicBezTo>
                    <a:cubicBezTo>
                      <a:pt x="466498" y="150453"/>
                      <a:pt x="462193" y="128959"/>
                      <a:pt x="459323" y="114630"/>
                    </a:cubicBezTo>
                    <a:cubicBezTo>
                      <a:pt x="459323" y="113197"/>
                      <a:pt x="459323" y="111764"/>
                      <a:pt x="459323" y="110331"/>
                    </a:cubicBezTo>
                    <a:cubicBezTo>
                      <a:pt x="457888" y="113197"/>
                      <a:pt x="457888" y="116063"/>
                      <a:pt x="457888" y="117496"/>
                    </a:cubicBezTo>
                    <a:cubicBezTo>
                      <a:pt x="455018" y="130392"/>
                      <a:pt x="452148" y="143288"/>
                      <a:pt x="440668" y="147587"/>
                    </a:cubicBezTo>
                    <a:cubicBezTo>
                      <a:pt x="437798" y="150453"/>
                      <a:pt x="432057" y="151886"/>
                      <a:pt x="423447" y="147587"/>
                    </a:cubicBezTo>
                    <a:cubicBezTo>
                      <a:pt x="410532" y="143288"/>
                      <a:pt x="404792" y="127526"/>
                      <a:pt x="397617" y="110331"/>
                    </a:cubicBezTo>
                    <a:cubicBezTo>
                      <a:pt x="396181" y="104599"/>
                      <a:pt x="389006" y="88837"/>
                      <a:pt x="386136" y="85971"/>
                    </a:cubicBezTo>
                    <a:cubicBezTo>
                      <a:pt x="383266" y="90270"/>
                      <a:pt x="378961" y="103166"/>
                      <a:pt x="377526" y="111764"/>
                    </a:cubicBezTo>
                    <a:cubicBezTo>
                      <a:pt x="373221" y="130392"/>
                      <a:pt x="367481" y="150453"/>
                      <a:pt x="350260" y="154751"/>
                    </a:cubicBezTo>
                    <a:cubicBezTo>
                      <a:pt x="345955" y="156184"/>
                      <a:pt x="340215" y="154751"/>
                      <a:pt x="335910" y="151886"/>
                    </a:cubicBezTo>
                    <a:cubicBezTo>
                      <a:pt x="325865" y="146154"/>
                      <a:pt x="322995" y="133258"/>
                      <a:pt x="321560" y="120361"/>
                    </a:cubicBezTo>
                    <a:cubicBezTo>
                      <a:pt x="320125" y="117496"/>
                      <a:pt x="318690" y="110331"/>
                      <a:pt x="317254" y="107465"/>
                    </a:cubicBezTo>
                    <a:cubicBezTo>
                      <a:pt x="311514" y="113197"/>
                      <a:pt x="301469" y="136123"/>
                      <a:pt x="297164" y="146154"/>
                    </a:cubicBezTo>
                    <a:cubicBezTo>
                      <a:pt x="295729" y="150453"/>
                      <a:pt x="292859" y="156184"/>
                      <a:pt x="291424" y="160483"/>
                    </a:cubicBezTo>
                    <a:lnTo>
                      <a:pt x="269898" y="150453"/>
                    </a:lnTo>
                    <a:cubicBezTo>
                      <a:pt x="271333" y="146154"/>
                      <a:pt x="274203" y="141855"/>
                      <a:pt x="275638" y="136123"/>
                    </a:cubicBezTo>
                    <a:cubicBezTo>
                      <a:pt x="285684" y="111764"/>
                      <a:pt x="298599" y="83106"/>
                      <a:pt x="320125" y="83106"/>
                    </a:cubicBezTo>
                    <a:cubicBezTo>
                      <a:pt x="337345" y="83106"/>
                      <a:pt x="341650" y="101733"/>
                      <a:pt x="344520" y="116063"/>
                    </a:cubicBezTo>
                    <a:cubicBezTo>
                      <a:pt x="344520" y="120361"/>
                      <a:pt x="345955" y="126093"/>
                      <a:pt x="347390" y="130392"/>
                    </a:cubicBezTo>
                    <a:cubicBezTo>
                      <a:pt x="350260" y="124660"/>
                      <a:pt x="353130" y="113197"/>
                      <a:pt x="354565" y="106032"/>
                    </a:cubicBezTo>
                    <a:cubicBezTo>
                      <a:pt x="360306" y="84538"/>
                      <a:pt x="366046" y="61612"/>
                      <a:pt x="386136" y="63045"/>
                    </a:cubicBezTo>
                    <a:close/>
                    <a:moveTo>
                      <a:pt x="119891" y="14254"/>
                    </a:moveTo>
                    <a:cubicBezTo>
                      <a:pt x="172646" y="14254"/>
                      <a:pt x="215413" y="56918"/>
                      <a:pt x="215413" y="109546"/>
                    </a:cubicBezTo>
                    <a:cubicBezTo>
                      <a:pt x="215413" y="162174"/>
                      <a:pt x="172646" y="204838"/>
                      <a:pt x="119891" y="204838"/>
                    </a:cubicBezTo>
                    <a:cubicBezTo>
                      <a:pt x="67136" y="204838"/>
                      <a:pt x="24369" y="162174"/>
                      <a:pt x="24369" y="109546"/>
                    </a:cubicBezTo>
                    <a:cubicBezTo>
                      <a:pt x="24369" y="56918"/>
                      <a:pt x="67136" y="14254"/>
                      <a:pt x="119891" y="14254"/>
                    </a:cubicBezTo>
                    <a:close/>
                    <a:moveTo>
                      <a:pt x="228287" y="0"/>
                    </a:moveTo>
                    <a:lnTo>
                      <a:pt x="581408" y="0"/>
                    </a:lnTo>
                    <a:lnTo>
                      <a:pt x="581408" y="247828"/>
                    </a:lnTo>
                    <a:lnTo>
                      <a:pt x="343123" y="247828"/>
                    </a:lnTo>
                    <a:lnTo>
                      <a:pt x="401977" y="224908"/>
                    </a:lnTo>
                    <a:lnTo>
                      <a:pt x="558441" y="224908"/>
                    </a:lnTo>
                    <a:lnTo>
                      <a:pt x="558441" y="22920"/>
                    </a:lnTo>
                    <a:lnTo>
                      <a:pt x="251254" y="22920"/>
                    </a:lnTo>
                    <a:lnTo>
                      <a:pt x="251254" y="186229"/>
                    </a:lnTo>
                    <a:lnTo>
                      <a:pt x="228287" y="196257"/>
                    </a:lnTo>
                    <a:close/>
                  </a:path>
                </a:pathLst>
              </a:custGeom>
              <a:solidFill>
                <a:srgbClr val="AB85AE"/>
              </a:solidFill>
              <a:ln w="3175">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925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2000" b="1" i="1">
                  <a:solidFill>
                    <a:schemeClr val="tx1"/>
                  </a:solidFill>
                </a:endParaRPr>
              </a:p>
            </p:txBody>
          </p:sp>
        </p:grpSp>
        <p:grpSp>
          <p:nvGrpSpPr>
            <p:cNvPr id="5" name="işlíḋe"/>
            <p:cNvGrpSpPr/>
            <p:nvPr/>
          </p:nvGrpSpPr>
          <p:grpSpPr>
            <a:xfrm>
              <a:off x="6347091" y="2615772"/>
              <a:ext cx="2000754" cy="2045556"/>
              <a:chOff x="6571338" y="2398489"/>
              <a:chExt cx="2000754" cy="2045556"/>
            </a:xfrm>
          </p:grpSpPr>
          <p:sp>
            <p:nvSpPr>
              <p:cNvPr id="22" name="isľíḍè"/>
              <p:cNvSpPr/>
              <p:nvPr/>
            </p:nvSpPr>
            <p:spPr bwMode="auto">
              <a:xfrm flipH="1">
                <a:off x="6571338" y="2398489"/>
                <a:ext cx="1860078" cy="1860114"/>
              </a:xfrm>
              <a:custGeom>
                <a:avLst/>
                <a:gdLst>
                  <a:gd name="T0" fmla="*/ 2292277 w 20521"/>
                  <a:gd name="T1" fmla="*/ 2292413 h 21047"/>
                  <a:gd name="T2" fmla="*/ 2292277 w 20521"/>
                  <a:gd name="T3" fmla="*/ 2292413 h 21047"/>
                  <a:gd name="T4" fmla="*/ 2292277 w 20521"/>
                  <a:gd name="T5" fmla="*/ 2292413 h 21047"/>
                  <a:gd name="T6" fmla="*/ 2292277 w 20521"/>
                  <a:gd name="T7" fmla="*/ 2292413 h 21047"/>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0521" h="21047" extrusionOk="0">
                    <a:moveTo>
                      <a:pt x="14993" y="0"/>
                    </a:moveTo>
                    <a:cubicBezTo>
                      <a:pt x="13579" y="0"/>
                      <a:pt x="12164" y="553"/>
                      <a:pt x="11085" y="1660"/>
                    </a:cubicBezTo>
                    <a:lnTo>
                      <a:pt x="1619" y="11368"/>
                    </a:lnTo>
                    <a:cubicBezTo>
                      <a:pt x="-540" y="13582"/>
                      <a:pt x="-540" y="17173"/>
                      <a:pt x="1619" y="19386"/>
                    </a:cubicBezTo>
                    <a:cubicBezTo>
                      <a:pt x="3777" y="21600"/>
                      <a:pt x="7276" y="21600"/>
                      <a:pt x="9435" y="19386"/>
                    </a:cubicBezTo>
                    <a:lnTo>
                      <a:pt x="18901" y="9678"/>
                    </a:lnTo>
                    <a:cubicBezTo>
                      <a:pt x="21060" y="7464"/>
                      <a:pt x="21060" y="3873"/>
                      <a:pt x="18901" y="1660"/>
                    </a:cubicBezTo>
                    <a:cubicBezTo>
                      <a:pt x="17822" y="553"/>
                      <a:pt x="16408" y="0"/>
                      <a:pt x="14993" y="0"/>
                    </a:cubicBezTo>
                    <a:close/>
                    <a:moveTo>
                      <a:pt x="5484" y="11059"/>
                    </a:moveTo>
                    <a:cubicBezTo>
                      <a:pt x="6572" y="11059"/>
                      <a:pt x="7661" y="11484"/>
                      <a:pt x="8492" y="12336"/>
                    </a:cubicBezTo>
                    <a:cubicBezTo>
                      <a:pt x="10152" y="14039"/>
                      <a:pt x="10152" y="16801"/>
                      <a:pt x="8492" y="18505"/>
                    </a:cubicBezTo>
                    <a:cubicBezTo>
                      <a:pt x="6831" y="20208"/>
                      <a:pt x="4137" y="20208"/>
                      <a:pt x="2477" y="18505"/>
                    </a:cubicBezTo>
                    <a:cubicBezTo>
                      <a:pt x="816" y="16801"/>
                      <a:pt x="816" y="14039"/>
                      <a:pt x="2477" y="12336"/>
                    </a:cubicBezTo>
                    <a:cubicBezTo>
                      <a:pt x="3307" y="11484"/>
                      <a:pt x="4396" y="11059"/>
                      <a:pt x="5484" y="11059"/>
                    </a:cubicBezTo>
                    <a:close/>
                  </a:path>
                </a:pathLst>
              </a:custGeom>
              <a:gradFill>
                <a:gsLst>
                  <a:gs pos="0">
                    <a:srgbClr val="E7C9D6"/>
                  </a:gs>
                  <a:gs pos="100000">
                    <a:srgbClr val="865D97"/>
                  </a:gs>
                </a:gsLst>
                <a:lin scaled="1"/>
              </a:gradFill>
              <a:ln>
                <a:noFill/>
              </a:ln>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defTabSz="412750" eaLnBrk="0" fontAlgn="base" hangingPunct="0">
                  <a:spcBef>
                    <a:spcPct val="0"/>
                  </a:spcBef>
                  <a:spcAft>
                    <a:spcPct val="0"/>
                  </a:spcAft>
                </a:pPr>
                <a:endParaRPr lang="zh-CN" altLang="en-US" sz="1000">
                  <a:solidFill>
                    <a:srgbClr val="252D30"/>
                  </a:solidFill>
                </a:endParaRPr>
              </a:p>
            </p:txBody>
          </p:sp>
          <p:sp>
            <p:nvSpPr>
              <p:cNvPr id="23" name="ïSḷiḓe"/>
              <p:cNvSpPr/>
              <p:nvPr/>
            </p:nvSpPr>
            <p:spPr bwMode="auto">
              <a:xfrm flipH="1">
                <a:off x="7345033" y="3976410"/>
                <a:ext cx="1227059" cy="467635"/>
              </a:xfrm>
              <a:custGeom>
                <a:avLst/>
                <a:gdLst/>
                <a:ahLst/>
                <a:cxnLst>
                  <a:cxn ang="0">
                    <a:pos x="wd2" y="hd2"/>
                  </a:cxn>
                  <a:cxn ang="5400000">
                    <a:pos x="wd2" y="hd2"/>
                  </a:cxn>
                  <a:cxn ang="10800000">
                    <a:pos x="wd2" y="hd2"/>
                  </a:cxn>
                  <a:cxn ang="16200000">
                    <a:pos x="wd2" y="hd2"/>
                  </a:cxn>
                </a:cxnLst>
                <a:rect l="0" t="0" r="r" b="b"/>
                <a:pathLst>
                  <a:path w="21561" h="18840" extrusionOk="0">
                    <a:moveTo>
                      <a:pt x="336" y="22"/>
                    </a:moveTo>
                    <a:cubicBezTo>
                      <a:pt x="271" y="53"/>
                      <a:pt x="209" y="125"/>
                      <a:pt x="153" y="230"/>
                    </a:cubicBezTo>
                    <a:cubicBezTo>
                      <a:pt x="10" y="494"/>
                      <a:pt x="-39" y="941"/>
                      <a:pt x="34" y="1327"/>
                    </a:cubicBezTo>
                    <a:cubicBezTo>
                      <a:pt x="619" y="4768"/>
                      <a:pt x="1510" y="8000"/>
                      <a:pt x="2722" y="10779"/>
                    </a:cubicBezTo>
                    <a:cubicBezTo>
                      <a:pt x="7407" y="21527"/>
                      <a:pt x="15003" y="21527"/>
                      <a:pt x="19688" y="10779"/>
                    </a:cubicBezTo>
                    <a:cubicBezTo>
                      <a:pt x="20029" y="9995"/>
                      <a:pt x="20330" y="9158"/>
                      <a:pt x="20619" y="8305"/>
                    </a:cubicBezTo>
                    <a:lnTo>
                      <a:pt x="21088" y="9162"/>
                    </a:lnTo>
                    <a:lnTo>
                      <a:pt x="21561" y="4014"/>
                    </a:lnTo>
                    <a:lnTo>
                      <a:pt x="19484" y="6241"/>
                    </a:lnTo>
                    <a:lnTo>
                      <a:pt x="19948" y="7085"/>
                    </a:lnTo>
                    <a:cubicBezTo>
                      <a:pt x="19680" y="7879"/>
                      <a:pt x="19400" y="8661"/>
                      <a:pt x="19082" y="9389"/>
                    </a:cubicBezTo>
                    <a:cubicBezTo>
                      <a:pt x="14732" y="19371"/>
                      <a:pt x="7678" y="19371"/>
                      <a:pt x="3327" y="9389"/>
                    </a:cubicBezTo>
                    <a:cubicBezTo>
                      <a:pt x="2201" y="6806"/>
                      <a:pt x="1372" y="3806"/>
                      <a:pt x="829" y="606"/>
                    </a:cubicBezTo>
                    <a:cubicBezTo>
                      <a:pt x="742" y="150"/>
                      <a:pt x="531" y="-73"/>
                      <a:pt x="336" y="22"/>
                    </a:cubicBezTo>
                    <a:close/>
                  </a:path>
                </a:pathLst>
              </a:custGeom>
              <a:solidFill>
                <a:schemeClr val="bg1">
                  <a:lumMod val="95000"/>
                </a:schemeClr>
              </a:solidFill>
              <a:ln w="12700" cap="flat">
                <a:noFill/>
                <a:miter lim="400000"/>
              </a:ln>
              <a:effectLst/>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defTabSz="412750" hangingPunct="0">
                  <a:defRPr/>
                </a:pPr>
                <a:endParaRPr sz="1000" kern="0">
                  <a:solidFill>
                    <a:srgbClr val="252D30"/>
                  </a:solidFill>
                </a:endParaRPr>
              </a:p>
            </p:txBody>
          </p:sp>
          <p:sp>
            <p:nvSpPr>
              <p:cNvPr id="24" name="îṥļîḑê"/>
              <p:cNvSpPr/>
              <p:nvPr/>
            </p:nvSpPr>
            <p:spPr>
              <a:xfrm>
                <a:off x="7721365" y="3625572"/>
                <a:ext cx="440066" cy="330792"/>
              </a:xfrm>
              <a:custGeom>
                <a:avLst/>
                <a:gdLst>
                  <a:gd name="connsiteX0" fmla="*/ 371868 w 581408"/>
                  <a:gd name="connsiteY0" fmla="*/ 167594 h 437033"/>
                  <a:gd name="connsiteX1" fmla="*/ 386226 w 581408"/>
                  <a:gd name="connsiteY1" fmla="*/ 213456 h 437033"/>
                  <a:gd name="connsiteX2" fmla="*/ 215368 w 581408"/>
                  <a:gd name="connsiteY2" fmla="*/ 269350 h 437033"/>
                  <a:gd name="connsiteX3" fmla="*/ 206753 w 581408"/>
                  <a:gd name="connsiteY3" fmla="*/ 437033 h 437033"/>
                  <a:gd name="connsiteX4" fmla="*/ 34459 w 581408"/>
                  <a:gd name="connsiteY4" fmla="*/ 437033 h 437033"/>
                  <a:gd name="connsiteX5" fmla="*/ 33023 w 581408"/>
                  <a:gd name="connsiteY5" fmla="*/ 405503 h 437033"/>
                  <a:gd name="connsiteX6" fmla="*/ 0 w 581408"/>
                  <a:gd name="connsiteY6" fmla="*/ 405503 h 437033"/>
                  <a:gd name="connsiteX7" fmla="*/ 5743 w 581408"/>
                  <a:gd name="connsiteY7" fmla="*/ 232088 h 437033"/>
                  <a:gd name="connsiteX8" fmla="*/ 81840 w 581408"/>
                  <a:gd name="connsiteY8" fmla="*/ 219189 h 437033"/>
                  <a:gd name="connsiteX9" fmla="*/ 117735 w 581408"/>
                  <a:gd name="connsiteY9" fmla="*/ 262185 h 437033"/>
                  <a:gd name="connsiteX10" fmla="*/ 153629 w 581408"/>
                  <a:gd name="connsiteY10" fmla="*/ 219189 h 437033"/>
                  <a:gd name="connsiteX11" fmla="*/ 215368 w 581408"/>
                  <a:gd name="connsiteY11" fmla="*/ 219189 h 437033"/>
                  <a:gd name="connsiteX12" fmla="*/ 386136 w 581408"/>
                  <a:gd name="connsiteY12" fmla="*/ 63045 h 437033"/>
                  <a:gd name="connsiteX13" fmla="*/ 420577 w 581408"/>
                  <a:gd name="connsiteY13" fmla="*/ 101733 h 437033"/>
                  <a:gd name="connsiteX14" fmla="*/ 430622 w 581408"/>
                  <a:gd name="connsiteY14" fmla="*/ 126093 h 437033"/>
                  <a:gd name="connsiteX15" fmla="*/ 434927 w 581408"/>
                  <a:gd name="connsiteY15" fmla="*/ 111764 h 437033"/>
                  <a:gd name="connsiteX16" fmla="*/ 459323 w 581408"/>
                  <a:gd name="connsiteY16" fmla="*/ 78807 h 437033"/>
                  <a:gd name="connsiteX17" fmla="*/ 482284 w 581408"/>
                  <a:gd name="connsiteY17" fmla="*/ 110331 h 437033"/>
                  <a:gd name="connsiteX18" fmla="*/ 493764 w 581408"/>
                  <a:gd name="connsiteY18" fmla="*/ 133258 h 437033"/>
                  <a:gd name="connsiteX19" fmla="*/ 505244 w 581408"/>
                  <a:gd name="connsiteY19" fmla="*/ 133258 h 437033"/>
                  <a:gd name="connsiteX20" fmla="*/ 519595 w 581408"/>
                  <a:gd name="connsiteY20" fmla="*/ 133258 h 437033"/>
                  <a:gd name="connsiteX21" fmla="*/ 533945 w 581408"/>
                  <a:gd name="connsiteY21" fmla="*/ 140422 h 437033"/>
                  <a:gd name="connsiteX22" fmla="*/ 539685 w 581408"/>
                  <a:gd name="connsiteY22" fmla="*/ 143288 h 437033"/>
                  <a:gd name="connsiteX23" fmla="*/ 542555 w 581408"/>
                  <a:gd name="connsiteY23" fmla="*/ 166215 h 437033"/>
                  <a:gd name="connsiteX24" fmla="*/ 539685 w 581408"/>
                  <a:gd name="connsiteY24" fmla="*/ 166215 h 437033"/>
                  <a:gd name="connsiteX25" fmla="*/ 521030 w 581408"/>
                  <a:gd name="connsiteY25" fmla="*/ 160483 h 437033"/>
                  <a:gd name="connsiteX26" fmla="*/ 513855 w 581408"/>
                  <a:gd name="connsiteY26" fmla="*/ 156184 h 437033"/>
                  <a:gd name="connsiteX27" fmla="*/ 508114 w 581408"/>
                  <a:gd name="connsiteY27" fmla="*/ 156184 h 437033"/>
                  <a:gd name="connsiteX28" fmla="*/ 488024 w 581408"/>
                  <a:gd name="connsiteY28" fmla="*/ 156184 h 437033"/>
                  <a:gd name="connsiteX29" fmla="*/ 459323 w 581408"/>
                  <a:gd name="connsiteY29" fmla="*/ 114630 h 437033"/>
                  <a:gd name="connsiteX30" fmla="*/ 459323 w 581408"/>
                  <a:gd name="connsiteY30" fmla="*/ 110331 h 437033"/>
                  <a:gd name="connsiteX31" fmla="*/ 457888 w 581408"/>
                  <a:gd name="connsiteY31" fmla="*/ 117496 h 437033"/>
                  <a:gd name="connsiteX32" fmla="*/ 440668 w 581408"/>
                  <a:gd name="connsiteY32" fmla="*/ 147587 h 437033"/>
                  <a:gd name="connsiteX33" fmla="*/ 423447 w 581408"/>
                  <a:gd name="connsiteY33" fmla="*/ 147587 h 437033"/>
                  <a:gd name="connsiteX34" fmla="*/ 397617 w 581408"/>
                  <a:gd name="connsiteY34" fmla="*/ 110331 h 437033"/>
                  <a:gd name="connsiteX35" fmla="*/ 386136 w 581408"/>
                  <a:gd name="connsiteY35" fmla="*/ 85971 h 437033"/>
                  <a:gd name="connsiteX36" fmla="*/ 377526 w 581408"/>
                  <a:gd name="connsiteY36" fmla="*/ 111764 h 437033"/>
                  <a:gd name="connsiteX37" fmla="*/ 350260 w 581408"/>
                  <a:gd name="connsiteY37" fmla="*/ 154751 h 437033"/>
                  <a:gd name="connsiteX38" fmla="*/ 335910 w 581408"/>
                  <a:gd name="connsiteY38" fmla="*/ 151886 h 437033"/>
                  <a:gd name="connsiteX39" fmla="*/ 321560 w 581408"/>
                  <a:gd name="connsiteY39" fmla="*/ 120361 h 437033"/>
                  <a:gd name="connsiteX40" fmla="*/ 317254 w 581408"/>
                  <a:gd name="connsiteY40" fmla="*/ 107465 h 437033"/>
                  <a:gd name="connsiteX41" fmla="*/ 297164 w 581408"/>
                  <a:gd name="connsiteY41" fmla="*/ 146154 h 437033"/>
                  <a:gd name="connsiteX42" fmla="*/ 291424 w 581408"/>
                  <a:gd name="connsiteY42" fmla="*/ 160483 h 437033"/>
                  <a:gd name="connsiteX43" fmla="*/ 269898 w 581408"/>
                  <a:gd name="connsiteY43" fmla="*/ 150453 h 437033"/>
                  <a:gd name="connsiteX44" fmla="*/ 275638 w 581408"/>
                  <a:gd name="connsiteY44" fmla="*/ 136123 h 437033"/>
                  <a:gd name="connsiteX45" fmla="*/ 320125 w 581408"/>
                  <a:gd name="connsiteY45" fmla="*/ 83106 h 437033"/>
                  <a:gd name="connsiteX46" fmla="*/ 344520 w 581408"/>
                  <a:gd name="connsiteY46" fmla="*/ 116063 h 437033"/>
                  <a:gd name="connsiteX47" fmla="*/ 347390 w 581408"/>
                  <a:gd name="connsiteY47" fmla="*/ 130392 h 437033"/>
                  <a:gd name="connsiteX48" fmla="*/ 354565 w 581408"/>
                  <a:gd name="connsiteY48" fmla="*/ 106032 h 437033"/>
                  <a:gd name="connsiteX49" fmla="*/ 386136 w 581408"/>
                  <a:gd name="connsiteY49" fmla="*/ 63045 h 437033"/>
                  <a:gd name="connsiteX50" fmla="*/ 119891 w 581408"/>
                  <a:gd name="connsiteY50" fmla="*/ 14254 h 437033"/>
                  <a:gd name="connsiteX51" fmla="*/ 215413 w 581408"/>
                  <a:gd name="connsiteY51" fmla="*/ 109546 h 437033"/>
                  <a:gd name="connsiteX52" fmla="*/ 119891 w 581408"/>
                  <a:gd name="connsiteY52" fmla="*/ 204838 h 437033"/>
                  <a:gd name="connsiteX53" fmla="*/ 24369 w 581408"/>
                  <a:gd name="connsiteY53" fmla="*/ 109546 h 437033"/>
                  <a:gd name="connsiteX54" fmla="*/ 119891 w 581408"/>
                  <a:gd name="connsiteY54" fmla="*/ 14254 h 437033"/>
                  <a:gd name="connsiteX55" fmla="*/ 228287 w 581408"/>
                  <a:gd name="connsiteY55" fmla="*/ 0 h 437033"/>
                  <a:gd name="connsiteX56" fmla="*/ 581408 w 581408"/>
                  <a:gd name="connsiteY56" fmla="*/ 0 h 437033"/>
                  <a:gd name="connsiteX57" fmla="*/ 581408 w 581408"/>
                  <a:gd name="connsiteY57" fmla="*/ 247828 h 437033"/>
                  <a:gd name="connsiteX58" fmla="*/ 343123 w 581408"/>
                  <a:gd name="connsiteY58" fmla="*/ 247828 h 437033"/>
                  <a:gd name="connsiteX59" fmla="*/ 401977 w 581408"/>
                  <a:gd name="connsiteY59" fmla="*/ 224908 h 437033"/>
                  <a:gd name="connsiteX60" fmla="*/ 558441 w 581408"/>
                  <a:gd name="connsiteY60" fmla="*/ 224908 h 437033"/>
                  <a:gd name="connsiteX61" fmla="*/ 558441 w 581408"/>
                  <a:gd name="connsiteY61" fmla="*/ 22920 h 437033"/>
                  <a:gd name="connsiteX62" fmla="*/ 251254 w 581408"/>
                  <a:gd name="connsiteY62" fmla="*/ 22920 h 437033"/>
                  <a:gd name="connsiteX63" fmla="*/ 251254 w 581408"/>
                  <a:gd name="connsiteY63" fmla="*/ 186229 h 437033"/>
                  <a:gd name="connsiteX64" fmla="*/ 228287 w 581408"/>
                  <a:gd name="connsiteY64" fmla="*/ 196257 h 437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81408" h="437033">
                    <a:moveTo>
                      <a:pt x="371868" y="167594"/>
                    </a:moveTo>
                    <a:lnTo>
                      <a:pt x="386226" y="213456"/>
                    </a:lnTo>
                    <a:lnTo>
                      <a:pt x="215368" y="269350"/>
                    </a:lnTo>
                    <a:lnTo>
                      <a:pt x="206753" y="437033"/>
                    </a:lnTo>
                    <a:lnTo>
                      <a:pt x="34459" y="437033"/>
                    </a:lnTo>
                    <a:lnTo>
                      <a:pt x="33023" y="405503"/>
                    </a:lnTo>
                    <a:lnTo>
                      <a:pt x="0" y="405503"/>
                    </a:lnTo>
                    <a:lnTo>
                      <a:pt x="5743" y="232088"/>
                    </a:lnTo>
                    <a:lnTo>
                      <a:pt x="81840" y="219189"/>
                    </a:lnTo>
                    <a:lnTo>
                      <a:pt x="117735" y="262185"/>
                    </a:lnTo>
                    <a:lnTo>
                      <a:pt x="153629" y="219189"/>
                    </a:lnTo>
                    <a:lnTo>
                      <a:pt x="215368" y="219189"/>
                    </a:lnTo>
                    <a:close/>
                    <a:moveTo>
                      <a:pt x="386136" y="63045"/>
                    </a:moveTo>
                    <a:cubicBezTo>
                      <a:pt x="404792" y="63045"/>
                      <a:pt x="413402" y="84538"/>
                      <a:pt x="420577" y="101733"/>
                    </a:cubicBezTo>
                    <a:cubicBezTo>
                      <a:pt x="422012" y="108898"/>
                      <a:pt x="427752" y="121794"/>
                      <a:pt x="430622" y="126093"/>
                    </a:cubicBezTo>
                    <a:cubicBezTo>
                      <a:pt x="432057" y="121794"/>
                      <a:pt x="433492" y="116063"/>
                      <a:pt x="434927" y="111764"/>
                    </a:cubicBezTo>
                    <a:cubicBezTo>
                      <a:pt x="437798" y="97435"/>
                      <a:pt x="442103" y="78807"/>
                      <a:pt x="459323" y="78807"/>
                    </a:cubicBezTo>
                    <a:cubicBezTo>
                      <a:pt x="476544" y="80240"/>
                      <a:pt x="480849" y="97435"/>
                      <a:pt x="482284" y="110331"/>
                    </a:cubicBezTo>
                    <a:cubicBezTo>
                      <a:pt x="485154" y="123227"/>
                      <a:pt x="488024" y="131825"/>
                      <a:pt x="493764" y="133258"/>
                    </a:cubicBezTo>
                    <a:cubicBezTo>
                      <a:pt x="498069" y="134691"/>
                      <a:pt x="500939" y="134691"/>
                      <a:pt x="505244" y="133258"/>
                    </a:cubicBezTo>
                    <a:cubicBezTo>
                      <a:pt x="509549" y="133258"/>
                      <a:pt x="513855" y="131825"/>
                      <a:pt x="519595" y="133258"/>
                    </a:cubicBezTo>
                    <a:cubicBezTo>
                      <a:pt x="526770" y="136123"/>
                      <a:pt x="531075" y="138989"/>
                      <a:pt x="533945" y="140422"/>
                    </a:cubicBezTo>
                    <a:cubicBezTo>
                      <a:pt x="538250" y="143288"/>
                      <a:pt x="538250" y="143288"/>
                      <a:pt x="539685" y="143288"/>
                    </a:cubicBezTo>
                    <a:lnTo>
                      <a:pt x="542555" y="166215"/>
                    </a:lnTo>
                    <a:cubicBezTo>
                      <a:pt x="541120" y="166215"/>
                      <a:pt x="539685" y="166215"/>
                      <a:pt x="539685" y="166215"/>
                    </a:cubicBezTo>
                    <a:cubicBezTo>
                      <a:pt x="531075" y="166215"/>
                      <a:pt x="525335" y="163349"/>
                      <a:pt x="521030" y="160483"/>
                    </a:cubicBezTo>
                    <a:cubicBezTo>
                      <a:pt x="518160" y="157617"/>
                      <a:pt x="516725" y="156184"/>
                      <a:pt x="513855" y="156184"/>
                    </a:cubicBezTo>
                    <a:cubicBezTo>
                      <a:pt x="513855" y="156184"/>
                      <a:pt x="510984" y="156184"/>
                      <a:pt x="508114" y="156184"/>
                    </a:cubicBezTo>
                    <a:cubicBezTo>
                      <a:pt x="502374" y="157617"/>
                      <a:pt x="495199" y="159050"/>
                      <a:pt x="488024" y="156184"/>
                    </a:cubicBezTo>
                    <a:cubicBezTo>
                      <a:pt x="466498" y="150453"/>
                      <a:pt x="462193" y="128959"/>
                      <a:pt x="459323" y="114630"/>
                    </a:cubicBezTo>
                    <a:cubicBezTo>
                      <a:pt x="459323" y="113197"/>
                      <a:pt x="459323" y="111764"/>
                      <a:pt x="459323" y="110331"/>
                    </a:cubicBezTo>
                    <a:cubicBezTo>
                      <a:pt x="457888" y="113197"/>
                      <a:pt x="457888" y="116063"/>
                      <a:pt x="457888" y="117496"/>
                    </a:cubicBezTo>
                    <a:cubicBezTo>
                      <a:pt x="455018" y="130392"/>
                      <a:pt x="452148" y="143288"/>
                      <a:pt x="440668" y="147587"/>
                    </a:cubicBezTo>
                    <a:cubicBezTo>
                      <a:pt x="437798" y="150453"/>
                      <a:pt x="432057" y="151886"/>
                      <a:pt x="423447" y="147587"/>
                    </a:cubicBezTo>
                    <a:cubicBezTo>
                      <a:pt x="410532" y="143288"/>
                      <a:pt x="404792" y="127526"/>
                      <a:pt x="397617" y="110331"/>
                    </a:cubicBezTo>
                    <a:cubicBezTo>
                      <a:pt x="396181" y="104599"/>
                      <a:pt x="389006" y="88837"/>
                      <a:pt x="386136" y="85971"/>
                    </a:cubicBezTo>
                    <a:cubicBezTo>
                      <a:pt x="383266" y="90270"/>
                      <a:pt x="378961" y="103166"/>
                      <a:pt x="377526" y="111764"/>
                    </a:cubicBezTo>
                    <a:cubicBezTo>
                      <a:pt x="373221" y="130392"/>
                      <a:pt x="367481" y="150453"/>
                      <a:pt x="350260" y="154751"/>
                    </a:cubicBezTo>
                    <a:cubicBezTo>
                      <a:pt x="345955" y="156184"/>
                      <a:pt x="340215" y="154751"/>
                      <a:pt x="335910" y="151886"/>
                    </a:cubicBezTo>
                    <a:cubicBezTo>
                      <a:pt x="325865" y="146154"/>
                      <a:pt x="322995" y="133258"/>
                      <a:pt x="321560" y="120361"/>
                    </a:cubicBezTo>
                    <a:cubicBezTo>
                      <a:pt x="320125" y="117496"/>
                      <a:pt x="318690" y="110331"/>
                      <a:pt x="317254" y="107465"/>
                    </a:cubicBezTo>
                    <a:cubicBezTo>
                      <a:pt x="311514" y="113197"/>
                      <a:pt x="301469" y="136123"/>
                      <a:pt x="297164" y="146154"/>
                    </a:cubicBezTo>
                    <a:cubicBezTo>
                      <a:pt x="295729" y="150453"/>
                      <a:pt x="292859" y="156184"/>
                      <a:pt x="291424" y="160483"/>
                    </a:cubicBezTo>
                    <a:lnTo>
                      <a:pt x="269898" y="150453"/>
                    </a:lnTo>
                    <a:cubicBezTo>
                      <a:pt x="271333" y="146154"/>
                      <a:pt x="274203" y="141855"/>
                      <a:pt x="275638" y="136123"/>
                    </a:cubicBezTo>
                    <a:cubicBezTo>
                      <a:pt x="285684" y="111764"/>
                      <a:pt x="298599" y="83106"/>
                      <a:pt x="320125" y="83106"/>
                    </a:cubicBezTo>
                    <a:cubicBezTo>
                      <a:pt x="337345" y="83106"/>
                      <a:pt x="341650" y="101733"/>
                      <a:pt x="344520" y="116063"/>
                    </a:cubicBezTo>
                    <a:cubicBezTo>
                      <a:pt x="344520" y="120361"/>
                      <a:pt x="345955" y="126093"/>
                      <a:pt x="347390" y="130392"/>
                    </a:cubicBezTo>
                    <a:cubicBezTo>
                      <a:pt x="350260" y="124660"/>
                      <a:pt x="353130" y="113197"/>
                      <a:pt x="354565" y="106032"/>
                    </a:cubicBezTo>
                    <a:cubicBezTo>
                      <a:pt x="360306" y="84538"/>
                      <a:pt x="366046" y="61612"/>
                      <a:pt x="386136" y="63045"/>
                    </a:cubicBezTo>
                    <a:close/>
                    <a:moveTo>
                      <a:pt x="119891" y="14254"/>
                    </a:moveTo>
                    <a:cubicBezTo>
                      <a:pt x="172646" y="14254"/>
                      <a:pt x="215413" y="56918"/>
                      <a:pt x="215413" y="109546"/>
                    </a:cubicBezTo>
                    <a:cubicBezTo>
                      <a:pt x="215413" y="162174"/>
                      <a:pt x="172646" y="204838"/>
                      <a:pt x="119891" y="204838"/>
                    </a:cubicBezTo>
                    <a:cubicBezTo>
                      <a:pt x="67136" y="204838"/>
                      <a:pt x="24369" y="162174"/>
                      <a:pt x="24369" y="109546"/>
                    </a:cubicBezTo>
                    <a:cubicBezTo>
                      <a:pt x="24369" y="56918"/>
                      <a:pt x="67136" y="14254"/>
                      <a:pt x="119891" y="14254"/>
                    </a:cubicBezTo>
                    <a:close/>
                    <a:moveTo>
                      <a:pt x="228287" y="0"/>
                    </a:moveTo>
                    <a:lnTo>
                      <a:pt x="581408" y="0"/>
                    </a:lnTo>
                    <a:lnTo>
                      <a:pt x="581408" y="247828"/>
                    </a:lnTo>
                    <a:lnTo>
                      <a:pt x="343123" y="247828"/>
                    </a:lnTo>
                    <a:lnTo>
                      <a:pt x="401977" y="224908"/>
                    </a:lnTo>
                    <a:lnTo>
                      <a:pt x="558441" y="224908"/>
                    </a:lnTo>
                    <a:lnTo>
                      <a:pt x="558441" y="22920"/>
                    </a:lnTo>
                    <a:lnTo>
                      <a:pt x="251254" y="22920"/>
                    </a:lnTo>
                    <a:lnTo>
                      <a:pt x="251254" y="186229"/>
                    </a:lnTo>
                    <a:lnTo>
                      <a:pt x="228287" y="196257"/>
                    </a:lnTo>
                    <a:close/>
                  </a:path>
                </a:pathLst>
              </a:custGeom>
              <a:solidFill>
                <a:srgbClr val="AB85AE"/>
              </a:solidFill>
              <a:ln w="3175">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925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2000" b="1" i="1">
                  <a:solidFill>
                    <a:schemeClr val="tx1"/>
                  </a:solidFill>
                </a:endParaRPr>
              </a:p>
            </p:txBody>
          </p:sp>
        </p:grpSp>
        <p:grpSp>
          <p:nvGrpSpPr>
            <p:cNvPr id="6" name="ïsľîḋe"/>
            <p:cNvGrpSpPr/>
            <p:nvPr/>
          </p:nvGrpSpPr>
          <p:grpSpPr>
            <a:xfrm>
              <a:off x="673100" y="1640791"/>
              <a:ext cx="2767218" cy="3995518"/>
              <a:chOff x="673100" y="1640791"/>
              <a:chExt cx="2767218" cy="3995518"/>
            </a:xfrm>
          </p:grpSpPr>
          <p:sp>
            <p:nvSpPr>
              <p:cNvPr id="15" name="íṥ1ïḑé"/>
              <p:cNvSpPr/>
              <p:nvPr/>
            </p:nvSpPr>
            <p:spPr bwMode="auto">
              <a:xfrm>
                <a:off x="673100" y="2251435"/>
                <a:ext cx="2767218" cy="900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lnSpc>
                    <a:spcPct val="150000"/>
                  </a:lnSpc>
                </a:pPr>
                <a:r>
                  <a:rPr lang="en-US" altLang="zh-CN" sz="1100" dirty="0"/>
                  <a:t>Copy paste fonts. Choose the only option to retain text.</a:t>
                </a:r>
              </a:p>
              <a:p>
                <a:pPr algn="ctr">
                  <a:lnSpc>
                    <a:spcPct val="150000"/>
                  </a:lnSpc>
                </a:pPr>
                <a:r>
                  <a:rPr lang="en-US" altLang="zh-CN" sz="1100" dirty="0"/>
                  <a:t>.……</a:t>
                </a:r>
              </a:p>
            </p:txBody>
          </p:sp>
          <p:sp>
            <p:nvSpPr>
              <p:cNvPr id="16" name="îşļïḑè"/>
              <p:cNvSpPr txBox="1"/>
              <p:nvPr/>
            </p:nvSpPr>
            <p:spPr bwMode="auto">
              <a:xfrm>
                <a:off x="673100" y="1640791"/>
                <a:ext cx="2767218" cy="441805"/>
              </a:xfrm>
              <a:prstGeom prst="rect">
                <a:avLst/>
              </a:prstGeom>
              <a:noFill/>
              <a:ln>
                <a:noFill/>
              </a:ln>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eaLnBrk="1" hangingPunct="1">
                  <a:lnSpc>
                    <a:spcPct val="100000"/>
                  </a:lnSpc>
                  <a:spcBef>
                    <a:spcPct val="0"/>
                  </a:spcBef>
                </a:pPr>
                <a:r>
                  <a:rPr lang="en-US" altLang="zh-CN" i="1" dirty="0"/>
                  <a:t>Text here</a:t>
                </a:r>
              </a:p>
            </p:txBody>
          </p:sp>
          <p:sp>
            <p:nvSpPr>
              <p:cNvPr id="17" name="îŝļíḍè"/>
              <p:cNvSpPr/>
              <p:nvPr/>
            </p:nvSpPr>
            <p:spPr bwMode="auto">
              <a:xfrm>
                <a:off x="673100" y="3235844"/>
                <a:ext cx="2767218" cy="900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lnSpc>
                    <a:spcPct val="150000"/>
                  </a:lnSpc>
                </a:pPr>
                <a:r>
                  <a:rPr lang="en-US" altLang="zh-CN" sz="1100" dirty="0"/>
                  <a:t>Copy paste fonts. Choose the only option to retain text.</a:t>
                </a:r>
              </a:p>
              <a:p>
                <a:pPr algn="ctr">
                  <a:lnSpc>
                    <a:spcPct val="150000"/>
                  </a:lnSpc>
                </a:pPr>
                <a:r>
                  <a:rPr lang="en-US" altLang="zh-CN" sz="1100" dirty="0"/>
                  <a:t>.……</a:t>
                </a:r>
              </a:p>
            </p:txBody>
          </p:sp>
          <p:sp>
            <p:nvSpPr>
              <p:cNvPr id="18" name="ïślidê"/>
              <p:cNvSpPr/>
              <p:nvPr/>
            </p:nvSpPr>
            <p:spPr bwMode="auto">
              <a:xfrm>
                <a:off x="673100" y="4220252"/>
                <a:ext cx="2767218" cy="900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lnSpc>
                    <a:spcPct val="150000"/>
                  </a:lnSpc>
                </a:pPr>
                <a:r>
                  <a:rPr lang="en-US" altLang="zh-CN" sz="1100" dirty="0"/>
                  <a:t>Copy paste fonts. Choose the only option to retain text.</a:t>
                </a:r>
              </a:p>
              <a:p>
                <a:pPr algn="ctr">
                  <a:lnSpc>
                    <a:spcPct val="150000"/>
                  </a:lnSpc>
                </a:pPr>
                <a:r>
                  <a:rPr lang="en-US" altLang="zh-CN" sz="1100" dirty="0"/>
                  <a:t>.……</a:t>
                </a:r>
              </a:p>
            </p:txBody>
          </p:sp>
          <p:sp>
            <p:nvSpPr>
              <p:cNvPr id="19" name="ï$ḷïde"/>
              <p:cNvSpPr txBox="1"/>
              <p:nvPr/>
            </p:nvSpPr>
            <p:spPr bwMode="auto">
              <a:xfrm>
                <a:off x="1507650" y="5204659"/>
                <a:ext cx="1098119" cy="431650"/>
              </a:xfrm>
              <a:prstGeom prst="roundRect">
                <a:avLst>
                  <a:gd name="adj" fmla="val 50000"/>
                </a:avLst>
              </a:prstGeom>
              <a:solidFill>
                <a:srgbClr val="AB85AE"/>
              </a:solidFill>
              <a:ln>
                <a:noFill/>
              </a:ln>
            </p:spPr>
            <p:txBody>
              <a:bodyPr wrap="square" lIns="91440" tIns="45720" rIns="91440" bIns="45720" anchor="ctr">
                <a:normAutofit fontScale="82500" lnSpcReduction="2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eaLnBrk="1" hangingPunct="1">
                  <a:lnSpc>
                    <a:spcPct val="100000"/>
                  </a:lnSpc>
                  <a:spcBef>
                    <a:spcPct val="0"/>
                  </a:spcBef>
                </a:pPr>
                <a:r>
                  <a:rPr lang="en-US" altLang="zh-CN" sz="2000" b="1" i="1" u="sng" dirty="0">
                    <a:solidFill>
                      <a:schemeClr val="bg1"/>
                    </a:solidFill>
                  </a:rPr>
                  <a:t>2019</a:t>
                </a:r>
              </a:p>
            </p:txBody>
          </p:sp>
          <p:cxnSp>
            <p:nvCxnSpPr>
              <p:cNvPr id="20" name="直接连接符 19"/>
              <p:cNvCxnSpPr/>
              <p:nvPr/>
            </p:nvCxnSpPr>
            <p:spPr>
              <a:xfrm>
                <a:off x="789224" y="3193753"/>
                <a:ext cx="2534970" cy="0"/>
              </a:xfrm>
              <a:prstGeom prst="line">
                <a:avLst/>
              </a:prstGeom>
              <a:ln w="3175" cap="rnd">
                <a:solidFill>
                  <a:schemeClr val="bg1">
                    <a:lumMod val="75000"/>
                  </a:schemeClr>
                </a:solidFill>
                <a:prstDash val="dash"/>
                <a:round/>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789224" y="4178162"/>
                <a:ext cx="2534970" cy="0"/>
              </a:xfrm>
              <a:prstGeom prst="line">
                <a:avLst/>
              </a:prstGeom>
              <a:ln w="3175" cap="rnd">
                <a:solidFill>
                  <a:schemeClr val="bg1">
                    <a:lumMod val="75000"/>
                  </a:schemeClr>
                </a:solidFill>
                <a:prstDash val="dash"/>
                <a:round/>
              </a:ln>
            </p:spPr>
            <p:style>
              <a:lnRef idx="1">
                <a:schemeClr val="accent1"/>
              </a:lnRef>
              <a:fillRef idx="0">
                <a:schemeClr val="accent1"/>
              </a:fillRef>
              <a:effectRef idx="0">
                <a:schemeClr val="accent1"/>
              </a:effectRef>
              <a:fontRef idx="minor">
                <a:schemeClr val="tx1"/>
              </a:fontRef>
            </p:style>
          </p:cxnSp>
        </p:grpSp>
        <p:grpSp>
          <p:nvGrpSpPr>
            <p:cNvPr id="7" name="íṩļîḍê"/>
            <p:cNvGrpSpPr/>
            <p:nvPr/>
          </p:nvGrpSpPr>
          <p:grpSpPr>
            <a:xfrm>
              <a:off x="8751682" y="1640791"/>
              <a:ext cx="2767218" cy="3995518"/>
              <a:chOff x="673100" y="1640791"/>
              <a:chExt cx="2767218" cy="3995518"/>
            </a:xfrm>
          </p:grpSpPr>
          <p:sp>
            <p:nvSpPr>
              <p:cNvPr id="8" name="i$1îḍe"/>
              <p:cNvSpPr/>
              <p:nvPr/>
            </p:nvSpPr>
            <p:spPr bwMode="auto">
              <a:xfrm>
                <a:off x="673100" y="2251435"/>
                <a:ext cx="2767218" cy="900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lnSpc>
                    <a:spcPct val="150000"/>
                  </a:lnSpc>
                </a:pPr>
                <a:r>
                  <a:rPr lang="en-US" altLang="zh-CN" sz="1100" dirty="0"/>
                  <a:t>Copy paste fonts. Choose the only option to retain text.</a:t>
                </a:r>
              </a:p>
              <a:p>
                <a:pPr algn="ctr">
                  <a:lnSpc>
                    <a:spcPct val="150000"/>
                  </a:lnSpc>
                </a:pPr>
                <a:r>
                  <a:rPr lang="en-US" altLang="zh-CN" sz="1100" dirty="0"/>
                  <a:t>.……</a:t>
                </a:r>
              </a:p>
            </p:txBody>
          </p:sp>
          <p:sp>
            <p:nvSpPr>
              <p:cNvPr id="9" name="iśľïďé"/>
              <p:cNvSpPr txBox="1"/>
              <p:nvPr/>
            </p:nvSpPr>
            <p:spPr bwMode="auto">
              <a:xfrm>
                <a:off x="673100" y="1640791"/>
                <a:ext cx="2767218" cy="441805"/>
              </a:xfrm>
              <a:prstGeom prst="rect">
                <a:avLst/>
              </a:prstGeom>
              <a:noFill/>
              <a:ln>
                <a:noFill/>
              </a:ln>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eaLnBrk="1" hangingPunct="1">
                  <a:lnSpc>
                    <a:spcPct val="100000"/>
                  </a:lnSpc>
                  <a:spcBef>
                    <a:spcPct val="0"/>
                  </a:spcBef>
                </a:pPr>
                <a:r>
                  <a:rPr lang="en-US" altLang="zh-CN" i="1" dirty="0"/>
                  <a:t>Text here</a:t>
                </a:r>
              </a:p>
            </p:txBody>
          </p:sp>
          <p:sp>
            <p:nvSpPr>
              <p:cNvPr id="10" name="îşľíḑe"/>
              <p:cNvSpPr/>
              <p:nvPr/>
            </p:nvSpPr>
            <p:spPr bwMode="auto">
              <a:xfrm>
                <a:off x="673100" y="3235844"/>
                <a:ext cx="2767218" cy="900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lnSpc>
                    <a:spcPct val="150000"/>
                  </a:lnSpc>
                </a:pPr>
                <a:r>
                  <a:rPr lang="en-US" altLang="zh-CN" sz="1100" dirty="0"/>
                  <a:t>Copy paste fonts. Choose the only option to retain text.</a:t>
                </a:r>
              </a:p>
              <a:p>
                <a:pPr algn="ctr">
                  <a:lnSpc>
                    <a:spcPct val="150000"/>
                  </a:lnSpc>
                </a:pPr>
                <a:r>
                  <a:rPr lang="en-US" altLang="zh-CN" sz="1100" dirty="0"/>
                  <a:t>.……</a:t>
                </a:r>
              </a:p>
            </p:txBody>
          </p:sp>
          <p:sp>
            <p:nvSpPr>
              <p:cNvPr id="11" name="ís1íḑè"/>
              <p:cNvSpPr/>
              <p:nvPr/>
            </p:nvSpPr>
            <p:spPr bwMode="auto">
              <a:xfrm>
                <a:off x="673100" y="4220252"/>
                <a:ext cx="2767218" cy="900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lnSpc>
                    <a:spcPct val="150000"/>
                  </a:lnSpc>
                </a:pPr>
                <a:r>
                  <a:rPr lang="en-US" altLang="zh-CN" sz="1100" dirty="0"/>
                  <a:t>Copy paste fonts. Choose the only option to retain text.</a:t>
                </a:r>
              </a:p>
              <a:p>
                <a:pPr algn="ctr">
                  <a:lnSpc>
                    <a:spcPct val="150000"/>
                  </a:lnSpc>
                </a:pPr>
                <a:r>
                  <a:rPr lang="en-US" altLang="zh-CN" sz="1100" dirty="0"/>
                  <a:t>.……</a:t>
                </a:r>
              </a:p>
            </p:txBody>
          </p:sp>
          <p:sp>
            <p:nvSpPr>
              <p:cNvPr id="12" name="ïśľiďè"/>
              <p:cNvSpPr txBox="1"/>
              <p:nvPr/>
            </p:nvSpPr>
            <p:spPr bwMode="auto">
              <a:xfrm>
                <a:off x="1507650" y="5204659"/>
                <a:ext cx="1098119" cy="431650"/>
              </a:xfrm>
              <a:prstGeom prst="roundRect">
                <a:avLst>
                  <a:gd name="adj" fmla="val 50000"/>
                </a:avLst>
              </a:prstGeom>
              <a:solidFill>
                <a:srgbClr val="AB85AE"/>
              </a:solidFill>
              <a:ln>
                <a:noFill/>
              </a:ln>
            </p:spPr>
            <p:txBody>
              <a:bodyPr wrap="square" lIns="91440" tIns="45720" rIns="91440" bIns="45720" anchor="ctr">
                <a:normAutofit fontScale="82500" lnSpcReduction="2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eaLnBrk="1" hangingPunct="1">
                  <a:lnSpc>
                    <a:spcPct val="100000"/>
                  </a:lnSpc>
                  <a:spcBef>
                    <a:spcPct val="0"/>
                  </a:spcBef>
                </a:pPr>
                <a:r>
                  <a:rPr lang="en-US" altLang="zh-CN" sz="2000" b="1" i="1" u="sng" dirty="0">
                    <a:solidFill>
                      <a:schemeClr val="bg1"/>
                    </a:solidFill>
                  </a:rPr>
                  <a:t>2020</a:t>
                </a:r>
              </a:p>
            </p:txBody>
          </p:sp>
          <p:cxnSp>
            <p:nvCxnSpPr>
              <p:cNvPr id="13" name="直接连接符 12"/>
              <p:cNvCxnSpPr/>
              <p:nvPr/>
            </p:nvCxnSpPr>
            <p:spPr>
              <a:xfrm>
                <a:off x="789224" y="3193753"/>
                <a:ext cx="2534970" cy="0"/>
              </a:xfrm>
              <a:prstGeom prst="line">
                <a:avLst/>
              </a:prstGeom>
              <a:ln w="3175" cap="rnd">
                <a:solidFill>
                  <a:schemeClr val="bg1">
                    <a:lumMod val="75000"/>
                  </a:schemeClr>
                </a:solidFill>
                <a:prstDash val="dash"/>
                <a:round/>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789224" y="4178162"/>
                <a:ext cx="2534970" cy="0"/>
              </a:xfrm>
              <a:prstGeom prst="line">
                <a:avLst/>
              </a:prstGeom>
              <a:ln w="3175" cap="rnd">
                <a:solidFill>
                  <a:schemeClr val="bg1">
                    <a:lumMod val="75000"/>
                  </a:schemeClr>
                </a:solidFill>
                <a:prstDash val="dash"/>
                <a:round/>
              </a:ln>
            </p:spPr>
            <p:style>
              <a:lnRef idx="1">
                <a:schemeClr val="accent1"/>
              </a:lnRef>
              <a:fillRef idx="0">
                <a:schemeClr val="accent1"/>
              </a:fillRef>
              <a:effectRef idx="0">
                <a:schemeClr val="accent1"/>
              </a:effectRef>
              <a:fontRef idx="minor">
                <a:schemeClr val="tx1"/>
              </a:fontRef>
            </p:style>
          </p:cxnSp>
        </p:grpSp>
      </p:grpSp>
      <p:grpSp>
        <p:nvGrpSpPr>
          <p:cNvPr id="28" name="组合 27"/>
          <p:cNvGrpSpPr/>
          <p:nvPr/>
        </p:nvGrpSpPr>
        <p:grpSpPr>
          <a:xfrm>
            <a:off x="704744" y="338449"/>
            <a:ext cx="3108254" cy="416408"/>
            <a:chOff x="704744" y="338449"/>
            <a:chExt cx="3108254" cy="416408"/>
          </a:xfrm>
        </p:grpSpPr>
        <p:sp>
          <p:nvSpPr>
            <p:cNvPr id="29" name="文本框 28"/>
            <p:cNvSpPr txBox="1"/>
            <p:nvPr/>
          </p:nvSpPr>
          <p:spPr>
            <a:xfrm>
              <a:off x="1246691" y="385525"/>
              <a:ext cx="2566307" cy="369332"/>
            </a:xfrm>
            <a:prstGeom prst="rect">
              <a:avLst/>
            </a:prstGeom>
            <a:noFill/>
          </p:spPr>
          <p:txBody>
            <a:bodyPr wrap="square" rtlCol="0">
              <a:spAutoFit/>
            </a:bodyPr>
            <a:lstStyle/>
            <a:p>
              <a:r>
                <a:rPr lang="zh-CN" altLang="en-US" b="1" dirty="0"/>
                <a:t>在此输入您的替换标题</a:t>
              </a:r>
            </a:p>
          </p:txBody>
        </p:sp>
        <p:sp>
          <p:nvSpPr>
            <p:cNvPr id="30" name="Shape 4675"/>
            <p:cNvSpPr/>
            <p:nvPr/>
          </p:nvSpPr>
          <p:spPr>
            <a:xfrm>
              <a:off x="704744" y="338449"/>
              <a:ext cx="446591" cy="415723"/>
            </a:xfrm>
            <a:custGeom>
              <a:avLst/>
              <a:gdLst/>
              <a:ahLst/>
              <a:cxnLst/>
              <a:rect l="0" t="0" r="0" b="0"/>
              <a:pathLst>
                <a:path w="120000" h="120000" extrusionOk="0">
                  <a:moveTo>
                    <a:pt x="36151" y="32949"/>
                  </a:moveTo>
                  <a:lnTo>
                    <a:pt x="36151" y="32949"/>
                  </a:lnTo>
                  <a:cubicBezTo>
                    <a:pt x="27823" y="0"/>
                    <a:pt x="27823" y="0"/>
                    <a:pt x="27823" y="0"/>
                  </a:cubicBezTo>
                  <a:cubicBezTo>
                    <a:pt x="2649" y="0"/>
                    <a:pt x="2649" y="0"/>
                    <a:pt x="2649" y="0"/>
                  </a:cubicBezTo>
                  <a:lnTo>
                    <a:pt x="0" y="3050"/>
                  </a:lnTo>
                  <a:cubicBezTo>
                    <a:pt x="0" y="6101"/>
                    <a:pt x="2649" y="9152"/>
                    <a:pt x="2649" y="9152"/>
                  </a:cubicBezTo>
                  <a:cubicBezTo>
                    <a:pt x="22145" y="9152"/>
                    <a:pt x="22145" y="9152"/>
                    <a:pt x="22145" y="9152"/>
                  </a:cubicBezTo>
                  <a:cubicBezTo>
                    <a:pt x="30662" y="32949"/>
                    <a:pt x="30662" y="32949"/>
                    <a:pt x="30662" y="32949"/>
                  </a:cubicBezTo>
                  <a:lnTo>
                    <a:pt x="30662" y="32949"/>
                  </a:lnTo>
                  <a:cubicBezTo>
                    <a:pt x="36151" y="80949"/>
                    <a:pt x="36151" y="80949"/>
                    <a:pt x="36151" y="80949"/>
                  </a:cubicBezTo>
                  <a:cubicBezTo>
                    <a:pt x="36151" y="89898"/>
                    <a:pt x="44479" y="95796"/>
                    <a:pt x="52807" y="95796"/>
                  </a:cubicBezTo>
                  <a:cubicBezTo>
                    <a:pt x="91798" y="95796"/>
                    <a:pt x="91798" y="95796"/>
                    <a:pt x="91798" y="95796"/>
                  </a:cubicBezTo>
                  <a:cubicBezTo>
                    <a:pt x="100315" y="95796"/>
                    <a:pt x="108643" y="89898"/>
                    <a:pt x="108643" y="80949"/>
                  </a:cubicBezTo>
                  <a:cubicBezTo>
                    <a:pt x="119810" y="32949"/>
                    <a:pt x="119810" y="32949"/>
                    <a:pt x="119810" y="32949"/>
                  </a:cubicBezTo>
                  <a:lnTo>
                    <a:pt x="36151" y="32949"/>
                  </a:lnTo>
                  <a:close/>
                  <a:moveTo>
                    <a:pt x="100315" y="80949"/>
                  </a:moveTo>
                  <a:lnTo>
                    <a:pt x="100315" y="80949"/>
                  </a:lnTo>
                  <a:cubicBezTo>
                    <a:pt x="100315" y="84000"/>
                    <a:pt x="97476" y="86847"/>
                    <a:pt x="91798" y="86847"/>
                  </a:cubicBezTo>
                  <a:cubicBezTo>
                    <a:pt x="52807" y="86847"/>
                    <a:pt x="52807" y="86847"/>
                    <a:pt x="52807" y="86847"/>
                  </a:cubicBezTo>
                  <a:cubicBezTo>
                    <a:pt x="47318" y="86847"/>
                    <a:pt x="44479" y="84000"/>
                    <a:pt x="44479" y="80949"/>
                  </a:cubicBezTo>
                  <a:cubicBezTo>
                    <a:pt x="38990" y="39050"/>
                    <a:pt x="38990" y="39050"/>
                    <a:pt x="38990" y="39050"/>
                  </a:cubicBezTo>
                  <a:cubicBezTo>
                    <a:pt x="108643" y="39050"/>
                    <a:pt x="108643" y="39050"/>
                    <a:pt x="108643" y="39050"/>
                  </a:cubicBezTo>
                  <a:lnTo>
                    <a:pt x="100315" y="80949"/>
                  </a:lnTo>
                  <a:close/>
                  <a:moveTo>
                    <a:pt x="52807" y="104949"/>
                  </a:moveTo>
                  <a:lnTo>
                    <a:pt x="52807" y="104949"/>
                  </a:lnTo>
                  <a:cubicBezTo>
                    <a:pt x="47318" y="104949"/>
                    <a:pt x="44479" y="107796"/>
                    <a:pt x="44479" y="110847"/>
                  </a:cubicBezTo>
                  <a:cubicBezTo>
                    <a:pt x="44479" y="116949"/>
                    <a:pt x="47318" y="119796"/>
                    <a:pt x="52807" y="119796"/>
                  </a:cubicBezTo>
                  <a:cubicBezTo>
                    <a:pt x="55646" y="119796"/>
                    <a:pt x="58485" y="116949"/>
                    <a:pt x="58485" y="110847"/>
                  </a:cubicBezTo>
                  <a:cubicBezTo>
                    <a:pt x="58485" y="107796"/>
                    <a:pt x="55646" y="104949"/>
                    <a:pt x="52807" y="104949"/>
                  </a:cubicBezTo>
                  <a:close/>
                  <a:moveTo>
                    <a:pt x="89148" y="104949"/>
                  </a:moveTo>
                  <a:lnTo>
                    <a:pt x="89148" y="104949"/>
                  </a:lnTo>
                  <a:cubicBezTo>
                    <a:pt x="86309" y="104949"/>
                    <a:pt x="80630" y="107796"/>
                    <a:pt x="80630" y="110847"/>
                  </a:cubicBezTo>
                  <a:cubicBezTo>
                    <a:pt x="80630" y="116949"/>
                    <a:pt x="86309" y="119796"/>
                    <a:pt x="89148" y="119796"/>
                  </a:cubicBezTo>
                  <a:cubicBezTo>
                    <a:pt x="91798" y="119796"/>
                    <a:pt x="97476" y="116949"/>
                    <a:pt x="97476" y="110847"/>
                  </a:cubicBezTo>
                  <a:cubicBezTo>
                    <a:pt x="97476" y="107796"/>
                    <a:pt x="91798" y="104949"/>
                    <a:pt x="89148" y="104949"/>
                  </a:cubicBezTo>
                  <a:close/>
                </a:path>
              </a:pathLst>
            </a:custGeom>
            <a:solidFill>
              <a:srgbClr val="111111"/>
            </a:solidFill>
            <a:ln>
              <a:noFill/>
            </a:ln>
          </p:spPr>
          <p:txBody>
            <a:bodyPr lIns="45713" tIns="22850" rIns="45713" bIns="22850" anchor="ctr" anchorCtr="0">
              <a:noAutofit/>
            </a:bodyPr>
            <a:lstStyle/>
            <a:p>
              <a:endParaRPr>
                <a:solidFill>
                  <a:schemeClr val="dk1"/>
                </a:solidFill>
                <a:latin typeface="Roboto"/>
                <a:ea typeface="Roboto"/>
                <a:cs typeface="Roboto"/>
                <a:sym typeface="Roboto"/>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组合 28"/>
          <p:cNvGrpSpPr/>
          <p:nvPr/>
        </p:nvGrpSpPr>
        <p:grpSpPr>
          <a:xfrm>
            <a:off x="704744" y="338449"/>
            <a:ext cx="3108254" cy="416408"/>
            <a:chOff x="704744" y="338449"/>
            <a:chExt cx="3108254" cy="416408"/>
          </a:xfrm>
        </p:grpSpPr>
        <p:sp>
          <p:nvSpPr>
            <p:cNvPr id="30" name="文本框 29"/>
            <p:cNvSpPr txBox="1"/>
            <p:nvPr/>
          </p:nvSpPr>
          <p:spPr>
            <a:xfrm>
              <a:off x="1246691" y="385525"/>
              <a:ext cx="2566307" cy="369332"/>
            </a:xfrm>
            <a:prstGeom prst="rect">
              <a:avLst/>
            </a:prstGeom>
            <a:noFill/>
          </p:spPr>
          <p:txBody>
            <a:bodyPr wrap="square" rtlCol="0">
              <a:spAutoFit/>
            </a:bodyPr>
            <a:lstStyle/>
            <a:p>
              <a:r>
                <a:rPr lang="zh-CN" altLang="en-US" b="1" dirty="0"/>
                <a:t>在此输入您的替换标题</a:t>
              </a:r>
            </a:p>
          </p:txBody>
        </p:sp>
        <p:sp>
          <p:nvSpPr>
            <p:cNvPr id="31" name="Shape 4675"/>
            <p:cNvSpPr/>
            <p:nvPr/>
          </p:nvSpPr>
          <p:spPr>
            <a:xfrm>
              <a:off x="704744" y="338449"/>
              <a:ext cx="446591" cy="415723"/>
            </a:xfrm>
            <a:custGeom>
              <a:avLst/>
              <a:gdLst/>
              <a:ahLst/>
              <a:cxnLst/>
              <a:rect l="0" t="0" r="0" b="0"/>
              <a:pathLst>
                <a:path w="120000" h="120000" extrusionOk="0">
                  <a:moveTo>
                    <a:pt x="36151" y="32949"/>
                  </a:moveTo>
                  <a:lnTo>
                    <a:pt x="36151" y="32949"/>
                  </a:lnTo>
                  <a:cubicBezTo>
                    <a:pt x="27823" y="0"/>
                    <a:pt x="27823" y="0"/>
                    <a:pt x="27823" y="0"/>
                  </a:cubicBezTo>
                  <a:cubicBezTo>
                    <a:pt x="2649" y="0"/>
                    <a:pt x="2649" y="0"/>
                    <a:pt x="2649" y="0"/>
                  </a:cubicBezTo>
                  <a:lnTo>
                    <a:pt x="0" y="3050"/>
                  </a:lnTo>
                  <a:cubicBezTo>
                    <a:pt x="0" y="6101"/>
                    <a:pt x="2649" y="9152"/>
                    <a:pt x="2649" y="9152"/>
                  </a:cubicBezTo>
                  <a:cubicBezTo>
                    <a:pt x="22145" y="9152"/>
                    <a:pt x="22145" y="9152"/>
                    <a:pt x="22145" y="9152"/>
                  </a:cubicBezTo>
                  <a:cubicBezTo>
                    <a:pt x="30662" y="32949"/>
                    <a:pt x="30662" y="32949"/>
                    <a:pt x="30662" y="32949"/>
                  </a:cubicBezTo>
                  <a:lnTo>
                    <a:pt x="30662" y="32949"/>
                  </a:lnTo>
                  <a:cubicBezTo>
                    <a:pt x="36151" y="80949"/>
                    <a:pt x="36151" y="80949"/>
                    <a:pt x="36151" y="80949"/>
                  </a:cubicBezTo>
                  <a:cubicBezTo>
                    <a:pt x="36151" y="89898"/>
                    <a:pt x="44479" y="95796"/>
                    <a:pt x="52807" y="95796"/>
                  </a:cubicBezTo>
                  <a:cubicBezTo>
                    <a:pt x="91798" y="95796"/>
                    <a:pt x="91798" y="95796"/>
                    <a:pt x="91798" y="95796"/>
                  </a:cubicBezTo>
                  <a:cubicBezTo>
                    <a:pt x="100315" y="95796"/>
                    <a:pt x="108643" y="89898"/>
                    <a:pt x="108643" y="80949"/>
                  </a:cubicBezTo>
                  <a:cubicBezTo>
                    <a:pt x="119810" y="32949"/>
                    <a:pt x="119810" y="32949"/>
                    <a:pt x="119810" y="32949"/>
                  </a:cubicBezTo>
                  <a:lnTo>
                    <a:pt x="36151" y="32949"/>
                  </a:lnTo>
                  <a:close/>
                  <a:moveTo>
                    <a:pt x="100315" y="80949"/>
                  </a:moveTo>
                  <a:lnTo>
                    <a:pt x="100315" y="80949"/>
                  </a:lnTo>
                  <a:cubicBezTo>
                    <a:pt x="100315" y="84000"/>
                    <a:pt x="97476" y="86847"/>
                    <a:pt x="91798" y="86847"/>
                  </a:cubicBezTo>
                  <a:cubicBezTo>
                    <a:pt x="52807" y="86847"/>
                    <a:pt x="52807" y="86847"/>
                    <a:pt x="52807" y="86847"/>
                  </a:cubicBezTo>
                  <a:cubicBezTo>
                    <a:pt x="47318" y="86847"/>
                    <a:pt x="44479" y="84000"/>
                    <a:pt x="44479" y="80949"/>
                  </a:cubicBezTo>
                  <a:cubicBezTo>
                    <a:pt x="38990" y="39050"/>
                    <a:pt x="38990" y="39050"/>
                    <a:pt x="38990" y="39050"/>
                  </a:cubicBezTo>
                  <a:cubicBezTo>
                    <a:pt x="108643" y="39050"/>
                    <a:pt x="108643" y="39050"/>
                    <a:pt x="108643" y="39050"/>
                  </a:cubicBezTo>
                  <a:lnTo>
                    <a:pt x="100315" y="80949"/>
                  </a:lnTo>
                  <a:close/>
                  <a:moveTo>
                    <a:pt x="52807" y="104949"/>
                  </a:moveTo>
                  <a:lnTo>
                    <a:pt x="52807" y="104949"/>
                  </a:lnTo>
                  <a:cubicBezTo>
                    <a:pt x="47318" y="104949"/>
                    <a:pt x="44479" y="107796"/>
                    <a:pt x="44479" y="110847"/>
                  </a:cubicBezTo>
                  <a:cubicBezTo>
                    <a:pt x="44479" y="116949"/>
                    <a:pt x="47318" y="119796"/>
                    <a:pt x="52807" y="119796"/>
                  </a:cubicBezTo>
                  <a:cubicBezTo>
                    <a:pt x="55646" y="119796"/>
                    <a:pt x="58485" y="116949"/>
                    <a:pt x="58485" y="110847"/>
                  </a:cubicBezTo>
                  <a:cubicBezTo>
                    <a:pt x="58485" y="107796"/>
                    <a:pt x="55646" y="104949"/>
                    <a:pt x="52807" y="104949"/>
                  </a:cubicBezTo>
                  <a:close/>
                  <a:moveTo>
                    <a:pt x="89148" y="104949"/>
                  </a:moveTo>
                  <a:lnTo>
                    <a:pt x="89148" y="104949"/>
                  </a:lnTo>
                  <a:cubicBezTo>
                    <a:pt x="86309" y="104949"/>
                    <a:pt x="80630" y="107796"/>
                    <a:pt x="80630" y="110847"/>
                  </a:cubicBezTo>
                  <a:cubicBezTo>
                    <a:pt x="80630" y="116949"/>
                    <a:pt x="86309" y="119796"/>
                    <a:pt x="89148" y="119796"/>
                  </a:cubicBezTo>
                  <a:cubicBezTo>
                    <a:pt x="91798" y="119796"/>
                    <a:pt x="97476" y="116949"/>
                    <a:pt x="97476" y="110847"/>
                  </a:cubicBezTo>
                  <a:cubicBezTo>
                    <a:pt x="97476" y="107796"/>
                    <a:pt x="91798" y="104949"/>
                    <a:pt x="89148" y="104949"/>
                  </a:cubicBezTo>
                  <a:close/>
                </a:path>
              </a:pathLst>
            </a:custGeom>
            <a:solidFill>
              <a:srgbClr val="111111"/>
            </a:solidFill>
            <a:ln>
              <a:noFill/>
            </a:ln>
          </p:spPr>
          <p:txBody>
            <a:bodyPr lIns="45713" tIns="22850" rIns="45713" bIns="22850" anchor="ctr" anchorCtr="0">
              <a:noAutofit/>
            </a:bodyPr>
            <a:lstStyle/>
            <a:p>
              <a:endParaRPr>
                <a:solidFill>
                  <a:schemeClr val="dk1"/>
                </a:solidFill>
                <a:latin typeface="Roboto"/>
                <a:ea typeface="Roboto"/>
                <a:cs typeface="Roboto"/>
                <a:sym typeface="Roboto"/>
              </a:endParaRPr>
            </a:p>
          </p:txBody>
        </p:sp>
      </p:grpSp>
      <p:grpSp>
        <p:nvGrpSpPr>
          <p:cNvPr id="2" name="Group 10"/>
          <p:cNvGrpSpPr/>
          <p:nvPr/>
        </p:nvGrpSpPr>
        <p:grpSpPr bwMode="auto">
          <a:xfrm>
            <a:off x="745591" y="2287347"/>
            <a:ext cx="3632200" cy="3833559"/>
            <a:chOff x="2908300" y="2109788"/>
            <a:chExt cx="1489075" cy="1571625"/>
          </a:xfrm>
        </p:grpSpPr>
        <p:grpSp>
          <p:nvGrpSpPr>
            <p:cNvPr id="32" name="Group 58"/>
            <p:cNvGrpSpPr/>
            <p:nvPr/>
          </p:nvGrpSpPr>
          <p:grpSpPr bwMode="auto">
            <a:xfrm>
              <a:off x="2922588" y="3392488"/>
              <a:ext cx="1473200" cy="276225"/>
              <a:chOff x="0" y="0"/>
              <a:chExt cx="928" cy="174"/>
            </a:xfrm>
          </p:grpSpPr>
          <p:sp>
            <p:nvSpPr>
              <p:cNvPr id="33" name="Line 55"/>
              <p:cNvSpPr>
                <a:spLocks noChangeShapeType="1"/>
              </p:cNvSpPr>
              <p:nvPr/>
            </p:nvSpPr>
            <p:spPr bwMode="auto">
              <a:xfrm rot="10800000" flipH="1">
                <a:off x="912" y="0"/>
                <a:ext cx="16" cy="2"/>
              </a:xfrm>
              <a:prstGeom prst="line">
                <a:avLst/>
              </a:prstGeom>
              <a:noFill/>
              <a:ln w="6350">
                <a:solidFill>
                  <a:srgbClr val="506C74"/>
                </a:solidFill>
                <a:miter lim="800000"/>
              </a:ln>
              <a:extLst>
                <a:ext uri="{909E8E84-426E-40DD-AFC4-6F175D3DCCD1}">
                  <a14:hiddenFill xmlns:a14="http://schemas.microsoft.com/office/drawing/2010/main">
                    <a:noFill/>
                  </a14:hiddenFill>
                </a:ext>
              </a:extLst>
            </p:spPr>
            <p:txBody>
              <a:bodyPr lIns="0" tIns="0" rIns="0" bIns="0"/>
              <a:lstStyle/>
              <a:p>
                <a:endParaRPr lang="en-US" sz="2400" dirty="0">
                  <a:solidFill>
                    <a:schemeClr val="tx2"/>
                  </a:solidFill>
                  <a:latin typeface="Roboto condensed"/>
                  <a:cs typeface="Roboto condensed"/>
                </a:endParaRPr>
              </a:p>
            </p:txBody>
          </p:sp>
          <p:sp>
            <p:nvSpPr>
              <p:cNvPr id="34" name="Line 56"/>
              <p:cNvSpPr>
                <a:spLocks noChangeShapeType="1"/>
              </p:cNvSpPr>
              <p:nvPr/>
            </p:nvSpPr>
            <p:spPr bwMode="auto">
              <a:xfrm rot="10800000" flipH="1">
                <a:off x="31" y="8"/>
                <a:ext cx="850" cy="160"/>
              </a:xfrm>
              <a:prstGeom prst="line">
                <a:avLst/>
              </a:prstGeom>
              <a:noFill/>
              <a:ln w="6350">
                <a:solidFill>
                  <a:srgbClr val="FFC000"/>
                </a:solidFill>
                <a:prstDash val="dash"/>
                <a:miter lim="800000"/>
              </a:ln>
              <a:extLst>
                <a:ext uri="{909E8E84-426E-40DD-AFC4-6F175D3DCCD1}">
                  <a14:hiddenFill xmlns:a14="http://schemas.microsoft.com/office/drawing/2010/main">
                    <a:noFill/>
                  </a14:hiddenFill>
                </a:ext>
              </a:extLst>
            </p:spPr>
            <p:txBody>
              <a:bodyPr lIns="0" tIns="0" rIns="0" bIns="0"/>
              <a:lstStyle/>
              <a:p>
                <a:endParaRPr lang="en-US" sz="2400" dirty="0">
                  <a:solidFill>
                    <a:schemeClr val="tx2"/>
                  </a:solidFill>
                  <a:latin typeface="Roboto condensed"/>
                  <a:cs typeface="Roboto condensed"/>
                </a:endParaRPr>
              </a:p>
            </p:txBody>
          </p:sp>
          <p:sp>
            <p:nvSpPr>
              <p:cNvPr id="35" name="Line 57"/>
              <p:cNvSpPr>
                <a:spLocks noChangeShapeType="1"/>
              </p:cNvSpPr>
              <p:nvPr/>
            </p:nvSpPr>
            <p:spPr bwMode="auto">
              <a:xfrm rot="10800000" flipH="1">
                <a:off x="0" y="171"/>
                <a:ext cx="15" cy="3"/>
              </a:xfrm>
              <a:prstGeom prst="line">
                <a:avLst/>
              </a:prstGeom>
              <a:noFill/>
              <a:ln w="6350">
                <a:solidFill>
                  <a:srgbClr val="506C74"/>
                </a:solidFill>
                <a:miter lim="800000"/>
              </a:ln>
              <a:extLst>
                <a:ext uri="{909E8E84-426E-40DD-AFC4-6F175D3DCCD1}">
                  <a14:hiddenFill xmlns:a14="http://schemas.microsoft.com/office/drawing/2010/main">
                    <a:noFill/>
                  </a14:hiddenFill>
                </a:ext>
              </a:extLst>
            </p:spPr>
            <p:txBody>
              <a:bodyPr lIns="0" tIns="0" rIns="0" bIns="0"/>
              <a:lstStyle/>
              <a:p>
                <a:endParaRPr lang="en-US" sz="2400" dirty="0">
                  <a:solidFill>
                    <a:schemeClr val="tx2"/>
                  </a:solidFill>
                  <a:latin typeface="Roboto condensed"/>
                  <a:cs typeface="Roboto condensed"/>
                </a:endParaRPr>
              </a:p>
            </p:txBody>
          </p:sp>
        </p:grpSp>
        <p:grpSp>
          <p:nvGrpSpPr>
            <p:cNvPr id="36" name="Group 62"/>
            <p:cNvGrpSpPr/>
            <p:nvPr/>
          </p:nvGrpSpPr>
          <p:grpSpPr bwMode="auto">
            <a:xfrm>
              <a:off x="2924175" y="2109788"/>
              <a:ext cx="735013" cy="1558925"/>
              <a:chOff x="0" y="0"/>
              <a:chExt cx="463" cy="982"/>
            </a:xfrm>
          </p:grpSpPr>
          <p:sp>
            <p:nvSpPr>
              <p:cNvPr id="37" name="Line 59"/>
              <p:cNvSpPr>
                <a:spLocks noChangeShapeType="1"/>
              </p:cNvSpPr>
              <p:nvPr/>
            </p:nvSpPr>
            <p:spPr bwMode="auto">
              <a:xfrm rot="10800000" flipH="1">
                <a:off x="456" y="0"/>
                <a:ext cx="7" cy="14"/>
              </a:xfrm>
              <a:prstGeom prst="line">
                <a:avLst/>
              </a:prstGeom>
              <a:noFill/>
              <a:ln w="6350">
                <a:solidFill>
                  <a:srgbClr val="506C74"/>
                </a:solidFill>
                <a:miter lim="800000"/>
              </a:ln>
              <a:extLst>
                <a:ext uri="{909E8E84-426E-40DD-AFC4-6F175D3DCCD1}">
                  <a14:hiddenFill xmlns:a14="http://schemas.microsoft.com/office/drawing/2010/main">
                    <a:noFill/>
                  </a14:hiddenFill>
                </a:ext>
              </a:extLst>
            </p:spPr>
            <p:txBody>
              <a:bodyPr lIns="0" tIns="0" rIns="0" bIns="0"/>
              <a:lstStyle/>
              <a:p>
                <a:endParaRPr lang="en-US" sz="2400" dirty="0">
                  <a:solidFill>
                    <a:schemeClr val="tx2"/>
                  </a:solidFill>
                  <a:latin typeface="Roboto condensed"/>
                  <a:cs typeface="Roboto condensed"/>
                </a:endParaRPr>
              </a:p>
            </p:txBody>
          </p:sp>
          <p:sp>
            <p:nvSpPr>
              <p:cNvPr id="38" name="Line 60"/>
              <p:cNvSpPr>
                <a:spLocks noChangeShapeType="1"/>
              </p:cNvSpPr>
              <p:nvPr/>
            </p:nvSpPr>
            <p:spPr bwMode="auto">
              <a:xfrm rot="10800000" flipH="1">
                <a:off x="13" y="43"/>
                <a:ext cx="429" cy="910"/>
              </a:xfrm>
              <a:prstGeom prst="line">
                <a:avLst/>
              </a:prstGeom>
              <a:noFill/>
              <a:ln w="6350">
                <a:solidFill>
                  <a:srgbClr val="FFC000"/>
                </a:solidFill>
                <a:prstDash val="dash"/>
                <a:miter lim="800000"/>
              </a:ln>
              <a:extLst>
                <a:ext uri="{909E8E84-426E-40DD-AFC4-6F175D3DCCD1}">
                  <a14:hiddenFill xmlns:a14="http://schemas.microsoft.com/office/drawing/2010/main">
                    <a:noFill/>
                  </a14:hiddenFill>
                </a:ext>
              </a:extLst>
            </p:spPr>
            <p:txBody>
              <a:bodyPr lIns="0" tIns="0" rIns="0" bIns="0"/>
              <a:lstStyle/>
              <a:p>
                <a:endParaRPr lang="en-US" sz="2400" dirty="0">
                  <a:solidFill>
                    <a:schemeClr val="tx2"/>
                  </a:solidFill>
                  <a:latin typeface="Roboto condensed"/>
                  <a:cs typeface="Roboto condensed"/>
                </a:endParaRPr>
              </a:p>
            </p:txBody>
          </p:sp>
          <p:sp>
            <p:nvSpPr>
              <p:cNvPr id="39" name="Line 61"/>
              <p:cNvSpPr>
                <a:spLocks noChangeShapeType="1"/>
              </p:cNvSpPr>
              <p:nvPr/>
            </p:nvSpPr>
            <p:spPr bwMode="auto">
              <a:xfrm rot="10800000" flipH="1">
                <a:off x="0" y="967"/>
                <a:ext cx="6" cy="15"/>
              </a:xfrm>
              <a:prstGeom prst="line">
                <a:avLst/>
              </a:prstGeom>
              <a:noFill/>
              <a:ln w="6350">
                <a:solidFill>
                  <a:srgbClr val="506C74"/>
                </a:solidFill>
                <a:miter lim="800000"/>
              </a:ln>
              <a:extLst>
                <a:ext uri="{909E8E84-426E-40DD-AFC4-6F175D3DCCD1}">
                  <a14:hiddenFill xmlns:a14="http://schemas.microsoft.com/office/drawing/2010/main">
                    <a:noFill/>
                  </a14:hiddenFill>
                </a:ext>
              </a:extLst>
            </p:spPr>
            <p:txBody>
              <a:bodyPr lIns="0" tIns="0" rIns="0" bIns="0"/>
              <a:lstStyle/>
              <a:p>
                <a:endParaRPr lang="en-US" sz="2400" dirty="0">
                  <a:solidFill>
                    <a:schemeClr val="tx2"/>
                  </a:solidFill>
                  <a:latin typeface="Roboto condensed"/>
                  <a:cs typeface="Roboto condensed"/>
                </a:endParaRPr>
              </a:p>
            </p:txBody>
          </p:sp>
        </p:grpSp>
        <p:grpSp>
          <p:nvGrpSpPr>
            <p:cNvPr id="40" name="Group 66"/>
            <p:cNvGrpSpPr/>
            <p:nvPr/>
          </p:nvGrpSpPr>
          <p:grpSpPr bwMode="auto">
            <a:xfrm>
              <a:off x="2924175" y="3100388"/>
              <a:ext cx="730250" cy="568325"/>
              <a:chOff x="0" y="0"/>
              <a:chExt cx="460" cy="358"/>
            </a:xfrm>
          </p:grpSpPr>
          <p:sp>
            <p:nvSpPr>
              <p:cNvPr id="41" name="Line 63"/>
              <p:cNvSpPr>
                <a:spLocks noChangeShapeType="1"/>
              </p:cNvSpPr>
              <p:nvPr/>
            </p:nvSpPr>
            <p:spPr bwMode="auto">
              <a:xfrm rot="10800000" flipH="1">
                <a:off x="448" y="0"/>
                <a:ext cx="12" cy="9"/>
              </a:xfrm>
              <a:prstGeom prst="line">
                <a:avLst/>
              </a:prstGeom>
              <a:noFill/>
              <a:ln w="6350">
                <a:solidFill>
                  <a:srgbClr val="506C74"/>
                </a:solidFill>
                <a:miter lim="800000"/>
              </a:ln>
              <a:extLst>
                <a:ext uri="{909E8E84-426E-40DD-AFC4-6F175D3DCCD1}">
                  <a14:hiddenFill xmlns:a14="http://schemas.microsoft.com/office/drawing/2010/main">
                    <a:noFill/>
                  </a14:hiddenFill>
                </a:ext>
              </a:extLst>
            </p:spPr>
            <p:txBody>
              <a:bodyPr lIns="0" tIns="0" rIns="0" bIns="0"/>
              <a:lstStyle/>
              <a:p>
                <a:endParaRPr lang="en-US" sz="2400" dirty="0">
                  <a:solidFill>
                    <a:schemeClr val="tx2"/>
                  </a:solidFill>
                  <a:latin typeface="Roboto condensed"/>
                  <a:cs typeface="Roboto condensed"/>
                </a:endParaRPr>
              </a:p>
            </p:txBody>
          </p:sp>
          <p:sp>
            <p:nvSpPr>
              <p:cNvPr id="42" name="Line 64"/>
              <p:cNvSpPr>
                <a:spLocks noChangeShapeType="1"/>
              </p:cNvSpPr>
              <p:nvPr/>
            </p:nvSpPr>
            <p:spPr bwMode="auto">
              <a:xfrm rot="10800000" flipH="1">
                <a:off x="25" y="29"/>
                <a:ext cx="397" cy="309"/>
              </a:xfrm>
              <a:prstGeom prst="line">
                <a:avLst/>
              </a:prstGeom>
              <a:noFill/>
              <a:ln w="6350">
                <a:solidFill>
                  <a:srgbClr val="FFC000"/>
                </a:solidFill>
                <a:prstDash val="dash"/>
                <a:miter lim="800000"/>
              </a:ln>
              <a:extLst>
                <a:ext uri="{909E8E84-426E-40DD-AFC4-6F175D3DCCD1}">
                  <a14:hiddenFill xmlns:a14="http://schemas.microsoft.com/office/drawing/2010/main">
                    <a:noFill/>
                  </a14:hiddenFill>
                </a:ext>
              </a:extLst>
            </p:spPr>
            <p:txBody>
              <a:bodyPr lIns="0" tIns="0" rIns="0" bIns="0"/>
              <a:lstStyle/>
              <a:p>
                <a:endParaRPr lang="en-US" sz="2400" dirty="0">
                  <a:solidFill>
                    <a:schemeClr val="tx2"/>
                  </a:solidFill>
                  <a:latin typeface="Roboto condensed"/>
                  <a:cs typeface="Roboto condensed"/>
                </a:endParaRPr>
              </a:p>
            </p:txBody>
          </p:sp>
          <p:sp>
            <p:nvSpPr>
              <p:cNvPr id="43" name="Line 65"/>
              <p:cNvSpPr>
                <a:spLocks noChangeShapeType="1"/>
              </p:cNvSpPr>
              <p:nvPr/>
            </p:nvSpPr>
            <p:spPr bwMode="auto">
              <a:xfrm rot="10800000" flipH="1">
                <a:off x="0" y="348"/>
                <a:ext cx="12" cy="10"/>
              </a:xfrm>
              <a:prstGeom prst="line">
                <a:avLst/>
              </a:prstGeom>
              <a:noFill/>
              <a:ln w="6350">
                <a:solidFill>
                  <a:srgbClr val="506C74"/>
                </a:solidFill>
                <a:miter lim="800000"/>
              </a:ln>
              <a:extLst>
                <a:ext uri="{909E8E84-426E-40DD-AFC4-6F175D3DCCD1}">
                  <a14:hiddenFill xmlns:a14="http://schemas.microsoft.com/office/drawing/2010/main">
                    <a:noFill/>
                  </a14:hiddenFill>
                </a:ext>
              </a:extLst>
            </p:spPr>
            <p:txBody>
              <a:bodyPr lIns="0" tIns="0" rIns="0" bIns="0"/>
              <a:lstStyle/>
              <a:p>
                <a:endParaRPr lang="en-US" sz="2400" dirty="0">
                  <a:solidFill>
                    <a:schemeClr val="tx2"/>
                  </a:solidFill>
                  <a:latin typeface="Roboto condensed"/>
                  <a:cs typeface="Roboto condensed"/>
                </a:endParaRPr>
              </a:p>
            </p:txBody>
          </p:sp>
        </p:grpSp>
        <p:sp>
          <p:nvSpPr>
            <p:cNvPr id="44" name="AutoShape 67"/>
            <p:cNvSpPr/>
            <p:nvPr/>
          </p:nvSpPr>
          <p:spPr bwMode="auto">
            <a:xfrm>
              <a:off x="3657600" y="2114550"/>
              <a:ext cx="739775" cy="1281113"/>
            </a:xfrm>
            <a:custGeom>
              <a:avLst/>
              <a:gdLst>
                <a:gd name="T0" fmla="*/ 739775 w 21540"/>
                <a:gd name="T1" fmla="*/ 1281113 h 21600"/>
                <a:gd name="T2" fmla="*/ 0 w 21540"/>
                <a:gd name="T3" fmla="*/ 990253 h 21600"/>
                <a:gd name="T4" fmla="*/ 3744 w 21540"/>
                <a:gd name="T5" fmla="*/ 0 h 21600"/>
                <a:gd name="T6" fmla="*/ 739775 w 21540"/>
                <a:gd name="T7" fmla="*/ 128111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540" h="21600">
                  <a:moveTo>
                    <a:pt x="21540" y="21600"/>
                  </a:moveTo>
                  <a:lnTo>
                    <a:pt x="0" y="16696"/>
                  </a:lnTo>
                  <a:lnTo>
                    <a:pt x="109" y="0"/>
                  </a:lnTo>
                  <a:cubicBezTo>
                    <a:pt x="12006" y="2708"/>
                    <a:pt x="21600" y="12379"/>
                    <a:pt x="21540" y="21600"/>
                  </a:cubicBezTo>
                </a:path>
              </a:pathLst>
            </a:custGeom>
            <a:solidFill>
              <a:srgbClr val="AB85AE"/>
            </a:solidFill>
            <a:ln w="25400" cap="flat">
              <a:solidFill>
                <a:srgbClr val="BADEDA"/>
              </a:solidFill>
              <a:miter lim="800000"/>
              <a:headEnd type="none" w="med" len="med"/>
              <a:tailEnd type="none" w="med" len="med"/>
            </a:ln>
          </p:spPr>
          <p:txBody>
            <a:bodyPr lIns="0" tIns="0" rIns="0" bIns="0"/>
            <a:lstStyle/>
            <a:p>
              <a:endParaRPr lang="en-US" sz="2400" dirty="0">
                <a:solidFill>
                  <a:schemeClr val="tx2"/>
                </a:solidFill>
                <a:latin typeface="宋体" panose="02010600030101010101" pitchFamily="2" charset="-122"/>
                <a:ea typeface="宋体" panose="02010600030101010101" pitchFamily="2" charset="-122"/>
                <a:cs typeface="Roboto condensed"/>
              </a:endParaRPr>
            </a:p>
          </p:txBody>
        </p:sp>
        <p:sp>
          <p:nvSpPr>
            <p:cNvPr id="45" name="AutoShape 68"/>
            <p:cNvSpPr/>
            <p:nvPr/>
          </p:nvSpPr>
          <p:spPr bwMode="auto">
            <a:xfrm>
              <a:off x="3530600" y="2368550"/>
              <a:ext cx="615950" cy="1066800"/>
            </a:xfrm>
            <a:custGeom>
              <a:avLst/>
              <a:gdLst>
                <a:gd name="T0" fmla="*/ 615950 w 21540"/>
                <a:gd name="T1" fmla="*/ 1066800 h 21600"/>
                <a:gd name="T2" fmla="*/ 0 w 21540"/>
                <a:gd name="T3" fmla="*/ 824597 h 21600"/>
                <a:gd name="T4" fmla="*/ 3117 w 21540"/>
                <a:gd name="T5" fmla="*/ 0 h 21600"/>
                <a:gd name="T6" fmla="*/ 615950 w 21540"/>
                <a:gd name="T7" fmla="*/ 10668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540" h="21600">
                  <a:moveTo>
                    <a:pt x="21540" y="21600"/>
                  </a:moveTo>
                  <a:lnTo>
                    <a:pt x="0" y="16696"/>
                  </a:lnTo>
                  <a:lnTo>
                    <a:pt x="109" y="0"/>
                  </a:lnTo>
                  <a:cubicBezTo>
                    <a:pt x="12004" y="2708"/>
                    <a:pt x="21600" y="12379"/>
                    <a:pt x="21540" y="21600"/>
                  </a:cubicBezTo>
                </a:path>
              </a:pathLst>
            </a:custGeom>
            <a:solidFill>
              <a:schemeClr val="tx2"/>
            </a:solidFill>
            <a:ln w="25400" cap="flat">
              <a:solidFill>
                <a:schemeClr val="bg1"/>
              </a:solidFill>
              <a:miter lim="800000"/>
              <a:headEnd type="none" w="med" len="med"/>
              <a:tailEnd type="none" w="med" len="med"/>
            </a:ln>
          </p:spPr>
          <p:txBody>
            <a:bodyPr lIns="0" tIns="0" rIns="0" bIns="0"/>
            <a:lstStyle/>
            <a:p>
              <a:endParaRPr lang="en-US" sz="2400" dirty="0">
                <a:solidFill>
                  <a:schemeClr val="tx2"/>
                </a:solidFill>
                <a:latin typeface="宋体" panose="02010600030101010101" pitchFamily="2" charset="-122"/>
                <a:ea typeface="宋体" panose="02010600030101010101" pitchFamily="2" charset="-122"/>
                <a:cs typeface="Roboto condensed"/>
              </a:endParaRPr>
            </a:p>
          </p:txBody>
        </p:sp>
        <p:sp>
          <p:nvSpPr>
            <p:cNvPr id="46" name="AutoShape 69"/>
            <p:cNvSpPr/>
            <p:nvPr/>
          </p:nvSpPr>
          <p:spPr bwMode="auto">
            <a:xfrm>
              <a:off x="3416300" y="2635250"/>
              <a:ext cx="493713" cy="854075"/>
            </a:xfrm>
            <a:custGeom>
              <a:avLst/>
              <a:gdLst>
                <a:gd name="T0" fmla="*/ 493713 w 21540"/>
                <a:gd name="T1" fmla="*/ 854075 h 21600"/>
                <a:gd name="T2" fmla="*/ 0 w 21540"/>
                <a:gd name="T3" fmla="*/ 660168 h 21600"/>
                <a:gd name="T4" fmla="*/ 2498 w 21540"/>
                <a:gd name="T5" fmla="*/ 0 h 21600"/>
                <a:gd name="T6" fmla="*/ 493713 w 21540"/>
                <a:gd name="T7" fmla="*/ 85407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540" h="21600">
                  <a:moveTo>
                    <a:pt x="21540" y="21600"/>
                  </a:moveTo>
                  <a:lnTo>
                    <a:pt x="0" y="16696"/>
                  </a:lnTo>
                  <a:lnTo>
                    <a:pt x="109" y="0"/>
                  </a:lnTo>
                  <a:cubicBezTo>
                    <a:pt x="12007" y="2709"/>
                    <a:pt x="21600" y="12378"/>
                    <a:pt x="21540" y="21600"/>
                  </a:cubicBezTo>
                </a:path>
              </a:pathLst>
            </a:custGeom>
            <a:solidFill>
              <a:srgbClr val="AB85AE"/>
            </a:solidFill>
            <a:ln w="25400" cap="flat">
              <a:solidFill>
                <a:srgbClr val="BADEDA"/>
              </a:solidFill>
              <a:miter lim="800000"/>
              <a:headEnd type="none" w="med" len="med"/>
              <a:tailEnd type="none" w="med" len="med"/>
            </a:ln>
          </p:spPr>
          <p:txBody>
            <a:bodyPr lIns="0" tIns="0" rIns="0" bIns="0"/>
            <a:lstStyle/>
            <a:p>
              <a:endParaRPr lang="en-US" sz="2400" dirty="0">
                <a:solidFill>
                  <a:schemeClr val="tx2"/>
                </a:solidFill>
                <a:latin typeface="宋体" panose="02010600030101010101" pitchFamily="2" charset="-122"/>
                <a:ea typeface="宋体" panose="02010600030101010101" pitchFamily="2" charset="-122"/>
                <a:cs typeface="Roboto condensed"/>
              </a:endParaRPr>
            </a:p>
          </p:txBody>
        </p:sp>
        <p:sp>
          <p:nvSpPr>
            <p:cNvPr id="47" name="AutoShape 70"/>
            <p:cNvSpPr/>
            <p:nvPr/>
          </p:nvSpPr>
          <p:spPr bwMode="auto">
            <a:xfrm>
              <a:off x="3289300" y="2889250"/>
              <a:ext cx="369888" cy="639763"/>
            </a:xfrm>
            <a:custGeom>
              <a:avLst/>
              <a:gdLst>
                <a:gd name="T0" fmla="*/ 369888 w 21540"/>
                <a:gd name="T1" fmla="*/ 639763 h 21600"/>
                <a:gd name="T2" fmla="*/ 0 w 21540"/>
                <a:gd name="T3" fmla="*/ 494483 h 21600"/>
                <a:gd name="T4" fmla="*/ 1872 w 21540"/>
                <a:gd name="T5" fmla="*/ 0 h 21600"/>
                <a:gd name="T6" fmla="*/ 369888 w 21540"/>
                <a:gd name="T7" fmla="*/ 63976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540" h="21600">
                  <a:moveTo>
                    <a:pt x="21540" y="21600"/>
                  </a:moveTo>
                  <a:lnTo>
                    <a:pt x="0" y="16695"/>
                  </a:lnTo>
                  <a:lnTo>
                    <a:pt x="109" y="0"/>
                  </a:lnTo>
                  <a:cubicBezTo>
                    <a:pt x="12005" y="2709"/>
                    <a:pt x="21600" y="12380"/>
                    <a:pt x="21540" y="21600"/>
                  </a:cubicBezTo>
                </a:path>
              </a:pathLst>
            </a:custGeom>
            <a:solidFill>
              <a:schemeClr val="tx2"/>
            </a:solidFill>
            <a:ln w="25400" cap="flat">
              <a:solidFill>
                <a:schemeClr val="bg1"/>
              </a:solidFill>
              <a:miter lim="800000"/>
              <a:headEnd type="none" w="med" len="med"/>
              <a:tailEnd type="none" w="med" len="med"/>
            </a:ln>
          </p:spPr>
          <p:txBody>
            <a:bodyPr lIns="0" tIns="0" rIns="0" bIns="0"/>
            <a:lstStyle/>
            <a:p>
              <a:endParaRPr lang="en-US" sz="2400" dirty="0">
                <a:solidFill>
                  <a:schemeClr val="tx2"/>
                </a:solidFill>
                <a:latin typeface="宋体" panose="02010600030101010101" pitchFamily="2" charset="-122"/>
                <a:ea typeface="宋体" panose="02010600030101010101" pitchFamily="2" charset="-122"/>
                <a:cs typeface="Roboto condensed"/>
              </a:endParaRPr>
            </a:p>
          </p:txBody>
        </p:sp>
        <p:sp>
          <p:nvSpPr>
            <p:cNvPr id="48" name="AutoShape 71"/>
            <p:cNvSpPr/>
            <p:nvPr/>
          </p:nvSpPr>
          <p:spPr bwMode="auto">
            <a:xfrm>
              <a:off x="2908300" y="3651250"/>
              <a:ext cx="30163" cy="30163"/>
            </a:xfrm>
            <a:custGeom>
              <a:avLst/>
              <a:gdLst>
                <a:gd name="T0" fmla="*/ 30163 w 21598"/>
                <a:gd name="T1" fmla="*/ 15081 h 21598"/>
                <a:gd name="T2" fmla="*/ 29015 w 21598"/>
                <a:gd name="T3" fmla="*/ 9309 h 21598"/>
                <a:gd name="T4" fmla="*/ 25746 w 21598"/>
                <a:gd name="T5" fmla="*/ 4417 h 21598"/>
                <a:gd name="T6" fmla="*/ 20854 w 21598"/>
                <a:gd name="T7" fmla="*/ 1148 h 21598"/>
                <a:gd name="T8" fmla="*/ 15081 w 21598"/>
                <a:gd name="T9" fmla="*/ 0 h 21598"/>
                <a:gd name="T10" fmla="*/ 9309 w 21598"/>
                <a:gd name="T11" fmla="*/ 1148 h 21598"/>
                <a:gd name="T12" fmla="*/ 4417 w 21598"/>
                <a:gd name="T13" fmla="*/ 4417 h 21598"/>
                <a:gd name="T14" fmla="*/ 1148 w 21598"/>
                <a:gd name="T15" fmla="*/ 9309 h 21598"/>
                <a:gd name="T16" fmla="*/ 0 w 21598"/>
                <a:gd name="T17" fmla="*/ 15081 h 21598"/>
                <a:gd name="T18" fmla="*/ 1148 w 21598"/>
                <a:gd name="T19" fmla="*/ 20854 h 21598"/>
                <a:gd name="T20" fmla="*/ 4417 w 21598"/>
                <a:gd name="T21" fmla="*/ 25746 h 21598"/>
                <a:gd name="T22" fmla="*/ 9309 w 21598"/>
                <a:gd name="T23" fmla="*/ 29015 h 21598"/>
                <a:gd name="T24" fmla="*/ 15081 w 21598"/>
                <a:gd name="T25" fmla="*/ 30163 h 21598"/>
                <a:gd name="T26" fmla="*/ 20854 w 21598"/>
                <a:gd name="T27" fmla="*/ 29015 h 21598"/>
                <a:gd name="T28" fmla="*/ 25746 w 21598"/>
                <a:gd name="T29" fmla="*/ 25746 h 21598"/>
                <a:gd name="T30" fmla="*/ 29015 w 21598"/>
                <a:gd name="T31" fmla="*/ 20854 h 21598"/>
                <a:gd name="T32" fmla="*/ 30163 w 21598"/>
                <a:gd name="T33" fmla="*/ 15081 h 21598"/>
                <a:gd name="T34" fmla="*/ 30163 w 21598"/>
                <a:gd name="T35" fmla="*/ 15081 h 2159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solidFill>
              <a:srgbClr val="506C74"/>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sz="2400" dirty="0">
                <a:solidFill>
                  <a:schemeClr val="tx2"/>
                </a:solidFill>
                <a:latin typeface="宋体" panose="02010600030101010101" pitchFamily="2" charset="-122"/>
                <a:ea typeface="宋体" panose="02010600030101010101" pitchFamily="2" charset="-122"/>
                <a:cs typeface="Roboto condensed"/>
              </a:endParaRPr>
            </a:p>
          </p:txBody>
        </p:sp>
      </p:grpSp>
      <p:cxnSp>
        <p:nvCxnSpPr>
          <p:cNvPr id="49" name="Elbow Connector 21"/>
          <p:cNvCxnSpPr/>
          <p:nvPr/>
        </p:nvCxnSpPr>
        <p:spPr>
          <a:xfrm flipV="1">
            <a:off x="3765972" y="1690244"/>
            <a:ext cx="3278020" cy="2070716"/>
          </a:xfrm>
          <a:prstGeom prst="bentConnector3">
            <a:avLst>
              <a:gd name="adj1" fmla="val 69630"/>
            </a:avLst>
          </a:prstGeom>
          <a:ln>
            <a:solidFill>
              <a:schemeClr val="bg1"/>
            </a:solidFill>
            <a:prstDash val="dash"/>
            <a:headEnd type="oval"/>
            <a:tailEnd type="oval"/>
          </a:ln>
        </p:spPr>
        <p:style>
          <a:lnRef idx="1">
            <a:schemeClr val="dk1"/>
          </a:lnRef>
          <a:fillRef idx="0">
            <a:schemeClr val="dk1"/>
          </a:fillRef>
          <a:effectRef idx="0">
            <a:schemeClr val="dk1"/>
          </a:effectRef>
          <a:fontRef idx="minor">
            <a:schemeClr val="tx1"/>
          </a:fontRef>
        </p:style>
      </p:cxnSp>
      <p:cxnSp>
        <p:nvCxnSpPr>
          <p:cNvPr id="50" name="Elbow Connector 22"/>
          <p:cNvCxnSpPr/>
          <p:nvPr/>
        </p:nvCxnSpPr>
        <p:spPr>
          <a:xfrm flipV="1">
            <a:off x="3106991" y="2833244"/>
            <a:ext cx="3937000" cy="1382080"/>
          </a:xfrm>
          <a:prstGeom prst="bentConnector3">
            <a:avLst>
              <a:gd name="adj1" fmla="val 78387"/>
            </a:avLst>
          </a:prstGeom>
          <a:ln>
            <a:solidFill>
              <a:srgbClr val="AB85AE"/>
            </a:solidFill>
            <a:prstDash val="dash"/>
            <a:headEnd type="oval"/>
            <a:tailEnd type="oval"/>
          </a:ln>
        </p:spPr>
        <p:style>
          <a:lnRef idx="1">
            <a:schemeClr val="dk1"/>
          </a:lnRef>
          <a:fillRef idx="0">
            <a:schemeClr val="dk1"/>
          </a:fillRef>
          <a:effectRef idx="0">
            <a:schemeClr val="dk1"/>
          </a:effectRef>
          <a:fontRef idx="minor">
            <a:schemeClr val="tx1"/>
          </a:fontRef>
        </p:style>
      </p:cxnSp>
      <p:cxnSp>
        <p:nvCxnSpPr>
          <p:cNvPr id="51" name="Elbow Connector 23"/>
          <p:cNvCxnSpPr/>
          <p:nvPr/>
        </p:nvCxnSpPr>
        <p:spPr>
          <a:xfrm flipV="1">
            <a:off x="2577183" y="3959310"/>
            <a:ext cx="4466809" cy="706296"/>
          </a:xfrm>
          <a:prstGeom prst="bentConnector3">
            <a:avLst>
              <a:gd name="adj1" fmla="val 83929"/>
            </a:avLst>
          </a:prstGeom>
          <a:ln>
            <a:solidFill>
              <a:schemeClr val="bg1"/>
            </a:solidFill>
            <a:prstDash val="dash"/>
            <a:headEnd type="oval"/>
            <a:tailEnd type="oval"/>
          </a:ln>
        </p:spPr>
        <p:style>
          <a:lnRef idx="1">
            <a:schemeClr val="dk1"/>
          </a:lnRef>
          <a:fillRef idx="0">
            <a:schemeClr val="dk1"/>
          </a:fillRef>
          <a:effectRef idx="0">
            <a:schemeClr val="dk1"/>
          </a:effectRef>
          <a:fontRef idx="minor">
            <a:schemeClr val="tx1"/>
          </a:fontRef>
        </p:style>
      </p:cxnSp>
      <p:cxnSp>
        <p:nvCxnSpPr>
          <p:cNvPr id="52" name="Elbow Connector 24"/>
          <p:cNvCxnSpPr/>
          <p:nvPr/>
        </p:nvCxnSpPr>
        <p:spPr>
          <a:xfrm flipV="1">
            <a:off x="1984722" y="5115885"/>
            <a:ext cx="5059269" cy="3"/>
          </a:xfrm>
          <a:prstGeom prst="bentConnector3">
            <a:avLst>
              <a:gd name="adj1" fmla="val 50000"/>
            </a:avLst>
          </a:prstGeom>
          <a:ln>
            <a:solidFill>
              <a:srgbClr val="AB85AE"/>
            </a:solidFill>
            <a:prstDash val="dash"/>
            <a:headEnd type="oval"/>
            <a:tailEnd type="oval"/>
          </a:ln>
        </p:spPr>
        <p:style>
          <a:lnRef idx="1">
            <a:schemeClr val="dk1"/>
          </a:lnRef>
          <a:fillRef idx="0">
            <a:schemeClr val="dk1"/>
          </a:fillRef>
          <a:effectRef idx="0">
            <a:schemeClr val="dk1"/>
          </a:effectRef>
          <a:fontRef idx="minor">
            <a:schemeClr val="tx1"/>
          </a:fontRef>
        </p:style>
      </p:cxnSp>
      <p:sp>
        <p:nvSpPr>
          <p:cNvPr id="53" name="Title 1"/>
          <p:cNvSpPr txBox="1"/>
          <p:nvPr/>
        </p:nvSpPr>
        <p:spPr>
          <a:xfrm>
            <a:off x="7206212" y="1468363"/>
            <a:ext cx="2911177" cy="405365"/>
          </a:xfrm>
          <a:prstGeom prst="rect">
            <a:avLst/>
          </a:prstGeom>
        </p:spPr>
        <p:txBody>
          <a:bodyPr vert="horz"/>
          <a:lstStyle>
            <a:lvl1pPr algn="l" defTabSz="457200" rtl="0" eaLnBrk="1" latinLnBrk="0" hangingPunct="1">
              <a:spcBef>
                <a:spcPct val="0"/>
              </a:spcBef>
              <a:buNone/>
              <a:defRPr sz="1800" b="0" i="0" kern="1200">
                <a:solidFill>
                  <a:srgbClr val="FFFFFF"/>
                </a:solidFill>
                <a:latin typeface="Helvetica Neue Light"/>
                <a:ea typeface="+mj-ea"/>
                <a:cs typeface="Helvetica Neue Light"/>
              </a:defRPr>
            </a:lvl1pPr>
          </a:lstStyle>
          <a:p>
            <a:r>
              <a:rPr lang="en-US" sz="1865" dirty="0">
                <a:solidFill>
                  <a:schemeClr val="tx2"/>
                </a:solidFill>
                <a:latin typeface="宋体" panose="02010600030101010101" pitchFamily="2" charset="-122"/>
                <a:ea typeface="宋体" panose="02010600030101010101" pitchFamily="2" charset="-122"/>
                <a:cs typeface="Roboto condensed"/>
              </a:rPr>
              <a:t>Content 01</a:t>
            </a:r>
          </a:p>
        </p:txBody>
      </p:sp>
      <p:sp>
        <p:nvSpPr>
          <p:cNvPr id="54" name="Title 1"/>
          <p:cNvSpPr txBox="1"/>
          <p:nvPr/>
        </p:nvSpPr>
        <p:spPr>
          <a:xfrm>
            <a:off x="7206212" y="2601541"/>
            <a:ext cx="2911177" cy="405365"/>
          </a:xfrm>
          <a:prstGeom prst="rect">
            <a:avLst/>
          </a:prstGeom>
        </p:spPr>
        <p:txBody>
          <a:bodyPr vert="horz"/>
          <a:lstStyle>
            <a:lvl1pPr algn="l" defTabSz="457200" rtl="0" eaLnBrk="1" latinLnBrk="0" hangingPunct="1">
              <a:spcBef>
                <a:spcPct val="0"/>
              </a:spcBef>
              <a:buNone/>
              <a:defRPr sz="1800" b="0" i="0" kern="1200">
                <a:solidFill>
                  <a:srgbClr val="FFFFFF"/>
                </a:solidFill>
                <a:latin typeface="Helvetica Neue Light"/>
                <a:ea typeface="+mj-ea"/>
                <a:cs typeface="Helvetica Neue Light"/>
              </a:defRPr>
            </a:lvl1pPr>
          </a:lstStyle>
          <a:p>
            <a:r>
              <a:rPr lang="en-US" sz="1865" dirty="0">
                <a:solidFill>
                  <a:schemeClr val="tx2"/>
                </a:solidFill>
                <a:latin typeface="宋体" panose="02010600030101010101" pitchFamily="2" charset="-122"/>
                <a:ea typeface="宋体" panose="02010600030101010101" pitchFamily="2" charset="-122"/>
                <a:cs typeface="Roboto condensed"/>
              </a:rPr>
              <a:t>Content 02</a:t>
            </a:r>
          </a:p>
        </p:txBody>
      </p:sp>
      <p:sp>
        <p:nvSpPr>
          <p:cNvPr id="55" name="Title 1"/>
          <p:cNvSpPr txBox="1"/>
          <p:nvPr/>
        </p:nvSpPr>
        <p:spPr>
          <a:xfrm>
            <a:off x="7206212" y="3734720"/>
            <a:ext cx="2911177" cy="405365"/>
          </a:xfrm>
          <a:prstGeom prst="rect">
            <a:avLst/>
          </a:prstGeom>
        </p:spPr>
        <p:txBody>
          <a:bodyPr vert="horz"/>
          <a:lstStyle>
            <a:lvl1pPr algn="l" defTabSz="457200" rtl="0" eaLnBrk="1" latinLnBrk="0" hangingPunct="1">
              <a:spcBef>
                <a:spcPct val="0"/>
              </a:spcBef>
              <a:buNone/>
              <a:defRPr sz="1800" b="0" i="0" kern="1200">
                <a:solidFill>
                  <a:srgbClr val="FFFFFF"/>
                </a:solidFill>
                <a:latin typeface="Helvetica Neue Light"/>
                <a:ea typeface="+mj-ea"/>
                <a:cs typeface="Helvetica Neue Light"/>
              </a:defRPr>
            </a:lvl1pPr>
          </a:lstStyle>
          <a:p>
            <a:r>
              <a:rPr lang="en-US" sz="1865" dirty="0">
                <a:solidFill>
                  <a:schemeClr val="tx2"/>
                </a:solidFill>
                <a:latin typeface="宋体" panose="02010600030101010101" pitchFamily="2" charset="-122"/>
                <a:ea typeface="宋体" panose="02010600030101010101" pitchFamily="2" charset="-122"/>
                <a:cs typeface="Roboto condensed"/>
              </a:rPr>
              <a:t>Content 03</a:t>
            </a:r>
          </a:p>
        </p:txBody>
      </p:sp>
      <p:sp>
        <p:nvSpPr>
          <p:cNvPr id="56" name="Title 1"/>
          <p:cNvSpPr txBox="1"/>
          <p:nvPr/>
        </p:nvSpPr>
        <p:spPr>
          <a:xfrm>
            <a:off x="7206212" y="4867900"/>
            <a:ext cx="2911177" cy="405365"/>
          </a:xfrm>
          <a:prstGeom prst="rect">
            <a:avLst/>
          </a:prstGeom>
        </p:spPr>
        <p:txBody>
          <a:bodyPr vert="horz"/>
          <a:lstStyle>
            <a:lvl1pPr algn="l" defTabSz="457200" rtl="0" eaLnBrk="1" latinLnBrk="0" hangingPunct="1">
              <a:spcBef>
                <a:spcPct val="0"/>
              </a:spcBef>
              <a:buNone/>
              <a:defRPr sz="1800" b="0" i="0" kern="1200">
                <a:solidFill>
                  <a:srgbClr val="FFFFFF"/>
                </a:solidFill>
                <a:latin typeface="Helvetica Neue Light"/>
                <a:ea typeface="+mj-ea"/>
                <a:cs typeface="Helvetica Neue Light"/>
              </a:defRPr>
            </a:lvl1pPr>
          </a:lstStyle>
          <a:p>
            <a:r>
              <a:rPr lang="en-US" sz="1865" dirty="0">
                <a:solidFill>
                  <a:schemeClr val="tx2"/>
                </a:solidFill>
                <a:latin typeface="宋体" panose="02010600030101010101" pitchFamily="2" charset="-122"/>
                <a:ea typeface="宋体" panose="02010600030101010101" pitchFamily="2" charset="-122"/>
                <a:cs typeface="Roboto condensed"/>
              </a:rPr>
              <a:t>Content 04</a:t>
            </a:r>
          </a:p>
        </p:txBody>
      </p:sp>
      <p:sp>
        <p:nvSpPr>
          <p:cNvPr id="57" name="矩形 56"/>
          <p:cNvSpPr/>
          <p:nvPr/>
        </p:nvSpPr>
        <p:spPr>
          <a:xfrm>
            <a:off x="7206213" y="1763424"/>
            <a:ext cx="4552718" cy="892360"/>
          </a:xfrm>
          <a:prstGeom prst="rect">
            <a:avLst/>
          </a:prstGeom>
        </p:spPr>
        <p:txBody>
          <a:bodyPr wrap="square">
            <a:spAutoFit/>
          </a:bodyPr>
          <a:lstStyle/>
          <a:p>
            <a:pPr defTabSz="913765">
              <a:lnSpc>
                <a:spcPct val="130000"/>
              </a:lnSpc>
            </a:pPr>
            <a:r>
              <a:rPr lang="zh-CN" altLang="en-US" sz="1335" dirty="0">
                <a:solidFill>
                  <a:srgbClr val="000000"/>
                </a:solidFill>
                <a:latin typeface="宋体" panose="02010600030101010101" pitchFamily="2" charset="-122"/>
                <a:ea typeface="宋体" panose="02010600030101010101" pitchFamily="2" charset="-122"/>
                <a:cs typeface="宋体" panose="02010600030101010101" pitchFamily="2" charset="-122"/>
              </a:rPr>
              <a:t>标题数字等都可以通过点击和重新输入进行更改，顶部“开始”面板中可以对字体、字号、颜色、行距等进行修改。</a:t>
            </a:r>
          </a:p>
        </p:txBody>
      </p:sp>
      <p:sp>
        <p:nvSpPr>
          <p:cNvPr id="58" name="矩形 57"/>
          <p:cNvSpPr/>
          <p:nvPr/>
        </p:nvSpPr>
        <p:spPr>
          <a:xfrm>
            <a:off x="7206212" y="2869482"/>
            <a:ext cx="4552718" cy="892360"/>
          </a:xfrm>
          <a:prstGeom prst="rect">
            <a:avLst/>
          </a:prstGeom>
        </p:spPr>
        <p:txBody>
          <a:bodyPr wrap="square">
            <a:spAutoFit/>
          </a:bodyPr>
          <a:lstStyle/>
          <a:p>
            <a:pPr defTabSz="913765">
              <a:lnSpc>
                <a:spcPct val="130000"/>
              </a:lnSpc>
            </a:pPr>
            <a:r>
              <a:rPr lang="zh-CN" altLang="en-US" sz="1335" dirty="0">
                <a:solidFill>
                  <a:srgbClr val="000000"/>
                </a:solidFill>
                <a:latin typeface="宋体" panose="02010600030101010101" pitchFamily="2" charset="-122"/>
                <a:ea typeface="宋体" panose="02010600030101010101" pitchFamily="2" charset="-122"/>
                <a:cs typeface="宋体" panose="02010600030101010101" pitchFamily="2" charset="-122"/>
              </a:rPr>
              <a:t>标题数字等都可以通过点击和重新输入进行更改，顶部“开始”面板中可以对字体、字号、颜色、行距等进行修改。</a:t>
            </a:r>
          </a:p>
        </p:txBody>
      </p:sp>
      <p:sp>
        <p:nvSpPr>
          <p:cNvPr id="59" name="矩形 58"/>
          <p:cNvSpPr/>
          <p:nvPr/>
        </p:nvSpPr>
        <p:spPr>
          <a:xfrm>
            <a:off x="7206212" y="4076541"/>
            <a:ext cx="4552718" cy="892360"/>
          </a:xfrm>
          <a:prstGeom prst="rect">
            <a:avLst/>
          </a:prstGeom>
        </p:spPr>
        <p:txBody>
          <a:bodyPr wrap="square">
            <a:spAutoFit/>
          </a:bodyPr>
          <a:lstStyle/>
          <a:p>
            <a:pPr defTabSz="913765">
              <a:lnSpc>
                <a:spcPct val="130000"/>
              </a:lnSpc>
            </a:pPr>
            <a:r>
              <a:rPr lang="zh-CN" altLang="en-US" sz="1335" dirty="0">
                <a:solidFill>
                  <a:srgbClr val="000000"/>
                </a:solidFill>
                <a:latin typeface="宋体" panose="02010600030101010101" pitchFamily="2" charset="-122"/>
                <a:ea typeface="宋体" panose="02010600030101010101" pitchFamily="2" charset="-122"/>
                <a:cs typeface="宋体" panose="02010600030101010101" pitchFamily="2" charset="-122"/>
              </a:rPr>
              <a:t>标题数字等都可以通过点击和重新输入进行更改，顶部“开始”面板中可以对字体、字号、颜色、行距等进行修改。</a:t>
            </a:r>
          </a:p>
        </p:txBody>
      </p:sp>
      <p:sp>
        <p:nvSpPr>
          <p:cNvPr id="60" name="矩形 59"/>
          <p:cNvSpPr/>
          <p:nvPr/>
        </p:nvSpPr>
        <p:spPr>
          <a:xfrm>
            <a:off x="7206212" y="5250536"/>
            <a:ext cx="4552718" cy="892360"/>
          </a:xfrm>
          <a:prstGeom prst="rect">
            <a:avLst/>
          </a:prstGeom>
        </p:spPr>
        <p:txBody>
          <a:bodyPr wrap="square">
            <a:spAutoFit/>
          </a:bodyPr>
          <a:lstStyle/>
          <a:p>
            <a:pPr defTabSz="913765">
              <a:lnSpc>
                <a:spcPct val="130000"/>
              </a:lnSpc>
            </a:pPr>
            <a:r>
              <a:rPr lang="zh-CN" altLang="en-US" sz="1335" dirty="0">
                <a:solidFill>
                  <a:srgbClr val="000000"/>
                </a:solidFill>
                <a:latin typeface="宋体" panose="02010600030101010101" pitchFamily="2" charset="-122"/>
                <a:ea typeface="宋体" panose="02010600030101010101" pitchFamily="2" charset="-122"/>
                <a:cs typeface="宋体" panose="02010600030101010101" pitchFamily="2" charset="-122"/>
              </a:rPr>
              <a:t>标题数字等都可以通过点击和重新输入进行更改，顶部“开始”面板中可以对字体、字号、颜色、行距等进行修改。</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600"/>
                                        <p:tgtEl>
                                          <p:spTgt spid="2"/>
                                        </p:tgtEl>
                                      </p:cBhvr>
                                    </p:animEffect>
                                    <p:anim calcmode="lin" valueType="num">
                                      <p:cBhvr>
                                        <p:cTn id="8" dur="600" fill="hold"/>
                                        <p:tgtEl>
                                          <p:spTgt spid="2"/>
                                        </p:tgtEl>
                                        <p:attrNameLst>
                                          <p:attrName>ppt_x</p:attrName>
                                        </p:attrNameLst>
                                      </p:cBhvr>
                                      <p:tavLst>
                                        <p:tav tm="0">
                                          <p:val>
                                            <p:strVal val="#ppt_x"/>
                                          </p:val>
                                        </p:tav>
                                        <p:tav tm="100000">
                                          <p:val>
                                            <p:strVal val="#ppt_x"/>
                                          </p:val>
                                        </p:tav>
                                      </p:tavLst>
                                    </p:anim>
                                    <p:anim calcmode="lin" valueType="num">
                                      <p:cBhvr>
                                        <p:cTn id="9" dur="6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49"/>
                                        </p:tgtEl>
                                        <p:attrNameLst>
                                          <p:attrName>style.visibility</p:attrName>
                                        </p:attrNameLst>
                                      </p:cBhvr>
                                      <p:to>
                                        <p:strVal val="visible"/>
                                      </p:to>
                                    </p:set>
                                    <p:animEffect transition="in" filter="wipe(left)">
                                      <p:cBhvr>
                                        <p:cTn id="13" dur="500"/>
                                        <p:tgtEl>
                                          <p:spTgt spid="49"/>
                                        </p:tgtEl>
                                      </p:cBhvr>
                                    </p:animEffect>
                                  </p:childTnLst>
                                </p:cTn>
                              </p:par>
                            </p:childTnLst>
                          </p:cTn>
                        </p:par>
                        <p:par>
                          <p:cTn id="14" fill="hold">
                            <p:stCondLst>
                              <p:cond delay="1500"/>
                            </p:stCondLst>
                            <p:childTnLst>
                              <p:par>
                                <p:cTn id="15" presetID="22" presetClass="entr" presetSubtype="8" fill="hold" nodeType="afterEffect">
                                  <p:stCondLst>
                                    <p:cond delay="0"/>
                                  </p:stCondLst>
                                  <p:childTnLst>
                                    <p:set>
                                      <p:cBhvr>
                                        <p:cTn id="16" dur="1" fill="hold">
                                          <p:stCondLst>
                                            <p:cond delay="0"/>
                                          </p:stCondLst>
                                        </p:cTn>
                                        <p:tgtEl>
                                          <p:spTgt spid="50"/>
                                        </p:tgtEl>
                                        <p:attrNameLst>
                                          <p:attrName>style.visibility</p:attrName>
                                        </p:attrNameLst>
                                      </p:cBhvr>
                                      <p:to>
                                        <p:strVal val="visible"/>
                                      </p:to>
                                    </p:set>
                                    <p:animEffect transition="in" filter="wipe(left)">
                                      <p:cBhvr>
                                        <p:cTn id="17" dur="500"/>
                                        <p:tgtEl>
                                          <p:spTgt spid="50"/>
                                        </p:tgtEl>
                                      </p:cBhvr>
                                    </p:animEffect>
                                  </p:childTnLst>
                                </p:cTn>
                              </p:par>
                            </p:childTnLst>
                          </p:cTn>
                        </p:par>
                        <p:par>
                          <p:cTn id="18" fill="hold">
                            <p:stCondLst>
                              <p:cond delay="2000"/>
                            </p:stCondLst>
                            <p:childTnLst>
                              <p:par>
                                <p:cTn id="19" presetID="22" presetClass="entr" presetSubtype="8" fill="hold" nodeType="afterEffect">
                                  <p:stCondLst>
                                    <p:cond delay="0"/>
                                  </p:stCondLst>
                                  <p:childTnLst>
                                    <p:set>
                                      <p:cBhvr>
                                        <p:cTn id="20" dur="1" fill="hold">
                                          <p:stCondLst>
                                            <p:cond delay="0"/>
                                          </p:stCondLst>
                                        </p:cTn>
                                        <p:tgtEl>
                                          <p:spTgt spid="51"/>
                                        </p:tgtEl>
                                        <p:attrNameLst>
                                          <p:attrName>style.visibility</p:attrName>
                                        </p:attrNameLst>
                                      </p:cBhvr>
                                      <p:to>
                                        <p:strVal val="visible"/>
                                      </p:to>
                                    </p:set>
                                    <p:animEffect transition="in" filter="wipe(left)">
                                      <p:cBhvr>
                                        <p:cTn id="21" dur="500"/>
                                        <p:tgtEl>
                                          <p:spTgt spid="51"/>
                                        </p:tgtEl>
                                      </p:cBhvr>
                                    </p:animEffect>
                                  </p:childTnLst>
                                </p:cTn>
                              </p:par>
                            </p:childTnLst>
                          </p:cTn>
                        </p:par>
                        <p:par>
                          <p:cTn id="22" fill="hold">
                            <p:stCondLst>
                              <p:cond delay="2500"/>
                            </p:stCondLst>
                            <p:childTnLst>
                              <p:par>
                                <p:cTn id="23" presetID="22" presetClass="entr" presetSubtype="8" fill="hold" nodeType="afterEffect">
                                  <p:stCondLst>
                                    <p:cond delay="0"/>
                                  </p:stCondLst>
                                  <p:childTnLst>
                                    <p:set>
                                      <p:cBhvr>
                                        <p:cTn id="24" dur="1" fill="hold">
                                          <p:stCondLst>
                                            <p:cond delay="0"/>
                                          </p:stCondLst>
                                        </p:cTn>
                                        <p:tgtEl>
                                          <p:spTgt spid="52"/>
                                        </p:tgtEl>
                                        <p:attrNameLst>
                                          <p:attrName>style.visibility</p:attrName>
                                        </p:attrNameLst>
                                      </p:cBhvr>
                                      <p:to>
                                        <p:strVal val="visible"/>
                                      </p:to>
                                    </p:set>
                                    <p:animEffect transition="in" filter="wipe(left)">
                                      <p:cBhvr>
                                        <p:cTn id="25"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93662180-05bc-4f5d-9b68-cb2a85fd491e" descr="3hkAAB+LCAAAAAAABADVV0tz2jAQ/i9qemMYy7b84MajtD2kYZJMLh0OrhGgjh+MLDJ5TP57ZWPCCoxrMTiPiwettPbut/t9Wp7RBZuhHsKogy7E44rK3zdxwMWIBQsexJfpjEZyb8LTFeWC0Qz1fj+XTiZwuguiNS1PPUr7JUtYvI4LM+oZXUOaggdgwkZhHNGQxUE0Ygsm5Lul5Wc2oTykiSgPCr6mHVQuiNt1fNMy3PLpkA76ztP1qsjhpbMNzQKhDdMo5SC08lXbozY4ejWfs5DeLmlMCy+5dcsS0U9mN8tgtk1kwNliKRKaZaXh6s9fGgrg1nOkY/HK4vg6W8qXfxmP++7QGvZlnJVBE1gEwVmyOIwaGV9RtbcDvAdpGtEgOXTfgFnl7r59MT2762BiefbmSYizC80EoXnNi+m3UUxSXcyRRYauA4sJg8aGdjUVd6xfTsX/HcjpkO5rMfMn8XaxWTA2DXbiVujpVVfUHQ2G3zxYUSVsfX4q7icQVPF/B4b6dheIrY8JkFsbxqZBUdwKR/3qijpjz/IHsKIwbFOfo4r7CRyV/lMZIUtm8mPKZQoJO0kzJlialOd2F/BjgSOn85LuaBLIW5oKyrNiZ88f7HbQj5SzpzQRQdSP2CKJZc03aVMRLvN48ws+VHcHqRBpjPI2KVvshj3Ra5pRfk9l2PMgyrbtIiu2or/k97b9WRhyjK5pFAh2r5xQbLhIZW/G2GV5wmIKygTl5pY+iB2qezXfYUtAQA0xLxLJFMRf880z2mCSfx+jaZvp2vtcrO0i63hGGyLDhDYUQ2MW5UNhP8x1Q1I4o6Ik3panr8acrZDRykYFPmU7HAfIgpk3X0CASOsA5VVuCaD/NdAZ8HF0lcj9FEpkNlEi87gSuRCy5guIrKuvRHKOrJaiGtCbS5FZ00lnyPdgLKhtI+8DSlEdQB7MvPkCAuS3DlDLUtQuPpahK0X4c0xFVhMtso5rEVYGAL0VxBefIEjHZqM66JsrklXTUOfK2tRiHf6II1ItTMrlrreCMB38TT8/TC2r01ugZGtL1OcYl+wmEmXXSJQyGOitIL5EX6LMYzNTHfTNJcqu66ozZe3oce8jjk61MCmXvt4KwuS2D1PLEtUeStOXf5k0K07eGQAA"/>
          <p:cNvGrpSpPr>
            <a:grpSpLocks noChangeAspect="1"/>
          </p:cNvGrpSpPr>
          <p:nvPr/>
        </p:nvGrpSpPr>
        <p:grpSpPr>
          <a:xfrm>
            <a:off x="0" y="625457"/>
            <a:ext cx="12192000" cy="5648815"/>
            <a:chOff x="0" y="1219200"/>
            <a:chExt cx="12192000" cy="5648815"/>
          </a:xfrm>
        </p:grpSpPr>
        <p:sp>
          <p:nvSpPr>
            <p:cNvPr id="3" name="ExtraShape"/>
            <p:cNvSpPr/>
            <p:nvPr/>
          </p:nvSpPr>
          <p:spPr>
            <a:xfrm>
              <a:off x="0" y="3093214"/>
              <a:ext cx="12192000" cy="3774801"/>
            </a:xfrm>
            <a:custGeom>
              <a:avLst/>
              <a:gdLst>
                <a:gd name="connsiteX0" fmla="*/ 7604284 w 7629525"/>
                <a:gd name="connsiteY0" fmla="*/ 2203609 h 2362200"/>
                <a:gd name="connsiteX1" fmla="*/ 7604284 w 7629525"/>
                <a:gd name="connsiteY1" fmla="*/ 1939766 h 2362200"/>
                <a:gd name="connsiteX2" fmla="*/ 7576662 w 7629525"/>
                <a:gd name="connsiteY2" fmla="*/ 1939766 h 2362200"/>
                <a:gd name="connsiteX3" fmla="*/ 7576662 w 7629525"/>
                <a:gd name="connsiteY3" fmla="*/ 1926431 h 2362200"/>
                <a:gd name="connsiteX4" fmla="*/ 7561421 w 7629525"/>
                <a:gd name="connsiteY4" fmla="*/ 1926431 h 2362200"/>
                <a:gd name="connsiteX5" fmla="*/ 7561421 w 7629525"/>
                <a:gd name="connsiteY5" fmla="*/ 1921669 h 2362200"/>
                <a:gd name="connsiteX6" fmla="*/ 7539514 w 7629525"/>
                <a:gd name="connsiteY6" fmla="*/ 1921669 h 2362200"/>
                <a:gd name="connsiteX7" fmla="*/ 7539514 w 7629525"/>
                <a:gd name="connsiteY7" fmla="*/ 1914049 h 2362200"/>
                <a:gd name="connsiteX8" fmla="*/ 7539514 w 7629525"/>
                <a:gd name="connsiteY8" fmla="*/ 1897856 h 2362200"/>
                <a:gd name="connsiteX9" fmla="*/ 7539514 w 7629525"/>
                <a:gd name="connsiteY9" fmla="*/ 1890236 h 2362200"/>
                <a:gd name="connsiteX10" fmla="*/ 7529989 w 7629525"/>
                <a:gd name="connsiteY10" fmla="*/ 1890236 h 2362200"/>
                <a:gd name="connsiteX11" fmla="*/ 7529989 w 7629525"/>
                <a:gd name="connsiteY11" fmla="*/ 1897856 h 2362200"/>
                <a:gd name="connsiteX12" fmla="*/ 7510939 w 7629525"/>
                <a:gd name="connsiteY12" fmla="*/ 1897856 h 2362200"/>
                <a:gd name="connsiteX13" fmla="*/ 7510939 w 7629525"/>
                <a:gd name="connsiteY13" fmla="*/ 1853089 h 2362200"/>
                <a:gd name="connsiteX14" fmla="*/ 7498556 w 7629525"/>
                <a:gd name="connsiteY14" fmla="*/ 1853089 h 2362200"/>
                <a:gd name="connsiteX15" fmla="*/ 7498556 w 7629525"/>
                <a:gd name="connsiteY15" fmla="*/ 1876901 h 2362200"/>
                <a:gd name="connsiteX16" fmla="*/ 7489984 w 7629525"/>
                <a:gd name="connsiteY16" fmla="*/ 1876901 h 2362200"/>
                <a:gd name="connsiteX17" fmla="*/ 7489984 w 7629525"/>
                <a:gd name="connsiteY17" fmla="*/ 1884521 h 2362200"/>
                <a:gd name="connsiteX18" fmla="*/ 7474744 w 7629525"/>
                <a:gd name="connsiteY18" fmla="*/ 1884521 h 2362200"/>
                <a:gd name="connsiteX19" fmla="*/ 7474744 w 7629525"/>
                <a:gd name="connsiteY19" fmla="*/ 1890236 h 2362200"/>
                <a:gd name="connsiteX20" fmla="*/ 7460456 w 7629525"/>
                <a:gd name="connsiteY20" fmla="*/ 1890236 h 2362200"/>
                <a:gd name="connsiteX21" fmla="*/ 7460456 w 7629525"/>
                <a:gd name="connsiteY21" fmla="*/ 1879759 h 2362200"/>
                <a:gd name="connsiteX22" fmla="*/ 7442359 w 7629525"/>
                <a:gd name="connsiteY22" fmla="*/ 1879759 h 2362200"/>
                <a:gd name="connsiteX23" fmla="*/ 7442359 w 7629525"/>
                <a:gd name="connsiteY23" fmla="*/ 1897856 h 2362200"/>
                <a:gd name="connsiteX24" fmla="*/ 7442359 w 7629525"/>
                <a:gd name="connsiteY24" fmla="*/ 1909286 h 2362200"/>
                <a:gd name="connsiteX25" fmla="*/ 7442359 w 7629525"/>
                <a:gd name="connsiteY25" fmla="*/ 1939766 h 2362200"/>
                <a:gd name="connsiteX26" fmla="*/ 7429976 w 7629525"/>
                <a:gd name="connsiteY26" fmla="*/ 1939766 h 2362200"/>
                <a:gd name="connsiteX27" fmla="*/ 7429976 w 7629525"/>
                <a:gd name="connsiteY27" fmla="*/ 2049304 h 2362200"/>
                <a:gd name="connsiteX28" fmla="*/ 7331869 w 7629525"/>
                <a:gd name="connsiteY28" fmla="*/ 2049304 h 2362200"/>
                <a:gd name="connsiteX29" fmla="*/ 7331869 w 7629525"/>
                <a:gd name="connsiteY29" fmla="*/ 2026444 h 2362200"/>
                <a:gd name="connsiteX30" fmla="*/ 7323296 w 7629525"/>
                <a:gd name="connsiteY30" fmla="*/ 2026444 h 2362200"/>
                <a:gd name="connsiteX31" fmla="*/ 7323296 w 7629525"/>
                <a:gd name="connsiteY31" fmla="*/ 2018824 h 2362200"/>
                <a:gd name="connsiteX32" fmla="*/ 7359492 w 7629525"/>
                <a:gd name="connsiteY32" fmla="*/ 2018824 h 2362200"/>
                <a:gd name="connsiteX33" fmla="*/ 7359492 w 7629525"/>
                <a:gd name="connsiteY33" fmla="*/ 2007394 h 2362200"/>
                <a:gd name="connsiteX34" fmla="*/ 7279481 w 7629525"/>
                <a:gd name="connsiteY34" fmla="*/ 2007394 h 2362200"/>
                <a:gd name="connsiteX35" fmla="*/ 7279481 w 7629525"/>
                <a:gd name="connsiteY35" fmla="*/ 2014061 h 2362200"/>
                <a:gd name="connsiteX36" fmla="*/ 7279481 w 7629525"/>
                <a:gd name="connsiteY36" fmla="*/ 2018824 h 2362200"/>
                <a:gd name="connsiteX37" fmla="*/ 7279481 w 7629525"/>
                <a:gd name="connsiteY37" fmla="*/ 2026444 h 2362200"/>
                <a:gd name="connsiteX38" fmla="*/ 7214712 w 7629525"/>
                <a:gd name="connsiteY38" fmla="*/ 2026444 h 2362200"/>
                <a:gd name="connsiteX39" fmla="*/ 7214712 w 7629525"/>
                <a:gd name="connsiteY39" fmla="*/ 1912144 h 2362200"/>
                <a:gd name="connsiteX40" fmla="*/ 7205187 w 7629525"/>
                <a:gd name="connsiteY40" fmla="*/ 1912144 h 2362200"/>
                <a:gd name="connsiteX41" fmla="*/ 7205187 w 7629525"/>
                <a:gd name="connsiteY41" fmla="*/ 1902619 h 2362200"/>
                <a:gd name="connsiteX42" fmla="*/ 7188994 w 7629525"/>
                <a:gd name="connsiteY42" fmla="*/ 1902619 h 2362200"/>
                <a:gd name="connsiteX43" fmla="*/ 7188994 w 7629525"/>
                <a:gd name="connsiteY43" fmla="*/ 1911191 h 2362200"/>
                <a:gd name="connsiteX44" fmla="*/ 7173754 w 7629525"/>
                <a:gd name="connsiteY44" fmla="*/ 1911191 h 2362200"/>
                <a:gd name="connsiteX45" fmla="*/ 7173754 w 7629525"/>
                <a:gd name="connsiteY45" fmla="*/ 1868329 h 2362200"/>
                <a:gd name="connsiteX46" fmla="*/ 7134701 w 7629525"/>
                <a:gd name="connsiteY46" fmla="*/ 1868329 h 2362200"/>
                <a:gd name="connsiteX47" fmla="*/ 7134701 w 7629525"/>
                <a:gd name="connsiteY47" fmla="*/ 1855946 h 2362200"/>
                <a:gd name="connsiteX48" fmla="*/ 7134701 w 7629525"/>
                <a:gd name="connsiteY48" fmla="*/ 1802606 h 2362200"/>
                <a:gd name="connsiteX49" fmla="*/ 7127081 w 7629525"/>
                <a:gd name="connsiteY49" fmla="*/ 1802606 h 2362200"/>
                <a:gd name="connsiteX50" fmla="*/ 7127081 w 7629525"/>
                <a:gd name="connsiteY50" fmla="*/ 1855946 h 2362200"/>
                <a:gd name="connsiteX51" fmla="*/ 7119462 w 7629525"/>
                <a:gd name="connsiteY51" fmla="*/ 1855946 h 2362200"/>
                <a:gd name="connsiteX52" fmla="*/ 7119462 w 7629525"/>
                <a:gd name="connsiteY52" fmla="*/ 1868329 h 2362200"/>
                <a:gd name="connsiteX53" fmla="*/ 7094696 w 7629525"/>
                <a:gd name="connsiteY53" fmla="*/ 1868329 h 2362200"/>
                <a:gd name="connsiteX54" fmla="*/ 7094696 w 7629525"/>
                <a:gd name="connsiteY54" fmla="*/ 1911191 h 2362200"/>
                <a:gd name="connsiteX55" fmla="*/ 7088029 w 7629525"/>
                <a:gd name="connsiteY55" fmla="*/ 1911191 h 2362200"/>
                <a:gd name="connsiteX56" fmla="*/ 7088029 w 7629525"/>
                <a:gd name="connsiteY56" fmla="*/ 1902619 h 2362200"/>
                <a:gd name="connsiteX57" fmla="*/ 7074694 w 7629525"/>
                <a:gd name="connsiteY57" fmla="*/ 1902619 h 2362200"/>
                <a:gd name="connsiteX58" fmla="*/ 7074694 w 7629525"/>
                <a:gd name="connsiteY58" fmla="*/ 1911191 h 2362200"/>
                <a:gd name="connsiteX59" fmla="*/ 7072789 w 7629525"/>
                <a:gd name="connsiteY59" fmla="*/ 1911191 h 2362200"/>
                <a:gd name="connsiteX60" fmla="*/ 7072789 w 7629525"/>
                <a:gd name="connsiteY60" fmla="*/ 1834991 h 2362200"/>
                <a:gd name="connsiteX61" fmla="*/ 7055644 w 7629525"/>
                <a:gd name="connsiteY61" fmla="*/ 1834991 h 2362200"/>
                <a:gd name="connsiteX62" fmla="*/ 7055644 w 7629525"/>
                <a:gd name="connsiteY62" fmla="*/ 1806416 h 2362200"/>
                <a:gd name="connsiteX63" fmla="*/ 7020401 w 7629525"/>
                <a:gd name="connsiteY63" fmla="*/ 1806416 h 2362200"/>
                <a:gd name="connsiteX64" fmla="*/ 7020401 w 7629525"/>
                <a:gd name="connsiteY64" fmla="*/ 1792129 h 2362200"/>
                <a:gd name="connsiteX65" fmla="*/ 6996589 w 7629525"/>
                <a:gd name="connsiteY65" fmla="*/ 1792129 h 2362200"/>
                <a:gd name="connsiteX66" fmla="*/ 6996589 w 7629525"/>
                <a:gd name="connsiteY66" fmla="*/ 1739741 h 2362200"/>
                <a:gd name="connsiteX67" fmla="*/ 6986112 w 7629525"/>
                <a:gd name="connsiteY67" fmla="*/ 1739741 h 2362200"/>
                <a:gd name="connsiteX68" fmla="*/ 6986112 w 7629525"/>
                <a:gd name="connsiteY68" fmla="*/ 1792129 h 2362200"/>
                <a:gd name="connsiteX69" fmla="*/ 6981349 w 7629525"/>
                <a:gd name="connsiteY69" fmla="*/ 1792129 h 2362200"/>
                <a:gd name="connsiteX70" fmla="*/ 6981349 w 7629525"/>
                <a:gd name="connsiteY70" fmla="*/ 1806416 h 2362200"/>
                <a:gd name="connsiteX71" fmla="*/ 6937534 w 7629525"/>
                <a:gd name="connsiteY71" fmla="*/ 1806416 h 2362200"/>
                <a:gd name="connsiteX72" fmla="*/ 6937534 w 7629525"/>
                <a:gd name="connsiteY72" fmla="*/ 1834991 h 2362200"/>
                <a:gd name="connsiteX73" fmla="*/ 6923246 w 7629525"/>
                <a:gd name="connsiteY73" fmla="*/ 1834991 h 2362200"/>
                <a:gd name="connsiteX74" fmla="*/ 6923246 w 7629525"/>
                <a:gd name="connsiteY74" fmla="*/ 1856899 h 2362200"/>
                <a:gd name="connsiteX75" fmla="*/ 6883242 w 7629525"/>
                <a:gd name="connsiteY75" fmla="*/ 1856899 h 2362200"/>
                <a:gd name="connsiteX76" fmla="*/ 6883242 w 7629525"/>
                <a:gd name="connsiteY76" fmla="*/ 1840706 h 2362200"/>
                <a:gd name="connsiteX77" fmla="*/ 6869906 w 7629525"/>
                <a:gd name="connsiteY77" fmla="*/ 1840706 h 2362200"/>
                <a:gd name="connsiteX78" fmla="*/ 6869906 w 7629525"/>
                <a:gd name="connsiteY78" fmla="*/ 1822609 h 2362200"/>
                <a:gd name="connsiteX79" fmla="*/ 6849904 w 7629525"/>
                <a:gd name="connsiteY79" fmla="*/ 1822609 h 2362200"/>
                <a:gd name="connsiteX80" fmla="*/ 6849904 w 7629525"/>
                <a:gd name="connsiteY80" fmla="*/ 1795939 h 2362200"/>
                <a:gd name="connsiteX81" fmla="*/ 6834664 w 7629525"/>
                <a:gd name="connsiteY81" fmla="*/ 1795939 h 2362200"/>
                <a:gd name="connsiteX82" fmla="*/ 6834664 w 7629525"/>
                <a:gd name="connsiteY82" fmla="*/ 1763554 h 2362200"/>
                <a:gd name="connsiteX83" fmla="*/ 6822281 w 7629525"/>
                <a:gd name="connsiteY83" fmla="*/ 1763554 h 2362200"/>
                <a:gd name="connsiteX84" fmla="*/ 6822281 w 7629525"/>
                <a:gd name="connsiteY84" fmla="*/ 1724501 h 2362200"/>
                <a:gd name="connsiteX85" fmla="*/ 6815614 w 7629525"/>
                <a:gd name="connsiteY85" fmla="*/ 1724501 h 2362200"/>
                <a:gd name="connsiteX86" fmla="*/ 6815614 w 7629525"/>
                <a:gd name="connsiteY86" fmla="*/ 1763554 h 2362200"/>
                <a:gd name="connsiteX87" fmla="*/ 6811804 w 7629525"/>
                <a:gd name="connsiteY87" fmla="*/ 1763554 h 2362200"/>
                <a:gd name="connsiteX88" fmla="*/ 6811804 w 7629525"/>
                <a:gd name="connsiteY88" fmla="*/ 1795939 h 2362200"/>
                <a:gd name="connsiteX89" fmla="*/ 6806089 w 7629525"/>
                <a:gd name="connsiteY89" fmla="*/ 1795939 h 2362200"/>
                <a:gd name="connsiteX90" fmla="*/ 6806089 w 7629525"/>
                <a:gd name="connsiteY90" fmla="*/ 1822609 h 2362200"/>
                <a:gd name="connsiteX91" fmla="*/ 6791801 w 7629525"/>
                <a:gd name="connsiteY91" fmla="*/ 1822609 h 2362200"/>
                <a:gd name="connsiteX92" fmla="*/ 6791801 w 7629525"/>
                <a:gd name="connsiteY92" fmla="*/ 1856899 h 2362200"/>
                <a:gd name="connsiteX93" fmla="*/ 6760369 w 7629525"/>
                <a:gd name="connsiteY93" fmla="*/ 1856899 h 2362200"/>
                <a:gd name="connsiteX94" fmla="*/ 6760369 w 7629525"/>
                <a:gd name="connsiteY94" fmla="*/ 2015014 h 2362200"/>
                <a:gd name="connsiteX95" fmla="*/ 6746081 w 7629525"/>
                <a:gd name="connsiteY95" fmla="*/ 2015966 h 2362200"/>
                <a:gd name="connsiteX96" fmla="*/ 6738462 w 7629525"/>
                <a:gd name="connsiteY96" fmla="*/ 2011204 h 2362200"/>
                <a:gd name="connsiteX97" fmla="*/ 6738462 w 7629525"/>
                <a:gd name="connsiteY97" fmla="*/ 1858804 h 2362200"/>
                <a:gd name="connsiteX98" fmla="*/ 6721317 w 7629525"/>
                <a:gd name="connsiteY98" fmla="*/ 1858804 h 2362200"/>
                <a:gd name="connsiteX99" fmla="*/ 6721317 w 7629525"/>
                <a:gd name="connsiteY99" fmla="*/ 1827371 h 2362200"/>
                <a:gd name="connsiteX100" fmla="*/ 6707029 w 7629525"/>
                <a:gd name="connsiteY100" fmla="*/ 1827371 h 2362200"/>
                <a:gd name="connsiteX101" fmla="*/ 6707029 w 7629525"/>
                <a:gd name="connsiteY101" fmla="*/ 1808321 h 2362200"/>
                <a:gd name="connsiteX102" fmla="*/ 6697504 w 7629525"/>
                <a:gd name="connsiteY102" fmla="*/ 1808321 h 2362200"/>
                <a:gd name="connsiteX103" fmla="*/ 6697504 w 7629525"/>
                <a:gd name="connsiteY103" fmla="*/ 1797844 h 2362200"/>
                <a:gd name="connsiteX104" fmla="*/ 6680359 w 7629525"/>
                <a:gd name="connsiteY104" fmla="*/ 1797844 h 2362200"/>
                <a:gd name="connsiteX105" fmla="*/ 6680359 w 7629525"/>
                <a:gd name="connsiteY105" fmla="*/ 1808321 h 2362200"/>
                <a:gd name="connsiteX106" fmla="*/ 6653689 w 7629525"/>
                <a:gd name="connsiteY106" fmla="*/ 1808321 h 2362200"/>
                <a:gd name="connsiteX107" fmla="*/ 6653689 w 7629525"/>
                <a:gd name="connsiteY107" fmla="*/ 1827371 h 2362200"/>
                <a:gd name="connsiteX108" fmla="*/ 6603206 w 7629525"/>
                <a:gd name="connsiteY108" fmla="*/ 1827371 h 2362200"/>
                <a:gd name="connsiteX109" fmla="*/ 6603206 w 7629525"/>
                <a:gd name="connsiteY109" fmla="*/ 1858804 h 2362200"/>
                <a:gd name="connsiteX110" fmla="*/ 6589871 w 7629525"/>
                <a:gd name="connsiteY110" fmla="*/ 1858804 h 2362200"/>
                <a:gd name="connsiteX111" fmla="*/ 6589871 w 7629525"/>
                <a:gd name="connsiteY111" fmla="*/ 1993106 h 2362200"/>
                <a:gd name="connsiteX112" fmla="*/ 6527006 w 7629525"/>
                <a:gd name="connsiteY112" fmla="*/ 2004536 h 2362200"/>
                <a:gd name="connsiteX113" fmla="*/ 6430804 w 7629525"/>
                <a:gd name="connsiteY113" fmla="*/ 2046446 h 2362200"/>
                <a:gd name="connsiteX114" fmla="*/ 6398419 w 7629525"/>
                <a:gd name="connsiteY114" fmla="*/ 2048351 h 2362200"/>
                <a:gd name="connsiteX115" fmla="*/ 6384131 w 7629525"/>
                <a:gd name="connsiteY115" fmla="*/ 2036921 h 2362200"/>
                <a:gd name="connsiteX116" fmla="*/ 6368892 w 7629525"/>
                <a:gd name="connsiteY116" fmla="*/ 2049304 h 2362200"/>
                <a:gd name="connsiteX117" fmla="*/ 6350794 w 7629525"/>
                <a:gd name="connsiteY117" fmla="*/ 2049304 h 2362200"/>
                <a:gd name="connsiteX118" fmla="*/ 6350794 w 7629525"/>
                <a:gd name="connsiteY118" fmla="*/ 2037874 h 2362200"/>
                <a:gd name="connsiteX119" fmla="*/ 6338412 w 7629525"/>
                <a:gd name="connsiteY119" fmla="*/ 2037874 h 2362200"/>
                <a:gd name="connsiteX120" fmla="*/ 6338412 w 7629525"/>
                <a:gd name="connsiteY120" fmla="*/ 2049304 h 2362200"/>
                <a:gd name="connsiteX121" fmla="*/ 6246971 w 7629525"/>
                <a:gd name="connsiteY121" fmla="*/ 2051209 h 2362200"/>
                <a:gd name="connsiteX122" fmla="*/ 6228874 w 7629525"/>
                <a:gd name="connsiteY122" fmla="*/ 2036921 h 2362200"/>
                <a:gd name="connsiteX123" fmla="*/ 6209824 w 7629525"/>
                <a:gd name="connsiteY123" fmla="*/ 2052161 h 2362200"/>
                <a:gd name="connsiteX124" fmla="*/ 6179344 w 7629525"/>
                <a:gd name="connsiteY124" fmla="*/ 2053114 h 2362200"/>
                <a:gd name="connsiteX125" fmla="*/ 6179344 w 7629525"/>
                <a:gd name="connsiteY125" fmla="*/ 2038826 h 2362200"/>
                <a:gd name="connsiteX126" fmla="*/ 6166962 w 7629525"/>
                <a:gd name="connsiteY126" fmla="*/ 2038826 h 2362200"/>
                <a:gd name="connsiteX127" fmla="*/ 6166962 w 7629525"/>
                <a:gd name="connsiteY127" fmla="*/ 2053114 h 2362200"/>
                <a:gd name="connsiteX128" fmla="*/ 6095524 w 7629525"/>
                <a:gd name="connsiteY128" fmla="*/ 2054066 h 2362200"/>
                <a:gd name="connsiteX129" fmla="*/ 6074569 w 7629525"/>
                <a:gd name="connsiteY129" fmla="*/ 2036921 h 2362200"/>
                <a:gd name="connsiteX130" fmla="*/ 6052662 w 7629525"/>
                <a:gd name="connsiteY130" fmla="*/ 2055019 h 2362200"/>
                <a:gd name="connsiteX131" fmla="*/ 6008846 w 7629525"/>
                <a:gd name="connsiteY131" fmla="*/ 2055971 h 2362200"/>
                <a:gd name="connsiteX132" fmla="*/ 6008846 w 7629525"/>
                <a:gd name="connsiteY132" fmla="*/ 2038826 h 2362200"/>
                <a:gd name="connsiteX133" fmla="*/ 5996464 w 7629525"/>
                <a:gd name="connsiteY133" fmla="*/ 2038826 h 2362200"/>
                <a:gd name="connsiteX134" fmla="*/ 5996464 w 7629525"/>
                <a:gd name="connsiteY134" fmla="*/ 2055971 h 2362200"/>
                <a:gd name="connsiteX135" fmla="*/ 5944076 w 7629525"/>
                <a:gd name="connsiteY135" fmla="*/ 2056924 h 2362200"/>
                <a:gd name="connsiteX136" fmla="*/ 5920264 w 7629525"/>
                <a:gd name="connsiteY136" fmla="*/ 2037874 h 2362200"/>
                <a:gd name="connsiteX137" fmla="*/ 5895499 w 7629525"/>
                <a:gd name="connsiteY137" fmla="*/ 2057876 h 2362200"/>
                <a:gd name="connsiteX138" fmla="*/ 5837396 w 7629525"/>
                <a:gd name="connsiteY138" fmla="*/ 2058829 h 2362200"/>
                <a:gd name="connsiteX139" fmla="*/ 5837396 w 7629525"/>
                <a:gd name="connsiteY139" fmla="*/ 2039779 h 2362200"/>
                <a:gd name="connsiteX140" fmla="*/ 5825014 w 7629525"/>
                <a:gd name="connsiteY140" fmla="*/ 2039779 h 2362200"/>
                <a:gd name="connsiteX141" fmla="*/ 5825014 w 7629525"/>
                <a:gd name="connsiteY141" fmla="*/ 2058829 h 2362200"/>
                <a:gd name="connsiteX142" fmla="*/ 5814537 w 7629525"/>
                <a:gd name="connsiteY142" fmla="*/ 2058829 h 2362200"/>
                <a:gd name="connsiteX143" fmla="*/ 5790724 w 7629525"/>
                <a:gd name="connsiteY143" fmla="*/ 2039779 h 2362200"/>
                <a:gd name="connsiteX144" fmla="*/ 5766912 w 7629525"/>
                <a:gd name="connsiteY144" fmla="*/ 2059781 h 2362200"/>
                <a:gd name="connsiteX145" fmla="*/ 5741194 w 7629525"/>
                <a:gd name="connsiteY145" fmla="*/ 2054066 h 2362200"/>
                <a:gd name="connsiteX146" fmla="*/ 5741194 w 7629525"/>
                <a:gd name="connsiteY146" fmla="*/ 2067401 h 2362200"/>
                <a:gd name="connsiteX147" fmla="*/ 5691664 w 7629525"/>
                <a:gd name="connsiteY147" fmla="*/ 2064544 h 2362200"/>
                <a:gd name="connsiteX148" fmla="*/ 5691664 w 7629525"/>
                <a:gd name="connsiteY148" fmla="*/ 2075974 h 2362200"/>
                <a:gd name="connsiteX149" fmla="*/ 5676424 w 7629525"/>
                <a:gd name="connsiteY149" fmla="*/ 2075974 h 2362200"/>
                <a:gd name="connsiteX150" fmla="*/ 5684996 w 7629525"/>
                <a:gd name="connsiteY150" fmla="*/ 2119789 h 2362200"/>
                <a:gd name="connsiteX151" fmla="*/ 5691664 w 7629525"/>
                <a:gd name="connsiteY151" fmla="*/ 2120741 h 2362200"/>
                <a:gd name="connsiteX152" fmla="*/ 5743099 w 7629525"/>
                <a:gd name="connsiteY152" fmla="*/ 2204561 h 2362200"/>
                <a:gd name="connsiteX153" fmla="*/ 5464969 w 7629525"/>
                <a:gd name="connsiteY153" fmla="*/ 2204561 h 2362200"/>
                <a:gd name="connsiteX154" fmla="*/ 5464969 w 7629525"/>
                <a:gd name="connsiteY154" fmla="*/ 2197894 h 2362200"/>
                <a:gd name="connsiteX155" fmla="*/ 5457349 w 7629525"/>
                <a:gd name="connsiteY155" fmla="*/ 2197894 h 2362200"/>
                <a:gd name="connsiteX156" fmla="*/ 5457349 w 7629525"/>
                <a:gd name="connsiteY156" fmla="*/ 2186464 h 2362200"/>
                <a:gd name="connsiteX157" fmla="*/ 5464969 w 7629525"/>
                <a:gd name="connsiteY157" fmla="*/ 2186464 h 2362200"/>
                <a:gd name="connsiteX158" fmla="*/ 5464969 w 7629525"/>
                <a:gd name="connsiteY158" fmla="*/ 2178844 h 2362200"/>
                <a:gd name="connsiteX159" fmla="*/ 5457349 w 7629525"/>
                <a:gd name="connsiteY159" fmla="*/ 2178844 h 2362200"/>
                <a:gd name="connsiteX160" fmla="*/ 5457349 w 7629525"/>
                <a:gd name="connsiteY160" fmla="*/ 2167414 h 2362200"/>
                <a:gd name="connsiteX161" fmla="*/ 5464969 w 7629525"/>
                <a:gd name="connsiteY161" fmla="*/ 2167414 h 2362200"/>
                <a:gd name="connsiteX162" fmla="*/ 5464969 w 7629525"/>
                <a:gd name="connsiteY162" fmla="*/ 2159794 h 2362200"/>
                <a:gd name="connsiteX163" fmla="*/ 5457349 w 7629525"/>
                <a:gd name="connsiteY163" fmla="*/ 2159794 h 2362200"/>
                <a:gd name="connsiteX164" fmla="*/ 5457349 w 7629525"/>
                <a:gd name="connsiteY164" fmla="*/ 2148364 h 2362200"/>
                <a:gd name="connsiteX165" fmla="*/ 5464969 w 7629525"/>
                <a:gd name="connsiteY165" fmla="*/ 2148364 h 2362200"/>
                <a:gd name="connsiteX166" fmla="*/ 5464969 w 7629525"/>
                <a:gd name="connsiteY166" fmla="*/ 2140744 h 2362200"/>
                <a:gd name="connsiteX167" fmla="*/ 5457349 w 7629525"/>
                <a:gd name="connsiteY167" fmla="*/ 2140744 h 2362200"/>
                <a:gd name="connsiteX168" fmla="*/ 5457349 w 7629525"/>
                <a:gd name="connsiteY168" fmla="*/ 2129314 h 2362200"/>
                <a:gd name="connsiteX169" fmla="*/ 5464969 w 7629525"/>
                <a:gd name="connsiteY169" fmla="*/ 2129314 h 2362200"/>
                <a:gd name="connsiteX170" fmla="*/ 5464969 w 7629525"/>
                <a:gd name="connsiteY170" fmla="*/ 2121694 h 2362200"/>
                <a:gd name="connsiteX171" fmla="*/ 5457349 w 7629525"/>
                <a:gd name="connsiteY171" fmla="*/ 2121694 h 2362200"/>
                <a:gd name="connsiteX172" fmla="*/ 5457349 w 7629525"/>
                <a:gd name="connsiteY172" fmla="*/ 2110264 h 2362200"/>
                <a:gd name="connsiteX173" fmla="*/ 5464969 w 7629525"/>
                <a:gd name="connsiteY173" fmla="*/ 2110264 h 2362200"/>
                <a:gd name="connsiteX174" fmla="*/ 5464969 w 7629525"/>
                <a:gd name="connsiteY174" fmla="*/ 2102644 h 2362200"/>
                <a:gd name="connsiteX175" fmla="*/ 5457349 w 7629525"/>
                <a:gd name="connsiteY175" fmla="*/ 2102644 h 2362200"/>
                <a:gd name="connsiteX176" fmla="*/ 5457349 w 7629525"/>
                <a:gd name="connsiteY176" fmla="*/ 2091214 h 2362200"/>
                <a:gd name="connsiteX177" fmla="*/ 5464969 w 7629525"/>
                <a:gd name="connsiteY177" fmla="*/ 2091214 h 2362200"/>
                <a:gd name="connsiteX178" fmla="*/ 5464969 w 7629525"/>
                <a:gd name="connsiteY178" fmla="*/ 2083594 h 2362200"/>
                <a:gd name="connsiteX179" fmla="*/ 5457349 w 7629525"/>
                <a:gd name="connsiteY179" fmla="*/ 2083594 h 2362200"/>
                <a:gd name="connsiteX180" fmla="*/ 5457349 w 7629525"/>
                <a:gd name="connsiteY180" fmla="*/ 2072164 h 2362200"/>
                <a:gd name="connsiteX181" fmla="*/ 5464969 w 7629525"/>
                <a:gd name="connsiteY181" fmla="*/ 2072164 h 2362200"/>
                <a:gd name="connsiteX182" fmla="*/ 5464969 w 7629525"/>
                <a:gd name="connsiteY182" fmla="*/ 2064544 h 2362200"/>
                <a:gd name="connsiteX183" fmla="*/ 5457349 w 7629525"/>
                <a:gd name="connsiteY183" fmla="*/ 2064544 h 2362200"/>
                <a:gd name="connsiteX184" fmla="*/ 5457349 w 7629525"/>
                <a:gd name="connsiteY184" fmla="*/ 2053114 h 2362200"/>
                <a:gd name="connsiteX185" fmla="*/ 5464969 w 7629525"/>
                <a:gd name="connsiteY185" fmla="*/ 2053114 h 2362200"/>
                <a:gd name="connsiteX186" fmla="*/ 5464969 w 7629525"/>
                <a:gd name="connsiteY186" fmla="*/ 2045494 h 2362200"/>
                <a:gd name="connsiteX187" fmla="*/ 5457349 w 7629525"/>
                <a:gd name="connsiteY187" fmla="*/ 2045494 h 2362200"/>
                <a:gd name="connsiteX188" fmla="*/ 5457349 w 7629525"/>
                <a:gd name="connsiteY188" fmla="*/ 2034064 h 2362200"/>
                <a:gd name="connsiteX189" fmla="*/ 5464969 w 7629525"/>
                <a:gd name="connsiteY189" fmla="*/ 2034064 h 2362200"/>
                <a:gd name="connsiteX190" fmla="*/ 5464969 w 7629525"/>
                <a:gd name="connsiteY190" fmla="*/ 2026444 h 2362200"/>
                <a:gd name="connsiteX191" fmla="*/ 5457349 w 7629525"/>
                <a:gd name="connsiteY191" fmla="*/ 2026444 h 2362200"/>
                <a:gd name="connsiteX192" fmla="*/ 5457349 w 7629525"/>
                <a:gd name="connsiteY192" fmla="*/ 2015014 h 2362200"/>
                <a:gd name="connsiteX193" fmla="*/ 5464969 w 7629525"/>
                <a:gd name="connsiteY193" fmla="*/ 2015014 h 2362200"/>
                <a:gd name="connsiteX194" fmla="*/ 5464969 w 7629525"/>
                <a:gd name="connsiteY194" fmla="*/ 2007394 h 2362200"/>
                <a:gd name="connsiteX195" fmla="*/ 5457349 w 7629525"/>
                <a:gd name="connsiteY195" fmla="*/ 2007394 h 2362200"/>
                <a:gd name="connsiteX196" fmla="*/ 5457349 w 7629525"/>
                <a:gd name="connsiteY196" fmla="*/ 1995964 h 2362200"/>
                <a:gd name="connsiteX197" fmla="*/ 5464969 w 7629525"/>
                <a:gd name="connsiteY197" fmla="*/ 1995964 h 2362200"/>
                <a:gd name="connsiteX198" fmla="*/ 5464969 w 7629525"/>
                <a:gd name="connsiteY198" fmla="*/ 1988344 h 2362200"/>
                <a:gd name="connsiteX199" fmla="*/ 5457349 w 7629525"/>
                <a:gd name="connsiteY199" fmla="*/ 1988344 h 2362200"/>
                <a:gd name="connsiteX200" fmla="*/ 5457349 w 7629525"/>
                <a:gd name="connsiteY200" fmla="*/ 1976914 h 2362200"/>
                <a:gd name="connsiteX201" fmla="*/ 5464969 w 7629525"/>
                <a:gd name="connsiteY201" fmla="*/ 1976914 h 2362200"/>
                <a:gd name="connsiteX202" fmla="*/ 5464969 w 7629525"/>
                <a:gd name="connsiteY202" fmla="*/ 1969294 h 2362200"/>
                <a:gd name="connsiteX203" fmla="*/ 5457349 w 7629525"/>
                <a:gd name="connsiteY203" fmla="*/ 1969294 h 2362200"/>
                <a:gd name="connsiteX204" fmla="*/ 5457349 w 7629525"/>
                <a:gd name="connsiteY204" fmla="*/ 1957864 h 2362200"/>
                <a:gd name="connsiteX205" fmla="*/ 5464969 w 7629525"/>
                <a:gd name="connsiteY205" fmla="*/ 1957864 h 2362200"/>
                <a:gd name="connsiteX206" fmla="*/ 5464969 w 7629525"/>
                <a:gd name="connsiteY206" fmla="*/ 1950244 h 2362200"/>
                <a:gd name="connsiteX207" fmla="*/ 5457349 w 7629525"/>
                <a:gd name="connsiteY207" fmla="*/ 1950244 h 2362200"/>
                <a:gd name="connsiteX208" fmla="*/ 5457349 w 7629525"/>
                <a:gd name="connsiteY208" fmla="*/ 1931194 h 2362200"/>
                <a:gd name="connsiteX209" fmla="*/ 5464969 w 7629525"/>
                <a:gd name="connsiteY209" fmla="*/ 1931194 h 2362200"/>
                <a:gd name="connsiteX210" fmla="*/ 5464969 w 7629525"/>
                <a:gd name="connsiteY210" fmla="*/ 1923574 h 2362200"/>
                <a:gd name="connsiteX211" fmla="*/ 5457349 w 7629525"/>
                <a:gd name="connsiteY211" fmla="*/ 1923574 h 2362200"/>
                <a:gd name="connsiteX212" fmla="*/ 5457349 w 7629525"/>
                <a:gd name="connsiteY212" fmla="*/ 1912144 h 2362200"/>
                <a:gd name="connsiteX213" fmla="*/ 5464969 w 7629525"/>
                <a:gd name="connsiteY213" fmla="*/ 1912144 h 2362200"/>
                <a:gd name="connsiteX214" fmla="*/ 5464969 w 7629525"/>
                <a:gd name="connsiteY214" fmla="*/ 1904524 h 2362200"/>
                <a:gd name="connsiteX215" fmla="*/ 5457349 w 7629525"/>
                <a:gd name="connsiteY215" fmla="*/ 1904524 h 2362200"/>
                <a:gd name="connsiteX216" fmla="*/ 5457349 w 7629525"/>
                <a:gd name="connsiteY216" fmla="*/ 1893094 h 2362200"/>
                <a:gd name="connsiteX217" fmla="*/ 5464969 w 7629525"/>
                <a:gd name="connsiteY217" fmla="*/ 1893094 h 2362200"/>
                <a:gd name="connsiteX218" fmla="*/ 5464969 w 7629525"/>
                <a:gd name="connsiteY218" fmla="*/ 1885474 h 2362200"/>
                <a:gd name="connsiteX219" fmla="*/ 5457349 w 7629525"/>
                <a:gd name="connsiteY219" fmla="*/ 1885474 h 2362200"/>
                <a:gd name="connsiteX220" fmla="*/ 5457349 w 7629525"/>
                <a:gd name="connsiteY220" fmla="*/ 1874044 h 2362200"/>
                <a:gd name="connsiteX221" fmla="*/ 5464969 w 7629525"/>
                <a:gd name="connsiteY221" fmla="*/ 1874044 h 2362200"/>
                <a:gd name="connsiteX222" fmla="*/ 5464969 w 7629525"/>
                <a:gd name="connsiteY222" fmla="*/ 1864519 h 2362200"/>
                <a:gd name="connsiteX223" fmla="*/ 5457349 w 7629525"/>
                <a:gd name="connsiteY223" fmla="*/ 1864519 h 2362200"/>
                <a:gd name="connsiteX224" fmla="*/ 5457349 w 7629525"/>
                <a:gd name="connsiteY224" fmla="*/ 1853089 h 2362200"/>
                <a:gd name="connsiteX225" fmla="*/ 5464969 w 7629525"/>
                <a:gd name="connsiteY225" fmla="*/ 1853089 h 2362200"/>
                <a:gd name="connsiteX226" fmla="*/ 5464969 w 7629525"/>
                <a:gd name="connsiteY226" fmla="*/ 1845469 h 2362200"/>
                <a:gd name="connsiteX227" fmla="*/ 5457349 w 7629525"/>
                <a:gd name="connsiteY227" fmla="*/ 1845469 h 2362200"/>
                <a:gd name="connsiteX228" fmla="*/ 5457349 w 7629525"/>
                <a:gd name="connsiteY228" fmla="*/ 1834039 h 2362200"/>
                <a:gd name="connsiteX229" fmla="*/ 5464969 w 7629525"/>
                <a:gd name="connsiteY229" fmla="*/ 1834039 h 2362200"/>
                <a:gd name="connsiteX230" fmla="*/ 5464969 w 7629525"/>
                <a:gd name="connsiteY230" fmla="*/ 1826419 h 2362200"/>
                <a:gd name="connsiteX231" fmla="*/ 5457349 w 7629525"/>
                <a:gd name="connsiteY231" fmla="*/ 1826419 h 2362200"/>
                <a:gd name="connsiteX232" fmla="*/ 5457349 w 7629525"/>
                <a:gd name="connsiteY232" fmla="*/ 1814989 h 2362200"/>
                <a:gd name="connsiteX233" fmla="*/ 5464969 w 7629525"/>
                <a:gd name="connsiteY233" fmla="*/ 1814989 h 2362200"/>
                <a:gd name="connsiteX234" fmla="*/ 5464969 w 7629525"/>
                <a:gd name="connsiteY234" fmla="*/ 1807369 h 2362200"/>
                <a:gd name="connsiteX235" fmla="*/ 5457349 w 7629525"/>
                <a:gd name="connsiteY235" fmla="*/ 1807369 h 2362200"/>
                <a:gd name="connsiteX236" fmla="*/ 5457349 w 7629525"/>
                <a:gd name="connsiteY236" fmla="*/ 1795939 h 2362200"/>
                <a:gd name="connsiteX237" fmla="*/ 5464969 w 7629525"/>
                <a:gd name="connsiteY237" fmla="*/ 1795939 h 2362200"/>
                <a:gd name="connsiteX238" fmla="*/ 5464969 w 7629525"/>
                <a:gd name="connsiteY238" fmla="*/ 1788319 h 2362200"/>
                <a:gd name="connsiteX239" fmla="*/ 5457349 w 7629525"/>
                <a:gd name="connsiteY239" fmla="*/ 1788319 h 2362200"/>
                <a:gd name="connsiteX240" fmla="*/ 5457349 w 7629525"/>
                <a:gd name="connsiteY240" fmla="*/ 1776889 h 2362200"/>
                <a:gd name="connsiteX241" fmla="*/ 5464969 w 7629525"/>
                <a:gd name="connsiteY241" fmla="*/ 1776889 h 2362200"/>
                <a:gd name="connsiteX242" fmla="*/ 5464969 w 7629525"/>
                <a:gd name="connsiteY242" fmla="*/ 1769269 h 2362200"/>
                <a:gd name="connsiteX243" fmla="*/ 5457349 w 7629525"/>
                <a:gd name="connsiteY243" fmla="*/ 1769269 h 2362200"/>
                <a:gd name="connsiteX244" fmla="*/ 5457349 w 7629525"/>
                <a:gd name="connsiteY244" fmla="*/ 1757839 h 2362200"/>
                <a:gd name="connsiteX245" fmla="*/ 5464969 w 7629525"/>
                <a:gd name="connsiteY245" fmla="*/ 1757839 h 2362200"/>
                <a:gd name="connsiteX246" fmla="*/ 5464969 w 7629525"/>
                <a:gd name="connsiteY246" fmla="*/ 1750219 h 2362200"/>
                <a:gd name="connsiteX247" fmla="*/ 5457349 w 7629525"/>
                <a:gd name="connsiteY247" fmla="*/ 1750219 h 2362200"/>
                <a:gd name="connsiteX248" fmla="*/ 5457349 w 7629525"/>
                <a:gd name="connsiteY248" fmla="*/ 1738789 h 2362200"/>
                <a:gd name="connsiteX249" fmla="*/ 5464969 w 7629525"/>
                <a:gd name="connsiteY249" fmla="*/ 1738789 h 2362200"/>
                <a:gd name="connsiteX250" fmla="*/ 5464969 w 7629525"/>
                <a:gd name="connsiteY250" fmla="*/ 1731169 h 2362200"/>
                <a:gd name="connsiteX251" fmla="*/ 5457349 w 7629525"/>
                <a:gd name="connsiteY251" fmla="*/ 1731169 h 2362200"/>
                <a:gd name="connsiteX252" fmla="*/ 5457349 w 7629525"/>
                <a:gd name="connsiteY252" fmla="*/ 1703546 h 2362200"/>
                <a:gd name="connsiteX253" fmla="*/ 5464969 w 7629525"/>
                <a:gd name="connsiteY253" fmla="*/ 1703546 h 2362200"/>
                <a:gd name="connsiteX254" fmla="*/ 5464969 w 7629525"/>
                <a:gd name="connsiteY254" fmla="*/ 1695926 h 2362200"/>
                <a:gd name="connsiteX255" fmla="*/ 5457349 w 7629525"/>
                <a:gd name="connsiteY255" fmla="*/ 1695926 h 2362200"/>
                <a:gd name="connsiteX256" fmla="*/ 5457349 w 7629525"/>
                <a:gd name="connsiteY256" fmla="*/ 1685449 h 2362200"/>
                <a:gd name="connsiteX257" fmla="*/ 5464969 w 7629525"/>
                <a:gd name="connsiteY257" fmla="*/ 1685449 h 2362200"/>
                <a:gd name="connsiteX258" fmla="*/ 5464969 w 7629525"/>
                <a:gd name="connsiteY258" fmla="*/ 1677829 h 2362200"/>
                <a:gd name="connsiteX259" fmla="*/ 5457349 w 7629525"/>
                <a:gd name="connsiteY259" fmla="*/ 1677829 h 2362200"/>
                <a:gd name="connsiteX260" fmla="*/ 5457349 w 7629525"/>
                <a:gd name="connsiteY260" fmla="*/ 1662589 h 2362200"/>
                <a:gd name="connsiteX261" fmla="*/ 5449729 w 7629525"/>
                <a:gd name="connsiteY261" fmla="*/ 1662589 h 2362200"/>
                <a:gd name="connsiteX262" fmla="*/ 5449729 w 7629525"/>
                <a:gd name="connsiteY262" fmla="*/ 1607344 h 2362200"/>
                <a:gd name="connsiteX263" fmla="*/ 5419249 w 7629525"/>
                <a:gd name="connsiteY263" fmla="*/ 1593056 h 2362200"/>
                <a:gd name="connsiteX264" fmla="*/ 5419249 w 7629525"/>
                <a:gd name="connsiteY264" fmla="*/ 1575911 h 2362200"/>
                <a:gd name="connsiteX265" fmla="*/ 5393531 w 7629525"/>
                <a:gd name="connsiteY265" fmla="*/ 1575911 h 2362200"/>
                <a:gd name="connsiteX266" fmla="*/ 5393531 w 7629525"/>
                <a:gd name="connsiteY266" fmla="*/ 1556861 h 2362200"/>
                <a:gd name="connsiteX267" fmla="*/ 5384006 w 7629525"/>
                <a:gd name="connsiteY267" fmla="*/ 1556861 h 2362200"/>
                <a:gd name="connsiteX268" fmla="*/ 5384006 w 7629525"/>
                <a:gd name="connsiteY268" fmla="*/ 1575911 h 2362200"/>
                <a:gd name="connsiteX269" fmla="*/ 5375434 w 7629525"/>
                <a:gd name="connsiteY269" fmla="*/ 1575911 h 2362200"/>
                <a:gd name="connsiteX270" fmla="*/ 5375434 w 7629525"/>
                <a:gd name="connsiteY270" fmla="*/ 1538764 h 2362200"/>
                <a:gd name="connsiteX271" fmla="*/ 5368767 w 7629525"/>
                <a:gd name="connsiteY271" fmla="*/ 1538764 h 2362200"/>
                <a:gd name="connsiteX272" fmla="*/ 5368767 w 7629525"/>
                <a:gd name="connsiteY272" fmla="*/ 1575911 h 2362200"/>
                <a:gd name="connsiteX273" fmla="*/ 5353526 w 7629525"/>
                <a:gd name="connsiteY273" fmla="*/ 1575911 h 2362200"/>
                <a:gd name="connsiteX274" fmla="*/ 5353526 w 7629525"/>
                <a:gd name="connsiteY274" fmla="*/ 1593056 h 2362200"/>
                <a:gd name="connsiteX275" fmla="*/ 5314474 w 7629525"/>
                <a:gd name="connsiteY275" fmla="*/ 1593056 h 2362200"/>
                <a:gd name="connsiteX276" fmla="*/ 5314474 w 7629525"/>
                <a:gd name="connsiteY276" fmla="*/ 1662589 h 2362200"/>
                <a:gd name="connsiteX277" fmla="*/ 5286851 w 7629525"/>
                <a:gd name="connsiteY277" fmla="*/ 1662589 h 2362200"/>
                <a:gd name="connsiteX278" fmla="*/ 5286851 w 7629525"/>
                <a:gd name="connsiteY278" fmla="*/ 1677829 h 2362200"/>
                <a:gd name="connsiteX279" fmla="*/ 5279231 w 7629525"/>
                <a:gd name="connsiteY279" fmla="*/ 1677829 h 2362200"/>
                <a:gd name="connsiteX280" fmla="*/ 5279231 w 7629525"/>
                <a:gd name="connsiteY280" fmla="*/ 1685449 h 2362200"/>
                <a:gd name="connsiteX281" fmla="*/ 5286851 w 7629525"/>
                <a:gd name="connsiteY281" fmla="*/ 1685449 h 2362200"/>
                <a:gd name="connsiteX282" fmla="*/ 5286851 w 7629525"/>
                <a:gd name="connsiteY282" fmla="*/ 1695926 h 2362200"/>
                <a:gd name="connsiteX283" fmla="*/ 5279231 w 7629525"/>
                <a:gd name="connsiteY283" fmla="*/ 1695926 h 2362200"/>
                <a:gd name="connsiteX284" fmla="*/ 5279231 w 7629525"/>
                <a:gd name="connsiteY284" fmla="*/ 1703546 h 2362200"/>
                <a:gd name="connsiteX285" fmla="*/ 5286851 w 7629525"/>
                <a:gd name="connsiteY285" fmla="*/ 1703546 h 2362200"/>
                <a:gd name="connsiteX286" fmla="*/ 5286851 w 7629525"/>
                <a:gd name="connsiteY286" fmla="*/ 1731169 h 2362200"/>
                <a:gd name="connsiteX287" fmla="*/ 5279231 w 7629525"/>
                <a:gd name="connsiteY287" fmla="*/ 1731169 h 2362200"/>
                <a:gd name="connsiteX288" fmla="*/ 5279231 w 7629525"/>
                <a:gd name="connsiteY288" fmla="*/ 1738789 h 2362200"/>
                <a:gd name="connsiteX289" fmla="*/ 5286851 w 7629525"/>
                <a:gd name="connsiteY289" fmla="*/ 1738789 h 2362200"/>
                <a:gd name="connsiteX290" fmla="*/ 5286851 w 7629525"/>
                <a:gd name="connsiteY290" fmla="*/ 1750219 h 2362200"/>
                <a:gd name="connsiteX291" fmla="*/ 5279231 w 7629525"/>
                <a:gd name="connsiteY291" fmla="*/ 1750219 h 2362200"/>
                <a:gd name="connsiteX292" fmla="*/ 5279231 w 7629525"/>
                <a:gd name="connsiteY292" fmla="*/ 1757839 h 2362200"/>
                <a:gd name="connsiteX293" fmla="*/ 5286851 w 7629525"/>
                <a:gd name="connsiteY293" fmla="*/ 1757839 h 2362200"/>
                <a:gd name="connsiteX294" fmla="*/ 5286851 w 7629525"/>
                <a:gd name="connsiteY294" fmla="*/ 1769269 h 2362200"/>
                <a:gd name="connsiteX295" fmla="*/ 5279231 w 7629525"/>
                <a:gd name="connsiteY295" fmla="*/ 1769269 h 2362200"/>
                <a:gd name="connsiteX296" fmla="*/ 5279231 w 7629525"/>
                <a:gd name="connsiteY296" fmla="*/ 1776889 h 2362200"/>
                <a:gd name="connsiteX297" fmla="*/ 5286851 w 7629525"/>
                <a:gd name="connsiteY297" fmla="*/ 1776889 h 2362200"/>
                <a:gd name="connsiteX298" fmla="*/ 5286851 w 7629525"/>
                <a:gd name="connsiteY298" fmla="*/ 1788319 h 2362200"/>
                <a:gd name="connsiteX299" fmla="*/ 5279231 w 7629525"/>
                <a:gd name="connsiteY299" fmla="*/ 1788319 h 2362200"/>
                <a:gd name="connsiteX300" fmla="*/ 5279231 w 7629525"/>
                <a:gd name="connsiteY300" fmla="*/ 1795939 h 2362200"/>
                <a:gd name="connsiteX301" fmla="*/ 5286851 w 7629525"/>
                <a:gd name="connsiteY301" fmla="*/ 1795939 h 2362200"/>
                <a:gd name="connsiteX302" fmla="*/ 5286851 w 7629525"/>
                <a:gd name="connsiteY302" fmla="*/ 1807369 h 2362200"/>
                <a:gd name="connsiteX303" fmla="*/ 5279231 w 7629525"/>
                <a:gd name="connsiteY303" fmla="*/ 1807369 h 2362200"/>
                <a:gd name="connsiteX304" fmla="*/ 5279231 w 7629525"/>
                <a:gd name="connsiteY304" fmla="*/ 1814989 h 2362200"/>
                <a:gd name="connsiteX305" fmla="*/ 5286851 w 7629525"/>
                <a:gd name="connsiteY305" fmla="*/ 1814989 h 2362200"/>
                <a:gd name="connsiteX306" fmla="*/ 5286851 w 7629525"/>
                <a:gd name="connsiteY306" fmla="*/ 1826419 h 2362200"/>
                <a:gd name="connsiteX307" fmla="*/ 5279231 w 7629525"/>
                <a:gd name="connsiteY307" fmla="*/ 1826419 h 2362200"/>
                <a:gd name="connsiteX308" fmla="*/ 5279231 w 7629525"/>
                <a:gd name="connsiteY308" fmla="*/ 1834039 h 2362200"/>
                <a:gd name="connsiteX309" fmla="*/ 5286851 w 7629525"/>
                <a:gd name="connsiteY309" fmla="*/ 1834039 h 2362200"/>
                <a:gd name="connsiteX310" fmla="*/ 5286851 w 7629525"/>
                <a:gd name="connsiteY310" fmla="*/ 1845469 h 2362200"/>
                <a:gd name="connsiteX311" fmla="*/ 5279231 w 7629525"/>
                <a:gd name="connsiteY311" fmla="*/ 1845469 h 2362200"/>
                <a:gd name="connsiteX312" fmla="*/ 5279231 w 7629525"/>
                <a:gd name="connsiteY312" fmla="*/ 1853089 h 2362200"/>
                <a:gd name="connsiteX313" fmla="*/ 5286851 w 7629525"/>
                <a:gd name="connsiteY313" fmla="*/ 1853089 h 2362200"/>
                <a:gd name="connsiteX314" fmla="*/ 5286851 w 7629525"/>
                <a:gd name="connsiteY314" fmla="*/ 1864519 h 2362200"/>
                <a:gd name="connsiteX315" fmla="*/ 5279231 w 7629525"/>
                <a:gd name="connsiteY315" fmla="*/ 1864519 h 2362200"/>
                <a:gd name="connsiteX316" fmla="*/ 5279231 w 7629525"/>
                <a:gd name="connsiteY316" fmla="*/ 1872139 h 2362200"/>
                <a:gd name="connsiteX317" fmla="*/ 5286851 w 7629525"/>
                <a:gd name="connsiteY317" fmla="*/ 1872139 h 2362200"/>
                <a:gd name="connsiteX318" fmla="*/ 5286851 w 7629525"/>
                <a:gd name="connsiteY318" fmla="*/ 1883569 h 2362200"/>
                <a:gd name="connsiteX319" fmla="*/ 5279231 w 7629525"/>
                <a:gd name="connsiteY319" fmla="*/ 1883569 h 2362200"/>
                <a:gd name="connsiteX320" fmla="*/ 5279231 w 7629525"/>
                <a:gd name="connsiteY320" fmla="*/ 1891189 h 2362200"/>
                <a:gd name="connsiteX321" fmla="*/ 5286851 w 7629525"/>
                <a:gd name="connsiteY321" fmla="*/ 1891189 h 2362200"/>
                <a:gd name="connsiteX322" fmla="*/ 5286851 w 7629525"/>
                <a:gd name="connsiteY322" fmla="*/ 1902619 h 2362200"/>
                <a:gd name="connsiteX323" fmla="*/ 5279231 w 7629525"/>
                <a:gd name="connsiteY323" fmla="*/ 1902619 h 2362200"/>
                <a:gd name="connsiteX324" fmla="*/ 5279231 w 7629525"/>
                <a:gd name="connsiteY324" fmla="*/ 1910239 h 2362200"/>
                <a:gd name="connsiteX325" fmla="*/ 5286851 w 7629525"/>
                <a:gd name="connsiteY325" fmla="*/ 1910239 h 2362200"/>
                <a:gd name="connsiteX326" fmla="*/ 5286851 w 7629525"/>
                <a:gd name="connsiteY326" fmla="*/ 1921669 h 2362200"/>
                <a:gd name="connsiteX327" fmla="*/ 5279231 w 7629525"/>
                <a:gd name="connsiteY327" fmla="*/ 1921669 h 2362200"/>
                <a:gd name="connsiteX328" fmla="*/ 5279231 w 7629525"/>
                <a:gd name="connsiteY328" fmla="*/ 1929289 h 2362200"/>
                <a:gd name="connsiteX329" fmla="*/ 5286851 w 7629525"/>
                <a:gd name="connsiteY329" fmla="*/ 1929289 h 2362200"/>
                <a:gd name="connsiteX330" fmla="*/ 5286851 w 7629525"/>
                <a:gd name="connsiteY330" fmla="*/ 1940719 h 2362200"/>
                <a:gd name="connsiteX331" fmla="*/ 5279231 w 7629525"/>
                <a:gd name="connsiteY331" fmla="*/ 1940719 h 2362200"/>
                <a:gd name="connsiteX332" fmla="*/ 5279231 w 7629525"/>
                <a:gd name="connsiteY332" fmla="*/ 1948339 h 2362200"/>
                <a:gd name="connsiteX333" fmla="*/ 5286851 w 7629525"/>
                <a:gd name="connsiteY333" fmla="*/ 1948339 h 2362200"/>
                <a:gd name="connsiteX334" fmla="*/ 5286851 w 7629525"/>
                <a:gd name="connsiteY334" fmla="*/ 1959769 h 2362200"/>
                <a:gd name="connsiteX335" fmla="*/ 5279231 w 7629525"/>
                <a:gd name="connsiteY335" fmla="*/ 1959769 h 2362200"/>
                <a:gd name="connsiteX336" fmla="*/ 5279231 w 7629525"/>
                <a:gd name="connsiteY336" fmla="*/ 1967389 h 2362200"/>
                <a:gd name="connsiteX337" fmla="*/ 5286851 w 7629525"/>
                <a:gd name="connsiteY337" fmla="*/ 1967389 h 2362200"/>
                <a:gd name="connsiteX338" fmla="*/ 5286851 w 7629525"/>
                <a:gd name="connsiteY338" fmla="*/ 1978819 h 2362200"/>
                <a:gd name="connsiteX339" fmla="*/ 5279231 w 7629525"/>
                <a:gd name="connsiteY339" fmla="*/ 1978819 h 2362200"/>
                <a:gd name="connsiteX340" fmla="*/ 5279231 w 7629525"/>
                <a:gd name="connsiteY340" fmla="*/ 1986439 h 2362200"/>
                <a:gd name="connsiteX341" fmla="*/ 5286851 w 7629525"/>
                <a:gd name="connsiteY341" fmla="*/ 1986439 h 2362200"/>
                <a:gd name="connsiteX342" fmla="*/ 5286851 w 7629525"/>
                <a:gd name="connsiteY342" fmla="*/ 1997869 h 2362200"/>
                <a:gd name="connsiteX343" fmla="*/ 5279231 w 7629525"/>
                <a:gd name="connsiteY343" fmla="*/ 1997869 h 2362200"/>
                <a:gd name="connsiteX344" fmla="*/ 5279231 w 7629525"/>
                <a:gd name="connsiteY344" fmla="*/ 2005489 h 2362200"/>
                <a:gd name="connsiteX345" fmla="*/ 5286851 w 7629525"/>
                <a:gd name="connsiteY345" fmla="*/ 2005489 h 2362200"/>
                <a:gd name="connsiteX346" fmla="*/ 5286851 w 7629525"/>
                <a:gd name="connsiteY346" fmla="*/ 2016919 h 2362200"/>
                <a:gd name="connsiteX347" fmla="*/ 5279231 w 7629525"/>
                <a:gd name="connsiteY347" fmla="*/ 2016919 h 2362200"/>
                <a:gd name="connsiteX348" fmla="*/ 5279231 w 7629525"/>
                <a:gd name="connsiteY348" fmla="*/ 2024539 h 2362200"/>
                <a:gd name="connsiteX349" fmla="*/ 5286851 w 7629525"/>
                <a:gd name="connsiteY349" fmla="*/ 2024539 h 2362200"/>
                <a:gd name="connsiteX350" fmla="*/ 5286851 w 7629525"/>
                <a:gd name="connsiteY350" fmla="*/ 2035969 h 2362200"/>
                <a:gd name="connsiteX351" fmla="*/ 5279231 w 7629525"/>
                <a:gd name="connsiteY351" fmla="*/ 2035969 h 2362200"/>
                <a:gd name="connsiteX352" fmla="*/ 5279231 w 7629525"/>
                <a:gd name="connsiteY352" fmla="*/ 2043589 h 2362200"/>
                <a:gd name="connsiteX353" fmla="*/ 5286851 w 7629525"/>
                <a:gd name="connsiteY353" fmla="*/ 2043589 h 2362200"/>
                <a:gd name="connsiteX354" fmla="*/ 5286851 w 7629525"/>
                <a:gd name="connsiteY354" fmla="*/ 2055019 h 2362200"/>
                <a:gd name="connsiteX355" fmla="*/ 5279231 w 7629525"/>
                <a:gd name="connsiteY355" fmla="*/ 2055019 h 2362200"/>
                <a:gd name="connsiteX356" fmla="*/ 5279231 w 7629525"/>
                <a:gd name="connsiteY356" fmla="*/ 2062639 h 2362200"/>
                <a:gd name="connsiteX357" fmla="*/ 5286851 w 7629525"/>
                <a:gd name="connsiteY357" fmla="*/ 2062639 h 2362200"/>
                <a:gd name="connsiteX358" fmla="*/ 5286851 w 7629525"/>
                <a:gd name="connsiteY358" fmla="*/ 2074069 h 2362200"/>
                <a:gd name="connsiteX359" fmla="*/ 5279231 w 7629525"/>
                <a:gd name="connsiteY359" fmla="*/ 2074069 h 2362200"/>
                <a:gd name="connsiteX360" fmla="*/ 5279231 w 7629525"/>
                <a:gd name="connsiteY360" fmla="*/ 2081689 h 2362200"/>
                <a:gd name="connsiteX361" fmla="*/ 5286851 w 7629525"/>
                <a:gd name="connsiteY361" fmla="*/ 2081689 h 2362200"/>
                <a:gd name="connsiteX362" fmla="*/ 5286851 w 7629525"/>
                <a:gd name="connsiteY362" fmla="*/ 2093119 h 2362200"/>
                <a:gd name="connsiteX363" fmla="*/ 5279231 w 7629525"/>
                <a:gd name="connsiteY363" fmla="*/ 2093119 h 2362200"/>
                <a:gd name="connsiteX364" fmla="*/ 5279231 w 7629525"/>
                <a:gd name="connsiteY364" fmla="*/ 2100739 h 2362200"/>
                <a:gd name="connsiteX365" fmla="*/ 5286851 w 7629525"/>
                <a:gd name="connsiteY365" fmla="*/ 2100739 h 2362200"/>
                <a:gd name="connsiteX366" fmla="*/ 5286851 w 7629525"/>
                <a:gd name="connsiteY366" fmla="*/ 2112169 h 2362200"/>
                <a:gd name="connsiteX367" fmla="*/ 5279231 w 7629525"/>
                <a:gd name="connsiteY367" fmla="*/ 2112169 h 2362200"/>
                <a:gd name="connsiteX368" fmla="*/ 5279231 w 7629525"/>
                <a:gd name="connsiteY368" fmla="*/ 2119789 h 2362200"/>
                <a:gd name="connsiteX369" fmla="*/ 5286851 w 7629525"/>
                <a:gd name="connsiteY369" fmla="*/ 2119789 h 2362200"/>
                <a:gd name="connsiteX370" fmla="*/ 5286851 w 7629525"/>
                <a:gd name="connsiteY370" fmla="*/ 2131219 h 2362200"/>
                <a:gd name="connsiteX371" fmla="*/ 5279231 w 7629525"/>
                <a:gd name="connsiteY371" fmla="*/ 2131219 h 2362200"/>
                <a:gd name="connsiteX372" fmla="*/ 5279231 w 7629525"/>
                <a:gd name="connsiteY372" fmla="*/ 2138839 h 2362200"/>
                <a:gd name="connsiteX373" fmla="*/ 5286851 w 7629525"/>
                <a:gd name="connsiteY373" fmla="*/ 2138839 h 2362200"/>
                <a:gd name="connsiteX374" fmla="*/ 5286851 w 7629525"/>
                <a:gd name="connsiteY374" fmla="*/ 2150269 h 2362200"/>
                <a:gd name="connsiteX375" fmla="*/ 5279231 w 7629525"/>
                <a:gd name="connsiteY375" fmla="*/ 2150269 h 2362200"/>
                <a:gd name="connsiteX376" fmla="*/ 5279231 w 7629525"/>
                <a:gd name="connsiteY376" fmla="*/ 2157889 h 2362200"/>
                <a:gd name="connsiteX377" fmla="*/ 5286851 w 7629525"/>
                <a:gd name="connsiteY377" fmla="*/ 2157889 h 2362200"/>
                <a:gd name="connsiteX378" fmla="*/ 5286851 w 7629525"/>
                <a:gd name="connsiteY378" fmla="*/ 2169319 h 2362200"/>
                <a:gd name="connsiteX379" fmla="*/ 5279231 w 7629525"/>
                <a:gd name="connsiteY379" fmla="*/ 2169319 h 2362200"/>
                <a:gd name="connsiteX380" fmla="*/ 5279231 w 7629525"/>
                <a:gd name="connsiteY380" fmla="*/ 2176939 h 2362200"/>
                <a:gd name="connsiteX381" fmla="*/ 5286851 w 7629525"/>
                <a:gd name="connsiteY381" fmla="*/ 2176939 h 2362200"/>
                <a:gd name="connsiteX382" fmla="*/ 5286851 w 7629525"/>
                <a:gd name="connsiteY382" fmla="*/ 2188369 h 2362200"/>
                <a:gd name="connsiteX383" fmla="*/ 5279231 w 7629525"/>
                <a:gd name="connsiteY383" fmla="*/ 2188369 h 2362200"/>
                <a:gd name="connsiteX384" fmla="*/ 5279231 w 7629525"/>
                <a:gd name="connsiteY384" fmla="*/ 2195036 h 2362200"/>
                <a:gd name="connsiteX385" fmla="*/ 5275421 w 7629525"/>
                <a:gd name="connsiteY385" fmla="*/ 2195036 h 2362200"/>
                <a:gd name="connsiteX386" fmla="*/ 5275421 w 7629525"/>
                <a:gd name="connsiteY386" fmla="*/ 2188369 h 2362200"/>
                <a:gd name="connsiteX387" fmla="*/ 5267801 w 7629525"/>
                <a:gd name="connsiteY387" fmla="*/ 2188369 h 2362200"/>
                <a:gd name="connsiteX388" fmla="*/ 5267801 w 7629525"/>
                <a:gd name="connsiteY388" fmla="*/ 2175986 h 2362200"/>
                <a:gd name="connsiteX389" fmla="*/ 5275421 w 7629525"/>
                <a:gd name="connsiteY389" fmla="*/ 2175986 h 2362200"/>
                <a:gd name="connsiteX390" fmla="*/ 5275421 w 7629525"/>
                <a:gd name="connsiteY390" fmla="*/ 2168366 h 2362200"/>
                <a:gd name="connsiteX391" fmla="*/ 5267801 w 7629525"/>
                <a:gd name="connsiteY391" fmla="*/ 2168366 h 2362200"/>
                <a:gd name="connsiteX392" fmla="*/ 5267801 w 7629525"/>
                <a:gd name="connsiteY392" fmla="*/ 2156936 h 2362200"/>
                <a:gd name="connsiteX393" fmla="*/ 5275421 w 7629525"/>
                <a:gd name="connsiteY393" fmla="*/ 2156936 h 2362200"/>
                <a:gd name="connsiteX394" fmla="*/ 5275421 w 7629525"/>
                <a:gd name="connsiteY394" fmla="*/ 2149316 h 2362200"/>
                <a:gd name="connsiteX395" fmla="*/ 5267801 w 7629525"/>
                <a:gd name="connsiteY395" fmla="*/ 2149316 h 2362200"/>
                <a:gd name="connsiteX396" fmla="*/ 5267801 w 7629525"/>
                <a:gd name="connsiteY396" fmla="*/ 2136934 h 2362200"/>
                <a:gd name="connsiteX397" fmla="*/ 5275421 w 7629525"/>
                <a:gd name="connsiteY397" fmla="*/ 2136934 h 2362200"/>
                <a:gd name="connsiteX398" fmla="*/ 5275421 w 7629525"/>
                <a:gd name="connsiteY398" fmla="*/ 2129314 h 2362200"/>
                <a:gd name="connsiteX399" fmla="*/ 5267801 w 7629525"/>
                <a:gd name="connsiteY399" fmla="*/ 2129314 h 2362200"/>
                <a:gd name="connsiteX400" fmla="*/ 5267801 w 7629525"/>
                <a:gd name="connsiteY400" fmla="*/ 2117884 h 2362200"/>
                <a:gd name="connsiteX401" fmla="*/ 5275421 w 7629525"/>
                <a:gd name="connsiteY401" fmla="*/ 2117884 h 2362200"/>
                <a:gd name="connsiteX402" fmla="*/ 5275421 w 7629525"/>
                <a:gd name="connsiteY402" fmla="*/ 2110264 h 2362200"/>
                <a:gd name="connsiteX403" fmla="*/ 5267801 w 7629525"/>
                <a:gd name="connsiteY403" fmla="*/ 2110264 h 2362200"/>
                <a:gd name="connsiteX404" fmla="*/ 5267801 w 7629525"/>
                <a:gd name="connsiteY404" fmla="*/ 2098834 h 2362200"/>
                <a:gd name="connsiteX405" fmla="*/ 5275421 w 7629525"/>
                <a:gd name="connsiteY405" fmla="*/ 2098834 h 2362200"/>
                <a:gd name="connsiteX406" fmla="*/ 5275421 w 7629525"/>
                <a:gd name="connsiteY406" fmla="*/ 2091214 h 2362200"/>
                <a:gd name="connsiteX407" fmla="*/ 5267801 w 7629525"/>
                <a:gd name="connsiteY407" fmla="*/ 2091214 h 2362200"/>
                <a:gd name="connsiteX408" fmla="*/ 5267801 w 7629525"/>
                <a:gd name="connsiteY408" fmla="*/ 2079784 h 2362200"/>
                <a:gd name="connsiteX409" fmla="*/ 5275421 w 7629525"/>
                <a:gd name="connsiteY409" fmla="*/ 2079784 h 2362200"/>
                <a:gd name="connsiteX410" fmla="*/ 5275421 w 7629525"/>
                <a:gd name="connsiteY410" fmla="*/ 2072164 h 2362200"/>
                <a:gd name="connsiteX411" fmla="*/ 5267801 w 7629525"/>
                <a:gd name="connsiteY411" fmla="*/ 2072164 h 2362200"/>
                <a:gd name="connsiteX412" fmla="*/ 5267801 w 7629525"/>
                <a:gd name="connsiteY412" fmla="*/ 2059781 h 2362200"/>
                <a:gd name="connsiteX413" fmla="*/ 5275421 w 7629525"/>
                <a:gd name="connsiteY413" fmla="*/ 2059781 h 2362200"/>
                <a:gd name="connsiteX414" fmla="*/ 5275421 w 7629525"/>
                <a:gd name="connsiteY414" fmla="*/ 2052161 h 2362200"/>
                <a:gd name="connsiteX415" fmla="*/ 5267801 w 7629525"/>
                <a:gd name="connsiteY415" fmla="*/ 2052161 h 2362200"/>
                <a:gd name="connsiteX416" fmla="*/ 5267801 w 7629525"/>
                <a:gd name="connsiteY416" fmla="*/ 2045494 h 2362200"/>
                <a:gd name="connsiteX417" fmla="*/ 5275421 w 7629525"/>
                <a:gd name="connsiteY417" fmla="*/ 2045494 h 2362200"/>
                <a:gd name="connsiteX418" fmla="*/ 5275421 w 7629525"/>
                <a:gd name="connsiteY418" fmla="*/ 2037874 h 2362200"/>
                <a:gd name="connsiteX419" fmla="*/ 5267801 w 7629525"/>
                <a:gd name="connsiteY419" fmla="*/ 2037874 h 2362200"/>
                <a:gd name="connsiteX420" fmla="*/ 5267801 w 7629525"/>
                <a:gd name="connsiteY420" fmla="*/ 2026444 h 2362200"/>
                <a:gd name="connsiteX421" fmla="*/ 5275421 w 7629525"/>
                <a:gd name="connsiteY421" fmla="*/ 2026444 h 2362200"/>
                <a:gd name="connsiteX422" fmla="*/ 5275421 w 7629525"/>
                <a:gd name="connsiteY422" fmla="*/ 2018824 h 2362200"/>
                <a:gd name="connsiteX423" fmla="*/ 5267801 w 7629525"/>
                <a:gd name="connsiteY423" fmla="*/ 2018824 h 2362200"/>
                <a:gd name="connsiteX424" fmla="*/ 5267801 w 7629525"/>
                <a:gd name="connsiteY424" fmla="*/ 2006441 h 2362200"/>
                <a:gd name="connsiteX425" fmla="*/ 5275421 w 7629525"/>
                <a:gd name="connsiteY425" fmla="*/ 2006441 h 2362200"/>
                <a:gd name="connsiteX426" fmla="*/ 5275421 w 7629525"/>
                <a:gd name="connsiteY426" fmla="*/ 1997869 h 2362200"/>
                <a:gd name="connsiteX427" fmla="*/ 5267801 w 7629525"/>
                <a:gd name="connsiteY427" fmla="*/ 1997869 h 2362200"/>
                <a:gd name="connsiteX428" fmla="*/ 5267801 w 7629525"/>
                <a:gd name="connsiteY428" fmla="*/ 1986439 h 2362200"/>
                <a:gd name="connsiteX429" fmla="*/ 5275421 w 7629525"/>
                <a:gd name="connsiteY429" fmla="*/ 1986439 h 2362200"/>
                <a:gd name="connsiteX430" fmla="*/ 5275421 w 7629525"/>
                <a:gd name="connsiteY430" fmla="*/ 1978819 h 2362200"/>
                <a:gd name="connsiteX431" fmla="*/ 5267801 w 7629525"/>
                <a:gd name="connsiteY431" fmla="*/ 1978819 h 2362200"/>
                <a:gd name="connsiteX432" fmla="*/ 5267801 w 7629525"/>
                <a:gd name="connsiteY432" fmla="*/ 1967389 h 2362200"/>
                <a:gd name="connsiteX433" fmla="*/ 5275421 w 7629525"/>
                <a:gd name="connsiteY433" fmla="*/ 1967389 h 2362200"/>
                <a:gd name="connsiteX434" fmla="*/ 5275421 w 7629525"/>
                <a:gd name="connsiteY434" fmla="*/ 1959769 h 2362200"/>
                <a:gd name="connsiteX435" fmla="*/ 5267801 w 7629525"/>
                <a:gd name="connsiteY435" fmla="*/ 1959769 h 2362200"/>
                <a:gd name="connsiteX436" fmla="*/ 5267801 w 7629525"/>
                <a:gd name="connsiteY436" fmla="*/ 1947386 h 2362200"/>
                <a:gd name="connsiteX437" fmla="*/ 5275421 w 7629525"/>
                <a:gd name="connsiteY437" fmla="*/ 1947386 h 2362200"/>
                <a:gd name="connsiteX438" fmla="*/ 5275421 w 7629525"/>
                <a:gd name="connsiteY438" fmla="*/ 1939766 h 2362200"/>
                <a:gd name="connsiteX439" fmla="*/ 5267801 w 7629525"/>
                <a:gd name="connsiteY439" fmla="*/ 1939766 h 2362200"/>
                <a:gd name="connsiteX440" fmla="*/ 5267801 w 7629525"/>
                <a:gd name="connsiteY440" fmla="*/ 1927384 h 2362200"/>
                <a:gd name="connsiteX441" fmla="*/ 5275421 w 7629525"/>
                <a:gd name="connsiteY441" fmla="*/ 1927384 h 2362200"/>
                <a:gd name="connsiteX442" fmla="*/ 5275421 w 7629525"/>
                <a:gd name="connsiteY442" fmla="*/ 1919764 h 2362200"/>
                <a:gd name="connsiteX443" fmla="*/ 5267801 w 7629525"/>
                <a:gd name="connsiteY443" fmla="*/ 1919764 h 2362200"/>
                <a:gd name="connsiteX444" fmla="*/ 5267801 w 7629525"/>
                <a:gd name="connsiteY444" fmla="*/ 1908334 h 2362200"/>
                <a:gd name="connsiteX445" fmla="*/ 5275421 w 7629525"/>
                <a:gd name="connsiteY445" fmla="*/ 1908334 h 2362200"/>
                <a:gd name="connsiteX446" fmla="*/ 5275421 w 7629525"/>
                <a:gd name="connsiteY446" fmla="*/ 1900714 h 2362200"/>
                <a:gd name="connsiteX447" fmla="*/ 5267801 w 7629525"/>
                <a:gd name="connsiteY447" fmla="*/ 1900714 h 2362200"/>
                <a:gd name="connsiteX448" fmla="*/ 5267801 w 7629525"/>
                <a:gd name="connsiteY448" fmla="*/ 1889284 h 2362200"/>
                <a:gd name="connsiteX449" fmla="*/ 5275421 w 7629525"/>
                <a:gd name="connsiteY449" fmla="*/ 1889284 h 2362200"/>
                <a:gd name="connsiteX450" fmla="*/ 5275421 w 7629525"/>
                <a:gd name="connsiteY450" fmla="*/ 1881664 h 2362200"/>
                <a:gd name="connsiteX451" fmla="*/ 5267801 w 7629525"/>
                <a:gd name="connsiteY451" fmla="*/ 1881664 h 2362200"/>
                <a:gd name="connsiteX452" fmla="*/ 5267801 w 7629525"/>
                <a:gd name="connsiteY452" fmla="*/ 1870234 h 2362200"/>
                <a:gd name="connsiteX453" fmla="*/ 5275421 w 7629525"/>
                <a:gd name="connsiteY453" fmla="*/ 1870234 h 2362200"/>
                <a:gd name="connsiteX454" fmla="*/ 5275421 w 7629525"/>
                <a:gd name="connsiteY454" fmla="*/ 1862614 h 2362200"/>
                <a:gd name="connsiteX455" fmla="*/ 5267801 w 7629525"/>
                <a:gd name="connsiteY455" fmla="*/ 1862614 h 2362200"/>
                <a:gd name="connsiteX456" fmla="*/ 5267801 w 7629525"/>
                <a:gd name="connsiteY456" fmla="*/ 1850231 h 2362200"/>
                <a:gd name="connsiteX457" fmla="*/ 5275421 w 7629525"/>
                <a:gd name="connsiteY457" fmla="*/ 1850231 h 2362200"/>
                <a:gd name="connsiteX458" fmla="*/ 5275421 w 7629525"/>
                <a:gd name="connsiteY458" fmla="*/ 1842611 h 2362200"/>
                <a:gd name="connsiteX459" fmla="*/ 5267801 w 7629525"/>
                <a:gd name="connsiteY459" fmla="*/ 1842611 h 2362200"/>
                <a:gd name="connsiteX460" fmla="*/ 5267801 w 7629525"/>
                <a:gd name="connsiteY460" fmla="*/ 1830229 h 2362200"/>
                <a:gd name="connsiteX461" fmla="*/ 5275421 w 7629525"/>
                <a:gd name="connsiteY461" fmla="*/ 1830229 h 2362200"/>
                <a:gd name="connsiteX462" fmla="*/ 5275421 w 7629525"/>
                <a:gd name="connsiteY462" fmla="*/ 1822609 h 2362200"/>
                <a:gd name="connsiteX463" fmla="*/ 5267801 w 7629525"/>
                <a:gd name="connsiteY463" fmla="*/ 1822609 h 2362200"/>
                <a:gd name="connsiteX464" fmla="*/ 5267801 w 7629525"/>
                <a:gd name="connsiteY464" fmla="*/ 1807369 h 2362200"/>
                <a:gd name="connsiteX465" fmla="*/ 5275421 w 7629525"/>
                <a:gd name="connsiteY465" fmla="*/ 1807369 h 2362200"/>
                <a:gd name="connsiteX466" fmla="*/ 5275421 w 7629525"/>
                <a:gd name="connsiteY466" fmla="*/ 1799749 h 2362200"/>
                <a:gd name="connsiteX467" fmla="*/ 5267801 w 7629525"/>
                <a:gd name="connsiteY467" fmla="*/ 1799749 h 2362200"/>
                <a:gd name="connsiteX468" fmla="*/ 5267801 w 7629525"/>
                <a:gd name="connsiteY468" fmla="*/ 1788319 h 2362200"/>
                <a:gd name="connsiteX469" fmla="*/ 5275421 w 7629525"/>
                <a:gd name="connsiteY469" fmla="*/ 1788319 h 2362200"/>
                <a:gd name="connsiteX470" fmla="*/ 5275421 w 7629525"/>
                <a:gd name="connsiteY470" fmla="*/ 1780699 h 2362200"/>
                <a:gd name="connsiteX471" fmla="*/ 5267801 w 7629525"/>
                <a:gd name="connsiteY471" fmla="*/ 1780699 h 2362200"/>
                <a:gd name="connsiteX472" fmla="*/ 5267801 w 7629525"/>
                <a:gd name="connsiteY472" fmla="*/ 1769269 h 2362200"/>
                <a:gd name="connsiteX473" fmla="*/ 5275421 w 7629525"/>
                <a:gd name="connsiteY473" fmla="*/ 1769269 h 2362200"/>
                <a:gd name="connsiteX474" fmla="*/ 5275421 w 7629525"/>
                <a:gd name="connsiteY474" fmla="*/ 1759744 h 2362200"/>
                <a:gd name="connsiteX475" fmla="*/ 5267801 w 7629525"/>
                <a:gd name="connsiteY475" fmla="*/ 1759744 h 2362200"/>
                <a:gd name="connsiteX476" fmla="*/ 5267801 w 7629525"/>
                <a:gd name="connsiteY476" fmla="*/ 1748314 h 2362200"/>
                <a:gd name="connsiteX477" fmla="*/ 5275421 w 7629525"/>
                <a:gd name="connsiteY477" fmla="*/ 1748314 h 2362200"/>
                <a:gd name="connsiteX478" fmla="*/ 5275421 w 7629525"/>
                <a:gd name="connsiteY478" fmla="*/ 1740694 h 2362200"/>
                <a:gd name="connsiteX479" fmla="*/ 5267801 w 7629525"/>
                <a:gd name="connsiteY479" fmla="*/ 1740694 h 2362200"/>
                <a:gd name="connsiteX480" fmla="*/ 5267801 w 7629525"/>
                <a:gd name="connsiteY480" fmla="*/ 1729264 h 2362200"/>
                <a:gd name="connsiteX481" fmla="*/ 5275421 w 7629525"/>
                <a:gd name="connsiteY481" fmla="*/ 1729264 h 2362200"/>
                <a:gd name="connsiteX482" fmla="*/ 5275421 w 7629525"/>
                <a:gd name="connsiteY482" fmla="*/ 1721644 h 2362200"/>
                <a:gd name="connsiteX483" fmla="*/ 5267801 w 7629525"/>
                <a:gd name="connsiteY483" fmla="*/ 1721644 h 2362200"/>
                <a:gd name="connsiteX484" fmla="*/ 5267801 w 7629525"/>
                <a:gd name="connsiteY484" fmla="*/ 1693069 h 2362200"/>
                <a:gd name="connsiteX485" fmla="*/ 5275421 w 7629525"/>
                <a:gd name="connsiteY485" fmla="*/ 1693069 h 2362200"/>
                <a:gd name="connsiteX486" fmla="*/ 5275421 w 7629525"/>
                <a:gd name="connsiteY486" fmla="*/ 1683544 h 2362200"/>
                <a:gd name="connsiteX487" fmla="*/ 5267801 w 7629525"/>
                <a:gd name="connsiteY487" fmla="*/ 1683544 h 2362200"/>
                <a:gd name="connsiteX488" fmla="*/ 5267801 w 7629525"/>
                <a:gd name="connsiteY488" fmla="*/ 1673066 h 2362200"/>
                <a:gd name="connsiteX489" fmla="*/ 5275421 w 7629525"/>
                <a:gd name="connsiteY489" fmla="*/ 1673066 h 2362200"/>
                <a:gd name="connsiteX490" fmla="*/ 5275421 w 7629525"/>
                <a:gd name="connsiteY490" fmla="*/ 1665446 h 2362200"/>
                <a:gd name="connsiteX491" fmla="*/ 5267801 w 7629525"/>
                <a:gd name="connsiteY491" fmla="*/ 1665446 h 2362200"/>
                <a:gd name="connsiteX492" fmla="*/ 5267801 w 7629525"/>
                <a:gd name="connsiteY492" fmla="*/ 1649254 h 2362200"/>
                <a:gd name="connsiteX493" fmla="*/ 5260181 w 7629525"/>
                <a:gd name="connsiteY493" fmla="*/ 1649254 h 2362200"/>
                <a:gd name="connsiteX494" fmla="*/ 5260181 w 7629525"/>
                <a:gd name="connsiteY494" fmla="*/ 1635919 h 2362200"/>
                <a:gd name="connsiteX495" fmla="*/ 5270659 w 7629525"/>
                <a:gd name="connsiteY495" fmla="*/ 1635919 h 2362200"/>
                <a:gd name="connsiteX496" fmla="*/ 5270659 w 7629525"/>
                <a:gd name="connsiteY496" fmla="*/ 1611154 h 2362200"/>
                <a:gd name="connsiteX497" fmla="*/ 5260181 w 7629525"/>
                <a:gd name="connsiteY497" fmla="*/ 1611154 h 2362200"/>
                <a:gd name="connsiteX498" fmla="*/ 5260181 w 7629525"/>
                <a:gd name="connsiteY498" fmla="*/ 1594009 h 2362200"/>
                <a:gd name="connsiteX499" fmla="*/ 5229701 w 7629525"/>
                <a:gd name="connsiteY499" fmla="*/ 1579721 h 2362200"/>
                <a:gd name="connsiteX500" fmla="*/ 5171599 w 7629525"/>
                <a:gd name="connsiteY500" fmla="*/ 1579721 h 2362200"/>
                <a:gd name="connsiteX501" fmla="*/ 5171599 w 7629525"/>
                <a:gd name="connsiteY501" fmla="*/ 1534954 h 2362200"/>
                <a:gd name="connsiteX502" fmla="*/ 5159217 w 7629525"/>
                <a:gd name="connsiteY502" fmla="*/ 1534954 h 2362200"/>
                <a:gd name="connsiteX503" fmla="*/ 5159217 w 7629525"/>
                <a:gd name="connsiteY503" fmla="*/ 1555909 h 2362200"/>
                <a:gd name="connsiteX504" fmla="*/ 5138262 w 7629525"/>
                <a:gd name="connsiteY504" fmla="*/ 1555909 h 2362200"/>
                <a:gd name="connsiteX505" fmla="*/ 5138262 w 7629525"/>
                <a:gd name="connsiteY505" fmla="*/ 1579721 h 2362200"/>
                <a:gd name="connsiteX506" fmla="*/ 5124926 w 7629525"/>
                <a:gd name="connsiteY506" fmla="*/ 1579721 h 2362200"/>
                <a:gd name="connsiteX507" fmla="*/ 5124926 w 7629525"/>
                <a:gd name="connsiteY507" fmla="*/ 1612106 h 2362200"/>
                <a:gd name="connsiteX508" fmla="*/ 5097304 w 7629525"/>
                <a:gd name="connsiteY508" fmla="*/ 1612106 h 2362200"/>
                <a:gd name="connsiteX509" fmla="*/ 5097304 w 7629525"/>
                <a:gd name="connsiteY509" fmla="*/ 1636871 h 2362200"/>
                <a:gd name="connsiteX510" fmla="*/ 5124926 w 7629525"/>
                <a:gd name="connsiteY510" fmla="*/ 1636871 h 2362200"/>
                <a:gd name="connsiteX511" fmla="*/ 5124926 w 7629525"/>
                <a:gd name="connsiteY511" fmla="*/ 1650206 h 2362200"/>
                <a:gd name="connsiteX512" fmla="*/ 5097304 w 7629525"/>
                <a:gd name="connsiteY512" fmla="*/ 1650206 h 2362200"/>
                <a:gd name="connsiteX513" fmla="*/ 5097304 w 7629525"/>
                <a:gd name="connsiteY513" fmla="*/ 1666399 h 2362200"/>
                <a:gd name="connsiteX514" fmla="*/ 5089684 w 7629525"/>
                <a:gd name="connsiteY514" fmla="*/ 1666399 h 2362200"/>
                <a:gd name="connsiteX515" fmla="*/ 5089684 w 7629525"/>
                <a:gd name="connsiteY515" fmla="*/ 1674019 h 2362200"/>
                <a:gd name="connsiteX516" fmla="*/ 5097304 w 7629525"/>
                <a:gd name="connsiteY516" fmla="*/ 1674019 h 2362200"/>
                <a:gd name="connsiteX517" fmla="*/ 5097304 w 7629525"/>
                <a:gd name="connsiteY517" fmla="*/ 1684496 h 2362200"/>
                <a:gd name="connsiteX518" fmla="*/ 5089684 w 7629525"/>
                <a:gd name="connsiteY518" fmla="*/ 1684496 h 2362200"/>
                <a:gd name="connsiteX519" fmla="*/ 5089684 w 7629525"/>
                <a:gd name="connsiteY519" fmla="*/ 1692116 h 2362200"/>
                <a:gd name="connsiteX520" fmla="*/ 5097304 w 7629525"/>
                <a:gd name="connsiteY520" fmla="*/ 1692116 h 2362200"/>
                <a:gd name="connsiteX521" fmla="*/ 5097304 w 7629525"/>
                <a:gd name="connsiteY521" fmla="*/ 1720691 h 2362200"/>
                <a:gd name="connsiteX522" fmla="*/ 5089684 w 7629525"/>
                <a:gd name="connsiteY522" fmla="*/ 1720691 h 2362200"/>
                <a:gd name="connsiteX523" fmla="*/ 5089684 w 7629525"/>
                <a:gd name="connsiteY523" fmla="*/ 1728311 h 2362200"/>
                <a:gd name="connsiteX524" fmla="*/ 5097304 w 7629525"/>
                <a:gd name="connsiteY524" fmla="*/ 1728311 h 2362200"/>
                <a:gd name="connsiteX525" fmla="*/ 5097304 w 7629525"/>
                <a:gd name="connsiteY525" fmla="*/ 1739741 h 2362200"/>
                <a:gd name="connsiteX526" fmla="*/ 5089684 w 7629525"/>
                <a:gd name="connsiteY526" fmla="*/ 1739741 h 2362200"/>
                <a:gd name="connsiteX527" fmla="*/ 5089684 w 7629525"/>
                <a:gd name="connsiteY527" fmla="*/ 1747361 h 2362200"/>
                <a:gd name="connsiteX528" fmla="*/ 5097304 w 7629525"/>
                <a:gd name="connsiteY528" fmla="*/ 1747361 h 2362200"/>
                <a:gd name="connsiteX529" fmla="*/ 5097304 w 7629525"/>
                <a:gd name="connsiteY529" fmla="*/ 1758791 h 2362200"/>
                <a:gd name="connsiteX530" fmla="*/ 5089684 w 7629525"/>
                <a:gd name="connsiteY530" fmla="*/ 1758791 h 2362200"/>
                <a:gd name="connsiteX531" fmla="*/ 5089684 w 7629525"/>
                <a:gd name="connsiteY531" fmla="*/ 1766411 h 2362200"/>
                <a:gd name="connsiteX532" fmla="*/ 5097304 w 7629525"/>
                <a:gd name="connsiteY532" fmla="*/ 1766411 h 2362200"/>
                <a:gd name="connsiteX533" fmla="*/ 5097304 w 7629525"/>
                <a:gd name="connsiteY533" fmla="*/ 1777841 h 2362200"/>
                <a:gd name="connsiteX534" fmla="*/ 5089684 w 7629525"/>
                <a:gd name="connsiteY534" fmla="*/ 1777841 h 2362200"/>
                <a:gd name="connsiteX535" fmla="*/ 5089684 w 7629525"/>
                <a:gd name="connsiteY535" fmla="*/ 1785461 h 2362200"/>
                <a:gd name="connsiteX536" fmla="*/ 5097304 w 7629525"/>
                <a:gd name="connsiteY536" fmla="*/ 1785461 h 2362200"/>
                <a:gd name="connsiteX537" fmla="*/ 5097304 w 7629525"/>
                <a:gd name="connsiteY537" fmla="*/ 1796891 h 2362200"/>
                <a:gd name="connsiteX538" fmla="*/ 5089684 w 7629525"/>
                <a:gd name="connsiteY538" fmla="*/ 1796891 h 2362200"/>
                <a:gd name="connsiteX539" fmla="*/ 5089684 w 7629525"/>
                <a:gd name="connsiteY539" fmla="*/ 1804511 h 2362200"/>
                <a:gd name="connsiteX540" fmla="*/ 5097304 w 7629525"/>
                <a:gd name="connsiteY540" fmla="*/ 1804511 h 2362200"/>
                <a:gd name="connsiteX541" fmla="*/ 5097304 w 7629525"/>
                <a:gd name="connsiteY541" fmla="*/ 1815941 h 2362200"/>
                <a:gd name="connsiteX542" fmla="*/ 5089684 w 7629525"/>
                <a:gd name="connsiteY542" fmla="*/ 1815941 h 2362200"/>
                <a:gd name="connsiteX543" fmla="*/ 5089684 w 7629525"/>
                <a:gd name="connsiteY543" fmla="*/ 1823561 h 2362200"/>
                <a:gd name="connsiteX544" fmla="*/ 5097304 w 7629525"/>
                <a:gd name="connsiteY544" fmla="*/ 1823561 h 2362200"/>
                <a:gd name="connsiteX545" fmla="*/ 5097304 w 7629525"/>
                <a:gd name="connsiteY545" fmla="*/ 1835944 h 2362200"/>
                <a:gd name="connsiteX546" fmla="*/ 5089684 w 7629525"/>
                <a:gd name="connsiteY546" fmla="*/ 1835944 h 2362200"/>
                <a:gd name="connsiteX547" fmla="*/ 5089684 w 7629525"/>
                <a:gd name="connsiteY547" fmla="*/ 1843564 h 2362200"/>
                <a:gd name="connsiteX548" fmla="*/ 5097304 w 7629525"/>
                <a:gd name="connsiteY548" fmla="*/ 1843564 h 2362200"/>
                <a:gd name="connsiteX549" fmla="*/ 5097304 w 7629525"/>
                <a:gd name="connsiteY549" fmla="*/ 1855946 h 2362200"/>
                <a:gd name="connsiteX550" fmla="*/ 5089684 w 7629525"/>
                <a:gd name="connsiteY550" fmla="*/ 1855946 h 2362200"/>
                <a:gd name="connsiteX551" fmla="*/ 5089684 w 7629525"/>
                <a:gd name="connsiteY551" fmla="*/ 1863566 h 2362200"/>
                <a:gd name="connsiteX552" fmla="*/ 5097304 w 7629525"/>
                <a:gd name="connsiteY552" fmla="*/ 1863566 h 2362200"/>
                <a:gd name="connsiteX553" fmla="*/ 5097304 w 7629525"/>
                <a:gd name="connsiteY553" fmla="*/ 1874996 h 2362200"/>
                <a:gd name="connsiteX554" fmla="*/ 5089684 w 7629525"/>
                <a:gd name="connsiteY554" fmla="*/ 1874996 h 2362200"/>
                <a:gd name="connsiteX555" fmla="*/ 5089684 w 7629525"/>
                <a:gd name="connsiteY555" fmla="*/ 1882616 h 2362200"/>
                <a:gd name="connsiteX556" fmla="*/ 5097304 w 7629525"/>
                <a:gd name="connsiteY556" fmla="*/ 1882616 h 2362200"/>
                <a:gd name="connsiteX557" fmla="*/ 5097304 w 7629525"/>
                <a:gd name="connsiteY557" fmla="*/ 1894046 h 2362200"/>
                <a:gd name="connsiteX558" fmla="*/ 5089684 w 7629525"/>
                <a:gd name="connsiteY558" fmla="*/ 1894046 h 2362200"/>
                <a:gd name="connsiteX559" fmla="*/ 5089684 w 7629525"/>
                <a:gd name="connsiteY559" fmla="*/ 1901666 h 2362200"/>
                <a:gd name="connsiteX560" fmla="*/ 5097304 w 7629525"/>
                <a:gd name="connsiteY560" fmla="*/ 1901666 h 2362200"/>
                <a:gd name="connsiteX561" fmla="*/ 5097304 w 7629525"/>
                <a:gd name="connsiteY561" fmla="*/ 1913096 h 2362200"/>
                <a:gd name="connsiteX562" fmla="*/ 5089684 w 7629525"/>
                <a:gd name="connsiteY562" fmla="*/ 1913096 h 2362200"/>
                <a:gd name="connsiteX563" fmla="*/ 5089684 w 7629525"/>
                <a:gd name="connsiteY563" fmla="*/ 1920716 h 2362200"/>
                <a:gd name="connsiteX564" fmla="*/ 5097304 w 7629525"/>
                <a:gd name="connsiteY564" fmla="*/ 1920716 h 2362200"/>
                <a:gd name="connsiteX565" fmla="*/ 5097304 w 7629525"/>
                <a:gd name="connsiteY565" fmla="*/ 1933099 h 2362200"/>
                <a:gd name="connsiteX566" fmla="*/ 5089684 w 7629525"/>
                <a:gd name="connsiteY566" fmla="*/ 1933099 h 2362200"/>
                <a:gd name="connsiteX567" fmla="*/ 5089684 w 7629525"/>
                <a:gd name="connsiteY567" fmla="*/ 1940719 h 2362200"/>
                <a:gd name="connsiteX568" fmla="*/ 5097304 w 7629525"/>
                <a:gd name="connsiteY568" fmla="*/ 1940719 h 2362200"/>
                <a:gd name="connsiteX569" fmla="*/ 5097304 w 7629525"/>
                <a:gd name="connsiteY569" fmla="*/ 1953101 h 2362200"/>
                <a:gd name="connsiteX570" fmla="*/ 5089684 w 7629525"/>
                <a:gd name="connsiteY570" fmla="*/ 1953101 h 2362200"/>
                <a:gd name="connsiteX571" fmla="*/ 5089684 w 7629525"/>
                <a:gd name="connsiteY571" fmla="*/ 1960721 h 2362200"/>
                <a:gd name="connsiteX572" fmla="*/ 5097304 w 7629525"/>
                <a:gd name="connsiteY572" fmla="*/ 1960721 h 2362200"/>
                <a:gd name="connsiteX573" fmla="*/ 5097304 w 7629525"/>
                <a:gd name="connsiteY573" fmla="*/ 1972151 h 2362200"/>
                <a:gd name="connsiteX574" fmla="*/ 5089684 w 7629525"/>
                <a:gd name="connsiteY574" fmla="*/ 1972151 h 2362200"/>
                <a:gd name="connsiteX575" fmla="*/ 5089684 w 7629525"/>
                <a:gd name="connsiteY575" fmla="*/ 1979771 h 2362200"/>
                <a:gd name="connsiteX576" fmla="*/ 5097304 w 7629525"/>
                <a:gd name="connsiteY576" fmla="*/ 1979771 h 2362200"/>
                <a:gd name="connsiteX577" fmla="*/ 5097304 w 7629525"/>
                <a:gd name="connsiteY577" fmla="*/ 1991201 h 2362200"/>
                <a:gd name="connsiteX578" fmla="*/ 5089684 w 7629525"/>
                <a:gd name="connsiteY578" fmla="*/ 1991201 h 2362200"/>
                <a:gd name="connsiteX579" fmla="*/ 5089684 w 7629525"/>
                <a:gd name="connsiteY579" fmla="*/ 1998821 h 2362200"/>
                <a:gd name="connsiteX580" fmla="*/ 5097304 w 7629525"/>
                <a:gd name="connsiteY580" fmla="*/ 1998821 h 2362200"/>
                <a:gd name="connsiteX581" fmla="*/ 5097304 w 7629525"/>
                <a:gd name="connsiteY581" fmla="*/ 2011204 h 2362200"/>
                <a:gd name="connsiteX582" fmla="*/ 5089684 w 7629525"/>
                <a:gd name="connsiteY582" fmla="*/ 2011204 h 2362200"/>
                <a:gd name="connsiteX583" fmla="*/ 5089684 w 7629525"/>
                <a:gd name="connsiteY583" fmla="*/ 2018824 h 2362200"/>
                <a:gd name="connsiteX584" fmla="*/ 5097304 w 7629525"/>
                <a:gd name="connsiteY584" fmla="*/ 2018824 h 2362200"/>
                <a:gd name="connsiteX585" fmla="*/ 5097304 w 7629525"/>
                <a:gd name="connsiteY585" fmla="*/ 2030254 h 2362200"/>
                <a:gd name="connsiteX586" fmla="*/ 5089684 w 7629525"/>
                <a:gd name="connsiteY586" fmla="*/ 2030254 h 2362200"/>
                <a:gd name="connsiteX587" fmla="*/ 5089684 w 7629525"/>
                <a:gd name="connsiteY587" fmla="*/ 2037874 h 2362200"/>
                <a:gd name="connsiteX588" fmla="*/ 5097304 w 7629525"/>
                <a:gd name="connsiteY588" fmla="*/ 2037874 h 2362200"/>
                <a:gd name="connsiteX589" fmla="*/ 5097304 w 7629525"/>
                <a:gd name="connsiteY589" fmla="*/ 2050256 h 2362200"/>
                <a:gd name="connsiteX590" fmla="*/ 5089684 w 7629525"/>
                <a:gd name="connsiteY590" fmla="*/ 2050256 h 2362200"/>
                <a:gd name="connsiteX591" fmla="*/ 5089684 w 7629525"/>
                <a:gd name="connsiteY591" fmla="*/ 2057876 h 2362200"/>
                <a:gd name="connsiteX592" fmla="*/ 5097304 w 7629525"/>
                <a:gd name="connsiteY592" fmla="*/ 2057876 h 2362200"/>
                <a:gd name="connsiteX593" fmla="*/ 5097304 w 7629525"/>
                <a:gd name="connsiteY593" fmla="*/ 2070259 h 2362200"/>
                <a:gd name="connsiteX594" fmla="*/ 5089684 w 7629525"/>
                <a:gd name="connsiteY594" fmla="*/ 2070259 h 2362200"/>
                <a:gd name="connsiteX595" fmla="*/ 5089684 w 7629525"/>
                <a:gd name="connsiteY595" fmla="*/ 2077879 h 2362200"/>
                <a:gd name="connsiteX596" fmla="*/ 5097304 w 7629525"/>
                <a:gd name="connsiteY596" fmla="*/ 2077879 h 2362200"/>
                <a:gd name="connsiteX597" fmla="*/ 5097304 w 7629525"/>
                <a:gd name="connsiteY597" fmla="*/ 2089309 h 2362200"/>
                <a:gd name="connsiteX598" fmla="*/ 5089684 w 7629525"/>
                <a:gd name="connsiteY598" fmla="*/ 2089309 h 2362200"/>
                <a:gd name="connsiteX599" fmla="*/ 5089684 w 7629525"/>
                <a:gd name="connsiteY599" fmla="*/ 2096929 h 2362200"/>
                <a:gd name="connsiteX600" fmla="*/ 5097304 w 7629525"/>
                <a:gd name="connsiteY600" fmla="*/ 2096929 h 2362200"/>
                <a:gd name="connsiteX601" fmla="*/ 5097304 w 7629525"/>
                <a:gd name="connsiteY601" fmla="*/ 2108359 h 2362200"/>
                <a:gd name="connsiteX602" fmla="*/ 5089684 w 7629525"/>
                <a:gd name="connsiteY602" fmla="*/ 2108359 h 2362200"/>
                <a:gd name="connsiteX603" fmla="*/ 5089684 w 7629525"/>
                <a:gd name="connsiteY603" fmla="*/ 2115979 h 2362200"/>
                <a:gd name="connsiteX604" fmla="*/ 5097304 w 7629525"/>
                <a:gd name="connsiteY604" fmla="*/ 2115979 h 2362200"/>
                <a:gd name="connsiteX605" fmla="*/ 5097304 w 7629525"/>
                <a:gd name="connsiteY605" fmla="*/ 2127409 h 2362200"/>
                <a:gd name="connsiteX606" fmla="*/ 5089684 w 7629525"/>
                <a:gd name="connsiteY606" fmla="*/ 2127409 h 2362200"/>
                <a:gd name="connsiteX607" fmla="*/ 5089684 w 7629525"/>
                <a:gd name="connsiteY607" fmla="*/ 2135029 h 2362200"/>
                <a:gd name="connsiteX608" fmla="*/ 5097304 w 7629525"/>
                <a:gd name="connsiteY608" fmla="*/ 2135029 h 2362200"/>
                <a:gd name="connsiteX609" fmla="*/ 5097304 w 7629525"/>
                <a:gd name="connsiteY609" fmla="*/ 2147411 h 2362200"/>
                <a:gd name="connsiteX610" fmla="*/ 5089684 w 7629525"/>
                <a:gd name="connsiteY610" fmla="*/ 2147411 h 2362200"/>
                <a:gd name="connsiteX611" fmla="*/ 5089684 w 7629525"/>
                <a:gd name="connsiteY611" fmla="*/ 2155031 h 2362200"/>
                <a:gd name="connsiteX612" fmla="*/ 5097304 w 7629525"/>
                <a:gd name="connsiteY612" fmla="*/ 2155031 h 2362200"/>
                <a:gd name="connsiteX613" fmla="*/ 5097304 w 7629525"/>
                <a:gd name="connsiteY613" fmla="*/ 2166461 h 2362200"/>
                <a:gd name="connsiteX614" fmla="*/ 5089684 w 7629525"/>
                <a:gd name="connsiteY614" fmla="*/ 2166461 h 2362200"/>
                <a:gd name="connsiteX615" fmla="*/ 5089684 w 7629525"/>
                <a:gd name="connsiteY615" fmla="*/ 2174081 h 2362200"/>
                <a:gd name="connsiteX616" fmla="*/ 5097304 w 7629525"/>
                <a:gd name="connsiteY616" fmla="*/ 2174081 h 2362200"/>
                <a:gd name="connsiteX617" fmla="*/ 5097304 w 7629525"/>
                <a:gd name="connsiteY617" fmla="*/ 2186464 h 2362200"/>
                <a:gd name="connsiteX618" fmla="*/ 5089684 w 7629525"/>
                <a:gd name="connsiteY618" fmla="*/ 2186464 h 2362200"/>
                <a:gd name="connsiteX619" fmla="*/ 5089684 w 7629525"/>
                <a:gd name="connsiteY619" fmla="*/ 2193131 h 2362200"/>
                <a:gd name="connsiteX620" fmla="*/ 5074444 w 7629525"/>
                <a:gd name="connsiteY620" fmla="*/ 2193131 h 2362200"/>
                <a:gd name="connsiteX621" fmla="*/ 5074444 w 7629525"/>
                <a:gd name="connsiteY621" fmla="*/ 2185511 h 2362200"/>
                <a:gd name="connsiteX622" fmla="*/ 5066824 w 7629525"/>
                <a:gd name="connsiteY622" fmla="*/ 2185511 h 2362200"/>
                <a:gd name="connsiteX623" fmla="*/ 5066824 w 7629525"/>
                <a:gd name="connsiteY623" fmla="*/ 2173129 h 2362200"/>
                <a:gd name="connsiteX624" fmla="*/ 5074444 w 7629525"/>
                <a:gd name="connsiteY624" fmla="*/ 2173129 h 2362200"/>
                <a:gd name="connsiteX625" fmla="*/ 5074444 w 7629525"/>
                <a:gd name="connsiteY625" fmla="*/ 2164556 h 2362200"/>
                <a:gd name="connsiteX626" fmla="*/ 5066824 w 7629525"/>
                <a:gd name="connsiteY626" fmla="*/ 2164556 h 2362200"/>
                <a:gd name="connsiteX627" fmla="*/ 5066824 w 7629525"/>
                <a:gd name="connsiteY627" fmla="*/ 2152174 h 2362200"/>
                <a:gd name="connsiteX628" fmla="*/ 5074444 w 7629525"/>
                <a:gd name="connsiteY628" fmla="*/ 2152174 h 2362200"/>
                <a:gd name="connsiteX629" fmla="*/ 5074444 w 7629525"/>
                <a:gd name="connsiteY629" fmla="*/ 2143601 h 2362200"/>
                <a:gd name="connsiteX630" fmla="*/ 5066824 w 7629525"/>
                <a:gd name="connsiteY630" fmla="*/ 2143601 h 2362200"/>
                <a:gd name="connsiteX631" fmla="*/ 5066824 w 7629525"/>
                <a:gd name="connsiteY631" fmla="*/ 2140744 h 2362200"/>
                <a:gd name="connsiteX632" fmla="*/ 5074444 w 7629525"/>
                <a:gd name="connsiteY632" fmla="*/ 2140744 h 2362200"/>
                <a:gd name="connsiteX633" fmla="*/ 5074444 w 7629525"/>
                <a:gd name="connsiteY633" fmla="*/ 2132171 h 2362200"/>
                <a:gd name="connsiteX634" fmla="*/ 5066824 w 7629525"/>
                <a:gd name="connsiteY634" fmla="*/ 2132171 h 2362200"/>
                <a:gd name="connsiteX635" fmla="*/ 5066824 w 7629525"/>
                <a:gd name="connsiteY635" fmla="*/ 2119789 h 2362200"/>
                <a:gd name="connsiteX636" fmla="*/ 5074444 w 7629525"/>
                <a:gd name="connsiteY636" fmla="*/ 2119789 h 2362200"/>
                <a:gd name="connsiteX637" fmla="*/ 5074444 w 7629525"/>
                <a:gd name="connsiteY637" fmla="*/ 2111216 h 2362200"/>
                <a:gd name="connsiteX638" fmla="*/ 5066824 w 7629525"/>
                <a:gd name="connsiteY638" fmla="*/ 2111216 h 2362200"/>
                <a:gd name="connsiteX639" fmla="*/ 5066824 w 7629525"/>
                <a:gd name="connsiteY639" fmla="*/ 2098834 h 2362200"/>
                <a:gd name="connsiteX640" fmla="*/ 5074444 w 7629525"/>
                <a:gd name="connsiteY640" fmla="*/ 2098834 h 2362200"/>
                <a:gd name="connsiteX641" fmla="*/ 5074444 w 7629525"/>
                <a:gd name="connsiteY641" fmla="*/ 2090261 h 2362200"/>
                <a:gd name="connsiteX642" fmla="*/ 5066824 w 7629525"/>
                <a:gd name="connsiteY642" fmla="*/ 2090261 h 2362200"/>
                <a:gd name="connsiteX643" fmla="*/ 5066824 w 7629525"/>
                <a:gd name="connsiteY643" fmla="*/ 2077879 h 2362200"/>
                <a:gd name="connsiteX644" fmla="*/ 5074444 w 7629525"/>
                <a:gd name="connsiteY644" fmla="*/ 2077879 h 2362200"/>
                <a:gd name="connsiteX645" fmla="*/ 5074444 w 7629525"/>
                <a:gd name="connsiteY645" fmla="*/ 2069306 h 2362200"/>
                <a:gd name="connsiteX646" fmla="*/ 5066824 w 7629525"/>
                <a:gd name="connsiteY646" fmla="*/ 2069306 h 2362200"/>
                <a:gd name="connsiteX647" fmla="*/ 5066824 w 7629525"/>
                <a:gd name="connsiteY647" fmla="*/ 2056924 h 2362200"/>
                <a:gd name="connsiteX648" fmla="*/ 5074444 w 7629525"/>
                <a:gd name="connsiteY648" fmla="*/ 2056924 h 2362200"/>
                <a:gd name="connsiteX649" fmla="*/ 5074444 w 7629525"/>
                <a:gd name="connsiteY649" fmla="*/ 2048351 h 2362200"/>
                <a:gd name="connsiteX650" fmla="*/ 5066824 w 7629525"/>
                <a:gd name="connsiteY650" fmla="*/ 2048351 h 2362200"/>
                <a:gd name="connsiteX651" fmla="*/ 5066824 w 7629525"/>
                <a:gd name="connsiteY651" fmla="*/ 2035969 h 2362200"/>
                <a:gd name="connsiteX652" fmla="*/ 5074444 w 7629525"/>
                <a:gd name="connsiteY652" fmla="*/ 2035969 h 2362200"/>
                <a:gd name="connsiteX653" fmla="*/ 5074444 w 7629525"/>
                <a:gd name="connsiteY653" fmla="*/ 2026444 h 2362200"/>
                <a:gd name="connsiteX654" fmla="*/ 5066824 w 7629525"/>
                <a:gd name="connsiteY654" fmla="*/ 2026444 h 2362200"/>
                <a:gd name="connsiteX655" fmla="*/ 5066824 w 7629525"/>
                <a:gd name="connsiteY655" fmla="*/ 2014061 h 2362200"/>
                <a:gd name="connsiteX656" fmla="*/ 5074444 w 7629525"/>
                <a:gd name="connsiteY656" fmla="*/ 2014061 h 2362200"/>
                <a:gd name="connsiteX657" fmla="*/ 5074444 w 7629525"/>
                <a:gd name="connsiteY657" fmla="*/ 2005489 h 2362200"/>
                <a:gd name="connsiteX658" fmla="*/ 5066824 w 7629525"/>
                <a:gd name="connsiteY658" fmla="*/ 2005489 h 2362200"/>
                <a:gd name="connsiteX659" fmla="*/ 5066824 w 7629525"/>
                <a:gd name="connsiteY659" fmla="*/ 1993106 h 2362200"/>
                <a:gd name="connsiteX660" fmla="*/ 5074444 w 7629525"/>
                <a:gd name="connsiteY660" fmla="*/ 1993106 h 2362200"/>
                <a:gd name="connsiteX661" fmla="*/ 5074444 w 7629525"/>
                <a:gd name="connsiteY661" fmla="*/ 1984534 h 2362200"/>
                <a:gd name="connsiteX662" fmla="*/ 5066824 w 7629525"/>
                <a:gd name="connsiteY662" fmla="*/ 1984534 h 2362200"/>
                <a:gd name="connsiteX663" fmla="*/ 5066824 w 7629525"/>
                <a:gd name="connsiteY663" fmla="*/ 1972151 h 2362200"/>
                <a:gd name="connsiteX664" fmla="*/ 5074444 w 7629525"/>
                <a:gd name="connsiteY664" fmla="*/ 1972151 h 2362200"/>
                <a:gd name="connsiteX665" fmla="*/ 5074444 w 7629525"/>
                <a:gd name="connsiteY665" fmla="*/ 1963579 h 2362200"/>
                <a:gd name="connsiteX666" fmla="*/ 5066824 w 7629525"/>
                <a:gd name="connsiteY666" fmla="*/ 1963579 h 2362200"/>
                <a:gd name="connsiteX667" fmla="*/ 5066824 w 7629525"/>
                <a:gd name="connsiteY667" fmla="*/ 1951196 h 2362200"/>
                <a:gd name="connsiteX668" fmla="*/ 5074444 w 7629525"/>
                <a:gd name="connsiteY668" fmla="*/ 1951196 h 2362200"/>
                <a:gd name="connsiteX669" fmla="*/ 5074444 w 7629525"/>
                <a:gd name="connsiteY669" fmla="*/ 1940719 h 2362200"/>
                <a:gd name="connsiteX670" fmla="*/ 5066824 w 7629525"/>
                <a:gd name="connsiteY670" fmla="*/ 1940719 h 2362200"/>
                <a:gd name="connsiteX671" fmla="*/ 5066824 w 7629525"/>
                <a:gd name="connsiteY671" fmla="*/ 1928336 h 2362200"/>
                <a:gd name="connsiteX672" fmla="*/ 5074444 w 7629525"/>
                <a:gd name="connsiteY672" fmla="*/ 1928336 h 2362200"/>
                <a:gd name="connsiteX673" fmla="*/ 5074444 w 7629525"/>
                <a:gd name="connsiteY673" fmla="*/ 1919764 h 2362200"/>
                <a:gd name="connsiteX674" fmla="*/ 5066824 w 7629525"/>
                <a:gd name="connsiteY674" fmla="*/ 1919764 h 2362200"/>
                <a:gd name="connsiteX675" fmla="*/ 5066824 w 7629525"/>
                <a:gd name="connsiteY675" fmla="*/ 1907381 h 2362200"/>
                <a:gd name="connsiteX676" fmla="*/ 5074444 w 7629525"/>
                <a:gd name="connsiteY676" fmla="*/ 1907381 h 2362200"/>
                <a:gd name="connsiteX677" fmla="*/ 5074444 w 7629525"/>
                <a:gd name="connsiteY677" fmla="*/ 1898809 h 2362200"/>
                <a:gd name="connsiteX678" fmla="*/ 5066824 w 7629525"/>
                <a:gd name="connsiteY678" fmla="*/ 1898809 h 2362200"/>
                <a:gd name="connsiteX679" fmla="*/ 5066824 w 7629525"/>
                <a:gd name="connsiteY679" fmla="*/ 1886426 h 2362200"/>
                <a:gd name="connsiteX680" fmla="*/ 5074444 w 7629525"/>
                <a:gd name="connsiteY680" fmla="*/ 1886426 h 2362200"/>
                <a:gd name="connsiteX681" fmla="*/ 5074444 w 7629525"/>
                <a:gd name="connsiteY681" fmla="*/ 1877854 h 2362200"/>
                <a:gd name="connsiteX682" fmla="*/ 5066824 w 7629525"/>
                <a:gd name="connsiteY682" fmla="*/ 1877854 h 2362200"/>
                <a:gd name="connsiteX683" fmla="*/ 5066824 w 7629525"/>
                <a:gd name="connsiteY683" fmla="*/ 1864519 h 2362200"/>
                <a:gd name="connsiteX684" fmla="*/ 5074444 w 7629525"/>
                <a:gd name="connsiteY684" fmla="*/ 1864519 h 2362200"/>
                <a:gd name="connsiteX685" fmla="*/ 5074444 w 7629525"/>
                <a:gd name="connsiteY685" fmla="*/ 1855946 h 2362200"/>
                <a:gd name="connsiteX686" fmla="*/ 5066824 w 7629525"/>
                <a:gd name="connsiteY686" fmla="*/ 1855946 h 2362200"/>
                <a:gd name="connsiteX687" fmla="*/ 5066824 w 7629525"/>
                <a:gd name="connsiteY687" fmla="*/ 1843564 h 2362200"/>
                <a:gd name="connsiteX688" fmla="*/ 5074444 w 7629525"/>
                <a:gd name="connsiteY688" fmla="*/ 1843564 h 2362200"/>
                <a:gd name="connsiteX689" fmla="*/ 5074444 w 7629525"/>
                <a:gd name="connsiteY689" fmla="*/ 1834991 h 2362200"/>
                <a:gd name="connsiteX690" fmla="*/ 5066824 w 7629525"/>
                <a:gd name="connsiteY690" fmla="*/ 1834991 h 2362200"/>
                <a:gd name="connsiteX691" fmla="*/ 5066824 w 7629525"/>
                <a:gd name="connsiteY691" fmla="*/ 1822609 h 2362200"/>
                <a:gd name="connsiteX692" fmla="*/ 5074444 w 7629525"/>
                <a:gd name="connsiteY692" fmla="*/ 1822609 h 2362200"/>
                <a:gd name="connsiteX693" fmla="*/ 5074444 w 7629525"/>
                <a:gd name="connsiteY693" fmla="*/ 1814036 h 2362200"/>
                <a:gd name="connsiteX694" fmla="*/ 5066824 w 7629525"/>
                <a:gd name="connsiteY694" fmla="*/ 1814036 h 2362200"/>
                <a:gd name="connsiteX695" fmla="*/ 5066824 w 7629525"/>
                <a:gd name="connsiteY695" fmla="*/ 1801654 h 2362200"/>
                <a:gd name="connsiteX696" fmla="*/ 5074444 w 7629525"/>
                <a:gd name="connsiteY696" fmla="*/ 1801654 h 2362200"/>
                <a:gd name="connsiteX697" fmla="*/ 5074444 w 7629525"/>
                <a:gd name="connsiteY697" fmla="*/ 1793081 h 2362200"/>
                <a:gd name="connsiteX698" fmla="*/ 5066824 w 7629525"/>
                <a:gd name="connsiteY698" fmla="*/ 1793081 h 2362200"/>
                <a:gd name="connsiteX699" fmla="*/ 5066824 w 7629525"/>
                <a:gd name="connsiteY699" fmla="*/ 1780699 h 2362200"/>
                <a:gd name="connsiteX700" fmla="*/ 5074444 w 7629525"/>
                <a:gd name="connsiteY700" fmla="*/ 1780699 h 2362200"/>
                <a:gd name="connsiteX701" fmla="*/ 5074444 w 7629525"/>
                <a:gd name="connsiteY701" fmla="*/ 1772126 h 2362200"/>
                <a:gd name="connsiteX702" fmla="*/ 5066824 w 7629525"/>
                <a:gd name="connsiteY702" fmla="*/ 1772126 h 2362200"/>
                <a:gd name="connsiteX703" fmla="*/ 5066824 w 7629525"/>
                <a:gd name="connsiteY703" fmla="*/ 1759744 h 2362200"/>
                <a:gd name="connsiteX704" fmla="*/ 5074444 w 7629525"/>
                <a:gd name="connsiteY704" fmla="*/ 1759744 h 2362200"/>
                <a:gd name="connsiteX705" fmla="*/ 5074444 w 7629525"/>
                <a:gd name="connsiteY705" fmla="*/ 1750219 h 2362200"/>
                <a:gd name="connsiteX706" fmla="*/ 5066824 w 7629525"/>
                <a:gd name="connsiteY706" fmla="*/ 1750219 h 2362200"/>
                <a:gd name="connsiteX707" fmla="*/ 5066824 w 7629525"/>
                <a:gd name="connsiteY707" fmla="*/ 1737836 h 2362200"/>
                <a:gd name="connsiteX708" fmla="*/ 5074444 w 7629525"/>
                <a:gd name="connsiteY708" fmla="*/ 1737836 h 2362200"/>
                <a:gd name="connsiteX709" fmla="*/ 5074444 w 7629525"/>
                <a:gd name="connsiteY709" fmla="*/ 1729264 h 2362200"/>
                <a:gd name="connsiteX710" fmla="*/ 5066824 w 7629525"/>
                <a:gd name="connsiteY710" fmla="*/ 1729264 h 2362200"/>
                <a:gd name="connsiteX711" fmla="*/ 5066824 w 7629525"/>
                <a:gd name="connsiteY711" fmla="*/ 1716881 h 2362200"/>
                <a:gd name="connsiteX712" fmla="*/ 5074444 w 7629525"/>
                <a:gd name="connsiteY712" fmla="*/ 1716881 h 2362200"/>
                <a:gd name="connsiteX713" fmla="*/ 5074444 w 7629525"/>
                <a:gd name="connsiteY713" fmla="*/ 1708309 h 2362200"/>
                <a:gd name="connsiteX714" fmla="*/ 5066824 w 7629525"/>
                <a:gd name="connsiteY714" fmla="*/ 1708309 h 2362200"/>
                <a:gd name="connsiteX715" fmla="*/ 5066824 w 7629525"/>
                <a:gd name="connsiteY715" fmla="*/ 1695926 h 2362200"/>
                <a:gd name="connsiteX716" fmla="*/ 5074444 w 7629525"/>
                <a:gd name="connsiteY716" fmla="*/ 1695926 h 2362200"/>
                <a:gd name="connsiteX717" fmla="*/ 5074444 w 7629525"/>
                <a:gd name="connsiteY717" fmla="*/ 1687354 h 2362200"/>
                <a:gd name="connsiteX718" fmla="*/ 5066824 w 7629525"/>
                <a:gd name="connsiteY718" fmla="*/ 1687354 h 2362200"/>
                <a:gd name="connsiteX719" fmla="*/ 5066824 w 7629525"/>
                <a:gd name="connsiteY719" fmla="*/ 1656874 h 2362200"/>
                <a:gd name="connsiteX720" fmla="*/ 5074444 w 7629525"/>
                <a:gd name="connsiteY720" fmla="*/ 1656874 h 2362200"/>
                <a:gd name="connsiteX721" fmla="*/ 5074444 w 7629525"/>
                <a:gd name="connsiteY721" fmla="*/ 1648301 h 2362200"/>
                <a:gd name="connsiteX722" fmla="*/ 5066824 w 7629525"/>
                <a:gd name="connsiteY722" fmla="*/ 1648301 h 2362200"/>
                <a:gd name="connsiteX723" fmla="*/ 5066824 w 7629525"/>
                <a:gd name="connsiteY723" fmla="*/ 1637824 h 2362200"/>
                <a:gd name="connsiteX724" fmla="*/ 5074444 w 7629525"/>
                <a:gd name="connsiteY724" fmla="*/ 1637824 h 2362200"/>
                <a:gd name="connsiteX725" fmla="*/ 5074444 w 7629525"/>
                <a:gd name="connsiteY725" fmla="*/ 1629251 h 2362200"/>
                <a:gd name="connsiteX726" fmla="*/ 5066824 w 7629525"/>
                <a:gd name="connsiteY726" fmla="*/ 1629251 h 2362200"/>
                <a:gd name="connsiteX727" fmla="*/ 5066824 w 7629525"/>
                <a:gd name="connsiteY727" fmla="*/ 1612106 h 2362200"/>
                <a:gd name="connsiteX728" fmla="*/ 5059204 w 7629525"/>
                <a:gd name="connsiteY728" fmla="*/ 1612106 h 2362200"/>
                <a:gd name="connsiteX729" fmla="*/ 5059204 w 7629525"/>
                <a:gd name="connsiteY729" fmla="*/ 1577816 h 2362200"/>
                <a:gd name="connsiteX730" fmla="*/ 5082064 w 7629525"/>
                <a:gd name="connsiteY730" fmla="*/ 1577816 h 2362200"/>
                <a:gd name="connsiteX731" fmla="*/ 5082064 w 7629525"/>
                <a:gd name="connsiteY731" fmla="*/ 1563529 h 2362200"/>
                <a:gd name="connsiteX732" fmla="*/ 5059204 w 7629525"/>
                <a:gd name="connsiteY732" fmla="*/ 1563529 h 2362200"/>
                <a:gd name="connsiteX733" fmla="*/ 5059204 w 7629525"/>
                <a:gd name="connsiteY733" fmla="*/ 1552099 h 2362200"/>
                <a:gd name="connsiteX734" fmla="*/ 5082064 w 7629525"/>
                <a:gd name="connsiteY734" fmla="*/ 1552099 h 2362200"/>
                <a:gd name="connsiteX735" fmla="*/ 5082064 w 7629525"/>
                <a:gd name="connsiteY735" fmla="*/ 1535906 h 2362200"/>
                <a:gd name="connsiteX736" fmla="*/ 5059204 w 7629525"/>
                <a:gd name="connsiteY736" fmla="*/ 1535906 h 2362200"/>
                <a:gd name="connsiteX737" fmla="*/ 5040154 w 7629525"/>
                <a:gd name="connsiteY737" fmla="*/ 1535906 h 2362200"/>
                <a:gd name="connsiteX738" fmla="*/ 5027771 w 7629525"/>
                <a:gd name="connsiteY738" fmla="*/ 1535906 h 2362200"/>
                <a:gd name="connsiteX739" fmla="*/ 5027771 w 7629525"/>
                <a:gd name="connsiteY739" fmla="*/ 1517809 h 2362200"/>
                <a:gd name="connsiteX740" fmla="*/ 4961096 w 7629525"/>
                <a:gd name="connsiteY740" fmla="*/ 1517809 h 2362200"/>
                <a:gd name="connsiteX741" fmla="*/ 4961096 w 7629525"/>
                <a:gd name="connsiteY741" fmla="*/ 1535906 h 2362200"/>
                <a:gd name="connsiteX742" fmla="*/ 4922044 w 7629525"/>
                <a:gd name="connsiteY742" fmla="*/ 1535906 h 2362200"/>
                <a:gd name="connsiteX743" fmla="*/ 4922044 w 7629525"/>
                <a:gd name="connsiteY743" fmla="*/ 1611154 h 2362200"/>
                <a:gd name="connsiteX744" fmla="*/ 4893469 w 7629525"/>
                <a:gd name="connsiteY744" fmla="*/ 1611154 h 2362200"/>
                <a:gd name="connsiteX745" fmla="*/ 4893469 w 7629525"/>
                <a:gd name="connsiteY745" fmla="*/ 1628299 h 2362200"/>
                <a:gd name="connsiteX746" fmla="*/ 4885849 w 7629525"/>
                <a:gd name="connsiteY746" fmla="*/ 1628299 h 2362200"/>
                <a:gd name="connsiteX747" fmla="*/ 4885849 w 7629525"/>
                <a:gd name="connsiteY747" fmla="*/ 1636871 h 2362200"/>
                <a:gd name="connsiteX748" fmla="*/ 4893469 w 7629525"/>
                <a:gd name="connsiteY748" fmla="*/ 1636871 h 2362200"/>
                <a:gd name="connsiteX749" fmla="*/ 4893469 w 7629525"/>
                <a:gd name="connsiteY749" fmla="*/ 1647349 h 2362200"/>
                <a:gd name="connsiteX750" fmla="*/ 4885849 w 7629525"/>
                <a:gd name="connsiteY750" fmla="*/ 1647349 h 2362200"/>
                <a:gd name="connsiteX751" fmla="*/ 4885849 w 7629525"/>
                <a:gd name="connsiteY751" fmla="*/ 1655921 h 2362200"/>
                <a:gd name="connsiteX752" fmla="*/ 4893469 w 7629525"/>
                <a:gd name="connsiteY752" fmla="*/ 1655921 h 2362200"/>
                <a:gd name="connsiteX753" fmla="*/ 4893469 w 7629525"/>
                <a:gd name="connsiteY753" fmla="*/ 1686401 h 2362200"/>
                <a:gd name="connsiteX754" fmla="*/ 4885849 w 7629525"/>
                <a:gd name="connsiteY754" fmla="*/ 1686401 h 2362200"/>
                <a:gd name="connsiteX755" fmla="*/ 4885849 w 7629525"/>
                <a:gd name="connsiteY755" fmla="*/ 1694974 h 2362200"/>
                <a:gd name="connsiteX756" fmla="*/ 4893469 w 7629525"/>
                <a:gd name="connsiteY756" fmla="*/ 1694974 h 2362200"/>
                <a:gd name="connsiteX757" fmla="*/ 4893469 w 7629525"/>
                <a:gd name="connsiteY757" fmla="*/ 1707356 h 2362200"/>
                <a:gd name="connsiteX758" fmla="*/ 4885849 w 7629525"/>
                <a:gd name="connsiteY758" fmla="*/ 1707356 h 2362200"/>
                <a:gd name="connsiteX759" fmla="*/ 4885849 w 7629525"/>
                <a:gd name="connsiteY759" fmla="*/ 1715929 h 2362200"/>
                <a:gd name="connsiteX760" fmla="*/ 4893469 w 7629525"/>
                <a:gd name="connsiteY760" fmla="*/ 1715929 h 2362200"/>
                <a:gd name="connsiteX761" fmla="*/ 4893469 w 7629525"/>
                <a:gd name="connsiteY761" fmla="*/ 1728311 h 2362200"/>
                <a:gd name="connsiteX762" fmla="*/ 4885849 w 7629525"/>
                <a:gd name="connsiteY762" fmla="*/ 1728311 h 2362200"/>
                <a:gd name="connsiteX763" fmla="*/ 4885849 w 7629525"/>
                <a:gd name="connsiteY763" fmla="*/ 1736884 h 2362200"/>
                <a:gd name="connsiteX764" fmla="*/ 4893469 w 7629525"/>
                <a:gd name="connsiteY764" fmla="*/ 1736884 h 2362200"/>
                <a:gd name="connsiteX765" fmla="*/ 4893469 w 7629525"/>
                <a:gd name="connsiteY765" fmla="*/ 1749266 h 2362200"/>
                <a:gd name="connsiteX766" fmla="*/ 4885849 w 7629525"/>
                <a:gd name="connsiteY766" fmla="*/ 1749266 h 2362200"/>
                <a:gd name="connsiteX767" fmla="*/ 4885849 w 7629525"/>
                <a:gd name="connsiteY767" fmla="*/ 1757839 h 2362200"/>
                <a:gd name="connsiteX768" fmla="*/ 4893469 w 7629525"/>
                <a:gd name="connsiteY768" fmla="*/ 1757839 h 2362200"/>
                <a:gd name="connsiteX769" fmla="*/ 4893469 w 7629525"/>
                <a:gd name="connsiteY769" fmla="*/ 1770221 h 2362200"/>
                <a:gd name="connsiteX770" fmla="*/ 4885849 w 7629525"/>
                <a:gd name="connsiteY770" fmla="*/ 1770221 h 2362200"/>
                <a:gd name="connsiteX771" fmla="*/ 4885849 w 7629525"/>
                <a:gd name="connsiteY771" fmla="*/ 1778794 h 2362200"/>
                <a:gd name="connsiteX772" fmla="*/ 4893469 w 7629525"/>
                <a:gd name="connsiteY772" fmla="*/ 1778794 h 2362200"/>
                <a:gd name="connsiteX773" fmla="*/ 4893469 w 7629525"/>
                <a:gd name="connsiteY773" fmla="*/ 1791176 h 2362200"/>
                <a:gd name="connsiteX774" fmla="*/ 4885849 w 7629525"/>
                <a:gd name="connsiteY774" fmla="*/ 1791176 h 2362200"/>
                <a:gd name="connsiteX775" fmla="*/ 4885849 w 7629525"/>
                <a:gd name="connsiteY775" fmla="*/ 1799749 h 2362200"/>
                <a:gd name="connsiteX776" fmla="*/ 4893469 w 7629525"/>
                <a:gd name="connsiteY776" fmla="*/ 1799749 h 2362200"/>
                <a:gd name="connsiteX777" fmla="*/ 4893469 w 7629525"/>
                <a:gd name="connsiteY777" fmla="*/ 1812131 h 2362200"/>
                <a:gd name="connsiteX778" fmla="*/ 4885849 w 7629525"/>
                <a:gd name="connsiteY778" fmla="*/ 1812131 h 2362200"/>
                <a:gd name="connsiteX779" fmla="*/ 4885849 w 7629525"/>
                <a:gd name="connsiteY779" fmla="*/ 1820704 h 2362200"/>
                <a:gd name="connsiteX780" fmla="*/ 4893469 w 7629525"/>
                <a:gd name="connsiteY780" fmla="*/ 1820704 h 2362200"/>
                <a:gd name="connsiteX781" fmla="*/ 4893469 w 7629525"/>
                <a:gd name="connsiteY781" fmla="*/ 1833086 h 2362200"/>
                <a:gd name="connsiteX782" fmla="*/ 4885849 w 7629525"/>
                <a:gd name="connsiteY782" fmla="*/ 1833086 h 2362200"/>
                <a:gd name="connsiteX783" fmla="*/ 4885849 w 7629525"/>
                <a:gd name="connsiteY783" fmla="*/ 1841659 h 2362200"/>
                <a:gd name="connsiteX784" fmla="*/ 4893469 w 7629525"/>
                <a:gd name="connsiteY784" fmla="*/ 1841659 h 2362200"/>
                <a:gd name="connsiteX785" fmla="*/ 4893469 w 7629525"/>
                <a:gd name="connsiteY785" fmla="*/ 1854041 h 2362200"/>
                <a:gd name="connsiteX786" fmla="*/ 4885849 w 7629525"/>
                <a:gd name="connsiteY786" fmla="*/ 1854041 h 2362200"/>
                <a:gd name="connsiteX787" fmla="*/ 4885849 w 7629525"/>
                <a:gd name="connsiteY787" fmla="*/ 1862614 h 2362200"/>
                <a:gd name="connsiteX788" fmla="*/ 4893469 w 7629525"/>
                <a:gd name="connsiteY788" fmla="*/ 1862614 h 2362200"/>
                <a:gd name="connsiteX789" fmla="*/ 4893469 w 7629525"/>
                <a:gd name="connsiteY789" fmla="*/ 1874996 h 2362200"/>
                <a:gd name="connsiteX790" fmla="*/ 4885849 w 7629525"/>
                <a:gd name="connsiteY790" fmla="*/ 1874996 h 2362200"/>
                <a:gd name="connsiteX791" fmla="*/ 4885849 w 7629525"/>
                <a:gd name="connsiteY791" fmla="*/ 1883569 h 2362200"/>
                <a:gd name="connsiteX792" fmla="*/ 4893469 w 7629525"/>
                <a:gd name="connsiteY792" fmla="*/ 1883569 h 2362200"/>
                <a:gd name="connsiteX793" fmla="*/ 4893469 w 7629525"/>
                <a:gd name="connsiteY793" fmla="*/ 1895951 h 2362200"/>
                <a:gd name="connsiteX794" fmla="*/ 4885849 w 7629525"/>
                <a:gd name="connsiteY794" fmla="*/ 1895951 h 2362200"/>
                <a:gd name="connsiteX795" fmla="*/ 4885849 w 7629525"/>
                <a:gd name="connsiteY795" fmla="*/ 1904524 h 2362200"/>
                <a:gd name="connsiteX796" fmla="*/ 4893469 w 7629525"/>
                <a:gd name="connsiteY796" fmla="*/ 1904524 h 2362200"/>
                <a:gd name="connsiteX797" fmla="*/ 4893469 w 7629525"/>
                <a:gd name="connsiteY797" fmla="*/ 1916906 h 2362200"/>
                <a:gd name="connsiteX798" fmla="*/ 4885849 w 7629525"/>
                <a:gd name="connsiteY798" fmla="*/ 1916906 h 2362200"/>
                <a:gd name="connsiteX799" fmla="*/ 4885849 w 7629525"/>
                <a:gd name="connsiteY799" fmla="*/ 1925479 h 2362200"/>
                <a:gd name="connsiteX800" fmla="*/ 4893469 w 7629525"/>
                <a:gd name="connsiteY800" fmla="*/ 1925479 h 2362200"/>
                <a:gd name="connsiteX801" fmla="*/ 4893469 w 7629525"/>
                <a:gd name="connsiteY801" fmla="*/ 1937861 h 2362200"/>
                <a:gd name="connsiteX802" fmla="*/ 4885849 w 7629525"/>
                <a:gd name="connsiteY802" fmla="*/ 1937861 h 2362200"/>
                <a:gd name="connsiteX803" fmla="*/ 4885849 w 7629525"/>
                <a:gd name="connsiteY803" fmla="*/ 1946434 h 2362200"/>
                <a:gd name="connsiteX804" fmla="*/ 4893469 w 7629525"/>
                <a:gd name="connsiteY804" fmla="*/ 1946434 h 2362200"/>
                <a:gd name="connsiteX805" fmla="*/ 4893469 w 7629525"/>
                <a:gd name="connsiteY805" fmla="*/ 1958816 h 2362200"/>
                <a:gd name="connsiteX806" fmla="*/ 4885849 w 7629525"/>
                <a:gd name="connsiteY806" fmla="*/ 1958816 h 2362200"/>
                <a:gd name="connsiteX807" fmla="*/ 4885849 w 7629525"/>
                <a:gd name="connsiteY807" fmla="*/ 1967389 h 2362200"/>
                <a:gd name="connsiteX808" fmla="*/ 4893469 w 7629525"/>
                <a:gd name="connsiteY808" fmla="*/ 1967389 h 2362200"/>
                <a:gd name="connsiteX809" fmla="*/ 4893469 w 7629525"/>
                <a:gd name="connsiteY809" fmla="*/ 1979771 h 2362200"/>
                <a:gd name="connsiteX810" fmla="*/ 4885849 w 7629525"/>
                <a:gd name="connsiteY810" fmla="*/ 1979771 h 2362200"/>
                <a:gd name="connsiteX811" fmla="*/ 4885849 w 7629525"/>
                <a:gd name="connsiteY811" fmla="*/ 1988344 h 2362200"/>
                <a:gd name="connsiteX812" fmla="*/ 4893469 w 7629525"/>
                <a:gd name="connsiteY812" fmla="*/ 1988344 h 2362200"/>
                <a:gd name="connsiteX813" fmla="*/ 4893469 w 7629525"/>
                <a:gd name="connsiteY813" fmla="*/ 2000726 h 2362200"/>
                <a:gd name="connsiteX814" fmla="*/ 4885849 w 7629525"/>
                <a:gd name="connsiteY814" fmla="*/ 2000726 h 2362200"/>
                <a:gd name="connsiteX815" fmla="*/ 4885849 w 7629525"/>
                <a:gd name="connsiteY815" fmla="*/ 2009299 h 2362200"/>
                <a:gd name="connsiteX816" fmla="*/ 4893469 w 7629525"/>
                <a:gd name="connsiteY816" fmla="*/ 2009299 h 2362200"/>
                <a:gd name="connsiteX817" fmla="*/ 4893469 w 7629525"/>
                <a:gd name="connsiteY817" fmla="*/ 2021681 h 2362200"/>
                <a:gd name="connsiteX818" fmla="*/ 4885849 w 7629525"/>
                <a:gd name="connsiteY818" fmla="*/ 2021681 h 2362200"/>
                <a:gd name="connsiteX819" fmla="*/ 4885849 w 7629525"/>
                <a:gd name="connsiteY819" fmla="*/ 2030254 h 2362200"/>
                <a:gd name="connsiteX820" fmla="*/ 4893469 w 7629525"/>
                <a:gd name="connsiteY820" fmla="*/ 2030254 h 2362200"/>
                <a:gd name="connsiteX821" fmla="*/ 4893469 w 7629525"/>
                <a:gd name="connsiteY821" fmla="*/ 2042636 h 2362200"/>
                <a:gd name="connsiteX822" fmla="*/ 4885849 w 7629525"/>
                <a:gd name="connsiteY822" fmla="*/ 2042636 h 2362200"/>
                <a:gd name="connsiteX823" fmla="*/ 4885849 w 7629525"/>
                <a:gd name="connsiteY823" fmla="*/ 2051209 h 2362200"/>
                <a:gd name="connsiteX824" fmla="*/ 4893469 w 7629525"/>
                <a:gd name="connsiteY824" fmla="*/ 2051209 h 2362200"/>
                <a:gd name="connsiteX825" fmla="*/ 4893469 w 7629525"/>
                <a:gd name="connsiteY825" fmla="*/ 2063591 h 2362200"/>
                <a:gd name="connsiteX826" fmla="*/ 4885849 w 7629525"/>
                <a:gd name="connsiteY826" fmla="*/ 2063591 h 2362200"/>
                <a:gd name="connsiteX827" fmla="*/ 4885849 w 7629525"/>
                <a:gd name="connsiteY827" fmla="*/ 2072164 h 2362200"/>
                <a:gd name="connsiteX828" fmla="*/ 4893469 w 7629525"/>
                <a:gd name="connsiteY828" fmla="*/ 2072164 h 2362200"/>
                <a:gd name="connsiteX829" fmla="*/ 4893469 w 7629525"/>
                <a:gd name="connsiteY829" fmla="*/ 2084546 h 2362200"/>
                <a:gd name="connsiteX830" fmla="*/ 4885849 w 7629525"/>
                <a:gd name="connsiteY830" fmla="*/ 2084546 h 2362200"/>
                <a:gd name="connsiteX831" fmla="*/ 4885849 w 7629525"/>
                <a:gd name="connsiteY831" fmla="*/ 2093119 h 2362200"/>
                <a:gd name="connsiteX832" fmla="*/ 4893469 w 7629525"/>
                <a:gd name="connsiteY832" fmla="*/ 2093119 h 2362200"/>
                <a:gd name="connsiteX833" fmla="*/ 4893469 w 7629525"/>
                <a:gd name="connsiteY833" fmla="*/ 2105501 h 2362200"/>
                <a:gd name="connsiteX834" fmla="*/ 4885849 w 7629525"/>
                <a:gd name="connsiteY834" fmla="*/ 2105501 h 2362200"/>
                <a:gd name="connsiteX835" fmla="*/ 4885849 w 7629525"/>
                <a:gd name="connsiteY835" fmla="*/ 2114074 h 2362200"/>
                <a:gd name="connsiteX836" fmla="*/ 4893469 w 7629525"/>
                <a:gd name="connsiteY836" fmla="*/ 2114074 h 2362200"/>
                <a:gd name="connsiteX837" fmla="*/ 4893469 w 7629525"/>
                <a:gd name="connsiteY837" fmla="*/ 2126456 h 2362200"/>
                <a:gd name="connsiteX838" fmla="*/ 4885849 w 7629525"/>
                <a:gd name="connsiteY838" fmla="*/ 2126456 h 2362200"/>
                <a:gd name="connsiteX839" fmla="*/ 4885849 w 7629525"/>
                <a:gd name="connsiteY839" fmla="*/ 2135029 h 2362200"/>
                <a:gd name="connsiteX840" fmla="*/ 4893469 w 7629525"/>
                <a:gd name="connsiteY840" fmla="*/ 2135029 h 2362200"/>
                <a:gd name="connsiteX841" fmla="*/ 4893469 w 7629525"/>
                <a:gd name="connsiteY841" fmla="*/ 2147411 h 2362200"/>
                <a:gd name="connsiteX842" fmla="*/ 4885849 w 7629525"/>
                <a:gd name="connsiteY842" fmla="*/ 2147411 h 2362200"/>
                <a:gd name="connsiteX843" fmla="*/ 4885849 w 7629525"/>
                <a:gd name="connsiteY843" fmla="*/ 2155984 h 2362200"/>
                <a:gd name="connsiteX844" fmla="*/ 4893469 w 7629525"/>
                <a:gd name="connsiteY844" fmla="*/ 2155984 h 2362200"/>
                <a:gd name="connsiteX845" fmla="*/ 4893469 w 7629525"/>
                <a:gd name="connsiteY845" fmla="*/ 2168366 h 2362200"/>
                <a:gd name="connsiteX846" fmla="*/ 4885849 w 7629525"/>
                <a:gd name="connsiteY846" fmla="*/ 2168366 h 2362200"/>
                <a:gd name="connsiteX847" fmla="*/ 4885849 w 7629525"/>
                <a:gd name="connsiteY847" fmla="*/ 2176939 h 2362200"/>
                <a:gd name="connsiteX848" fmla="*/ 4893469 w 7629525"/>
                <a:gd name="connsiteY848" fmla="*/ 2176939 h 2362200"/>
                <a:gd name="connsiteX849" fmla="*/ 4893469 w 7629525"/>
                <a:gd name="connsiteY849" fmla="*/ 2189321 h 2362200"/>
                <a:gd name="connsiteX850" fmla="*/ 4885849 w 7629525"/>
                <a:gd name="connsiteY850" fmla="*/ 2189321 h 2362200"/>
                <a:gd name="connsiteX851" fmla="*/ 4885849 w 7629525"/>
                <a:gd name="connsiteY851" fmla="*/ 2196941 h 2362200"/>
                <a:gd name="connsiteX852" fmla="*/ 4678204 w 7629525"/>
                <a:gd name="connsiteY852" fmla="*/ 2196941 h 2362200"/>
                <a:gd name="connsiteX853" fmla="*/ 4678204 w 7629525"/>
                <a:gd name="connsiteY853" fmla="*/ 1193959 h 2362200"/>
                <a:gd name="connsiteX854" fmla="*/ 4657249 w 7629525"/>
                <a:gd name="connsiteY854" fmla="*/ 1193959 h 2362200"/>
                <a:gd name="connsiteX855" fmla="*/ 4657249 w 7629525"/>
                <a:gd name="connsiteY855" fmla="*/ 1178719 h 2362200"/>
                <a:gd name="connsiteX856" fmla="*/ 4541044 w 7629525"/>
                <a:gd name="connsiteY856" fmla="*/ 1178719 h 2362200"/>
                <a:gd name="connsiteX857" fmla="*/ 4541044 w 7629525"/>
                <a:gd name="connsiteY857" fmla="*/ 2203609 h 2362200"/>
                <a:gd name="connsiteX858" fmla="*/ 4407694 w 7629525"/>
                <a:gd name="connsiteY858" fmla="*/ 2203609 h 2362200"/>
                <a:gd name="connsiteX859" fmla="*/ 4407694 w 7629525"/>
                <a:gd name="connsiteY859" fmla="*/ 1636871 h 2362200"/>
                <a:gd name="connsiteX860" fmla="*/ 4416266 w 7629525"/>
                <a:gd name="connsiteY860" fmla="*/ 1636871 h 2362200"/>
                <a:gd name="connsiteX861" fmla="*/ 4416266 w 7629525"/>
                <a:gd name="connsiteY861" fmla="*/ 1625441 h 2362200"/>
                <a:gd name="connsiteX862" fmla="*/ 4407694 w 7629525"/>
                <a:gd name="connsiteY862" fmla="*/ 1625441 h 2362200"/>
                <a:gd name="connsiteX863" fmla="*/ 4389597 w 7629525"/>
                <a:gd name="connsiteY863" fmla="*/ 1625441 h 2362200"/>
                <a:gd name="connsiteX864" fmla="*/ 4389597 w 7629525"/>
                <a:gd name="connsiteY864" fmla="*/ 1587341 h 2362200"/>
                <a:gd name="connsiteX865" fmla="*/ 4402931 w 7629525"/>
                <a:gd name="connsiteY865" fmla="*/ 1587341 h 2362200"/>
                <a:gd name="connsiteX866" fmla="*/ 4402931 w 7629525"/>
                <a:gd name="connsiteY866" fmla="*/ 1575911 h 2362200"/>
                <a:gd name="connsiteX867" fmla="*/ 4362926 w 7629525"/>
                <a:gd name="connsiteY867" fmla="*/ 1575911 h 2362200"/>
                <a:gd name="connsiteX868" fmla="*/ 4319112 w 7629525"/>
                <a:gd name="connsiteY868" fmla="*/ 1487329 h 2362200"/>
                <a:gd name="connsiteX869" fmla="*/ 4167664 w 7629525"/>
                <a:gd name="connsiteY869" fmla="*/ 1487329 h 2362200"/>
                <a:gd name="connsiteX870" fmla="*/ 4123849 w 7629525"/>
                <a:gd name="connsiteY870" fmla="*/ 1576864 h 2362200"/>
                <a:gd name="connsiteX871" fmla="*/ 4083844 w 7629525"/>
                <a:gd name="connsiteY871" fmla="*/ 1576864 h 2362200"/>
                <a:gd name="connsiteX872" fmla="*/ 4083844 w 7629525"/>
                <a:gd name="connsiteY872" fmla="*/ 1588294 h 2362200"/>
                <a:gd name="connsiteX873" fmla="*/ 4097179 w 7629525"/>
                <a:gd name="connsiteY873" fmla="*/ 1588294 h 2362200"/>
                <a:gd name="connsiteX874" fmla="*/ 4097179 w 7629525"/>
                <a:gd name="connsiteY874" fmla="*/ 1625441 h 2362200"/>
                <a:gd name="connsiteX875" fmla="*/ 4079081 w 7629525"/>
                <a:gd name="connsiteY875" fmla="*/ 1625441 h 2362200"/>
                <a:gd name="connsiteX876" fmla="*/ 4070509 w 7629525"/>
                <a:gd name="connsiteY876" fmla="*/ 1625441 h 2362200"/>
                <a:gd name="connsiteX877" fmla="*/ 4070509 w 7629525"/>
                <a:gd name="connsiteY877" fmla="*/ 1636871 h 2362200"/>
                <a:gd name="connsiteX878" fmla="*/ 4079081 w 7629525"/>
                <a:gd name="connsiteY878" fmla="*/ 1636871 h 2362200"/>
                <a:gd name="connsiteX879" fmla="*/ 4079081 w 7629525"/>
                <a:gd name="connsiteY879" fmla="*/ 2203609 h 2362200"/>
                <a:gd name="connsiteX880" fmla="*/ 3952399 w 7629525"/>
                <a:gd name="connsiteY880" fmla="*/ 2203609 h 2362200"/>
                <a:gd name="connsiteX881" fmla="*/ 3952399 w 7629525"/>
                <a:gd name="connsiteY881" fmla="*/ 2186464 h 2362200"/>
                <a:gd name="connsiteX882" fmla="*/ 3947636 w 7629525"/>
                <a:gd name="connsiteY882" fmla="*/ 2186464 h 2362200"/>
                <a:gd name="connsiteX883" fmla="*/ 3943826 w 7629525"/>
                <a:gd name="connsiteY883" fmla="*/ 2075021 h 2362200"/>
                <a:gd name="connsiteX884" fmla="*/ 3953351 w 7629525"/>
                <a:gd name="connsiteY884" fmla="*/ 2075021 h 2362200"/>
                <a:gd name="connsiteX885" fmla="*/ 3958114 w 7629525"/>
                <a:gd name="connsiteY885" fmla="*/ 2055971 h 2362200"/>
                <a:gd name="connsiteX886" fmla="*/ 3940969 w 7629525"/>
                <a:gd name="connsiteY886" fmla="*/ 2055971 h 2362200"/>
                <a:gd name="connsiteX887" fmla="*/ 3936206 w 7629525"/>
                <a:gd name="connsiteY887" fmla="*/ 1923574 h 2362200"/>
                <a:gd name="connsiteX888" fmla="*/ 3948589 w 7629525"/>
                <a:gd name="connsiteY888" fmla="*/ 1923574 h 2362200"/>
                <a:gd name="connsiteX889" fmla="*/ 3953351 w 7629525"/>
                <a:gd name="connsiteY889" fmla="*/ 1904524 h 2362200"/>
                <a:gd name="connsiteX890" fmla="*/ 3936206 w 7629525"/>
                <a:gd name="connsiteY890" fmla="*/ 1904524 h 2362200"/>
                <a:gd name="connsiteX891" fmla="*/ 3932396 w 7629525"/>
                <a:gd name="connsiteY891" fmla="*/ 1808321 h 2362200"/>
                <a:gd name="connsiteX892" fmla="*/ 3946684 w 7629525"/>
                <a:gd name="connsiteY892" fmla="*/ 1808321 h 2362200"/>
                <a:gd name="connsiteX893" fmla="*/ 3951446 w 7629525"/>
                <a:gd name="connsiteY893" fmla="*/ 1789271 h 2362200"/>
                <a:gd name="connsiteX894" fmla="*/ 3932396 w 7629525"/>
                <a:gd name="connsiteY894" fmla="*/ 1789271 h 2362200"/>
                <a:gd name="connsiteX895" fmla="*/ 3929539 w 7629525"/>
                <a:gd name="connsiteY895" fmla="*/ 1713071 h 2362200"/>
                <a:gd name="connsiteX896" fmla="*/ 3942874 w 7629525"/>
                <a:gd name="connsiteY896" fmla="*/ 1713071 h 2362200"/>
                <a:gd name="connsiteX897" fmla="*/ 3947636 w 7629525"/>
                <a:gd name="connsiteY897" fmla="*/ 1694021 h 2362200"/>
                <a:gd name="connsiteX898" fmla="*/ 3928586 w 7629525"/>
                <a:gd name="connsiteY898" fmla="*/ 1694021 h 2362200"/>
                <a:gd name="connsiteX899" fmla="*/ 3926681 w 7629525"/>
                <a:gd name="connsiteY899" fmla="*/ 1638776 h 2362200"/>
                <a:gd name="connsiteX900" fmla="*/ 3938111 w 7629525"/>
                <a:gd name="connsiteY900" fmla="*/ 1638776 h 2362200"/>
                <a:gd name="connsiteX901" fmla="*/ 3941921 w 7629525"/>
                <a:gd name="connsiteY901" fmla="*/ 1619726 h 2362200"/>
                <a:gd name="connsiteX902" fmla="*/ 3925729 w 7629525"/>
                <a:gd name="connsiteY902" fmla="*/ 1619726 h 2362200"/>
                <a:gd name="connsiteX903" fmla="*/ 3924776 w 7629525"/>
                <a:gd name="connsiteY903" fmla="*/ 1587341 h 2362200"/>
                <a:gd name="connsiteX904" fmla="*/ 3935254 w 7629525"/>
                <a:gd name="connsiteY904" fmla="*/ 1587341 h 2362200"/>
                <a:gd name="connsiteX905" fmla="*/ 3939064 w 7629525"/>
                <a:gd name="connsiteY905" fmla="*/ 1568291 h 2362200"/>
                <a:gd name="connsiteX906" fmla="*/ 3923824 w 7629525"/>
                <a:gd name="connsiteY906" fmla="*/ 1568291 h 2362200"/>
                <a:gd name="connsiteX907" fmla="*/ 3922871 w 7629525"/>
                <a:gd name="connsiteY907" fmla="*/ 1545431 h 2362200"/>
                <a:gd name="connsiteX908" fmla="*/ 3932396 w 7629525"/>
                <a:gd name="connsiteY908" fmla="*/ 1545431 h 2362200"/>
                <a:gd name="connsiteX909" fmla="*/ 3936206 w 7629525"/>
                <a:gd name="connsiteY909" fmla="*/ 1528286 h 2362200"/>
                <a:gd name="connsiteX910" fmla="*/ 3921919 w 7629525"/>
                <a:gd name="connsiteY910" fmla="*/ 1528286 h 2362200"/>
                <a:gd name="connsiteX911" fmla="*/ 3920966 w 7629525"/>
                <a:gd name="connsiteY911" fmla="*/ 1511141 h 2362200"/>
                <a:gd name="connsiteX912" fmla="*/ 3930491 w 7629525"/>
                <a:gd name="connsiteY912" fmla="*/ 1511141 h 2362200"/>
                <a:gd name="connsiteX913" fmla="*/ 3934301 w 7629525"/>
                <a:gd name="connsiteY913" fmla="*/ 1494949 h 2362200"/>
                <a:gd name="connsiteX914" fmla="*/ 3920014 w 7629525"/>
                <a:gd name="connsiteY914" fmla="*/ 1494949 h 2362200"/>
                <a:gd name="connsiteX915" fmla="*/ 3919061 w 7629525"/>
                <a:gd name="connsiteY915" fmla="*/ 1479709 h 2362200"/>
                <a:gd name="connsiteX916" fmla="*/ 3928586 w 7629525"/>
                <a:gd name="connsiteY916" fmla="*/ 1479709 h 2362200"/>
                <a:gd name="connsiteX917" fmla="*/ 3932396 w 7629525"/>
                <a:gd name="connsiteY917" fmla="*/ 1465421 h 2362200"/>
                <a:gd name="connsiteX918" fmla="*/ 3918109 w 7629525"/>
                <a:gd name="connsiteY918" fmla="*/ 1465421 h 2362200"/>
                <a:gd name="connsiteX919" fmla="*/ 3918109 w 7629525"/>
                <a:gd name="connsiteY919" fmla="*/ 1456849 h 2362200"/>
                <a:gd name="connsiteX920" fmla="*/ 3927634 w 7629525"/>
                <a:gd name="connsiteY920" fmla="*/ 1456849 h 2362200"/>
                <a:gd name="connsiteX921" fmla="*/ 3931444 w 7629525"/>
                <a:gd name="connsiteY921" fmla="*/ 1444466 h 2362200"/>
                <a:gd name="connsiteX922" fmla="*/ 3918109 w 7629525"/>
                <a:gd name="connsiteY922" fmla="*/ 1444466 h 2362200"/>
                <a:gd name="connsiteX923" fmla="*/ 3918109 w 7629525"/>
                <a:gd name="connsiteY923" fmla="*/ 1434941 h 2362200"/>
                <a:gd name="connsiteX924" fmla="*/ 3925729 w 7629525"/>
                <a:gd name="connsiteY924" fmla="*/ 1434941 h 2362200"/>
                <a:gd name="connsiteX925" fmla="*/ 3929539 w 7629525"/>
                <a:gd name="connsiteY925" fmla="*/ 1422559 h 2362200"/>
                <a:gd name="connsiteX926" fmla="*/ 3917156 w 7629525"/>
                <a:gd name="connsiteY926" fmla="*/ 1422559 h 2362200"/>
                <a:gd name="connsiteX927" fmla="*/ 3917156 w 7629525"/>
                <a:gd name="connsiteY927" fmla="*/ 1412081 h 2362200"/>
                <a:gd name="connsiteX928" fmla="*/ 3924776 w 7629525"/>
                <a:gd name="connsiteY928" fmla="*/ 1412081 h 2362200"/>
                <a:gd name="connsiteX929" fmla="*/ 3928586 w 7629525"/>
                <a:gd name="connsiteY929" fmla="*/ 1400651 h 2362200"/>
                <a:gd name="connsiteX930" fmla="*/ 3917156 w 7629525"/>
                <a:gd name="connsiteY930" fmla="*/ 1400651 h 2362200"/>
                <a:gd name="connsiteX931" fmla="*/ 3917156 w 7629525"/>
                <a:gd name="connsiteY931" fmla="*/ 1390174 h 2362200"/>
                <a:gd name="connsiteX932" fmla="*/ 3921919 w 7629525"/>
                <a:gd name="connsiteY932" fmla="*/ 1390174 h 2362200"/>
                <a:gd name="connsiteX933" fmla="*/ 3925729 w 7629525"/>
                <a:gd name="connsiteY933" fmla="*/ 1377791 h 2362200"/>
                <a:gd name="connsiteX934" fmla="*/ 3917156 w 7629525"/>
                <a:gd name="connsiteY934" fmla="*/ 1377791 h 2362200"/>
                <a:gd name="connsiteX935" fmla="*/ 3917156 w 7629525"/>
                <a:gd name="connsiteY935" fmla="*/ 1370171 h 2362200"/>
                <a:gd name="connsiteX936" fmla="*/ 3900011 w 7629525"/>
                <a:gd name="connsiteY936" fmla="*/ 1370171 h 2362200"/>
                <a:gd name="connsiteX937" fmla="*/ 3900011 w 7629525"/>
                <a:gd name="connsiteY937" fmla="*/ 1357789 h 2362200"/>
                <a:gd name="connsiteX938" fmla="*/ 3893344 w 7629525"/>
                <a:gd name="connsiteY938" fmla="*/ 1357789 h 2362200"/>
                <a:gd name="connsiteX939" fmla="*/ 3893344 w 7629525"/>
                <a:gd name="connsiteY939" fmla="*/ 1349216 h 2362200"/>
                <a:gd name="connsiteX940" fmla="*/ 3888581 w 7629525"/>
                <a:gd name="connsiteY940" fmla="*/ 1349216 h 2362200"/>
                <a:gd name="connsiteX941" fmla="*/ 3888581 w 7629525"/>
                <a:gd name="connsiteY941" fmla="*/ 1336834 h 2362200"/>
                <a:gd name="connsiteX942" fmla="*/ 3884771 w 7629525"/>
                <a:gd name="connsiteY942" fmla="*/ 1336834 h 2362200"/>
                <a:gd name="connsiteX943" fmla="*/ 3884771 w 7629525"/>
                <a:gd name="connsiteY943" fmla="*/ 1329214 h 2362200"/>
                <a:gd name="connsiteX944" fmla="*/ 3869531 w 7629525"/>
                <a:gd name="connsiteY944" fmla="*/ 1329214 h 2362200"/>
                <a:gd name="connsiteX945" fmla="*/ 3869531 w 7629525"/>
                <a:gd name="connsiteY945" fmla="*/ 1313021 h 2362200"/>
                <a:gd name="connsiteX946" fmla="*/ 3862864 w 7629525"/>
                <a:gd name="connsiteY946" fmla="*/ 1313021 h 2362200"/>
                <a:gd name="connsiteX947" fmla="*/ 3862864 w 7629525"/>
                <a:gd name="connsiteY947" fmla="*/ 1298734 h 2362200"/>
                <a:gd name="connsiteX948" fmla="*/ 3866674 w 7629525"/>
                <a:gd name="connsiteY948" fmla="*/ 1298734 h 2362200"/>
                <a:gd name="connsiteX949" fmla="*/ 3866674 w 7629525"/>
                <a:gd name="connsiteY949" fmla="*/ 1288256 h 2362200"/>
                <a:gd name="connsiteX950" fmla="*/ 3862864 w 7629525"/>
                <a:gd name="connsiteY950" fmla="*/ 1288256 h 2362200"/>
                <a:gd name="connsiteX951" fmla="*/ 3862864 w 7629525"/>
                <a:gd name="connsiteY951" fmla="*/ 1274921 h 2362200"/>
                <a:gd name="connsiteX952" fmla="*/ 3854291 w 7629525"/>
                <a:gd name="connsiteY952" fmla="*/ 1274921 h 2362200"/>
                <a:gd name="connsiteX953" fmla="*/ 3854291 w 7629525"/>
                <a:gd name="connsiteY953" fmla="*/ 1224439 h 2362200"/>
                <a:gd name="connsiteX954" fmla="*/ 3844766 w 7629525"/>
                <a:gd name="connsiteY954" fmla="*/ 1224439 h 2362200"/>
                <a:gd name="connsiteX955" fmla="*/ 3844766 w 7629525"/>
                <a:gd name="connsiteY955" fmla="*/ 1274921 h 2362200"/>
                <a:gd name="connsiteX956" fmla="*/ 3836194 w 7629525"/>
                <a:gd name="connsiteY956" fmla="*/ 1274921 h 2362200"/>
                <a:gd name="connsiteX957" fmla="*/ 3836194 w 7629525"/>
                <a:gd name="connsiteY957" fmla="*/ 1288256 h 2362200"/>
                <a:gd name="connsiteX958" fmla="*/ 3832384 w 7629525"/>
                <a:gd name="connsiteY958" fmla="*/ 1288256 h 2362200"/>
                <a:gd name="connsiteX959" fmla="*/ 3832384 w 7629525"/>
                <a:gd name="connsiteY959" fmla="*/ 1298734 h 2362200"/>
                <a:gd name="connsiteX960" fmla="*/ 3836194 w 7629525"/>
                <a:gd name="connsiteY960" fmla="*/ 1298734 h 2362200"/>
                <a:gd name="connsiteX961" fmla="*/ 3836194 w 7629525"/>
                <a:gd name="connsiteY961" fmla="*/ 1313021 h 2362200"/>
                <a:gd name="connsiteX962" fmla="*/ 3829526 w 7629525"/>
                <a:gd name="connsiteY962" fmla="*/ 1313021 h 2362200"/>
                <a:gd name="connsiteX963" fmla="*/ 3829526 w 7629525"/>
                <a:gd name="connsiteY963" fmla="*/ 1329214 h 2362200"/>
                <a:gd name="connsiteX964" fmla="*/ 3814286 w 7629525"/>
                <a:gd name="connsiteY964" fmla="*/ 1329214 h 2362200"/>
                <a:gd name="connsiteX965" fmla="*/ 3814286 w 7629525"/>
                <a:gd name="connsiteY965" fmla="*/ 1336834 h 2362200"/>
                <a:gd name="connsiteX966" fmla="*/ 3810476 w 7629525"/>
                <a:gd name="connsiteY966" fmla="*/ 1336834 h 2362200"/>
                <a:gd name="connsiteX967" fmla="*/ 3810476 w 7629525"/>
                <a:gd name="connsiteY967" fmla="*/ 1349216 h 2362200"/>
                <a:gd name="connsiteX968" fmla="*/ 3805714 w 7629525"/>
                <a:gd name="connsiteY968" fmla="*/ 1349216 h 2362200"/>
                <a:gd name="connsiteX969" fmla="*/ 3805714 w 7629525"/>
                <a:gd name="connsiteY969" fmla="*/ 1357789 h 2362200"/>
                <a:gd name="connsiteX970" fmla="*/ 3799999 w 7629525"/>
                <a:gd name="connsiteY970" fmla="*/ 1357789 h 2362200"/>
                <a:gd name="connsiteX971" fmla="*/ 3799999 w 7629525"/>
                <a:gd name="connsiteY971" fmla="*/ 1370171 h 2362200"/>
                <a:gd name="connsiteX972" fmla="*/ 3782854 w 7629525"/>
                <a:gd name="connsiteY972" fmla="*/ 1370171 h 2362200"/>
                <a:gd name="connsiteX973" fmla="*/ 3782854 w 7629525"/>
                <a:gd name="connsiteY973" fmla="*/ 1377791 h 2362200"/>
                <a:gd name="connsiteX974" fmla="*/ 3774281 w 7629525"/>
                <a:gd name="connsiteY974" fmla="*/ 1377791 h 2362200"/>
                <a:gd name="connsiteX975" fmla="*/ 3778091 w 7629525"/>
                <a:gd name="connsiteY975" fmla="*/ 1390174 h 2362200"/>
                <a:gd name="connsiteX976" fmla="*/ 3782854 w 7629525"/>
                <a:gd name="connsiteY976" fmla="*/ 1390174 h 2362200"/>
                <a:gd name="connsiteX977" fmla="*/ 3782854 w 7629525"/>
                <a:gd name="connsiteY977" fmla="*/ 1400651 h 2362200"/>
                <a:gd name="connsiteX978" fmla="*/ 3769519 w 7629525"/>
                <a:gd name="connsiteY978" fmla="*/ 1400651 h 2362200"/>
                <a:gd name="connsiteX979" fmla="*/ 3773329 w 7629525"/>
                <a:gd name="connsiteY979" fmla="*/ 1412081 h 2362200"/>
                <a:gd name="connsiteX980" fmla="*/ 3780949 w 7629525"/>
                <a:gd name="connsiteY980" fmla="*/ 1412081 h 2362200"/>
                <a:gd name="connsiteX981" fmla="*/ 3780949 w 7629525"/>
                <a:gd name="connsiteY981" fmla="*/ 1422559 h 2362200"/>
                <a:gd name="connsiteX982" fmla="*/ 3769519 w 7629525"/>
                <a:gd name="connsiteY982" fmla="*/ 1422559 h 2362200"/>
                <a:gd name="connsiteX983" fmla="*/ 3773329 w 7629525"/>
                <a:gd name="connsiteY983" fmla="*/ 1434941 h 2362200"/>
                <a:gd name="connsiteX984" fmla="*/ 3780949 w 7629525"/>
                <a:gd name="connsiteY984" fmla="*/ 1434941 h 2362200"/>
                <a:gd name="connsiteX985" fmla="*/ 3780949 w 7629525"/>
                <a:gd name="connsiteY985" fmla="*/ 1444466 h 2362200"/>
                <a:gd name="connsiteX986" fmla="*/ 3767614 w 7629525"/>
                <a:gd name="connsiteY986" fmla="*/ 1444466 h 2362200"/>
                <a:gd name="connsiteX987" fmla="*/ 3771424 w 7629525"/>
                <a:gd name="connsiteY987" fmla="*/ 1456849 h 2362200"/>
                <a:gd name="connsiteX988" fmla="*/ 3780949 w 7629525"/>
                <a:gd name="connsiteY988" fmla="*/ 1456849 h 2362200"/>
                <a:gd name="connsiteX989" fmla="*/ 3780949 w 7629525"/>
                <a:gd name="connsiteY989" fmla="*/ 1465421 h 2362200"/>
                <a:gd name="connsiteX990" fmla="*/ 3766661 w 7629525"/>
                <a:gd name="connsiteY990" fmla="*/ 1465421 h 2362200"/>
                <a:gd name="connsiteX991" fmla="*/ 3770471 w 7629525"/>
                <a:gd name="connsiteY991" fmla="*/ 1479709 h 2362200"/>
                <a:gd name="connsiteX992" fmla="*/ 3779996 w 7629525"/>
                <a:gd name="connsiteY992" fmla="*/ 1479709 h 2362200"/>
                <a:gd name="connsiteX993" fmla="*/ 3779044 w 7629525"/>
                <a:gd name="connsiteY993" fmla="*/ 1494949 h 2362200"/>
                <a:gd name="connsiteX994" fmla="*/ 3764756 w 7629525"/>
                <a:gd name="connsiteY994" fmla="*/ 1494949 h 2362200"/>
                <a:gd name="connsiteX995" fmla="*/ 3768566 w 7629525"/>
                <a:gd name="connsiteY995" fmla="*/ 1511141 h 2362200"/>
                <a:gd name="connsiteX996" fmla="*/ 3778091 w 7629525"/>
                <a:gd name="connsiteY996" fmla="*/ 1511141 h 2362200"/>
                <a:gd name="connsiteX997" fmla="*/ 3777139 w 7629525"/>
                <a:gd name="connsiteY997" fmla="*/ 1528286 h 2362200"/>
                <a:gd name="connsiteX998" fmla="*/ 3762851 w 7629525"/>
                <a:gd name="connsiteY998" fmla="*/ 1528286 h 2362200"/>
                <a:gd name="connsiteX999" fmla="*/ 3766661 w 7629525"/>
                <a:gd name="connsiteY999" fmla="*/ 1545431 h 2362200"/>
                <a:gd name="connsiteX1000" fmla="*/ 3776186 w 7629525"/>
                <a:gd name="connsiteY1000" fmla="*/ 1545431 h 2362200"/>
                <a:gd name="connsiteX1001" fmla="*/ 3775234 w 7629525"/>
                <a:gd name="connsiteY1001" fmla="*/ 1568291 h 2362200"/>
                <a:gd name="connsiteX1002" fmla="*/ 3759994 w 7629525"/>
                <a:gd name="connsiteY1002" fmla="*/ 1568291 h 2362200"/>
                <a:gd name="connsiteX1003" fmla="*/ 3763804 w 7629525"/>
                <a:gd name="connsiteY1003" fmla="*/ 1587341 h 2362200"/>
                <a:gd name="connsiteX1004" fmla="*/ 3774281 w 7629525"/>
                <a:gd name="connsiteY1004" fmla="*/ 1587341 h 2362200"/>
                <a:gd name="connsiteX1005" fmla="*/ 3773329 w 7629525"/>
                <a:gd name="connsiteY1005" fmla="*/ 1619726 h 2362200"/>
                <a:gd name="connsiteX1006" fmla="*/ 3757136 w 7629525"/>
                <a:gd name="connsiteY1006" fmla="*/ 1619726 h 2362200"/>
                <a:gd name="connsiteX1007" fmla="*/ 3760946 w 7629525"/>
                <a:gd name="connsiteY1007" fmla="*/ 1638776 h 2362200"/>
                <a:gd name="connsiteX1008" fmla="*/ 3772376 w 7629525"/>
                <a:gd name="connsiteY1008" fmla="*/ 1638776 h 2362200"/>
                <a:gd name="connsiteX1009" fmla="*/ 3770471 w 7629525"/>
                <a:gd name="connsiteY1009" fmla="*/ 1694021 h 2362200"/>
                <a:gd name="connsiteX1010" fmla="*/ 3751421 w 7629525"/>
                <a:gd name="connsiteY1010" fmla="*/ 1694021 h 2362200"/>
                <a:gd name="connsiteX1011" fmla="*/ 3756184 w 7629525"/>
                <a:gd name="connsiteY1011" fmla="*/ 1713071 h 2362200"/>
                <a:gd name="connsiteX1012" fmla="*/ 3769519 w 7629525"/>
                <a:gd name="connsiteY1012" fmla="*/ 1713071 h 2362200"/>
                <a:gd name="connsiteX1013" fmla="*/ 3766661 w 7629525"/>
                <a:gd name="connsiteY1013" fmla="*/ 1789271 h 2362200"/>
                <a:gd name="connsiteX1014" fmla="*/ 3747611 w 7629525"/>
                <a:gd name="connsiteY1014" fmla="*/ 1789271 h 2362200"/>
                <a:gd name="connsiteX1015" fmla="*/ 3752374 w 7629525"/>
                <a:gd name="connsiteY1015" fmla="*/ 1808321 h 2362200"/>
                <a:gd name="connsiteX1016" fmla="*/ 3766661 w 7629525"/>
                <a:gd name="connsiteY1016" fmla="*/ 1808321 h 2362200"/>
                <a:gd name="connsiteX1017" fmla="*/ 3762851 w 7629525"/>
                <a:gd name="connsiteY1017" fmla="*/ 1904524 h 2362200"/>
                <a:gd name="connsiteX1018" fmla="*/ 3746659 w 7629525"/>
                <a:gd name="connsiteY1018" fmla="*/ 1904524 h 2362200"/>
                <a:gd name="connsiteX1019" fmla="*/ 3746659 w 7629525"/>
                <a:gd name="connsiteY1019" fmla="*/ 1152049 h 2362200"/>
                <a:gd name="connsiteX1020" fmla="*/ 3554254 w 7629525"/>
                <a:gd name="connsiteY1020" fmla="*/ 1152049 h 2362200"/>
                <a:gd name="connsiteX1021" fmla="*/ 3554254 w 7629525"/>
                <a:gd name="connsiteY1021" fmla="*/ 2203609 h 2362200"/>
                <a:gd name="connsiteX1022" fmla="*/ 3468529 w 7629525"/>
                <a:gd name="connsiteY1022" fmla="*/ 2203609 h 2362200"/>
                <a:gd name="connsiteX1023" fmla="*/ 3468529 w 7629525"/>
                <a:gd name="connsiteY1023" fmla="*/ 2149316 h 2362200"/>
                <a:gd name="connsiteX1024" fmla="*/ 3453289 w 7629525"/>
                <a:gd name="connsiteY1024" fmla="*/ 2149316 h 2362200"/>
                <a:gd name="connsiteX1025" fmla="*/ 3453289 w 7629525"/>
                <a:gd name="connsiteY1025" fmla="*/ 2135981 h 2362200"/>
                <a:gd name="connsiteX1026" fmla="*/ 3462814 w 7629525"/>
                <a:gd name="connsiteY1026" fmla="*/ 2135981 h 2362200"/>
                <a:gd name="connsiteX1027" fmla="*/ 3462814 w 7629525"/>
                <a:gd name="connsiteY1027" fmla="*/ 2127409 h 2362200"/>
                <a:gd name="connsiteX1028" fmla="*/ 3453289 w 7629525"/>
                <a:gd name="connsiteY1028" fmla="*/ 2127409 h 2362200"/>
                <a:gd name="connsiteX1029" fmla="*/ 3453289 w 7629525"/>
                <a:gd name="connsiteY1029" fmla="*/ 2114074 h 2362200"/>
                <a:gd name="connsiteX1030" fmla="*/ 3462814 w 7629525"/>
                <a:gd name="connsiteY1030" fmla="*/ 2114074 h 2362200"/>
                <a:gd name="connsiteX1031" fmla="*/ 3462814 w 7629525"/>
                <a:gd name="connsiteY1031" fmla="*/ 2105501 h 2362200"/>
                <a:gd name="connsiteX1032" fmla="*/ 3453289 w 7629525"/>
                <a:gd name="connsiteY1032" fmla="*/ 2105501 h 2362200"/>
                <a:gd name="connsiteX1033" fmla="*/ 3453289 w 7629525"/>
                <a:gd name="connsiteY1033" fmla="*/ 2101691 h 2362200"/>
                <a:gd name="connsiteX1034" fmla="*/ 3439954 w 7629525"/>
                <a:gd name="connsiteY1034" fmla="*/ 2101691 h 2362200"/>
                <a:gd name="connsiteX1035" fmla="*/ 3439954 w 7629525"/>
                <a:gd name="connsiteY1035" fmla="*/ 2091214 h 2362200"/>
                <a:gd name="connsiteX1036" fmla="*/ 3410426 w 7629525"/>
                <a:gd name="connsiteY1036" fmla="*/ 2091214 h 2362200"/>
                <a:gd name="connsiteX1037" fmla="*/ 3447574 w 7629525"/>
                <a:gd name="connsiteY1037" fmla="*/ 2004536 h 2362200"/>
                <a:gd name="connsiteX1038" fmla="*/ 3299936 w 7629525"/>
                <a:gd name="connsiteY1038" fmla="*/ 1869281 h 2362200"/>
                <a:gd name="connsiteX1039" fmla="*/ 3299936 w 7629525"/>
                <a:gd name="connsiteY1039" fmla="*/ 1859756 h 2362200"/>
                <a:gd name="connsiteX1040" fmla="*/ 3267551 w 7629525"/>
                <a:gd name="connsiteY1040" fmla="*/ 1859756 h 2362200"/>
                <a:gd name="connsiteX1041" fmla="*/ 3267551 w 7629525"/>
                <a:gd name="connsiteY1041" fmla="*/ 1869281 h 2362200"/>
                <a:gd name="connsiteX1042" fmla="*/ 3119914 w 7629525"/>
                <a:gd name="connsiteY1042" fmla="*/ 2004536 h 2362200"/>
                <a:gd name="connsiteX1043" fmla="*/ 3157061 w 7629525"/>
                <a:gd name="connsiteY1043" fmla="*/ 2091214 h 2362200"/>
                <a:gd name="connsiteX1044" fmla="*/ 3127534 w 7629525"/>
                <a:gd name="connsiteY1044" fmla="*/ 2091214 h 2362200"/>
                <a:gd name="connsiteX1045" fmla="*/ 3127534 w 7629525"/>
                <a:gd name="connsiteY1045" fmla="*/ 2101691 h 2362200"/>
                <a:gd name="connsiteX1046" fmla="*/ 3114199 w 7629525"/>
                <a:gd name="connsiteY1046" fmla="*/ 2101691 h 2362200"/>
                <a:gd name="connsiteX1047" fmla="*/ 3114199 w 7629525"/>
                <a:gd name="connsiteY1047" fmla="*/ 2105501 h 2362200"/>
                <a:gd name="connsiteX1048" fmla="*/ 3104674 w 7629525"/>
                <a:gd name="connsiteY1048" fmla="*/ 2105501 h 2362200"/>
                <a:gd name="connsiteX1049" fmla="*/ 3104674 w 7629525"/>
                <a:gd name="connsiteY1049" fmla="*/ 2114074 h 2362200"/>
                <a:gd name="connsiteX1050" fmla="*/ 3114199 w 7629525"/>
                <a:gd name="connsiteY1050" fmla="*/ 2114074 h 2362200"/>
                <a:gd name="connsiteX1051" fmla="*/ 3114199 w 7629525"/>
                <a:gd name="connsiteY1051" fmla="*/ 2127409 h 2362200"/>
                <a:gd name="connsiteX1052" fmla="*/ 3104674 w 7629525"/>
                <a:gd name="connsiteY1052" fmla="*/ 2127409 h 2362200"/>
                <a:gd name="connsiteX1053" fmla="*/ 3104674 w 7629525"/>
                <a:gd name="connsiteY1053" fmla="*/ 2135981 h 2362200"/>
                <a:gd name="connsiteX1054" fmla="*/ 3114199 w 7629525"/>
                <a:gd name="connsiteY1054" fmla="*/ 2135981 h 2362200"/>
                <a:gd name="connsiteX1055" fmla="*/ 3114199 w 7629525"/>
                <a:gd name="connsiteY1055" fmla="*/ 2149316 h 2362200"/>
                <a:gd name="connsiteX1056" fmla="*/ 3102769 w 7629525"/>
                <a:gd name="connsiteY1056" fmla="*/ 2149316 h 2362200"/>
                <a:gd name="connsiteX1057" fmla="*/ 3102769 w 7629525"/>
                <a:gd name="connsiteY1057" fmla="*/ 1848326 h 2362200"/>
                <a:gd name="connsiteX1058" fmla="*/ 2959894 w 7629525"/>
                <a:gd name="connsiteY1058" fmla="*/ 1848326 h 2362200"/>
                <a:gd name="connsiteX1059" fmla="*/ 2959894 w 7629525"/>
                <a:gd name="connsiteY1059" fmla="*/ 1923574 h 2362200"/>
                <a:gd name="connsiteX1060" fmla="*/ 2902744 w 7629525"/>
                <a:gd name="connsiteY1060" fmla="*/ 1923574 h 2362200"/>
                <a:gd name="connsiteX1061" fmla="*/ 2884646 w 7629525"/>
                <a:gd name="connsiteY1061" fmla="*/ 1923574 h 2362200"/>
                <a:gd name="connsiteX1062" fmla="*/ 2884646 w 7629525"/>
                <a:gd name="connsiteY1062" fmla="*/ 1951196 h 2362200"/>
                <a:gd name="connsiteX1063" fmla="*/ 2902744 w 7629525"/>
                <a:gd name="connsiteY1063" fmla="*/ 1951196 h 2362200"/>
                <a:gd name="connsiteX1064" fmla="*/ 2902744 w 7629525"/>
                <a:gd name="connsiteY1064" fmla="*/ 1964531 h 2362200"/>
                <a:gd name="connsiteX1065" fmla="*/ 2873216 w 7629525"/>
                <a:gd name="connsiteY1065" fmla="*/ 1964531 h 2362200"/>
                <a:gd name="connsiteX1066" fmla="*/ 2872264 w 7629525"/>
                <a:gd name="connsiteY1066" fmla="*/ 1996916 h 2362200"/>
                <a:gd name="connsiteX1067" fmla="*/ 2725579 w 7629525"/>
                <a:gd name="connsiteY1067" fmla="*/ 2023586 h 2362200"/>
                <a:gd name="connsiteX1068" fmla="*/ 2725579 w 7629525"/>
                <a:gd name="connsiteY1068" fmla="*/ 1698784 h 2362200"/>
                <a:gd name="connsiteX1069" fmla="*/ 2595086 w 7629525"/>
                <a:gd name="connsiteY1069" fmla="*/ 1634014 h 2362200"/>
                <a:gd name="connsiteX1070" fmla="*/ 2595086 w 7629525"/>
                <a:gd name="connsiteY1070" fmla="*/ 1540669 h 2362200"/>
                <a:gd name="connsiteX1071" fmla="*/ 2566511 w 7629525"/>
                <a:gd name="connsiteY1071" fmla="*/ 1540669 h 2362200"/>
                <a:gd name="connsiteX1072" fmla="*/ 2564606 w 7629525"/>
                <a:gd name="connsiteY1072" fmla="*/ 1542574 h 2362200"/>
                <a:gd name="connsiteX1073" fmla="*/ 2564606 w 7629525"/>
                <a:gd name="connsiteY1073" fmla="*/ 1462564 h 2362200"/>
                <a:gd name="connsiteX1074" fmla="*/ 2550319 w 7629525"/>
                <a:gd name="connsiteY1074" fmla="*/ 1462564 h 2362200"/>
                <a:gd name="connsiteX1075" fmla="*/ 2550319 w 7629525"/>
                <a:gd name="connsiteY1075" fmla="*/ 1551146 h 2362200"/>
                <a:gd name="connsiteX1076" fmla="*/ 2461736 w 7629525"/>
                <a:gd name="connsiteY1076" fmla="*/ 1611154 h 2362200"/>
                <a:gd name="connsiteX1077" fmla="*/ 2461736 w 7629525"/>
                <a:gd name="connsiteY1077" fmla="*/ 1019651 h 2362200"/>
                <a:gd name="connsiteX1078" fmla="*/ 2525554 w 7629525"/>
                <a:gd name="connsiteY1078" fmla="*/ 924401 h 2362200"/>
                <a:gd name="connsiteX1079" fmla="*/ 2410301 w 7629525"/>
                <a:gd name="connsiteY1079" fmla="*/ 813911 h 2362200"/>
                <a:gd name="connsiteX1080" fmla="*/ 2410301 w 7629525"/>
                <a:gd name="connsiteY1080" fmla="*/ 776764 h 2362200"/>
                <a:gd name="connsiteX1081" fmla="*/ 2431256 w 7629525"/>
                <a:gd name="connsiteY1081" fmla="*/ 766286 h 2362200"/>
                <a:gd name="connsiteX1082" fmla="*/ 2410301 w 7629525"/>
                <a:gd name="connsiteY1082" fmla="*/ 755809 h 2362200"/>
                <a:gd name="connsiteX1083" fmla="*/ 2410301 w 7629525"/>
                <a:gd name="connsiteY1083" fmla="*/ 652939 h 2362200"/>
                <a:gd name="connsiteX1084" fmla="*/ 2432209 w 7629525"/>
                <a:gd name="connsiteY1084" fmla="*/ 621506 h 2362200"/>
                <a:gd name="connsiteX1085" fmla="*/ 2403634 w 7629525"/>
                <a:gd name="connsiteY1085" fmla="*/ 587216 h 2362200"/>
                <a:gd name="connsiteX1086" fmla="*/ 2403634 w 7629525"/>
                <a:gd name="connsiteY1086" fmla="*/ 581501 h 2362200"/>
                <a:gd name="connsiteX1087" fmla="*/ 2427446 w 7629525"/>
                <a:gd name="connsiteY1087" fmla="*/ 577691 h 2362200"/>
                <a:gd name="connsiteX1088" fmla="*/ 2403634 w 7629525"/>
                <a:gd name="connsiteY1088" fmla="*/ 573881 h 2362200"/>
                <a:gd name="connsiteX1089" fmla="*/ 2403634 w 7629525"/>
                <a:gd name="connsiteY1089" fmla="*/ 452914 h 2362200"/>
                <a:gd name="connsiteX1090" fmla="*/ 2415064 w 7629525"/>
                <a:gd name="connsiteY1090" fmla="*/ 448151 h 2362200"/>
                <a:gd name="connsiteX1091" fmla="*/ 2396014 w 7629525"/>
                <a:gd name="connsiteY1091" fmla="*/ 442436 h 2362200"/>
                <a:gd name="connsiteX1092" fmla="*/ 2396014 w 7629525"/>
                <a:gd name="connsiteY1092" fmla="*/ 333851 h 2362200"/>
                <a:gd name="connsiteX1093" fmla="*/ 2406491 w 7629525"/>
                <a:gd name="connsiteY1093" fmla="*/ 325279 h 2362200"/>
                <a:gd name="connsiteX1094" fmla="*/ 2393156 w 7629525"/>
                <a:gd name="connsiteY1094" fmla="*/ 316706 h 2362200"/>
                <a:gd name="connsiteX1095" fmla="*/ 2393156 w 7629525"/>
                <a:gd name="connsiteY1095" fmla="*/ 280511 h 2362200"/>
                <a:gd name="connsiteX1096" fmla="*/ 2393156 w 7629525"/>
                <a:gd name="connsiteY1096" fmla="*/ 135731 h 2362200"/>
                <a:gd name="connsiteX1097" fmla="*/ 2386489 w 7629525"/>
                <a:gd name="connsiteY1097" fmla="*/ 7144 h 2362200"/>
                <a:gd name="connsiteX1098" fmla="*/ 2379821 w 7629525"/>
                <a:gd name="connsiteY1098" fmla="*/ 135731 h 2362200"/>
                <a:gd name="connsiteX1099" fmla="*/ 2379821 w 7629525"/>
                <a:gd name="connsiteY1099" fmla="*/ 279559 h 2362200"/>
                <a:gd name="connsiteX1100" fmla="*/ 2379821 w 7629525"/>
                <a:gd name="connsiteY1100" fmla="*/ 315754 h 2362200"/>
                <a:gd name="connsiteX1101" fmla="*/ 2366486 w 7629525"/>
                <a:gd name="connsiteY1101" fmla="*/ 324326 h 2362200"/>
                <a:gd name="connsiteX1102" fmla="*/ 2376964 w 7629525"/>
                <a:gd name="connsiteY1102" fmla="*/ 332899 h 2362200"/>
                <a:gd name="connsiteX1103" fmla="*/ 2376964 w 7629525"/>
                <a:gd name="connsiteY1103" fmla="*/ 441484 h 2362200"/>
                <a:gd name="connsiteX1104" fmla="*/ 2357914 w 7629525"/>
                <a:gd name="connsiteY1104" fmla="*/ 447199 h 2362200"/>
                <a:gd name="connsiteX1105" fmla="*/ 2369344 w 7629525"/>
                <a:gd name="connsiteY1105" fmla="*/ 451961 h 2362200"/>
                <a:gd name="connsiteX1106" fmla="*/ 2369344 w 7629525"/>
                <a:gd name="connsiteY1106" fmla="*/ 572929 h 2362200"/>
                <a:gd name="connsiteX1107" fmla="*/ 2345531 w 7629525"/>
                <a:gd name="connsiteY1107" fmla="*/ 576739 h 2362200"/>
                <a:gd name="connsiteX1108" fmla="*/ 2369344 w 7629525"/>
                <a:gd name="connsiteY1108" fmla="*/ 580549 h 2362200"/>
                <a:gd name="connsiteX1109" fmla="*/ 2369344 w 7629525"/>
                <a:gd name="connsiteY1109" fmla="*/ 586264 h 2362200"/>
                <a:gd name="connsiteX1110" fmla="*/ 2340769 w 7629525"/>
                <a:gd name="connsiteY1110" fmla="*/ 620554 h 2362200"/>
                <a:gd name="connsiteX1111" fmla="*/ 2362676 w 7629525"/>
                <a:gd name="connsiteY1111" fmla="*/ 651986 h 2362200"/>
                <a:gd name="connsiteX1112" fmla="*/ 2362676 w 7629525"/>
                <a:gd name="connsiteY1112" fmla="*/ 754856 h 2362200"/>
                <a:gd name="connsiteX1113" fmla="*/ 2341721 w 7629525"/>
                <a:gd name="connsiteY1113" fmla="*/ 765334 h 2362200"/>
                <a:gd name="connsiteX1114" fmla="*/ 2362676 w 7629525"/>
                <a:gd name="connsiteY1114" fmla="*/ 775811 h 2362200"/>
                <a:gd name="connsiteX1115" fmla="*/ 2362676 w 7629525"/>
                <a:gd name="connsiteY1115" fmla="*/ 812959 h 2362200"/>
                <a:gd name="connsiteX1116" fmla="*/ 2247424 w 7629525"/>
                <a:gd name="connsiteY1116" fmla="*/ 923449 h 2362200"/>
                <a:gd name="connsiteX1117" fmla="*/ 2311241 w 7629525"/>
                <a:gd name="connsiteY1117" fmla="*/ 1018699 h 2362200"/>
                <a:gd name="connsiteX1118" fmla="*/ 2311241 w 7629525"/>
                <a:gd name="connsiteY1118" fmla="*/ 1391126 h 2362200"/>
                <a:gd name="connsiteX1119" fmla="*/ 2290286 w 7629525"/>
                <a:gd name="connsiteY1119" fmla="*/ 1391126 h 2362200"/>
                <a:gd name="connsiteX1120" fmla="*/ 2290286 w 7629525"/>
                <a:gd name="connsiteY1120" fmla="*/ 1421606 h 2362200"/>
                <a:gd name="connsiteX1121" fmla="*/ 2227421 w 7629525"/>
                <a:gd name="connsiteY1121" fmla="*/ 1478756 h 2362200"/>
                <a:gd name="connsiteX1122" fmla="*/ 2223611 w 7629525"/>
                <a:gd name="connsiteY1122" fmla="*/ 1478756 h 2362200"/>
                <a:gd name="connsiteX1123" fmla="*/ 2223611 w 7629525"/>
                <a:gd name="connsiteY1123" fmla="*/ 1555909 h 2362200"/>
                <a:gd name="connsiteX1124" fmla="*/ 2177891 w 7629525"/>
                <a:gd name="connsiteY1124" fmla="*/ 1555909 h 2362200"/>
                <a:gd name="connsiteX1125" fmla="*/ 2177891 w 7629525"/>
                <a:gd name="connsiteY1125" fmla="*/ 2202656 h 2362200"/>
                <a:gd name="connsiteX1126" fmla="*/ 2072164 w 7629525"/>
                <a:gd name="connsiteY1126" fmla="*/ 2202656 h 2362200"/>
                <a:gd name="connsiteX1127" fmla="*/ 2072164 w 7629525"/>
                <a:gd name="connsiteY1127" fmla="*/ 2064544 h 2362200"/>
                <a:gd name="connsiteX1128" fmla="*/ 2081689 w 7629525"/>
                <a:gd name="connsiteY1128" fmla="*/ 2050256 h 2362200"/>
                <a:gd name="connsiteX1129" fmla="*/ 2072164 w 7629525"/>
                <a:gd name="connsiteY1129" fmla="*/ 2048351 h 2362200"/>
                <a:gd name="connsiteX1130" fmla="*/ 2072164 w 7629525"/>
                <a:gd name="connsiteY1130" fmla="*/ 1875949 h 2362200"/>
                <a:gd name="connsiteX1131" fmla="*/ 2045494 w 7629525"/>
                <a:gd name="connsiteY1131" fmla="*/ 1875949 h 2362200"/>
                <a:gd name="connsiteX1132" fmla="*/ 2045494 w 7629525"/>
                <a:gd name="connsiteY1132" fmla="*/ 1386364 h 2362200"/>
                <a:gd name="connsiteX1133" fmla="*/ 2016919 w 7629525"/>
                <a:gd name="connsiteY1133" fmla="*/ 1386364 h 2362200"/>
                <a:gd name="connsiteX1134" fmla="*/ 2016919 w 7629525"/>
                <a:gd name="connsiteY1134" fmla="*/ 1275874 h 2362200"/>
                <a:gd name="connsiteX1135" fmla="*/ 2004536 w 7629525"/>
                <a:gd name="connsiteY1135" fmla="*/ 1275874 h 2362200"/>
                <a:gd name="connsiteX1136" fmla="*/ 2004536 w 7629525"/>
                <a:gd name="connsiteY1136" fmla="*/ 1293019 h 2362200"/>
                <a:gd name="connsiteX1137" fmla="*/ 1995011 w 7629525"/>
                <a:gd name="connsiteY1137" fmla="*/ 1293019 h 2362200"/>
                <a:gd name="connsiteX1138" fmla="*/ 1995011 w 7629525"/>
                <a:gd name="connsiteY1138" fmla="*/ 1190149 h 2362200"/>
                <a:gd name="connsiteX1139" fmla="*/ 1986439 w 7629525"/>
                <a:gd name="connsiteY1139" fmla="*/ 1190149 h 2362200"/>
                <a:gd name="connsiteX1140" fmla="*/ 1986439 w 7629525"/>
                <a:gd name="connsiteY1140" fmla="*/ 1293019 h 2362200"/>
                <a:gd name="connsiteX1141" fmla="*/ 1974056 w 7629525"/>
                <a:gd name="connsiteY1141" fmla="*/ 1293019 h 2362200"/>
                <a:gd name="connsiteX1142" fmla="*/ 1974056 w 7629525"/>
                <a:gd name="connsiteY1142" fmla="*/ 1275874 h 2362200"/>
                <a:gd name="connsiteX1143" fmla="*/ 1964531 w 7629525"/>
                <a:gd name="connsiteY1143" fmla="*/ 1275874 h 2362200"/>
                <a:gd name="connsiteX1144" fmla="*/ 1964531 w 7629525"/>
                <a:gd name="connsiteY1144" fmla="*/ 1331119 h 2362200"/>
                <a:gd name="connsiteX1145" fmla="*/ 1956911 w 7629525"/>
                <a:gd name="connsiteY1145" fmla="*/ 1334929 h 2362200"/>
                <a:gd name="connsiteX1146" fmla="*/ 1956911 w 7629525"/>
                <a:gd name="connsiteY1146" fmla="*/ 1329214 h 2362200"/>
                <a:gd name="connsiteX1147" fmla="*/ 1951196 w 7629525"/>
                <a:gd name="connsiteY1147" fmla="*/ 1329214 h 2362200"/>
                <a:gd name="connsiteX1148" fmla="*/ 1951196 w 7629525"/>
                <a:gd name="connsiteY1148" fmla="*/ 1337786 h 2362200"/>
                <a:gd name="connsiteX1149" fmla="*/ 1948339 w 7629525"/>
                <a:gd name="connsiteY1149" fmla="*/ 1338739 h 2362200"/>
                <a:gd name="connsiteX1150" fmla="*/ 1948339 w 7629525"/>
                <a:gd name="connsiteY1150" fmla="*/ 1329214 h 2362200"/>
                <a:gd name="connsiteX1151" fmla="*/ 1942624 w 7629525"/>
                <a:gd name="connsiteY1151" fmla="*/ 1329214 h 2362200"/>
                <a:gd name="connsiteX1152" fmla="*/ 1942624 w 7629525"/>
                <a:gd name="connsiteY1152" fmla="*/ 1339691 h 2362200"/>
                <a:gd name="connsiteX1153" fmla="*/ 1939766 w 7629525"/>
                <a:gd name="connsiteY1153" fmla="*/ 1340644 h 2362200"/>
                <a:gd name="connsiteX1154" fmla="*/ 1939766 w 7629525"/>
                <a:gd name="connsiteY1154" fmla="*/ 1329214 h 2362200"/>
                <a:gd name="connsiteX1155" fmla="*/ 1934051 w 7629525"/>
                <a:gd name="connsiteY1155" fmla="*/ 1329214 h 2362200"/>
                <a:gd name="connsiteX1156" fmla="*/ 1934051 w 7629525"/>
                <a:gd name="connsiteY1156" fmla="*/ 1342549 h 2362200"/>
                <a:gd name="connsiteX1157" fmla="*/ 1931194 w 7629525"/>
                <a:gd name="connsiteY1157" fmla="*/ 1343501 h 2362200"/>
                <a:gd name="connsiteX1158" fmla="*/ 1931194 w 7629525"/>
                <a:gd name="connsiteY1158" fmla="*/ 1330166 h 2362200"/>
                <a:gd name="connsiteX1159" fmla="*/ 1925479 w 7629525"/>
                <a:gd name="connsiteY1159" fmla="*/ 1330166 h 2362200"/>
                <a:gd name="connsiteX1160" fmla="*/ 1925479 w 7629525"/>
                <a:gd name="connsiteY1160" fmla="*/ 1344454 h 2362200"/>
                <a:gd name="connsiteX1161" fmla="*/ 1922621 w 7629525"/>
                <a:gd name="connsiteY1161" fmla="*/ 1344454 h 2362200"/>
                <a:gd name="connsiteX1162" fmla="*/ 1922621 w 7629525"/>
                <a:gd name="connsiteY1162" fmla="*/ 1329214 h 2362200"/>
                <a:gd name="connsiteX1163" fmla="*/ 1916906 w 7629525"/>
                <a:gd name="connsiteY1163" fmla="*/ 1329214 h 2362200"/>
                <a:gd name="connsiteX1164" fmla="*/ 1916906 w 7629525"/>
                <a:gd name="connsiteY1164" fmla="*/ 1345406 h 2362200"/>
                <a:gd name="connsiteX1165" fmla="*/ 1914049 w 7629525"/>
                <a:gd name="connsiteY1165" fmla="*/ 1345406 h 2362200"/>
                <a:gd name="connsiteX1166" fmla="*/ 1914049 w 7629525"/>
                <a:gd name="connsiteY1166" fmla="*/ 1329214 h 2362200"/>
                <a:gd name="connsiteX1167" fmla="*/ 1908334 w 7629525"/>
                <a:gd name="connsiteY1167" fmla="*/ 1329214 h 2362200"/>
                <a:gd name="connsiteX1168" fmla="*/ 1908334 w 7629525"/>
                <a:gd name="connsiteY1168" fmla="*/ 1346359 h 2362200"/>
                <a:gd name="connsiteX1169" fmla="*/ 1905476 w 7629525"/>
                <a:gd name="connsiteY1169" fmla="*/ 1346359 h 2362200"/>
                <a:gd name="connsiteX1170" fmla="*/ 1905476 w 7629525"/>
                <a:gd name="connsiteY1170" fmla="*/ 1329214 h 2362200"/>
                <a:gd name="connsiteX1171" fmla="*/ 1899761 w 7629525"/>
                <a:gd name="connsiteY1171" fmla="*/ 1329214 h 2362200"/>
                <a:gd name="connsiteX1172" fmla="*/ 1899761 w 7629525"/>
                <a:gd name="connsiteY1172" fmla="*/ 1346359 h 2362200"/>
                <a:gd name="connsiteX1173" fmla="*/ 1897856 w 7629525"/>
                <a:gd name="connsiteY1173" fmla="*/ 1346359 h 2362200"/>
                <a:gd name="connsiteX1174" fmla="*/ 1896904 w 7629525"/>
                <a:gd name="connsiteY1174" fmla="*/ 1329214 h 2362200"/>
                <a:gd name="connsiteX1175" fmla="*/ 1891189 w 7629525"/>
                <a:gd name="connsiteY1175" fmla="*/ 1329214 h 2362200"/>
                <a:gd name="connsiteX1176" fmla="*/ 1891189 w 7629525"/>
                <a:gd name="connsiteY1176" fmla="*/ 1347311 h 2362200"/>
                <a:gd name="connsiteX1177" fmla="*/ 1888331 w 7629525"/>
                <a:gd name="connsiteY1177" fmla="*/ 1347311 h 2362200"/>
                <a:gd name="connsiteX1178" fmla="*/ 1888331 w 7629525"/>
                <a:gd name="connsiteY1178" fmla="*/ 1329214 h 2362200"/>
                <a:gd name="connsiteX1179" fmla="*/ 1882616 w 7629525"/>
                <a:gd name="connsiteY1179" fmla="*/ 1329214 h 2362200"/>
                <a:gd name="connsiteX1180" fmla="*/ 1882616 w 7629525"/>
                <a:gd name="connsiteY1180" fmla="*/ 1347311 h 2362200"/>
                <a:gd name="connsiteX1181" fmla="*/ 1881664 w 7629525"/>
                <a:gd name="connsiteY1181" fmla="*/ 1347311 h 2362200"/>
                <a:gd name="connsiteX1182" fmla="*/ 1880711 w 7629525"/>
                <a:gd name="connsiteY1182" fmla="*/ 1347311 h 2362200"/>
                <a:gd name="connsiteX1183" fmla="*/ 1880711 w 7629525"/>
                <a:gd name="connsiteY1183" fmla="*/ 1329214 h 2362200"/>
                <a:gd name="connsiteX1184" fmla="*/ 1874996 w 7629525"/>
                <a:gd name="connsiteY1184" fmla="*/ 1329214 h 2362200"/>
                <a:gd name="connsiteX1185" fmla="*/ 1874996 w 7629525"/>
                <a:gd name="connsiteY1185" fmla="*/ 1347311 h 2362200"/>
                <a:gd name="connsiteX1186" fmla="*/ 1872139 w 7629525"/>
                <a:gd name="connsiteY1186" fmla="*/ 1347311 h 2362200"/>
                <a:gd name="connsiteX1187" fmla="*/ 1872139 w 7629525"/>
                <a:gd name="connsiteY1187" fmla="*/ 1329214 h 2362200"/>
                <a:gd name="connsiteX1188" fmla="*/ 1866424 w 7629525"/>
                <a:gd name="connsiteY1188" fmla="*/ 1329214 h 2362200"/>
                <a:gd name="connsiteX1189" fmla="*/ 1866424 w 7629525"/>
                <a:gd name="connsiteY1189" fmla="*/ 1346359 h 2362200"/>
                <a:gd name="connsiteX1190" fmla="*/ 1863566 w 7629525"/>
                <a:gd name="connsiteY1190" fmla="*/ 1346359 h 2362200"/>
                <a:gd name="connsiteX1191" fmla="*/ 1863566 w 7629525"/>
                <a:gd name="connsiteY1191" fmla="*/ 1329214 h 2362200"/>
                <a:gd name="connsiteX1192" fmla="*/ 1857851 w 7629525"/>
                <a:gd name="connsiteY1192" fmla="*/ 1329214 h 2362200"/>
                <a:gd name="connsiteX1193" fmla="*/ 1857851 w 7629525"/>
                <a:gd name="connsiteY1193" fmla="*/ 1346359 h 2362200"/>
                <a:gd name="connsiteX1194" fmla="*/ 1854994 w 7629525"/>
                <a:gd name="connsiteY1194" fmla="*/ 1346359 h 2362200"/>
                <a:gd name="connsiteX1195" fmla="*/ 1854994 w 7629525"/>
                <a:gd name="connsiteY1195" fmla="*/ 1329214 h 2362200"/>
                <a:gd name="connsiteX1196" fmla="*/ 1849279 w 7629525"/>
                <a:gd name="connsiteY1196" fmla="*/ 1329214 h 2362200"/>
                <a:gd name="connsiteX1197" fmla="*/ 1849279 w 7629525"/>
                <a:gd name="connsiteY1197" fmla="*/ 1345406 h 2362200"/>
                <a:gd name="connsiteX1198" fmla="*/ 1846421 w 7629525"/>
                <a:gd name="connsiteY1198" fmla="*/ 1345406 h 2362200"/>
                <a:gd name="connsiteX1199" fmla="*/ 1846421 w 7629525"/>
                <a:gd name="connsiteY1199" fmla="*/ 1329214 h 2362200"/>
                <a:gd name="connsiteX1200" fmla="*/ 1840706 w 7629525"/>
                <a:gd name="connsiteY1200" fmla="*/ 1329214 h 2362200"/>
                <a:gd name="connsiteX1201" fmla="*/ 1840706 w 7629525"/>
                <a:gd name="connsiteY1201" fmla="*/ 1344454 h 2362200"/>
                <a:gd name="connsiteX1202" fmla="*/ 1837849 w 7629525"/>
                <a:gd name="connsiteY1202" fmla="*/ 1344454 h 2362200"/>
                <a:gd name="connsiteX1203" fmla="*/ 1837849 w 7629525"/>
                <a:gd name="connsiteY1203" fmla="*/ 1330166 h 2362200"/>
                <a:gd name="connsiteX1204" fmla="*/ 1835944 w 7629525"/>
                <a:gd name="connsiteY1204" fmla="*/ 1330166 h 2362200"/>
                <a:gd name="connsiteX1205" fmla="*/ 1835944 w 7629525"/>
                <a:gd name="connsiteY1205" fmla="*/ 1343501 h 2362200"/>
                <a:gd name="connsiteX1206" fmla="*/ 1833086 w 7629525"/>
                <a:gd name="connsiteY1206" fmla="*/ 1342549 h 2362200"/>
                <a:gd name="connsiteX1207" fmla="*/ 1833086 w 7629525"/>
                <a:gd name="connsiteY1207" fmla="*/ 1329214 h 2362200"/>
                <a:gd name="connsiteX1208" fmla="*/ 1827371 w 7629525"/>
                <a:gd name="connsiteY1208" fmla="*/ 1329214 h 2362200"/>
                <a:gd name="connsiteX1209" fmla="*/ 1827371 w 7629525"/>
                <a:gd name="connsiteY1209" fmla="*/ 1340644 h 2362200"/>
                <a:gd name="connsiteX1210" fmla="*/ 1824514 w 7629525"/>
                <a:gd name="connsiteY1210" fmla="*/ 1339691 h 2362200"/>
                <a:gd name="connsiteX1211" fmla="*/ 1824514 w 7629525"/>
                <a:gd name="connsiteY1211" fmla="*/ 1328261 h 2362200"/>
                <a:gd name="connsiteX1212" fmla="*/ 1818799 w 7629525"/>
                <a:gd name="connsiteY1212" fmla="*/ 1328261 h 2362200"/>
                <a:gd name="connsiteX1213" fmla="*/ 1818799 w 7629525"/>
                <a:gd name="connsiteY1213" fmla="*/ 1337786 h 2362200"/>
                <a:gd name="connsiteX1214" fmla="*/ 1815941 w 7629525"/>
                <a:gd name="connsiteY1214" fmla="*/ 1336834 h 2362200"/>
                <a:gd name="connsiteX1215" fmla="*/ 1815941 w 7629525"/>
                <a:gd name="connsiteY1215" fmla="*/ 1328261 h 2362200"/>
                <a:gd name="connsiteX1216" fmla="*/ 1810226 w 7629525"/>
                <a:gd name="connsiteY1216" fmla="*/ 1328261 h 2362200"/>
                <a:gd name="connsiteX1217" fmla="*/ 1810226 w 7629525"/>
                <a:gd name="connsiteY1217" fmla="*/ 1333976 h 2362200"/>
                <a:gd name="connsiteX1218" fmla="*/ 1802606 w 7629525"/>
                <a:gd name="connsiteY1218" fmla="*/ 1330166 h 2362200"/>
                <a:gd name="connsiteX1219" fmla="*/ 1802606 w 7629525"/>
                <a:gd name="connsiteY1219" fmla="*/ 1263491 h 2362200"/>
                <a:gd name="connsiteX1220" fmla="*/ 1790224 w 7629525"/>
                <a:gd name="connsiteY1220" fmla="*/ 1263491 h 2362200"/>
                <a:gd name="connsiteX1221" fmla="*/ 1790224 w 7629525"/>
                <a:gd name="connsiteY1221" fmla="*/ 1280636 h 2362200"/>
                <a:gd name="connsiteX1222" fmla="*/ 1780699 w 7629525"/>
                <a:gd name="connsiteY1222" fmla="*/ 1280636 h 2362200"/>
                <a:gd name="connsiteX1223" fmla="*/ 1780699 w 7629525"/>
                <a:gd name="connsiteY1223" fmla="*/ 1178719 h 2362200"/>
                <a:gd name="connsiteX1224" fmla="*/ 1772126 w 7629525"/>
                <a:gd name="connsiteY1224" fmla="*/ 1178719 h 2362200"/>
                <a:gd name="connsiteX1225" fmla="*/ 1772126 w 7629525"/>
                <a:gd name="connsiteY1225" fmla="*/ 1281589 h 2362200"/>
                <a:gd name="connsiteX1226" fmla="*/ 1759744 w 7629525"/>
                <a:gd name="connsiteY1226" fmla="*/ 1281589 h 2362200"/>
                <a:gd name="connsiteX1227" fmla="*/ 1759744 w 7629525"/>
                <a:gd name="connsiteY1227" fmla="*/ 1264444 h 2362200"/>
                <a:gd name="connsiteX1228" fmla="*/ 1750219 w 7629525"/>
                <a:gd name="connsiteY1228" fmla="*/ 1264444 h 2362200"/>
                <a:gd name="connsiteX1229" fmla="*/ 1750219 w 7629525"/>
                <a:gd name="connsiteY1229" fmla="*/ 1386364 h 2362200"/>
                <a:gd name="connsiteX1230" fmla="*/ 1721644 w 7629525"/>
                <a:gd name="connsiteY1230" fmla="*/ 1386364 h 2362200"/>
                <a:gd name="connsiteX1231" fmla="*/ 1721644 w 7629525"/>
                <a:gd name="connsiteY1231" fmla="*/ 1658779 h 2362200"/>
                <a:gd name="connsiteX1232" fmla="*/ 1695926 w 7629525"/>
                <a:gd name="connsiteY1232" fmla="*/ 1658779 h 2362200"/>
                <a:gd name="connsiteX1233" fmla="*/ 1695926 w 7629525"/>
                <a:gd name="connsiteY1233" fmla="*/ 1572101 h 2362200"/>
                <a:gd name="connsiteX1234" fmla="*/ 1685449 w 7629525"/>
                <a:gd name="connsiteY1234" fmla="*/ 1572101 h 2362200"/>
                <a:gd name="connsiteX1235" fmla="*/ 1685449 w 7629525"/>
                <a:gd name="connsiteY1235" fmla="*/ 1516856 h 2362200"/>
                <a:gd name="connsiteX1236" fmla="*/ 1674019 w 7629525"/>
                <a:gd name="connsiteY1236" fmla="*/ 1516856 h 2362200"/>
                <a:gd name="connsiteX1237" fmla="*/ 1620679 w 7629525"/>
                <a:gd name="connsiteY1237" fmla="*/ 1477804 h 2362200"/>
                <a:gd name="connsiteX1238" fmla="*/ 1620679 w 7629525"/>
                <a:gd name="connsiteY1238" fmla="*/ 1465421 h 2362200"/>
                <a:gd name="connsiteX1239" fmla="*/ 1630204 w 7629525"/>
                <a:gd name="connsiteY1239" fmla="*/ 1465421 h 2362200"/>
                <a:gd name="connsiteX1240" fmla="*/ 1630204 w 7629525"/>
                <a:gd name="connsiteY1240" fmla="*/ 1449229 h 2362200"/>
                <a:gd name="connsiteX1241" fmla="*/ 1620679 w 7629525"/>
                <a:gd name="connsiteY1241" fmla="*/ 1449229 h 2362200"/>
                <a:gd name="connsiteX1242" fmla="*/ 1620679 w 7629525"/>
                <a:gd name="connsiteY1242" fmla="*/ 1432084 h 2362200"/>
                <a:gd name="connsiteX1243" fmla="*/ 1632109 w 7629525"/>
                <a:gd name="connsiteY1243" fmla="*/ 1432084 h 2362200"/>
                <a:gd name="connsiteX1244" fmla="*/ 1632109 w 7629525"/>
                <a:gd name="connsiteY1244" fmla="*/ 1418749 h 2362200"/>
                <a:gd name="connsiteX1245" fmla="*/ 1620679 w 7629525"/>
                <a:gd name="connsiteY1245" fmla="*/ 1418749 h 2362200"/>
                <a:gd name="connsiteX1246" fmla="*/ 1620679 w 7629525"/>
                <a:gd name="connsiteY1246" fmla="*/ 1382554 h 2362200"/>
                <a:gd name="connsiteX1247" fmla="*/ 1604486 w 7629525"/>
                <a:gd name="connsiteY1247" fmla="*/ 1382554 h 2362200"/>
                <a:gd name="connsiteX1248" fmla="*/ 1604486 w 7629525"/>
                <a:gd name="connsiteY1248" fmla="*/ 1418749 h 2362200"/>
                <a:gd name="connsiteX1249" fmla="*/ 1593056 w 7629525"/>
                <a:gd name="connsiteY1249" fmla="*/ 1418749 h 2362200"/>
                <a:gd name="connsiteX1250" fmla="*/ 1593056 w 7629525"/>
                <a:gd name="connsiteY1250" fmla="*/ 1432084 h 2362200"/>
                <a:gd name="connsiteX1251" fmla="*/ 1604486 w 7629525"/>
                <a:gd name="connsiteY1251" fmla="*/ 1432084 h 2362200"/>
                <a:gd name="connsiteX1252" fmla="*/ 1604486 w 7629525"/>
                <a:gd name="connsiteY1252" fmla="*/ 1449229 h 2362200"/>
                <a:gd name="connsiteX1253" fmla="*/ 1595914 w 7629525"/>
                <a:gd name="connsiteY1253" fmla="*/ 1449229 h 2362200"/>
                <a:gd name="connsiteX1254" fmla="*/ 1595914 w 7629525"/>
                <a:gd name="connsiteY1254" fmla="*/ 1465421 h 2362200"/>
                <a:gd name="connsiteX1255" fmla="*/ 1604486 w 7629525"/>
                <a:gd name="connsiteY1255" fmla="*/ 1465421 h 2362200"/>
                <a:gd name="connsiteX1256" fmla="*/ 1604486 w 7629525"/>
                <a:gd name="connsiteY1256" fmla="*/ 1477804 h 2362200"/>
                <a:gd name="connsiteX1257" fmla="*/ 1551146 w 7629525"/>
                <a:gd name="connsiteY1257" fmla="*/ 1516856 h 2362200"/>
                <a:gd name="connsiteX1258" fmla="*/ 1539716 w 7629525"/>
                <a:gd name="connsiteY1258" fmla="*/ 1516856 h 2362200"/>
                <a:gd name="connsiteX1259" fmla="*/ 1539716 w 7629525"/>
                <a:gd name="connsiteY1259" fmla="*/ 1572101 h 2362200"/>
                <a:gd name="connsiteX1260" fmla="*/ 1531144 w 7629525"/>
                <a:gd name="connsiteY1260" fmla="*/ 1572101 h 2362200"/>
                <a:gd name="connsiteX1261" fmla="*/ 1531144 w 7629525"/>
                <a:gd name="connsiteY1261" fmla="*/ 1712119 h 2362200"/>
                <a:gd name="connsiteX1262" fmla="*/ 1480661 w 7629525"/>
                <a:gd name="connsiteY1262" fmla="*/ 1712119 h 2362200"/>
                <a:gd name="connsiteX1263" fmla="*/ 1480661 w 7629525"/>
                <a:gd name="connsiteY1263" fmla="*/ 2000726 h 2362200"/>
                <a:gd name="connsiteX1264" fmla="*/ 1362551 w 7629525"/>
                <a:gd name="connsiteY1264" fmla="*/ 1992154 h 2362200"/>
                <a:gd name="connsiteX1265" fmla="*/ 1394936 w 7629525"/>
                <a:gd name="connsiteY1265" fmla="*/ 2125504 h 2362200"/>
                <a:gd name="connsiteX1266" fmla="*/ 1392079 w 7629525"/>
                <a:gd name="connsiteY1266" fmla="*/ 2202656 h 2362200"/>
                <a:gd name="connsiteX1267" fmla="*/ 1193006 w 7629525"/>
                <a:gd name="connsiteY1267" fmla="*/ 2202656 h 2362200"/>
                <a:gd name="connsiteX1268" fmla="*/ 1193006 w 7629525"/>
                <a:gd name="connsiteY1268" fmla="*/ 2137886 h 2362200"/>
                <a:gd name="connsiteX1269" fmla="*/ 1168241 w 7629525"/>
                <a:gd name="connsiteY1269" fmla="*/ 2137886 h 2362200"/>
                <a:gd name="connsiteX1270" fmla="*/ 1127284 w 7629525"/>
                <a:gd name="connsiteY1270" fmla="*/ 2107406 h 2362200"/>
                <a:gd name="connsiteX1271" fmla="*/ 1142524 w 7629525"/>
                <a:gd name="connsiteY1271" fmla="*/ 2107406 h 2362200"/>
                <a:gd name="connsiteX1272" fmla="*/ 1142524 w 7629525"/>
                <a:gd name="connsiteY1272" fmla="*/ 2083594 h 2362200"/>
                <a:gd name="connsiteX1273" fmla="*/ 1126331 w 7629525"/>
                <a:gd name="connsiteY1273" fmla="*/ 2083594 h 2362200"/>
                <a:gd name="connsiteX1274" fmla="*/ 1126331 w 7629525"/>
                <a:gd name="connsiteY1274" fmla="*/ 2076926 h 2362200"/>
                <a:gd name="connsiteX1275" fmla="*/ 1113949 w 7629525"/>
                <a:gd name="connsiteY1275" fmla="*/ 2076926 h 2362200"/>
                <a:gd name="connsiteX1276" fmla="*/ 1113949 w 7629525"/>
                <a:gd name="connsiteY1276" fmla="*/ 2071211 h 2362200"/>
                <a:gd name="connsiteX1277" fmla="*/ 1126331 w 7629525"/>
                <a:gd name="connsiteY1277" fmla="*/ 2069306 h 2362200"/>
                <a:gd name="connsiteX1278" fmla="*/ 1128236 w 7629525"/>
                <a:gd name="connsiteY1278" fmla="*/ 2069306 h 2362200"/>
                <a:gd name="connsiteX1279" fmla="*/ 1165384 w 7629525"/>
                <a:gd name="connsiteY1279" fmla="*/ 2049304 h 2362200"/>
                <a:gd name="connsiteX1280" fmla="*/ 1171099 w 7629525"/>
                <a:gd name="connsiteY1280" fmla="*/ 2043589 h 2362200"/>
                <a:gd name="connsiteX1281" fmla="*/ 1173004 w 7629525"/>
                <a:gd name="connsiteY1281" fmla="*/ 2041684 h 2362200"/>
                <a:gd name="connsiteX1282" fmla="*/ 1171099 w 7629525"/>
                <a:gd name="connsiteY1282" fmla="*/ 2039779 h 2362200"/>
                <a:gd name="connsiteX1283" fmla="*/ 1169194 w 7629525"/>
                <a:gd name="connsiteY1283" fmla="*/ 2041684 h 2362200"/>
                <a:gd name="connsiteX1284" fmla="*/ 1169194 w 7629525"/>
                <a:gd name="connsiteY1284" fmla="*/ 2042636 h 2362200"/>
                <a:gd name="connsiteX1285" fmla="*/ 1165384 w 7629525"/>
                <a:gd name="connsiteY1285" fmla="*/ 2046446 h 2362200"/>
                <a:gd name="connsiteX1286" fmla="*/ 1152049 w 7629525"/>
                <a:gd name="connsiteY1286" fmla="*/ 2045494 h 2362200"/>
                <a:gd name="connsiteX1287" fmla="*/ 1159669 w 7629525"/>
                <a:gd name="connsiteY1287" fmla="*/ 2029301 h 2362200"/>
                <a:gd name="connsiteX1288" fmla="*/ 1164431 w 7629525"/>
                <a:gd name="connsiteY1288" fmla="*/ 2023586 h 2362200"/>
                <a:gd name="connsiteX1289" fmla="*/ 1164431 w 7629525"/>
                <a:gd name="connsiteY1289" fmla="*/ 2023586 h 2362200"/>
                <a:gd name="connsiteX1290" fmla="*/ 1166336 w 7629525"/>
                <a:gd name="connsiteY1290" fmla="*/ 2021681 h 2362200"/>
                <a:gd name="connsiteX1291" fmla="*/ 1164431 w 7629525"/>
                <a:gd name="connsiteY1291" fmla="*/ 2019776 h 2362200"/>
                <a:gd name="connsiteX1292" fmla="*/ 1162526 w 7629525"/>
                <a:gd name="connsiteY1292" fmla="*/ 2021681 h 2362200"/>
                <a:gd name="connsiteX1293" fmla="*/ 1162526 w 7629525"/>
                <a:gd name="connsiteY1293" fmla="*/ 2022634 h 2362200"/>
                <a:gd name="connsiteX1294" fmla="*/ 1156811 w 7629525"/>
                <a:gd name="connsiteY1294" fmla="*/ 2028349 h 2362200"/>
                <a:gd name="connsiteX1295" fmla="*/ 1156811 w 7629525"/>
                <a:gd name="connsiteY1295" fmla="*/ 2028349 h 2362200"/>
                <a:gd name="connsiteX1296" fmla="*/ 1151096 w 7629525"/>
                <a:gd name="connsiteY1296" fmla="*/ 2030254 h 2362200"/>
                <a:gd name="connsiteX1297" fmla="*/ 1144429 w 7629525"/>
                <a:gd name="connsiteY1297" fmla="*/ 2028349 h 2362200"/>
                <a:gd name="connsiteX1298" fmla="*/ 1137761 w 7629525"/>
                <a:gd name="connsiteY1298" fmla="*/ 2031206 h 2362200"/>
                <a:gd name="connsiteX1299" fmla="*/ 1137761 w 7629525"/>
                <a:gd name="connsiteY1299" fmla="*/ 2031206 h 2362200"/>
                <a:gd name="connsiteX1300" fmla="*/ 1128236 w 7629525"/>
                <a:gd name="connsiteY1300" fmla="*/ 2030254 h 2362200"/>
                <a:gd name="connsiteX1301" fmla="*/ 1128236 w 7629525"/>
                <a:gd name="connsiteY1301" fmla="*/ 2020729 h 2362200"/>
                <a:gd name="connsiteX1302" fmla="*/ 1128236 w 7629525"/>
                <a:gd name="connsiteY1302" fmla="*/ 2016919 h 2362200"/>
                <a:gd name="connsiteX1303" fmla="*/ 1128236 w 7629525"/>
                <a:gd name="connsiteY1303" fmla="*/ 2007394 h 2362200"/>
                <a:gd name="connsiteX1304" fmla="*/ 1120616 w 7629525"/>
                <a:gd name="connsiteY1304" fmla="*/ 2007394 h 2362200"/>
                <a:gd name="connsiteX1305" fmla="*/ 1120616 w 7629525"/>
                <a:gd name="connsiteY1305" fmla="*/ 1998821 h 2362200"/>
                <a:gd name="connsiteX1306" fmla="*/ 1112044 w 7629525"/>
                <a:gd name="connsiteY1306" fmla="*/ 1998821 h 2362200"/>
                <a:gd name="connsiteX1307" fmla="*/ 1112044 w 7629525"/>
                <a:gd name="connsiteY1307" fmla="*/ 2004536 h 2362200"/>
                <a:gd name="connsiteX1308" fmla="*/ 1105376 w 7629525"/>
                <a:gd name="connsiteY1308" fmla="*/ 2004536 h 2362200"/>
                <a:gd name="connsiteX1309" fmla="*/ 1105376 w 7629525"/>
                <a:gd name="connsiteY1309" fmla="*/ 1998821 h 2362200"/>
                <a:gd name="connsiteX1310" fmla="*/ 1121569 w 7629525"/>
                <a:gd name="connsiteY1310" fmla="*/ 1995964 h 2362200"/>
                <a:gd name="connsiteX1311" fmla="*/ 1124426 w 7629525"/>
                <a:gd name="connsiteY1311" fmla="*/ 1995964 h 2362200"/>
                <a:gd name="connsiteX1312" fmla="*/ 1158716 w 7629525"/>
                <a:gd name="connsiteY1312" fmla="*/ 1976914 h 2362200"/>
                <a:gd name="connsiteX1313" fmla="*/ 1163479 w 7629525"/>
                <a:gd name="connsiteY1313" fmla="*/ 1971199 h 2362200"/>
                <a:gd name="connsiteX1314" fmla="*/ 1165384 w 7629525"/>
                <a:gd name="connsiteY1314" fmla="*/ 1969294 h 2362200"/>
                <a:gd name="connsiteX1315" fmla="*/ 1163479 w 7629525"/>
                <a:gd name="connsiteY1315" fmla="*/ 1967389 h 2362200"/>
                <a:gd name="connsiteX1316" fmla="*/ 1161574 w 7629525"/>
                <a:gd name="connsiteY1316" fmla="*/ 1969294 h 2362200"/>
                <a:gd name="connsiteX1317" fmla="*/ 1161574 w 7629525"/>
                <a:gd name="connsiteY1317" fmla="*/ 1970246 h 2362200"/>
                <a:gd name="connsiteX1318" fmla="*/ 1157764 w 7629525"/>
                <a:gd name="connsiteY1318" fmla="*/ 1974056 h 2362200"/>
                <a:gd name="connsiteX1319" fmla="*/ 1145381 w 7629525"/>
                <a:gd name="connsiteY1319" fmla="*/ 1973104 h 2362200"/>
                <a:gd name="connsiteX1320" fmla="*/ 1152049 w 7629525"/>
                <a:gd name="connsiteY1320" fmla="*/ 1957864 h 2362200"/>
                <a:gd name="connsiteX1321" fmla="*/ 1156811 w 7629525"/>
                <a:gd name="connsiteY1321" fmla="*/ 1953101 h 2362200"/>
                <a:gd name="connsiteX1322" fmla="*/ 1156811 w 7629525"/>
                <a:gd name="connsiteY1322" fmla="*/ 1953101 h 2362200"/>
                <a:gd name="connsiteX1323" fmla="*/ 1158716 w 7629525"/>
                <a:gd name="connsiteY1323" fmla="*/ 1951196 h 2362200"/>
                <a:gd name="connsiteX1324" fmla="*/ 1156811 w 7629525"/>
                <a:gd name="connsiteY1324" fmla="*/ 1949291 h 2362200"/>
                <a:gd name="connsiteX1325" fmla="*/ 1154906 w 7629525"/>
                <a:gd name="connsiteY1325" fmla="*/ 1951196 h 2362200"/>
                <a:gd name="connsiteX1326" fmla="*/ 1154906 w 7629525"/>
                <a:gd name="connsiteY1326" fmla="*/ 1952149 h 2362200"/>
                <a:gd name="connsiteX1327" fmla="*/ 1150144 w 7629525"/>
                <a:gd name="connsiteY1327" fmla="*/ 1957864 h 2362200"/>
                <a:gd name="connsiteX1328" fmla="*/ 1150144 w 7629525"/>
                <a:gd name="connsiteY1328" fmla="*/ 1957864 h 2362200"/>
                <a:gd name="connsiteX1329" fmla="*/ 1144429 w 7629525"/>
                <a:gd name="connsiteY1329" fmla="*/ 1959769 h 2362200"/>
                <a:gd name="connsiteX1330" fmla="*/ 1138714 w 7629525"/>
                <a:gd name="connsiteY1330" fmla="*/ 1957864 h 2362200"/>
                <a:gd name="connsiteX1331" fmla="*/ 1132046 w 7629525"/>
                <a:gd name="connsiteY1331" fmla="*/ 1960721 h 2362200"/>
                <a:gd name="connsiteX1332" fmla="*/ 1132046 w 7629525"/>
                <a:gd name="connsiteY1332" fmla="*/ 1960721 h 2362200"/>
                <a:gd name="connsiteX1333" fmla="*/ 1123474 w 7629525"/>
                <a:gd name="connsiteY1333" fmla="*/ 1959769 h 2362200"/>
                <a:gd name="connsiteX1334" fmla="*/ 1123474 w 7629525"/>
                <a:gd name="connsiteY1334" fmla="*/ 1951196 h 2362200"/>
                <a:gd name="connsiteX1335" fmla="*/ 1123474 w 7629525"/>
                <a:gd name="connsiteY1335" fmla="*/ 1947386 h 2362200"/>
                <a:gd name="connsiteX1336" fmla="*/ 1123474 w 7629525"/>
                <a:gd name="connsiteY1336" fmla="*/ 1938814 h 2362200"/>
                <a:gd name="connsiteX1337" fmla="*/ 1115854 w 7629525"/>
                <a:gd name="connsiteY1337" fmla="*/ 1938814 h 2362200"/>
                <a:gd name="connsiteX1338" fmla="*/ 1115854 w 7629525"/>
                <a:gd name="connsiteY1338" fmla="*/ 1931194 h 2362200"/>
                <a:gd name="connsiteX1339" fmla="*/ 1109186 w 7629525"/>
                <a:gd name="connsiteY1339" fmla="*/ 1931194 h 2362200"/>
                <a:gd name="connsiteX1340" fmla="*/ 1109186 w 7629525"/>
                <a:gd name="connsiteY1340" fmla="*/ 1936909 h 2362200"/>
                <a:gd name="connsiteX1341" fmla="*/ 1102519 w 7629525"/>
                <a:gd name="connsiteY1341" fmla="*/ 1936909 h 2362200"/>
                <a:gd name="connsiteX1342" fmla="*/ 1102519 w 7629525"/>
                <a:gd name="connsiteY1342" fmla="*/ 1928336 h 2362200"/>
                <a:gd name="connsiteX1343" fmla="*/ 1118711 w 7629525"/>
                <a:gd name="connsiteY1343" fmla="*/ 1925479 h 2362200"/>
                <a:gd name="connsiteX1344" fmla="*/ 1121569 w 7629525"/>
                <a:gd name="connsiteY1344" fmla="*/ 1925479 h 2362200"/>
                <a:gd name="connsiteX1345" fmla="*/ 1153954 w 7629525"/>
                <a:gd name="connsiteY1345" fmla="*/ 1907381 h 2362200"/>
                <a:gd name="connsiteX1346" fmla="*/ 1158716 w 7629525"/>
                <a:gd name="connsiteY1346" fmla="*/ 1902619 h 2362200"/>
                <a:gd name="connsiteX1347" fmla="*/ 1160621 w 7629525"/>
                <a:gd name="connsiteY1347" fmla="*/ 1900714 h 2362200"/>
                <a:gd name="connsiteX1348" fmla="*/ 1158716 w 7629525"/>
                <a:gd name="connsiteY1348" fmla="*/ 1898809 h 2362200"/>
                <a:gd name="connsiteX1349" fmla="*/ 1156811 w 7629525"/>
                <a:gd name="connsiteY1349" fmla="*/ 1900714 h 2362200"/>
                <a:gd name="connsiteX1350" fmla="*/ 1156811 w 7629525"/>
                <a:gd name="connsiteY1350" fmla="*/ 1901666 h 2362200"/>
                <a:gd name="connsiteX1351" fmla="*/ 1153001 w 7629525"/>
                <a:gd name="connsiteY1351" fmla="*/ 1905476 h 2362200"/>
                <a:gd name="connsiteX1352" fmla="*/ 1140619 w 7629525"/>
                <a:gd name="connsiteY1352" fmla="*/ 1904524 h 2362200"/>
                <a:gd name="connsiteX1353" fmla="*/ 1147286 w 7629525"/>
                <a:gd name="connsiteY1353" fmla="*/ 1889284 h 2362200"/>
                <a:gd name="connsiteX1354" fmla="*/ 1152049 w 7629525"/>
                <a:gd name="connsiteY1354" fmla="*/ 1884521 h 2362200"/>
                <a:gd name="connsiteX1355" fmla="*/ 1152049 w 7629525"/>
                <a:gd name="connsiteY1355" fmla="*/ 1884521 h 2362200"/>
                <a:gd name="connsiteX1356" fmla="*/ 1153954 w 7629525"/>
                <a:gd name="connsiteY1356" fmla="*/ 1882616 h 2362200"/>
                <a:gd name="connsiteX1357" fmla="*/ 1152049 w 7629525"/>
                <a:gd name="connsiteY1357" fmla="*/ 1880711 h 2362200"/>
                <a:gd name="connsiteX1358" fmla="*/ 1150144 w 7629525"/>
                <a:gd name="connsiteY1358" fmla="*/ 1882616 h 2362200"/>
                <a:gd name="connsiteX1359" fmla="*/ 1150144 w 7629525"/>
                <a:gd name="connsiteY1359" fmla="*/ 1883569 h 2362200"/>
                <a:gd name="connsiteX1360" fmla="*/ 1145381 w 7629525"/>
                <a:gd name="connsiteY1360" fmla="*/ 1888331 h 2362200"/>
                <a:gd name="connsiteX1361" fmla="*/ 1145381 w 7629525"/>
                <a:gd name="connsiteY1361" fmla="*/ 1888331 h 2362200"/>
                <a:gd name="connsiteX1362" fmla="*/ 1139666 w 7629525"/>
                <a:gd name="connsiteY1362" fmla="*/ 1890236 h 2362200"/>
                <a:gd name="connsiteX1363" fmla="*/ 1133951 w 7629525"/>
                <a:gd name="connsiteY1363" fmla="*/ 1888331 h 2362200"/>
                <a:gd name="connsiteX1364" fmla="*/ 1128236 w 7629525"/>
                <a:gd name="connsiteY1364" fmla="*/ 1891189 h 2362200"/>
                <a:gd name="connsiteX1365" fmla="*/ 1128236 w 7629525"/>
                <a:gd name="connsiteY1365" fmla="*/ 1891189 h 2362200"/>
                <a:gd name="connsiteX1366" fmla="*/ 1119664 w 7629525"/>
                <a:gd name="connsiteY1366" fmla="*/ 1890236 h 2362200"/>
                <a:gd name="connsiteX1367" fmla="*/ 1119664 w 7629525"/>
                <a:gd name="connsiteY1367" fmla="*/ 1881664 h 2362200"/>
                <a:gd name="connsiteX1368" fmla="*/ 1119664 w 7629525"/>
                <a:gd name="connsiteY1368" fmla="*/ 1877854 h 2362200"/>
                <a:gd name="connsiteX1369" fmla="*/ 1119664 w 7629525"/>
                <a:gd name="connsiteY1369" fmla="*/ 1869281 h 2362200"/>
                <a:gd name="connsiteX1370" fmla="*/ 1112996 w 7629525"/>
                <a:gd name="connsiteY1370" fmla="*/ 1869281 h 2362200"/>
                <a:gd name="connsiteX1371" fmla="*/ 1112996 w 7629525"/>
                <a:gd name="connsiteY1371" fmla="*/ 1861661 h 2362200"/>
                <a:gd name="connsiteX1372" fmla="*/ 1106329 w 7629525"/>
                <a:gd name="connsiteY1372" fmla="*/ 1861661 h 2362200"/>
                <a:gd name="connsiteX1373" fmla="*/ 1106329 w 7629525"/>
                <a:gd name="connsiteY1373" fmla="*/ 1867376 h 2362200"/>
                <a:gd name="connsiteX1374" fmla="*/ 1100614 w 7629525"/>
                <a:gd name="connsiteY1374" fmla="*/ 1867376 h 2362200"/>
                <a:gd name="connsiteX1375" fmla="*/ 1100614 w 7629525"/>
                <a:gd name="connsiteY1375" fmla="*/ 1854994 h 2362200"/>
                <a:gd name="connsiteX1376" fmla="*/ 1115854 w 7629525"/>
                <a:gd name="connsiteY1376" fmla="*/ 1853089 h 2362200"/>
                <a:gd name="connsiteX1377" fmla="*/ 1118711 w 7629525"/>
                <a:gd name="connsiteY1377" fmla="*/ 1853089 h 2362200"/>
                <a:gd name="connsiteX1378" fmla="*/ 1150144 w 7629525"/>
                <a:gd name="connsiteY1378" fmla="*/ 1835944 h 2362200"/>
                <a:gd name="connsiteX1379" fmla="*/ 1154906 w 7629525"/>
                <a:gd name="connsiteY1379" fmla="*/ 1831181 h 2362200"/>
                <a:gd name="connsiteX1380" fmla="*/ 1154906 w 7629525"/>
                <a:gd name="connsiteY1380" fmla="*/ 1831181 h 2362200"/>
                <a:gd name="connsiteX1381" fmla="*/ 1156811 w 7629525"/>
                <a:gd name="connsiteY1381" fmla="*/ 1829276 h 2362200"/>
                <a:gd name="connsiteX1382" fmla="*/ 1154906 w 7629525"/>
                <a:gd name="connsiteY1382" fmla="*/ 1827371 h 2362200"/>
                <a:gd name="connsiteX1383" fmla="*/ 1153001 w 7629525"/>
                <a:gd name="connsiteY1383" fmla="*/ 1829276 h 2362200"/>
                <a:gd name="connsiteX1384" fmla="*/ 1153001 w 7629525"/>
                <a:gd name="connsiteY1384" fmla="*/ 1830229 h 2362200"/>
                <a:gd name="connsiteX1385" fmla="*/ 1150144 w 7629525"/>
                <a:gd name="connsiteY1385" fmla="*/ 1834039 h 2362200"/>
                <a:gd name="connsiteX1386" fmla="*/ 1138714 w 7629525"/>
                <a:gd name="connsiteY1386" fmla="*/ 1833086 h 2362200"/>
                <a:gd name="connsiteX1387" fmla="*/ 1145381 w 7629525"/>
                <a:gd name="connsiteY1387" fmla="*/ 1818799 h 2362200"/>
                <a:gd name="connsiteX1388" fmla="*/ 1150144 w 7629525"/>
                <a:gd name="connsiteY1388" fmla="*/ 1814036 h 2362200"/>
                <a:gd name="connsiteX1389" fmla="*/ 1150144 w 7629525"/>
                <a:gd name="connsiteY1389" fmla="*/ 1814036 h 2362200"/>
                <a:gd name="connsiteX1390" fmla="*/ 1152049 w 7629525"/>
                <a:gd name="connsiteY1390" fmla="*/ 1812131 h 2362200"/>
                <a:gd name="connsiteX1391" fmla="*/ 1150144 w 7629525"/>
                <a:gd name="connsiteY1391" fmla="*/ 1810226 h 2362200"/>
                <a:gd name="connsiteX1392" fmla="*/ 1148239 w 7629525"/>
                <a:gd name="connsiteY1392" fmla="*/ 1812131 h 2362200"/>
                <a:gd name="connsiteX1393" fmla="*/ 1148239 w 7629525"/>
                <a:gd name="connsiteY1393" fmla="*/ 1813084 h 2362200"/>
                <a:gd name="connsiteX1394" fmla="*/ 1143476 w 7629525"/>
                <a:gd name="connsiteY1394" fmla="*/ 1817846 h 2362200"/>
                <a:gd name="connsiteX1395" fmla="*/ 1143476 w 7629525"/>
                <a:gd name="connsiteY1395" fmla="*/ 1817846 h 2362200"/>
                <a:gd name="connsiteX1396" fmla="*/ 1138714 w 7629525"/>
                <a:gd name="connsiteY1396" fmla="*/ 1818799 h 2362200"/>
                <a:gd name="connsiteX1397" fmla="*/ 1132999 w 7629525"/>
                <a:gd name="connsiteY1397" fmla="*/ 1816894 h 2362200"/>
                <a:gd name="connsiteX1398" fmla="*/ 1127284 w 7629525"/>
                <a:gd name="connsiteY1398" fmla="*/ 1819751 h 2362200"/>
                <a:gd name="connsiteX1399" fmla="*/ 1127284 w 7629525"/>
                <a:gd name="connsiteY1399" fmla="*/ 1819751 h 2362200"/>
                <a:gd name="connsiteX1400" fmla="*/ 1118711 w 7629525"/>
                <a:gd name="connsiteY1400" fmla="*/ 1818799 h 2362200"/>
                <a:gd name="connsiteX1401" fmla="*/ 1118711 w 7629525"/>
                <a:gd name="connsiteY1401" fmla="*/ 1811179 h 2362200"/>
                <a:gd name="connsiteX1402" fmla="*/ 1118711 w 7629525"/>
                <a:gd name="connsiteY1402" fmla="*/ 1808321 h 2362200"/>
                <a:gd name="connsiteX1403" fmla="*/ 1118711 w 7629525"/>
                <a:gd name="connsiteY1403" fmla="*/ 1800701 h 2362200"/>
                <a:gd name="connsiteX1404" fmla="*/ 1112044 w 7629525"/>
                <a:gd name="connsiteY1404" fmla="*/ 1800701 h 2362200"/>
                <a:gd name="connsiteX1405" fmla="*/ 1112044 w 7629525"/>
                <a:gd name="connsiteY1405" fmla="*/ 1794034 h 2362200"/>
                <a:gd name="connsiteX1406" fmla="*/ 1105376 w 7629525"/>
                <a:gd name="connsiteY1406" fmla="*/ 1794034 h 2362200"/>
                <a:gd name="connsiteX1407" fmla="*/ 1105376 w 7629525"/>
                <a:gd name="connsiteY1407" fmla="*/ 1798796 h 2362200"/>
                <a:gd name="connsiteX1408" fmla="*/ 1099661 w 7629525"/>
                <a:gd name="connsiteY1408" fmla="*/ 1798796 h 2362200"/>
                <a:gd name="connsiteX1409" fmla="*/ 1099661 w 7629525"/>
                <a:gd name="connsiteY1409" fmla="*/ 1784509 h 2362200"/>
                <a:gd name="connsiteX1410" fmla="*/ 1113949 w 7629525"/>
                <a:gd name="connsiteY1410" fmla="*/ 1782604 h 2362200"/>
                <a:gd name="connsiteX1411" fmla="*/ 1115854 w 7629525"/>
                <a:gd name="connsiteY1411" fmla="*/ 1782604 h 2362200"/>
                <a:gd name="connsiteX1412" fmla="*/ 1146334 w 7629525"/>
                <a:gd name="connsiteY1412" fmla="*/ 1766411 h 2362200"/>
                <a:gd name="connsiteX1413" fmla="*/ 1151096 w 7629525"/>
                <a:gd name="connsiteY1413" fmla="*/ 1761649 h 2362200"/>
                <a:gd name="connsiteX1414" fmla="*/ 1151096 w 7629525"/>
                <a:gd name="connsiteY1414" fmla="*/ 1761649 h 2362200"/>
                <a:gd name="connsiteX1415" fmla="*/ 1153001 w 7629525"/>
                <a:gd name="connsiteY1415" fmla="*/ 1759744 h 2362200"/>
                <a:gd name="connsiteX1416" fmla="*/ 1151096 w 7629525"/>
                <a:gd name="connsiteY1416" fmla="*/ 1757839 h 2362200"/>
                <a:gd name="connsiteX1417" fmla="*/ 1149191 w 7629525"/>
                <a:gd name="connsiteY1417" fmla="*/ 1759744 h 2362200"/>
                <a:gd name="connsiteX1418" fmla="*/ 1149191 w 7629525"/>
                <a:gd name="connsiteY1418" fmla="*/ 1760696 h 2362200"/>
                <a:gd name="connsiteX1419" fmla="*/ 1146334 w 7629525"/>
                <a:gd name="connsiteY1419" fmla="*/ 1763554 h 2362200"/>
                <a:gd name="connsiteX1420" fmla="*/ 1134904 w 7629525"/>
                <a:gd name="connsiteY1420" fmla="*/ 1762601 h 2362200"/>
                <a:gd name="connsiteX1421" fmla="*/ 1140619 w 7629525"/>
                <a:gd name="connsiteY1421" fmla="*/ 1749266 h 2362200"/>
                <a:gd name="connsiteX1422" fmla="*/ 1144429 w 7629525"/>
                <a:gd name="connsiteY1422" fmla="*/ 1744504 h 2362200"/>
                <a:gd name="connsiteX1423" fmla="*/ 1144429 w 7629525"/>
                <a:gd name="connsiteY1423" fmla="*/ 1744504 h 2362200"/>
                <a:gd name="connsiteX1424" fmla="*/ 1146334 w 7629525"/>
                <a:gd name="connsiteY1424" fmla="*/ 1742599 h 2362200"/>
                <a:gd name="connsiteX1425" fmla="*/ 1144429 w 7629525"/>
                <a:gd name="connsiteY1425" fmla="*/ 1740694 h 2362200"/>
                <a:gd name="connsiteX1426" fmla="*/ 1142524 w 7629525"/>
                <a:gd name="connsiteY1426" fmla="*/ 1742599 h 2362200"/>
                <a:gd name="connsiteX1427" fmla="*/ 1142524 w 7629525"/>
                <a:gd name="connsiteY1427" fmla="*/ 1743551 h 2362200"/>
                <a:gd name="connsiteX1428" fmla="*/ 1137761 w 7629525"/>
                <a:gd name="connsiteY1428" fmla="*/ 1748314 h 2362200"/>
                <a:gd name="connsiteX1429" fmla="*/ 1137761 w 7629525"/>
                <a:gd name="connsiteY1429" fmla="*/ 1748314 h 2362200"/>
                <a:gd name="connsiteX1430" fmla="*/ 1132999 w 7629525"/>
                <a:gd name="connsiteY1430" fmla="*/ 1749266 h 2362200"/>
                <a:gd name="connsiteX1431" fmla="*/ 1127284 w 7629525"/>
                <a:gd name="connsiteY1431" fmla="*/ 1747361 h 2362200"/>
                <a:gd name="connsiteX1432" fmla="*/ 1121569 w 7629525"/>
                <a:gd name="connsiteY1432" fmla="*/ 1749266 h 2362200"/>
                <a:gd name="connsiteX1433" fmla="*/ 1121569 w 7629525"/>
                <a:gd name="connsiteY1433" fmla="*/ 1749266 h 2362200"/>
                <a:gd name="connsiteX1434" fmla="*/ 1113949 w 7629525"/>
                <a:gd name="connsiteY1434" fmla="*/ 1748314 h 2362200"/>
                <a:gd name="connsiteX1435" fmla="*/ 1113949 w 7629525"/>
                <a:gd name="connsiteY1435" fmla="*/ 1740694 h 2362200"/>
                <a:gd name="connsiteX1436" fmla="*/ 1113949 w 7629525"/>
                <a:gd name="connsiteY1436" fmla="*/ 1737836 h 2362200"/>
                <a:gd name="connsiteX1437" fmla="*/ 1113949 w 7629525"/>
                <a:gd name="connsiteY1437" fmla="*/ 1730216 h 2362200"/>
                <a:gd name="connsiteX1438" fmla="*/ 1107281 w 7629525"/>
                <a:gd name="connsiteY1438" fmla="*/ 1730216 h 2362200"/>
                <a:gd name="connsiteX1439" fmla="*/ 1107281 w 7629525"/>
                <a:gd name="connsiteY1439" fmla="*/ 1723549 h 2362200"/>
                <a:gd name="connsiteX1440" fmla="*/ 1101566 w 7629525"/>
                <a:gd name="connsiteY1440" fmla="*/ 1723549 h 2362200"/>
                <a:gd name="connsiteX1441" fmla="*/ 1101566 w 7629525"/>
                <a:gd name="connsiteY1441" fmla="*/ 1728311 h 2362200"/>
                <a:gd name="connsiteX1442" fmla="*/ 1095851 w 7629525"/>
                <a:gd name="connsiteY1442" fmla="*/ 1728311 h 2362200"/>
                <a:gd name="connsiteX1443" fmla="*/ 1095851 w 7629525"/>
                <a:gd name="connsiteY1443" fmla="*/ 1713071 h 2362200"/>
                <a:gd name="connsiteX1444" fmla="*/ 1070134 w 7629525"/>
                <a:gd name="connsiteY1444" fmla="*/ 1713071 h 2362200"/>
                <a:gd name="connsiteX1445" fmla="*/ 1070134 w 7629525"/>
                <a:gd name="connsiteY1445" fmla="*/ 1711166 h 2362200"/>
                <a:gd name="connsiteX1446" fmla="*/ 1058704 w 7629525"/>
                <a:gd name="connsiteY1446" fmla="*/ 1701641 h 2362200"/>
                <a:gd name="connsiteX1447" fmla="*/ 1061561 w 7629525"/>
                <a:gd name="connsiteY1447" fmla="*/ 1682591 h 2362200"/>
                <a:gd name="connsiteX1448" fmla="*/ 1053941 w 7629525"/>
                <a:gd name="connsiteY1448" fmla="*/ 1655921 h 2362200"/>
                <a:gd name="connsiteX1449" fmla="*/ 1054894 w 7629525"/>
                <a:gd name="connsiteY1449" fmla="*/ 1648301 h 2362200"/>
                <a:gd name="connsiteX1450" fmla="*/ 1054894 w 7629525"/>
                <a:gd name="connsiteY1450" fmla="*/ 1648301 h 2362200"/>
                <a:gd name="connsiteX1451" fmla="*/ 1058704 w 7629525"/>
                <a:gd name="connsiteY1451" fmla="*/ 1646396 h 2362200"/>
                <a:gd name="connsiteX1452" fmla="*/ 1054894 w 7629525"/>
                <a:gd name="connsiteY1452" fmla="*/ 1644491 h 2362200"/>
                <a:gd name="connsiteX1453" fmla="*/ 1054894 w 7629525"/>
                <a:gd name="connsiteY1453" fmla="*/ 1643539 h 2362200"/>
                <a:gd name="connsiteX1454" fmla="*/ 1059656 w 7629525"/>
                <a:gd name="connsiteY1454" fmla="*/ 1637824 h 2362200"/>
                <a:gd name="connsiteX1455" fmla="*/ 1056799 w 7629525"/>
                <a:gd name="connsiteY1455" fmla="*/ 1633061 h 2362200"/>
                <a:gd name="connsiteX1456" fmla="*/ 1057751 w 7629525"/>
                <a:gd name="connsiteY1456" fmla="*/ 1631156 h 2362200"/>
                <a:gd name="connsiteX1457" fmla="*/ 1054894 w 7629525"/>
                <a:gd name="connsiteY1457" fmla="*/ 1628299 h 2362200"/>
                <a:gd name="connsiteX1458" fmla="*/ 1054894 w 7629525"/>
                <a:gd name="connsiteY1458" fmla="*/ 1614964 h 2362200"/>
                <a:gd name="connsiteX1459" fmla="*/ 1053941 w 7629525"/>
                <a:gd name="connsiteY1459" fmla="*/ 1614011 h 2362200"/>
                <a:gd name="connsiteX1460" fmla="*/ 1052989 w 7629525"/>
                <a:gd name="connsiteY1460" fmla="*/ 1614964 h 2362200"/>
                <a:gd name="connsiteX1461" fmla="*/ 1052989 w 7629525"/>
                <a:gd name="connsiteY1461" fmla="*/ 1628299 h 2362200"/>
                <a:gd name="connsiteX1462" fmla="*/ 1050131 w 7629525"/>
                <a:gd name="connsiteY1462" fmla="*/ 1631156 h 2362200"/>
                <a:gd name="connsiteX1463" fmla="*/ 1051084 w 7629525"/>
                <a:gd name="connsiteY1463" fmla="*/ 1633061 h 2362200"/>
                <a:gd name="connsiteX1464" fmla="*/ 1048226 w 7629525"/>
                <a:gd name="connsiteY1464" fmla="*/ 1637824 h 2362200"/>
                <a:gd name="connsiteX1465" fmla="*/ 1052989 w 7629525"/>
                <a:gd name="connsiteY1465" fmla="*/ 1643539 h 2362200"/>
                <a:gd name="connsiteX1466" fmla="*/ 1052989 w 7629525"/>
                <a:gd name="connsiteY1466" fmla="*/ 1644491 h 2362200"/>
                <a:gd name="connsiteX1467" fmla="*/ 1049179 w 7629525"/>
                <a:gd name="connsiteY1467" fmla="*/ 1646396 h 2362200"/>
                <a:gd name="connsiteX1468" fmla="*/ 1052989 w 7629525"/>
                <a:gd name="connsiteY1468" fmla="*/ 1648301 h 2362200"/>
                <a:gd name="connsiteX1469" fmla="*/ 1052989 w 7629525"/>
                <a:gd name="connsiteY1469" fmla="*/ 1648301 h 2362200"/>
                <a:gd name="connsiteX1470" fmla="*/ 1053941 w 7629525"/>
                <a:gd name="connsiteY1470" fmla="*/ 1655921 h 2362200"/>
                <a:gd name="connsiteX1471" fmla="*/ 1046321 w 7629525"/>
                <a:gd name="connsiteY1471" fmla="*/ 1682591 h 2362200"/>
                <a:gd name="connsiteX1472" fmla="*/ 1049179 w 7629525"/>
                <a:gd name="connsiteY1472" fmla="*/ 1701641 h 2362200"/>
                <a:gd name="connsiteX1473" fmla="*/ 1037749 w 7629525"/>
                <a:gd name="connsiteY1473" fmla="*/ 1711166 h 2362200"/>
                <a:gd name="connsiteX1474" fmla="*/ 1037749 w 7629525"/>
                <a:gd name="connsiteY1474" fmla="*/ 1713071 h 2362200"/>
                <a:gd name="connsiteX1475" fmla="*/ 1014889 w 7629525"/>
                <a:gd name="connsiteY1475" fmla="*/ 1713071 h 2362200"/>
                <a:gd name="connsiteX1476" fmla="*/ 1014889 w 7629525"/>
                <a:gd name="connsiteY1476" fmla="*/ 1574006 h 2362200"/>
                <a:gd name="connsiteX1477" fmla="*/ 979646 w 7629525"/>
                <a:gd name="connsiteY1477" fmla="*/ 1574006 h 2362200"/>
                <a:gd name="connsiteX1478" fmla="*/ 943451 w 7629525"/>
                <a:gd name="connsiteY1478" fmla="*/ 1563529 h 2362200"/>
                <a:gd name="connsiteX1479" fmla="*/ 943451 w 7629525"/>
                <a:gd name="connsiteY1479" fmla="*/ 1559719 h 2362200"/>
                <a:gd name="connsiteX1480" fmla="*/ 951071 w 7629525"/>
                <a:gd name="connsiteY1480" fmla="*/ 1556861 h 2362200"/>
                <a:gd name="connsiteX1481" fmla="*/ 954881 w 7629525"/>
                <a:gd name="connsiteY1481" fmla="*/ 1554956 h 2362200"/>
                <a:gd name="connsiteX1482" fmla="*/ 955834 w 7629525"/>
                <a:gd name="connsiteY1482" fmla="*/ 1553051 h 2362200"/>
                <a:gd name="connsiteX1483" fmla="*/ 955834 w 7629525"/>
                <a:gd name="connsiteY1483" fmla="*/ 1551146 h 2362200"/>
                <a:gd name="connsiteX1484" fmla="*/ 955834 w 7629525"/>
                <a:gd name="connsiteY1484" fmla="*/ 1549241 h 2362200"/>
                <a:gd name="connsiteX1485" fmla="*/ 952976 w 7629525"/>
                <a:gd name="connsiteY1485" fmla="*/ 1547336 h 2362200"/>
                <a:gd name="connsiteX1486" fmla="*/ 945356 w 7629525"/>
                <a:gd name="connsiteY1486" fmla="*/ 1544479 h 2362200"/>
                <a:gd name="connsiteX1487" fmla="*/ 928211 w 7629525"/>
                <a:gd name="connsiteY1487" fmla="*/ 1541621 h 2362200"/>
                <a:gd name="connsiteX1488" fmla="*/ 906304 w 7629525"/>
                <a:gd name="connsiteY1488" fmla="*/ 1540669 h 2362200"/>
                <a:gd name="connsiteX1489" fmla="*/ 882491 w 7629525"/>
                <a:gd name="connsiteY1489" fmla="*/ 1541621 h 2362200"/>
                <a:gd name="connsiteX1490" fmla="*/ 882491 w 7629525"/>
                <a:gd name="connsiteY1490" fmla="*/ 1541621 h 2362200"/>
                <a:gd name="connsiteX1491" fmla="*/ 872966 w 7629525"/>
                <a:gd name="connsiteY1491" fmla="*/ 1542574 h 2362200"/>
                <a:gd name="connsiteX1492" fmla="*/ 862489 w 7629525"/>
                <a:gd name="connsiteY1492" fmla="*/ 1545431 h 2362200"/>
                <a:gd name="connsiteX1493" fmla="*/ 859631 w 7629525"/>
                <a:gd name="connsiteY1493" fmla="*/ 1547336 h 2362200"/>
                <a:gd name="connsiteX1494" fmla="*/ 858679 w 7629525"/>
                <a:gd name="connsiteY1494" fmla="*/ 1548289 h 2362200"/>
                <a:gd name="connsiteX1495" fmla="*/ 857726 w 7629525"/>
                <a:gd name="connsiteY1495" fmla="*/ 1550194 h 2362200"/>
                <a:gd name="connsiteX1496" fmla="*/ 858679 w 7629525"/>
                <a:gd name="connsiteY1496" fmla="*/ 1552099 h 2362200"/>
                <a:gd name="connsiteX1497" fmla="*/ 861536 w 7629525"/>
                <a:gd name="connsiteY1497" fmla="*/ 1554956 h 2362200"/>
                <a:gd name="connsiteX1498" fmla="*/ 869156 w 7629525"/>
                <a:gd name="connsiteY1498" fmla="*/ 1557814 h 2362200"/>
                <a:gd name="connsiteX1499" fmla="*/ 871061 w 7629525"/>
                <a:gd name="connsiteY1499" fmla="*/ 1557814 h 2362200"/>
                <a:gd name="connsiteX1500" fmla="*/ 871061 w 7629525"/>
                <a:gd name="connsiteY1500" fmla="*/ 1564481 h 2362200"/>
                <a:gd name="connsiteX1501" fmla="*/ 796766 w 7629525"/>
                <a:gd name="connsiteY1501" fmla="*/ 1564481 h 2362200"/>
                <a:gd name="connsiteX1502" fmla="*/ 796766 w 7629525"/>
                <a:gd name="connsiteY1502" fmla="*/ 1591151 h 2362200"/>
                <a:gd name="connsiteX1503" fmla="*/ 805339 w 7629525"/>
                <a:gd name="connsiteY1503" fmla="*/ 1591151 h 2362200"/>
                <a:gd name="connsiteX1504" fmla="*/ 805339 w 7629525"/>
                <a:gd name="connsiteY1504" fmla="*/ 1938814 h 2362200"/>
                <a:gd name="connsiteX1505" fmla="*/ 797719 w 7629525"/>
                <a:gd name="connsiteY1505" fmla="*/ 1940719 h 2362200"/>
                <a:gd name="connsiteX1506" fmla="*/ 798671 w 7629525"/>
                <a:gd name="connsiteY1506" fmla="*/ 1940719 h 2362200"/>
                <a:gd name="connsiteX1507" fmla="*/ 798671 w 7629525"/>
                <a:gd name="connsiteY1507" fmla="*/ 1885474 h 2362200"/>
                <a:gd name="connsiteX1508" fmla="*/ 795814 w 7629525"/>
                <a:gd name="connsiteY1508" fmla="*/ 1885474 h 2362200"/>
                <a:gd name="connsiteX1509" fmla="*/ 795814 w 7629525"/>
                <a:gd name="connsiteY1509" fmla="*/ 1884521 h 2362200"/>
                <a:gd name="connsiteX1510" fmla="*/ 798671 w 7629525"/>
                <a:gd name="connsiteY1510" fmla="*/ 1884521 h 2362200"/>
                <a:gd name="connsiteX1511" fmla="*/ 798671 w 7629525"/>
                <a:gd name="connsiteY1511" fmla="*/ 1880711 h 2362200"/>
                <a:gd name="connsiteX1512" fmla="*/ 794861 w 7629525"/>
                <a:gd name="connsiteY1512" fmla="*/ 1880711 h 2362200"/>
                <a:gd name="connsiteX1513" fmla="*/ 789146 w 7629525"/>
                <a:gd name="connsiteY1513" fmla="*/ 1848326 h 2362200"/>
                <a:gd name="connsiteX1514" fmla="*/ 786289 w 7629525"/>
                <a:gd name="connsiteY1514" fmla="*/ 1864519 h 2362200"/>
                <a:gd name="connsiteX1515" fmla="*/ 766286 w 7629525"/>
                <a:gd name="connsiteY1515" fmla="*/ 1740694 h 2362200"/>
                <a:gd name="connsiteX1516" fmla="*/ 766286 w 7629525"/>
                <a:gd name="connsiteY1516" fmla="*/ 1718786 h 2362200"/>
                <a:gd name="connsiteX1517" fmla="*/ 764381 w 7629525"/>
                <a:gd name="connsiteY1517" fmla="*/ 1718786 h 2362200"/>
                <a:gd name="connsiteX1518" fmla="*/ 764381 w 7629525"/>
                <a:gd name="connsiteY1518" fmla="*/ 1740694 h 2362200"/>
                <a:gd name="connsiteX1519" fmla="*/ 743426 w 7629525"/>
                <a:gd name="connsiteY1519" fmla="*/ 1863566 h 2362200"/>
                <a:gd name="connsiteX1520" fmla="*/ 740569 w 7629525"/>
                <a:gd name="connsiteY1520" fmla="*/ 1847374 h 2362200"/>
                <a:gd name="connsiteX1521" fmla="*/ 734854 w 7629525"/>
                <a:gd name="connsiteY1521" fmla="*/ 1879759 h 2362200"/>
                <a:gd name="connsiteX1522" fmla="*/ 733901 w 7629525"/>
                <a:gd name="connsiteY1522" fmla="*/ 1879759 h 2362200"/>
                <a:gd name="connsiteX1523" fmla="*/ 733901 w 7629525"/>
                <a:gd name="connsiteY1523" fmla="*/ 1883569 h 2362200"/>
                <a:gd name="connsiteX1524" fmla="*/ 734854 w 7629525"/>
                <a:gd name="connsiteY1524" fmla="*/ 1883569 h 2362200"/>
                <a:gd name="connsiteX1525" fmla="*/ 734854 w 7629525"/>
                <a:gd name="connsiteY1525" fmla="*/ 1884521 h 2362200"/>
                <a:gd name="connsiteX1526" fmla="*/ 732949 w 7629525"/>
                <a:gd name="connsiteY1526" fmla="*/ 1884521 h 2362200"/>
                <a:gd name="connsiteX1527" fmla="*/ 732949 w 7629525"/>
                <a:gd name="connsiteY1527" fmla="*/ 1894046 h 2362200"/>
                <a:gd name="connsiteX1528" fmla="*/ 732949 w 7629525"/>
                <a:gd name="connsiteY1528" fmla="*/ 1894999 h 2362200"/>
                <a:gd name="connsiteX1529" fmla="*/ 732949 w 7629525"/>
                <a:gd name="connsiteY1529" fmla="*/ 1894999 h 2362200"/>
                <a:gd name="connsiteX1530" fmla="*/ 732949 w 7629525"/>
                <a:gd name="connsiteY1530" fmla="*/ 1937861 h 2362200"/>
                <a:gd name="connsiteX1531" fmla="*/ 730091 w 7629525"/>
                <a:gd name="connsiteY1531" fmla="*/ 1937861 h 2362200"/>
                <a:gd name="connsiteX1532" fmla="*/ 730091 w 7629525"/>
                <a:gd name="connsiteY1532" fmla="*/ 1939766 h 2362200"/>
                <a:gd name="connsiteX1533" fmla="*/ 727234 w 7629525"/>
                <a:gd name="connsiteY1533" fmla="*/ 1937861 h 2362200"/>
                <a:gd name="connsiteX1534" fmla="*/ 727234 w 7629525"/>
                <a:gd name="connsiteY1534" fmla="*/ 1935004 h 2362200"/>
                <a:gd name="connsiteX1535" fmla="*/ 723424 w 7629525"/>
                <a:gd name="connsiteY1535" fmla="*/ 1935004 h 2362200"/>
                <a:gd name="connsiteX1536" fmla="*/ 723424 w 7629525"/>
                <a:gd name="connsiteY1536" fmla="*/ 1935004 h 2362200"/>
                <a:gd name="connsiteX1537" fmla="*/ 723424 w 7629525"/>
                <a:gd name="connsiteY1537" fmla="*/ 1932146 h 2362200"/>
                <a:gd name="connsiteX1538" fmla="*/ 719614 w 7629525"/>
                <a:gd name="connsiteY1538" fmla="*/ 1932146 h 2362200"/>
                <a:gd name="connsiteX1539" fmla="*/ 719614 w 7629525"/>
                <a:gd name="connsiteY1539" fmla="*/ 1932146 h 2362200"/>
                <a:gd name="connsiteX1540" fmla="*/ 719614 w 7629525"/>
                <a:gd name="connsiteY1540" fmla="*/ 1929289 h 2362200"/>
                <a:gd name="connsiteX1541" fmla="*/ 715804 w 7629525"/>
                <a:gd name="connsiteY1541" fmla="*/ 1929289 h 2362200"/>
                <a:gd name="connsiteX1542" fmla="*/ 715804 w 7629525"/>
                <a:gd name="connsiteY1542" fmla="*/ 1929289 h 2362200"/>
                <a:gd name="connsiteX1543" fmla="*/ 715804 w 7629525"/>
                <a:gd name="connsiteY1543" fmla="*/ 1926431 h 2362200"/>
                <a:gd name="connsiteX1544" fmla="*/ 711994 w 7629525"/>
                <a:gd name="connsiteY1544" fmla="*/ 1926431 h 2362200"/>
                <a:gd name="connsiteX1545" fmla="*/ 711994 w 7629525"/>
                <a:gd name="connsiteY1545" fmla="*/ 1926431 h 2362200"/>
                <a:gd name="connsiteX1546" fmla="*/ 711994 w 7629525"/>
                <a:gd name="connsiteY1546" fmla="*/ 1923574 h 2362200"/>
                <a:gd name="connsiteX1547" fmla="*/ 708184 w 7629525"/>
                <a:gd name="connsiteY1547" fmla="*/ 1923574 h 2362200"/>
                <a:gd name="connsiteX1548" fmla="*/ 708184 w 7629525"/>
                <a:gd name="connsiteY1548" fmla="*/ 1923574 h 2362200"/>
                <a:gd name="connsiteX1549" fmla="*/ 708184 w 7629525"/>
                <a:gd name="connsiteY1549" fmla="*/ 1920716 h 2362200"/>
                <a:gd name="connsiteX1550" fmla="*/ 704374 w 7629525"/>
                <a:gd name="connsiteY1550" fmla="*/ 1920716 h 2362200"/>
                <a:gd name="connsiteX1551" fmla="*/ 704374 w 7629525"/>
                <a:gd name="connsiteY1551" fmla="*/ 1920716 h 2362200"/>
                <a:gd name="connsiteX1552" fmla="*/ 704374 w 7629525"/>
                <a:gd name="connsiteY1552" fmla="*/ 1917859 h 2362200"/>
                <a:gd name="connsiteX1553" fmla="*/ 700564 w 7629525"/>
                <a:gd name="connsiteY1553" fmla="*/ 1917859 h 2362200"/>
                <a:gd name="connsiteX1554" fmla="*/ 700564 w 7629525"/>
                <a:gd name="connsiteY1554" fmla="*/ 1915001 h 2362200"/>
                <a:gd name="connsiteX1555" fmla="*/ 696754 w 7629525"/>
                <a:gd name="connsiteY1555" fmla="*/ 1915001 h 2362200"/>
                <a:gd name="connsiteX1556" fmla="*/ 693896 w 7629525"/>
                <a:gd name="connsiteY1556" fmla="*/ 1913096 h 2362200"/>
                <a:gd name="connsiteX1557" fmla="*/ 693896 w 7629525"/>
                <a:gd name="connsiteY1557" fmla="*/ 1911191 h 2362200"/>
                <a:gd name="connsiteX1558" fmla="*/ 695801 w 7629525"/>
                <a:gd name="connsiteY1558" fmla="*/ 1909286 h 2362200"/>
                <a:gd name="connsiteX1559" fmla="*/ 698659 w 7629525"/>
                <a:gd name="connsiteY1559" fmla="*/ 1909286 h 2362200"/>
                <a:gd name="connsiteX1560" fmla="*/ 698659 w 7629525"/>
                <a:gd name="connsiteY1560" fmla="*/ 1908334 h 2362200"/>
                <a:gd name="connsiteX1561" fmla="*/ 695801 w 7629525"/>
                <a:gd name="connsiteY1561" fmla="*/ 1908334 h 2362200"/>
                <a:gd name="connsiteX1562" fmla="*/ 693896 w 7629525"/>
                <a:gd name="connsiteY1562" fmla="*/ 1906429 h 2362200"/>
                <a:gd name="connsiteX1563" fmla="*/ 693896 w 7629525"/>
                <a:gd name="connsiteY1563" fmla="*/ 1903571 h 2362200"/>
                <a:gd name="connsiteX1564" fmla="*/ 691991 w 7629525"/>
                <a:gd name="connsiteY1564" fmla="*/ 1903571 h 2362200"/>
                <a:gd name="connsiteX1565" fmla="*/ 691991 w 7629525"/>
                <a:gd name="connsiteY1565" fmla="*/ 1906429 h 2362200"/>
                <a:gd name="connsiteX1566" fmla="*/ 690086 w 7629525"/>
                <a:gd name="connsiteY1566" fmla="*/ 1908334 h 2362200"/>
                <a:gd name="connsiteX1567" fmla="*/ 687229 w 7629525"/>
                <a:gd name="connsiteY1567" fmla="*/ 1908334 h 2362200"/>
                <a:gd name="connsiteX1568" fmla="*/ 687229 w 7629525"/>
                <a:gd name="connsiteY1568" fmla="*/ 1909286 h 2362200"/>
                <a:gd name="connsiteX1569" fmla="*/ 690086 w 7629525"/>
                <a:gd name="connsiteY1569" fmla="*/ 1909286 h 2362200"/>
                <a:gd name="connsiteX1570" fmla="*/ 691991 w 7629525"/>
                <a:gd name="connsiteY1570" fmla="*/ 1911191 h 2362200"/>
                <a:gd name="connsiteX1571" fmla="*/ 691991 w 7629525"/>
                <a:gd name="connsiteY1571" fmla="*/ 1914049 h 2362200"/>
                <a:gd name="connsiteX1572" fmla="*/ 690086 w 7629525"/>
                <a:gd name="connsiteY1572" fmla="*/ 1915954 h 2362200"/>
                <a:gd name="connsiteX1573" fmla="*/ 686276 w 7629525"/>
                <a:gd name="connsiteY1573" fmla="*/ 1915954 h 2362200"/>
                <a:gd name="connsiteX1574" fmla="*/ 686276 w 7629525"/>
                <a:gd name="connsiteY1574" fmla="*/ 1918811 h 2362200"/>
                <a:gd name="connsiteX1575" fmla="*/ 682466 w 7629525"/>
                <a:gd name="connsiteY1575" fmla="*/ 1918811 h 2362200"/>
                <a:gd name="connsiteX1576" fmla="*/ 682466 w 7629525"/>
                <a:gd name="connsiteY1576" fmla="*/ 1921669 h 2362200"/>
                <a:gd name="connsiteX1577" fmla="*/ 678656 w 7629525"/>
                <a:gd name="connsiteY1577" fmla="*/ 1921669 h 2362200"/>
                <a:gd name="connsiteX1578" fmla="*/ 678656 w 7629525"/>
                <a:gd name="connsiteY1578" fmla="*/ 1924526 h 2362200"/>
                <a:gd name="connsiteX1579" fmla="*/ 678656 w 7629525"/>
                <a:gd name="connsiteY1579" fmla="*/ 1924526 h 2362200"/>
                <a:gd name="connsiteX1580" fmla="*/ 674846 w 7629525"/>
                <a:gd name="connsiteY1580" fmla="*/ 1924526 h 2362200"/>
                <a:gd name="connsiteX1581" fmla="*/ 674846 w 7629525"/>
                <a:gd name="connsiteY1581" fmla="*/ 1927384 h 2362200"/>
                <a:gd name="connsiteX1582" fmla="*/ 674846 w 7629525"/>
                <a:gd name="connsiteY1582" fmla="*/ 1927384 h 2362200"/>
                <a:gd name="connsiteX1583" fmla="*/ 671036 w 7629525"/>
                <a:gd name="connsiteY1583" fmla="*/ 1927384 h 2362200"/>
                <a:gd name="connsiteX1584" fmla="*/ 671036 w 7629525"/>
                <a:gd name="connsiteY1584" fmla="*/ 1930241 h 2362200"/>
                <a:gd name="connsiteX1585" fmla="*/ 671036 w 7629525"/>
                <a:gd name="connsiteY1585" fmla="*/ 1930241 h 2362200"/>
                <a:gd name="connsiteX1586" fmla="*/ 667226 w 7629525"/>
                <a:gd name="connsiteY1586" fmla="*/ 1930241 h 2362200"/>
                <a:gd name="connsiteX1587" fmla="*/ 667226 w 7629525"/>
                <a:gd name="connsiteY1587" fmla="*/ 1933099 h 2362200"/>
                <a:gd name="connsiteX1588" fmla="*/ 667226 w 7629525"/>
                <a:gd name="connsiteY1588" fmla="*/ 1933099 h 2362200"/>
                <a:gd name="connsiteX1589" fmla="*/ 663416 w 7629525"/>
                <a:gd name="connsiteY1589" fmla="*/ 1933099 h 2362200"/>
                <a:gd name="connsiteX1590" fmla="*/ 663416 w 7629525"/>
                <a:gd name="connsiteY1590" fmla="*/ 1935956 h 2362200"/>
                <a:gd name="connsiteX1591" fmla="*/ 663416 w 7629525"/>
                <a:gd name="connsiteY1591" fmla="*/ 1935956 h 2362200"/>
                <a:gd name="connsiteX1592" fmla="*/ 659606 w 7629525"/>
                <a:gd name="connsiteY1592" fmla="*/ 1935956 h 2362200"/>
                <a:gd name="connsiteX1593" fmla="*/ 659606 w 7629525"/>
                <a:gd name="connsiteY1593" fmla="*/ 1938814 h 2362200"/>
                <a:gd name="connsiteX1594" fmla="*/ 656749 w 7629525"/>
                <a:gd name="connsiteY1594" fmla="*/ 1940719 h 2362200"/>
                <a:gd name="connsiteX1595" fmla="*/ 656749 w 7629525"/>
                <a:gd name="connsiteY1595" fmla="*/ 1938814 h 2362200"/>
                <a:gd name="connsiteX1596" fmla="*/ 653891 w 7629525"/>
                <a:gd name="connsiteY1596" fmla="*/ 1938814 h 2362200"/>
                <a:gd name="connsiteX1597" fmla="*/ 653891 w 7629525"/>
                <a:gd name="connsiteY1597" fmla="*/ 1895951 h 2362200"/>
                <a:gd name="connsiteX1598" fmla="*/ 653891 w 7629525"/>
                <a:gd name="connsiteY1598" fmla="*/ 1895951 h 2362200"/>
                <a:gd name="connsiteX1599" fmla="*/ 653891 w 7629525"/>
                <a:gd name="connsiteY1599" fmla="*/ 1894999 h 2362200"/>
                <a:gd name="connsiteX1600" fmla="*/ 653891 w 7629525"/>
                <a:gd name="connsiteY1600" fmla="*/ 1885474 h 2362200"/>
                <a:gd name="connsiteX1601" fmla="*/ 651986 w 7629525"/>
                <a:gd name="connsiteY1601" fmla="*/ 1885474 h 2362200"/>
                <a:gd name="connsiteX1602" fmla="*/ 651986 w 7629525"/>
                <a:gd name="connsiteY1602" fmla="*/ 1884521 h 2362200"/>
                <a:gd name="connsiteX1603" fmla="*/ 652939 w 7629525"/>
                <a:gd name="connsiteY1603" fmla="*/ 1884521 h 2362200"/>
                <a:gd name="connsiteX1604" fmla="*/ 652939 w 7629525"/>
                <a:gd name="connsiteY1604" fmla="*/ 1880711 h 2362200"/>
                <a:gd name="connsiteX1605" fmla="*/ 651986 w 7629525"/>
                <a:gd name="connsiteY1605" fmla="*/ 1880711 h 2362200"/>
                <a:gd name="connsiteX1606" fmla="*/ 646271 w 7629525"/>
                <a:gd name="connsiteY1606" fmla="*/ 1848326 h 2362200"/>
                <a:gd name="connsiteX1607" fmla="*/ 643414 w 7629525"/>
                <a:gd name="connsiteY1607" fmla="*/ 1864519 h 2362200"/>
                <a:gd name="connsiteX1608" fmla="*/ 622459 w 7629525"/>
                <a:gd name="connsiteY1608" fmla="*/ 1740694 h 2362200"/>
                <a:gd name="connsiteX1609" fmla="*/ 622459 w 7629525"/>
                <a:gd name="connsiteY1609" fmla="*/ 1718786 h 2362200"/>
                <a:gd name="connsiteX1610" fmla="*/ 620554 w 7629525"/>
                <a:gd name="connsiteY1610" fmla="*/ 1718786 h 2362200"/>
                <a:gd name="connsiteX1611" fmla="*/ 620554 w 7629525"/>
                <a:gd name="connsiteY1611" fmla="*/ 1740694 h 2362200"/>
                <a:gd name="connsiteX1612" fmla="*/ 599599 w 7629525"/>
                <a:gd name="connsiteY1612" fmla="*/ 1863566 h 2362200"/>
                <a:gd name="connsiteX1613" fmla="*/ 596741 w 7629525"/>
                <a:gd name="connsiteY1613" fmla="*/ 1847374 h 2362200"/>
                <a:gd name="connsiteX1614" fmla="*/ 591979 w 7629525"/>
                <a:gd name="connsiteY1614" fmla="*/ 1876901 h 2362200"/>
                <a:gd name="connsiteX1615" fmla="*/ 591979 w 7629525"/>
                <a:gd name="connsiteY1615" fmla="*/ 1627346 h 2362200"/>
                <a:gd name="connsiteX1616" fmla="*/ 574834 w 7629525"/>
                <a:gd name="connsiteY1616" fmla="*/ 1627346 h 2362200"/>
                <a:gd name="connsiteX1617" fmla="*/ 574834 w 7629525"/>
                <a:gd name="connsiteY1617" fmla="*/ 1615916 h 2362200"/>
                <a:gd name="connsiteX1618" fmla="*/ 596741 w 7629525"/>
                <a:gd name="connsiteY1618" fmla="*/ 1615916 h 2362200"/>
                <a:gd name="connsiteX1619" fmla="*/ 596741 w 7629525"/>
                <a:gd name="connsiteY1619" fmla="*/ 1607344 h 2362200"/>
                <a:gd name="connsiteX1620" fmla="*/ 574834 w 7629525"/>
                <a:gd name="connsiteY1620" fmla="*/ 1607344 h 2362200"/>
                <a:gd name="connsiteX1621" fmla="*/ 574834 w 7629525"/>
                <a:gd name="connsiteY1621" fmla="*/ 1592104 h 2362200"/>
                <a:gd name="connsiteX1622" fmla="*/ 574834 w 7629525"/>
                <a:gd name="connsiteY1622" fmla="*/ 1591151 h 2362200"/>
                <a:gd name="connsiteX1623" fmla="*/ 591979 w 7629525"/>
                <a:gd name="connsiteY1623" fmla="*/ 1591151 h 2362200"/>
                <a:gd name="connsiteX1624" fmla="*/ 591979 w 7629525"/>
                <a:gd name="connsiteY1624" fmla="*/ 1588294 h 2362200"/>
                <a:gd name="connsiteX1625" fmla="*/ 591979 w 7629525"/>
                <a:gd name="connsiteY1625" fmla="*/ 1579721 h 2362200"/>
                <a:gd name="connsiteX1626" fmla="*/ 577691 w 7629525"/>
                <a:gd name="connsiteY1626" fmla="*/ 1579721 h 2362200"/>
                <a:gd name="connsiteX1627" fmla="*/ 572929 w 7629525"/>
                <a:gd name="connsiteY1627" fmla="*/ 1572101 h 2362200"/>
                <a:gd name="connsiteX1628" fmla="*/ 551974 w 7629525"/>
                <a:gd name="connsiteY1628" fmla="*/ 1561624 h 2362200"/>
                <a:gd name="connsiteX1629" fmla="*/ 550069 w 7629525"/>
                <a:gd name="connsiteY1629" fmla="*/ 1561624 h 2362200"/>
                <a:gd name="connsiteX1630" fmla="*/ 550069 w 7629525"/>
                <a:gd name="connsiteY1630" fmla="*/ 1560671 h 2362200"/>
                <a:gd name="connsiteX1631" fmla="*/ 547211 w 7629525"/>
                <a:gd name="connsiteY1631" fmla="*/ 1560671 h 2362200"/>
                <a:gd name="connsiteX1632" fmla="*/ 525304 w 7629525"/>
                <a:gd name="connsiteY1632" fmla="*/ 1557814 h 2362200"/>
                <a:gd name="connsiteX1633" fmla="*/ 514826 w 7629525"/>
                <a:gd name="connsiteY1633" fmla="*/ 1557814 h 2362200"/>
                <a:gd name="connsiteX1634" fmla="*/ 514826 w 7629525"/>
                <a:gd name="connsiteY1634" fmla="*/ 1557814 h 2362200"/>
                <a:gd name="connsiteX1635" fmla="*/ 482441 w 7629525"/>
                <a:gd name="connsiteY1635" fmla="*/ 1564481 h 2362200"/>
                <a:gd name="connsiteX1636" fmla="*/ 472916 w 7629525"/>
                <a:gd name="connsiteY1636" fmla="*/ 1569244 h 2362200"/>
                <a:gd name="connsiteX1637" fmla="*/ 447199 w 7629525"/>
                <a:gd name="connsiteY1637" fmla="*/ 1569244 h 2362200"/>
                <a:gd name="connsiteX1638" fmla="*/ 438626 w 7629525"/>
                <a:gd name="connsiteY1638" fmla="*/ 1569244 h 2362200"/>
                <a:gd name="connsiteX1639" fmla="*/ 393859 w 7629525"/>
                <a:gd name="connsiteY1639" fmla="*/ 1569244 h 2362200"/>
                <a:gd name="connsiteX1640" fmla="*/ 393859 w 7629525"/>
                <a:gd name="connsiteY1640" fmla="*/ 1608296 h 2362200"/>
                <a:gd name="connsiteX1641" fmla="*/ 397669 w 7629525"/>
                <a:gd name="connsiteY1641" fmla="*/ 1608296 h 2362200"/>
                <a:gd name="connsiteX1642" fmla="*/ 397669 w 7629525"/>
                <a:gd name="connsiteY1642" fmla="*/ 1869281 h 2362200"/>
                <a:gd name="connsiteX1643" fmla="*/ 296704 w 7629525"/>
                <a:gd name="connsiteY1643" fmla="*/ 1869281 h 2362200"/>
                <a:gd name="connsiteX1644" fmla="*/ 296704 w 7629525"/>
                <a:gd name="connsiteY1644" fmla="*/ 1901666 h 2362200"/>
                <a:gd name="connsiteX1645" fmla="*/ 235744 w 7629525"/>
                <a:gd name="connsiteY1645" fmla="*/ 1901666 h 2362200"/>
                <a:gd name="connsiteX1646" fmla="*/ 235744 w 7629525"/>
                <a:gd name="connsiteY1646" fmla="*/ 2052161 h 2362200"/>
                <a:gd name="connsiteX1647" fmla="*/ 201454 w 7629525"/>
                <a:gd name="connsiteY1647" fmla="*/ 2052161 h 2362200"/>
                <a:gd name="connsiteX1648" fmla="*/ 201454 w 7629525"/>
                <a:gd name="connsiteY1648" fmla="*/ 1970246 h 2362200"/>
                <a:gd name="connsiteX1649" fmla="*/ 222409 w 7629525"/>
                <a:gd name="connsiteY1649" fmla="*/ 1970246 h 2362200"/>
                <a:gd name="connsiteX1650" fmla="*/ 222409 w 7629525"/>
                <a:gd name="connsiteY1650" fmla="*/ 1945481 h 2362200"/>
                <a:gd name="connsiteX1651" fmla="*/ 201454 w 7629525"/>
                <a:gd name="connsiteY1651" fmla="*/ 1945481 h 2362200"/>
                <a:gd name="connsiteX1652" fmla="*/ 201454 w 7629525"/>
                <a:gd name="connsiteY1652" fmla="*/ 1919764 h 2362200"/>
                <a:gd name="connsiteX1653" fmla="*/ 187166 w 7629525"/>
                <a:gd name="connsiteY1653" fmla="*/ 1919764 h 2362200"/>
                <a:gd name="connsiteX1654" fmla="*/ 187166 w 7629525"/>
                <a:gd name="connsiteY1654" fmla="*/ 1874044 h 2362200"/>
                <a:gd name="connsiteX1655" fmla="*/ 143351 w 7629525"/>
                <a:gd name="connsiteY1655" fmla="*/ 1874044 h 2362200"/>
                <a:gd name="connsiteX1656" fmla="*/ 143351 w 7629525"/>
                <a:gd name="connsiteY1656" fmla="*/ 1919764 h 2362200"/>
                <a:gd name="connsiteX1657" fmla="*/ 111919 w 7629525"/>
                <a:gd name="connsiteY1657" fmla="*/ 1919764 h 2362200"/>
                <a:gd name="connsiteX1658" fmla="*/ 111919 w 7629525"/>
                <a:gd name="connsiteY1658" fmla="*/ 1945481 h 2362200"/>
                <a:gd name="connsiteX1659" fmla="*/ 103346 w 7629525"/>
                <a:gd name="connsiteY1659" fmla="*/ 1945481 h 2362200"/>
                <a:gd name="connsiteX1660" fmla="*/ 103346 w 7629525"/>
                <a:gd name="connsiteY1660" fmla="*/ 1963579 h 2362200"/>
                <a:gd name="connsiteX1661" fmla="*/ 71914 w 7629525"/>
                <a:gd name="connsiteY1661" fmla="*/ 1963579 h 2362200"/>
                <a:gd name="connsiteX1662" fmla="*/ 71914 w 7629525"/>
                <a:gd name="connsiteY1662" fmla="*/ 2201704 h 2362200"/>
                <a:gd name="connsiteX1663" fmla="*/ 7144 w 7629525"/>
                <a:gd name="connsiteY1663" fmla="*/ 2201704 h 2362200"/>
                <a:gd name="connsiteX1664" fmla="*/ 7144 w 7629525"/>
                <a:gd name="connsiteY1664" fmla="*/ 2356961 h 2362200"/>
                <a:gd name="connsiteX1665" fmla="*/ 7628096 w 7629525"/>
                <a:gd name="connsiteY1665" fmla="*/ 2356961 h 2362200"/>
                <a:gd name="connsiteX1666" fmla="*/ 7628096 w 7629525"/>
                <a:gd name="connsiteY1666" fmla="*/ 2201704 h 2362200"/>
                <a:gd name="connsiteX1667" fmla="*/ 7604284 w 7629525"/>
                <a:gd name="connsiteY1667" fmla="*/ 2201704 h 2362200"/>
                <a:gd name="connsiteX1668" fmla="*/ 6343174 w 7629525"/>
                <a:gd name="connsiteY1668" fmla="*/ 2096929 h 2362200"/>
                <a:gd name="connsiteX1669" fmla="*/ 6420326 w 7629525"/>
                <a:gd name="connsiteY1669" fmla="*/ 2096929 h 2362200"/>
                <a:gd name="connsiteX1670" fmla="*/ 6335554 w 7629525"/>
                <a:gd name="connsiteY1670" fmla="*/ 2121694 h 2362200"/>
                <a:gd name="connsiteX1671" fmla="*/ 6343174 w 7629525"/>
                <a:gd name="connsiteY1671" fmla="*/ 2096929 h 2362200"/>
                <a:gd name="connsiteX1672" fmla="*/ 6166009 w 7629525"/>
                <a:gd name="connsiteY1672" fmla="*/ 2096929 h 2362200"/>
                <a:gd name="connsiteX1673" fmla="*/ 6326029 w 7629525"/>
                <a:gd name="connsiteY1673" fmla="*/ 2096929 h 2362200"/>
                <a:gd name="connsiteX1674" fmla="*/ 6318409 w 7629525"/>
                <a:gd name="connsiteY1674" fmla="*/ 2123599 h 2362200"/>
                <a:gd name="connsiteX1675" fmla="*/ 6166009 w 7629525"/>
                <a:gd name="connsiteY1675" fmla="*/ 2134076 h 2362200"/>
                <a:gd name="connsiteX1676" fmla="*/ 6166009 w 7629525"/>
                <a:gd name="connsiteY1676" fmla="*/ 2096929 h 2362200"/>
                <a:gd name="connsiteX1677" fmla="*/ 6155531 w 7629525"/>
                <a:gd name="connsiteY1677" fmla="*/ 2096929 h 2362200"/>
                <a:gd name="connsiteX1678" fmla="*/ 6155531 w 7629525"/>
                <a:gd name="connsiteY1678" fmla="*/ 2134076 h 2362200"/>
                <a:gd name="connsiteX1679" fmla="*/ 6003131 w 7629525"/>
                <a:gd name="connsiteY1679" fmla="*/ 2124551 h 2362200"/>
                <a:gd name="connsiteX1680" fmla="*/ 5995512 w 7629525"/>
                <a:gd name="connsiteY1680" fmla="*/ 2096929 h 2362200"/>
                <a:gd name="connsiteX1681" fmla="*/ 6155531 w 7629525"/>
                <a:gd name="connsiteY1681" fmla="*/ 2096929 h 2362200"/>
                <a:gd name="connsiteX1682" fmla="*/ 5979319 w 7629525"/>
                <a:gd name="connsiteY1682" fmla="*/ 2096929 h 2362200"/>
                <a:gd name="connsiteX1683" fmla="*/ 5986939 w 7629525"/>
                <a:gd name="connsiteY1683" fmla="*/ 2121694 h 2362200"/>
                <a:gd name="connsiteX1684" fmla="*/ 5898356 w 7629525"/>
                <a:gd name="connsiteY1684" fmla="*/ 2096929 h 2362200"/>
                <a:gd name="connsiteX1685" fmla="*/ 5979319 w 7629525"/>
                <a:gd name="connsiteY1685" fmla="*/ 2096929 h 2362200"/>
                <a:gd name="connsiteX1686" fmla="*/ 3749516 w 7629525"/>
                <a:gd name="connsiteY1686" fmla="*/ 1923574 h 2362200"/>
                <a:gd name="connsiteX1687" fmla="*/ 3761899 w 7629525"/>
                <a:gd name="connsiteY1687" fmla="*/ 1923574 h 2362200"/>
                <a:gd name="connsiteX1688" fmla="*/ 3757136 w 7629525"/>
                <a:gd name="connsiteY1688" fmla="*/ 2055971 h 2362200"/>
                <a:gd name="connsiteX1689" fmla="*/ 3745706 w 7629525"/>
                <a:gd name="connsiteY1689" fmla="*/ 2055971 h 2362200"/>
                <a:gd name="connsiteX1690" fmla="*/ 3745706 w 7629525"/>
                <a:gd name="connsiteY1690" fmla="*/ 1908334 h 2362200"/>
                <a:gd name="connsiteX1691" fmla="*/ 3749516 w 7629525"/>
                <a:gd name="connsiteY1691" fmla="*/ 1923574 h 2362200"/>
                <a:gd name="connsiteX1692" fmla="*/ 3716179 w 7629525"/>
                <a:gd name="connsiteY1692" fmla="*/ 1193959 h 2362200"/>
                <a:gd name="connsiteX1693" fmla="*/ 3706654 w 7629525"/>
                <a:gd name="connsiteY1693" fmla="*/ 1253966 h 2362200"/>
                <a:gd name="connsiteX1694" fmla="*/ 3594259 w 7629525"/>
                <a:gd name="connsiteY1694" fmla="*/ 1253966 h 2362200"/>
                <a:gd name="connsiteX1695" fmla="*/ 3584734 w 7629525"/>
                <a:gd name="connsiteY1695" fmla="*/ 1193959 h 2362200"/>
                <a:gd name="connsiteX1696" fmla="*/ 3716179 w 7629525"/>
                <a:gd name="connsiteY1696" fmla="*/ 1193959 h 2362200"/>
                <a:gd name="connsiteX1697" fmla="*/ 3745706 w 7629525"/>
                <a:gd name="connsiteY1697" fmla="*/ 2072164 h 2362200"/>
                <a:gd name="connsiteX1698" fmla="*/ 3746659 w 7629525"/>
                <a:gd name="connsiteY1698" fmla="*/ 2075021 h 2362200"/>
                <a:gd name="connsiteX1699" fmla="*/ 3756184 w 7629525"/>
                <a:gd name="connsiteY1699" fmla="*/ 2075021 h 2362200"/>
                <a:gd name="connsiteX1700" fmla="*/ 3752374 w 7629525"/>
                <a:gd name="connsiteY1700" fmla="*/ 2186464 h 2362200"/>
                <a:gd name="connsiteX1701" fmla="*/ 3747611 w 7629525"/>
                <a:gd name="connsiteY1701" fmla="*/ 2186464 h 2362200"/>
                <a:gd name="connsiteX1702" fmla="*/ 3747611 w 7629525"/>
                <a:gd name="connsiteY1702" fmla="*/ 2203609 h 2362200"/>
                <a:gd name="connsiteX1703" fmla="*/ 3745706 w 7629525"/>
                <a:gd name="connsiteY1703" fmla="*/ 2203609 h 2362200"/>
                <a:gd name="connsiteX1704" fmla="*/ 3745706 w 7629525"/>
                <a:gd name="connsiteY1704" fmla="*/ 2072164 h 2362200"/>
                <a:gd name="connsiteX1705" fmla="*/ 2406491 w 7629525"/>
                <a:gd name="connsiteY1705" fmla="*/ 1555909 h 2362200"/>
                <a:gd name="connsiteX1706" fmla="*/ 2385536 w 7629525"/>
                <a:gd name="connsiteY1706" fmla="*/ 1555909 h 2362200"/>
                <a:gd name="connsiteX1707" fmla="*/ 2385536 w 7629525"/>
                <a:gd name="connsiteY1707" fmla="*/ 1554004 h 2362200"/>
                <a:gd name="connsiteX1708" fmla="*/ 2386489 w 7629525"/>
                <a:gd name="connsiteY1708" fmla="*/ 1554004 h 2362200"/>
                <a:gd name="connsiteX1709" fmla="*/ 2406491 w 7629525"/>
                <a:gd name="connsiteY1709" fmla="*/ 1549241 h 2362200"/>
                <a:gd name="connsiteX1710" fmla="*/ 2406491 w 7629525"/>
                <a:gd name="connsiteY1710" fmla="*/ 1555909 h 2362200"/>
                <a:gd name="connsiteX1711" fmla="*/ 2366486 w 7629525"/>
                <a:gd name="connsiteY1711" fmla="*/ 1034891 h 2362200"/>
                <a:gd name="connsiteX1712" fmla="*/ 2386489 w 7629525"/>
                <a:gd name="connsiteY1712" fmla="*/ 1035844 h 2362200"/>
                <a:gd name="connsiteX1713" fmla="*/ 2406491 w 7629525"/>
                <a:gd name="connsiteY1713" fmla="*/ 1034891 h 2362200"/>
                <a:gd name="connsiteX1714" fmla="*/ 2406491 w 7629525"/>
                <a:gd name="connsiteY1714" fmla="*/ 1076801 h 2362200"/>
                <a:gd name="connsiteX1715" fmla="*/ 2386489 w 7629525"/>
                <a:gd name="connsiteY1715" fmla="*/ 1072039 h 2362200"/>
                <a:gd name="connsiteX1716" fmla="*/ 2366486 w 7629525"/>
                <a:gd name="connsiteY1716" fmla="*/ 1076801 h 2362200"/>
                <a:gd name="connsiteX1717" fmla="*/ 2366486 w 7629525"/>
                <a:gd name="connsiteY1717" fmla="*/ 1034891 h 2362200"/>
                <a:gd name="connsiteX1718" fmla="*/ 2366486 w 7629525"/>
                <a:gd name="connsiteY1718" fmla="*/ 1129189 h 2362200"/>
                <a:gd name="connsiteX1719" fmla="*/ 2386489 w 7629525"/>
                <a:gd name="connsiteY1719" fmla="*/ 1133951 h 2362200"/>
                <a:gd name="connsiteX1720" fmla="*/ 2406491 w 7629525"/>
                <a:gd name="connsiteY1720" fmla="*/ 1129189 h 2362200"/>
                <a:gd name="connsiteX1721" fmla="*/ 2406491 w 7629525"/>
                <a:gd name="connsiteY1721" fmla="*/ 1181576 h 2362200"/>
                <a:gd name="connsiteX1722" fmla="*/ 2386489 w 7629525"/>
                <a:gd name="connsiteY1722" fmla="*/ 1176814 h 2362200"/>
                <a:gd name="connsiteX1723" fmla="*/ 2366486 w 7629525"/>
                <a:gd name="connsiteY1723" fmla="*/ 1181576 h 2362200"/>
                <a:gd name="connsiteX1724" fmla="*/ 2366486 w 7629525"/>
                <a:gd name="connsiteY1724" fmla="*/ 1129189 h 2362200"/>
                <a:gd name="connsiteX1725" fmla="*/ 2366486 w 7629525"/>
                <a:gd name="connsiteY1725" fmla="*/ 1233964 h 2362200"/>
                <a:gd name="connsiteX1726" fmla="*/ 2386489 w 7629525"/>
                <a:gd name="connsiteY1726" fmla="*/ 1238726 h 2362200"/>
                <a:gd name="connsiteX1727" fmla="*/ 2406491 w 7629525"/>
                <a:gd name="connsiteY1727" fmla="*/ 1233964 h 2362200"/>
                <a:gd name="connsiteX1728" fmla="*/ 2406491 w 7629525"/>
                <a:gd name="connsiteY1728" fmla="*/ 1286351 h 2362200"/>
                <a:gd name="connsiteX1729" fmla="*/ 2386489 w 7629525"/>
                <a:gd name="connsiteY1729" fmla="*/ 1281589 h 2362200"/>
                <a:gd name="connsiteX1730" fmla="*/ 2366486 w 7629525"/>
                <a:gd name="connsiteY1730" fmla="*/ 1286351 h 2362200"/>
                <a:gd name="connsiteX1731" fmla="*/ 2366486 w 7629525"/>
                <a:gd name="connsiteY1731" fmla="*/ 1233964 h 2362200"/>
                <a:gd name="connsiteX1732" fmla="*/ 2366486 w 7629525"/>
                <a:gd name="connsiteY1732" fmla="*/ 1339691 h 2362200"/>
                <a:gd name="connsiteX1733" fmla="*/ 2386489 w 7629525"/>
                <a:gd name="connsiteY1733" fmla="*/ 1344454 h 2362200"/>
                <a:gd name="connsiteX1734" fmla="*/ 2406491 w 7629525"/>
                <a:gd name="connsiteY1734" fmla="*/ 1339691 h 2362200"/>
                <a:gd name="connsiteX1735" fmla="*/ 2406491 w 7629525"/>
                <a:gd name="connsiteY1735" fmla="*/ 1393031 h 2362200"/>
                <a:gd name="connsiteX1736" fmla="*/ 2386489 w 7629525"/>
                <a:gd name="connsiteY1736" fmla="*/ 1388269 h 2362200"/>
                <a:gd name="connsiteX1737" fmla="*/ 2366486 w 7629525"/>
                <a:gd name="connsiteY1737" fmla="*/ 1393031 h 2362200"/>
                <a:gd name="connsiteX1738" fmla="*/ 2366486 w 7629525"/>
                <a:gd name="connsiteY1738" fmla="*/ 1339691 h 2362200"/>
                <a:gd name="connsiteX1739" fmla="*/ 2386489 w 7629525"/>
                <a:gd name="connsiteY1739" fmla="*/ 1449229 h 2362200"/>
                <a:gd name="connsiteX1740" fmla="*/ 2406491 w 7629525"/>
                <a:gd name="connsiteY1740" fmla="*/ 1444466 h 2362200"/>
                <a:gd name="connsiteX1741" fmla="*/ 2406491 w 7629525"/>
                <a:gd name="connsiteY1741" fmla="*/ 1496854 h 2362200"/>
                <a:gd name="connsiteX1742" fmla="*/ 2386489 w 7629525"/>
                <a:gd name="connsiteY1742" fmla="*/ 1492091 h 2362200"/>
                <a:gd name="connsiteX1743" fmla="*/ 2385536 w 7629525"/>
                <a:gd name="connsiteY1743" fmla="*/ 1492091 h 2362200"/>
                <a:gd name="connsiteX1744" fmla="*/ 2385536 w 7629525"/>
                <a:gd name="connsiteY1744" fmla="*/ 1478756 h 2362200"/>
                <a:gd name="connsiteX1745" fmla="*/ 2381726 w 7629525"/>
                <a:gd name="connsiteY1745" fmla="*/ 1478756 h 2362200"/>
                <a:gd name="connsiteX1746" fmla="*/ 2366486 w 7629525"/>
                <a:gd name="connsiteY1746" fmla="*/ 1465421 h 2362200"/>
                <a:gd name="connsiteX1747" fmla="*/ 2366486 w 7629525"/>
                <a:gd name="connsiteY1747" fmla="*/ 1444466 h 2362200"/>
                <a:gd name="connsiteX1748" fmla="*/ 2386489 w 7629525"/>
                <a:gd name="connsiteY1748" fmla="*/ 1449229 h 2362200"/>
                <a:gd name="connsiteX1749" fmla="*/ 1112044 w 7629525"/>
                <a:gd name="connsiteY1749" fmla="*/ 2009299 h 2362200"/>
                <a:gd name="connsiteX1750" fmla="*/ 1112044 w 7629525"/>
                <a:gd name="connsiteY1750" fmla="*/ 2015014 h 2362200"/>
                <a:gd name="connsiteX1751" fmla="*/ 1105376 w 7629525"/>
                <a:gd name="connsiteY1751" fmla="*/ 2014061 h 2362200"/>
                <a:gd name="connsiteX1752" fmla="*/ 1105376 w 7629525"/>
                <a:gd name="connsiteY1752" fmla="*/ 2009299 h 2362200"/>
                <a:gd name="connsiteX1753" fmla="*/ 1112044 w 7629525"/>
                <a:gd name="connsiteY1753" fmla="*/ 2009299 h 2362200"/>
                <a:gd name="connsiteX1754" fmla="*/ 1109186 w 7629525"/>
                <a:gd name="connsiteY1754" fmla="*/ 1940719 h 2362200"/>
                <a:gd name="connsiteX1755" fmla="*/ 1109186 w 7629525"/>
                <a:gd name="connsiteY1755" fmla="*/ 1945481 h 2362200"/>
                <a:gd name="connsiteX1756" fmla="*/ 1102519 w 7629525"/>
                <a:gd name="connsiteY1756" fmla="*/ 1944529 h 2362200"/>
                <a:gd name="connsiteX1757" fmla="*/ 1102519 w 7629525"/>
                <a:gd name="connsiteY1757" fmla="*/ 1940719 h 2362200"/>
                <a:gd name="connsiteX1758" fmla="*/ 1109186 w 7629525"/>
                <a:gd name="connsiteY1758" fmla="*/ 1940719 h 2362200"/>
                <a:gd name="connsiteX1759" fmla="*/ 1106329 w 7629525"/>
                <a:gd name="connsiteY1759" fmla="*/ 1872139 h 2362200"/>
                <a:gd name="connsiteX1760" fmla="*/ 1106329 w 7629525"/>
                <a:gd name="connsiteY1760" fmla="*/ 1876901 h 2362200"/>
                <a:gd name="connsiteX1761" fmla="*/ 1100614 w 7629525"/>
                <a:gd name="connsiteY1761" fmla="*/ 1875949 h 2362200"/>
                <a:gd name="connsiteX1762" fmla="*/ 1100614 w 7629525"/>
                <a:gd name="connsiteY1762" fmla="*/ 1872139 h 2362200"/>
                <a:gd name="connsiteX1763" fmla="*/ 1106329 w 7629525"/>
                <a:gd name="connsiteY1763" fmla="*/ 1872139 h 2362200"/>
                <a:gd name="connsiteX1764" fmla="*/ 1103471 w 7629525"/>
                <a:gd name="connsiteY1764" fmla="*/ 1802606 h 2362200"/>
                <a:gd name="connsiteX1765" fmla="*/ 1103471 w 7629525"/>
                <a:gd name="connsiteY1765" fmla="*/ 1807369 h 2362200"/>
                <a:gd name="connsiteX1766" fmla="*/ 1097756 w 7629525"/>
                <a:gd name="connsiteY1766" fmla="*/ 1806416 h 2362200"/>
                <a:gd name="connsiteX1767" fmla="*/ 1097756 w 7629525"/>
                <a:gd name="connsiteY1767" fmla="*/ 1802606 h 2362200"/>
                <a:gd name="connsiteX1768" fmla="*/ 1103471 w 7629525"/>
                <a:gd name="connsiteY1768" fmla="*/ 1802606 h 2362200"/>
                <a:gd name="connsiteX1769" fmla="*/ 1095851 w 7629525"/>
                <a:gd name="connsiteY1769" fmla="*/ 1734026 h 2362200"/>
                <a:gd name="connsiteX1770" fmla="*/ 1101566 w 7629525"/>
                <a:gd name="connsiteY1770" fmla="*/ 1734026 h 2362200"/>
                <a:gd name="connsiteX1771" fmla="*/ 1101566 w 7629525"/>
                <a:gd name="connsiteY1771" fmla="*/ 1737836 h 2362200"/>
                <a:gd name="connsiteX1772" fmla="*/ 1095851 w 7629525"/>
                <a:gd name="connsiteY1772" fmla="*/ 1736884 h 2362200"/>
                <a:gd name="connsiteX1773" fmla="*/ 1095851 w 7629525"/>
                <a:gd name="connsiteY1773" fmla="*/ 1734026 h 2362200"/>
                <a:gd name="connsiteX1774" fmla="*/ 959644 w 7629525"/>
                <a:gd name="connsiteY1774" fmla="*/ 1575911 h 2362200"/>
                <a:gd name="connsiteX1775" fmla="*/ 939641 w 7629525"/>
                <a:gd name="connsiteY1775" fmla="*/ 1575911 h 2362200"/>
                <a:gd name="connsiteX1776" fmla="*/ 939641 w 7629525"/>
                <a:gd name="connsiteY1776" fmla="*/ 1569244 h 2362200"/>
                <a:gd name="connsiteX1777" fmla="*/ 959644 w 7629525"/>
                <a:gd name="connsiteY1777" fmla="*/ 1575911 h 2362200"/>
                <a:gd name="connsiteX1778" fmla="*/ 931069 w 7629525"/>
                <a:gd name="connsiteY1778" fmla="*/ 1549241 h 2362200"/>
                <a:gd name="connsiteX1779" fmla="*/ 934879 w 7629525"/>
                <a:gd name="connsiteY1779" fmla="*/ 1550194 h 2362200"/>
                <a:gd name="connsiteX1780" fmla="*/ 944404 w 7629525"/>
                <a:gd name="connsiteY1780" fmla="*/ 1553051 h 2362200"/>
                <a:gd name="connsiteX1781" fmla="*/ 946309 w 7629525"/>
                <a:gd name="connsiteY1781" fmla="*/ 1554004 h 2362200"/>
                <a:gd name="connsiteX1782" fmla="*/ 946309 w 7629525"/>
                <a:gd name="connsiteY1782" fmla="*/ 1554004 h 2362200"/>
                <a:gd name="connsiteX1783" fmla="*/ 945356 w 7629525"/>
                <a:gd name="connsiteY1783" fmla="*/ 1554956 h 2362200"/>
                <a:gd name="connsiteX1784" fmla="*/ 939641 w 7629525"/>
                <a:gd name="connsiteY1784" fmla="*/ 1556861 h 2362200"/>
                <a:gd name="connsiteX1785" fmla="*/ 938689 w 7629525"/>
                <a:gd name="connsiteY1785" fmla="*/ 1556861 h 2362200"/>
                <a:gd name="connsiteX1786" fmla="*/ 938689 w 7629525"/>
                <a:gd name="connsiteY1786" fmla="*/ 1551146 h 2362200"/>
                <a:gd name="connsiteX1787" fmla="*/ 931069 w 7629525"/>
                <a:gd name="connsiteY1787" fmla="*/ 1551146 h 2362200"/>
                <a:gd name="connsiteX1788" fmla="*/ 931069 w 7629525"/>
                <a:gd name="connsiteY1788" fmla="*/ 1549241 h 2362200"/>
                <a:gd name="connsiteX1789" fmla="*/ 905351 w 7629525"/>
                <a:gd name="connsiteY1789" fmla="*/ 1547336 h 2362200"/>
                <a:gd name="connsiteX1790" fmla="*/ 925354 w 7629525"/>
                <a:gd name="connsiteY1790" fmla="*/ 1548289 h 2362200"/>
                <a:gd name="connsiteX1791" fmla="*/ 925354 w 7629525"/>
                <a:gd name="connsiteY1791" fmla="*/ 1551146 h 2362200"/>
                <a:gd name="connsiteX1792" fmla="*/ 905351 w 7629525"/>
                <a:gd name="connsiteY1792" fmla="*/ 1551146 h 2362200"/>
                <a:gd name="connsiteX1793" fmla="*/ 905351 w 7629525"/>
                <a:gd name="connsiteY1793" fmla="*/ 1547336 h 2362200"/>
                <a:gd name="connsiteX1794" fmla="*/ 882491 w 7629525"/>
                <a:gd name="connsiteY1794" fmla="*/ 1548289 h 2362200"/>
                <a:gd name="connsiteX1795" fmla="*/ 900589 w 7629525"/>
                <a:gd name="connsiteY1795" fmla="*/ 1547336 h 2362200"/>
                <a:gd name="connsiteX1796" fmla="*/ 900589 w 7629525"/>
                <a:gd name="connsiteY1796" fmla="*/ 1551146 h 2362200"/>
                <a:gd name="connsiteX1797" fmla="*/ 882491 w 7629525"/>
                <a:gd name="connsiteY1797" fmla="*/ 1551146 h 2362200"/>
                <a:gd name="connsiteX1798" fmla="*/ 882491 w 7629525"/>
                <a:gd name="connsiteY1798" fmla="*/ 1548289 h 2362200"/>
                <a:gd name="connsiteX1799" fmla="*/ 861536 w 7629525"/>
                <a:gd name="connsiteY1799" fmla="*/ 1555909 h 2362200"/>
                <a:gd name="connsiteX1800" fmla="*/ 859631 w 7629525"/>
                <a:gd name="connsiteY1800" fmla="*/ 1554956 h 2362200"/>
                <a:gd name="connsiteX1801" fmla="*/ 859631 w 7629525"/>
                <a:gd name="connsiteY1801" fmla="*/ 1554956 h 2362200"/>
                <a:gd name="connsiteX1802" fmla="*/ 860584 w 7629525"/>
                <a:gd name="connsiteY1802" fmla="*/ 1554004 h 2362200"/>
                <a:gd name="connsiteX1803" fmla="*/ 866299 w 7629525"/>
                <a:gd name="connsiteY1803" fmla="*/ 1552099 h 2362200"/>
                <a:gd name="connsiteX1804" fmla="*/ 877729 w 7629525"/>
                <a:gd name="connsiteY1804" fmla="*/ 1550194 h 2362200"/>
                <a:gd name="connsiteX1805" fmla="*/ 877729 w 7629525"/>
                <a:gd name="connsiteY1805" fmla="*/ 1553051 h 2362200"/>
                <a:gd name="connsiteX1806" fmla="*/ 866299 w 7629525"/>
                <a:gd name="connsiteY1806" fmla="*/ 1553051 h 2362200"/>
                <a:gd name="connsiteX1807" fmla="*/ 866299 w 7629525"/>
                <a:gd name="connsiteY1807" fmla="*/ 1558766 h 2362200"/>
                <a:gd name="connsiteX1808" fmla="*/ 861536 w 7629525"/>
                <a:gd name="connsiteY1808" fmla="*/ 1555909 h 2362200"/>
                <a:gd name="connsiteX1809" fmla="*/ 852011 w 7629525"/>
                <a:gd name="connsiteY1809" fmla="*/ 1572101 h 2362200"/>
                <a:gd name="connsiteX1810" fmla="*/ 865346 w 7629525"/>
                <a:gd name="connsiteY1810" fmla="*/ 1572101 h 2362200"/>
                <a:gd name="connsiteX1811" fmla="*/ 865346 w 7629525"/>
                <a:gd name="connsiteY1811" fmla="*/ 1582579 h 2362200"/>
                <a:gd name="connsiteX1812" fmla="*/ 852011 w 7629525"/>
                <a:gd name="connsiteY1812" fmla="*/ 1582579 h 2362200"/>
                <a:gd name="connsiteX1813" fmla="*/ 852011 w 7629525"/>
                <a:gd name="connsiteY1813" fmla="*/ 1572101 h 2362200"/>
                <a:gd name="connsiteX1814" fmla="*/ 825341 w 7629525"/>
                <a:gd name="connsiteY1814" fmla="*/ 1572101 h 2362200"/>
                <a:gd name="connsiteX1815" fmla="*/ 846296 w 7629525"/>
                <a:gd name="connsiteY1815" fmla="*/ 1572101 h 2362200"/>
                <a:gd name="connsiteX1816" fmla="*/ 846296 w 7629525"/>
                <a:gd name="connsiteY1816" fmla="*/ 1582579 h 2362200"/>
                <a:gd name="connsiteX1817" fmla="*/ 825341 w 7629525"/>
                <a:gd name="connsiteY1817" fmla="*/ 1582579 h 2362200"/>
                <a:gd name="connsiteX1818" fmla="*/ 825341 w 7629525"/>
                <a:gd name="connsiteY1818" fmla="*/ 1572101 h 2362200"/>
                <a:gd name="connsiteX1819" fmla="*/ 810101 w 7629525"/>
                <a:gd name="connsiteY1819" fmla="*/ 1572101 h 2362200"/>
                <a:gd name="connsiteX1820" fmla="*/ 820579 w 7629525"/>
                <a:gd name="connsiteY1820" fmla="*/ 1572101 h 2362200"/>
                <a:gd name="connsiteX1821" fmla="*/ 820579 w 7629525"/>
                <a:gd name="connsiteY1821" fmla="*/ 1582579 h 2362200"/>
                <a:gd name="connsiteX1822" fmla="*/ 810101 w 7629525"/>
                <a:gd name="connsiteY1822" fmla="*/ 1582579 h 2362200"/>
                <a:gd name="connsiteX1823" fmla="*/ 810101 w 7629525"/>
                <a:gd name="connsiteY1823" fmla="*/ 1572101 h 2362200"/>
                <a:gd name="connsiteX1824" fmla="*/ 796766 w 7629525"/>
                <a:gd name="connsiteY1824" fmla="*/ 1591151 h 2362200"/>
                <a:gd name="connsiteX1825" fmla="*/ 796766 w 7629525"/>
                <a:gd name="connsiteY1825" fmla="*/ 1573054 h 2362200"/>
                <a:gd name="connsiteX1826" fmla="*/ 804386 w 7629525"/>
                <a:gd name="connsiteY1826" fmla="*/ 1573054 h 2362200"/>
                <a:gd name="connsiteX1827" fmla="*/ 804386 w 7629525"/>
                <a:gd name="connsiteY1827" fmla="*/ 1583531 h 2362200"/>
                <a:gd name="connsiteX1828" fmla="*/ 800576 w 7629525"/>
                <a:gd name="connsiteY1828" fmla="*/ 1583531 h 2362200"/>
                <a:gd name="connsiteX1829" fmla="*/ 800576 w 7629525"/>
                <a:gd name="connsiteY1829" fmla="*/ 1591151 h 2362200"/>
                <a:gd name="connsiteX1830" fmla="*/ 796766 w 7629525"/>
                <a:gd name="connsiteY1830" fmla="*/ 1591151 h 2362200"/>
                <a:gd name="connsiteX1831" fmla="*/ 550069 w 7629525"/>
                <a:gd name="connsiteY1831" fmla="*/ 1568291 h 2362200"/>
                <a:gd name="connsiteX1832" fmla="*/ 556736 w 7629525"/>
                <a:gd name="connsiteY1832" fmla="*/ 1571149 h 2362200"/>
                <a:gd name="connsiteX1833" fmla="*/ 567214 w 7629525"/>
                <a:gd name="connsiteY1833" fmla="*/ 1576864 h 2362200"/>
                <a:gd name="connsiteX1834" fmla="*/ 568166 w 7629525"/>
                <a:gd name="connsiteY1834" fmla="*/ 1577816 h 2362200"/>
                <a:gd name="connsiteX1835" fmla="*/ 550069 w 7629525"/>
                <a:gd name="connsiteY1835" fmla="*/ 1577816 h 2362200"/>
                <a:gd name="connsiteX1836" fmla="*/ 550069 w 7629525"/>
                <a:gd name="connsiteY1836" fmla="*/ 1568291 h 2362200"/>
                <a:gd name="connsiteX1837" fmla="*/ 524351 w 7629525"/>
                <a:gd name="connsiteY1837" fmla="*/ 1564481 h 2362200"/>
                <a:gd name="connsiteX1838" fmla="*/ 542449 w 7629525"/>
                <a:gd name="connsiteY1838" fmla="*/ 1566386 h 2362200"/>
                <a:gd name="connsiteX1839" fmla="*/ 542449 w 7629525"/>
                <a:gd name="connsiteY1839" fmla="*/ 1577816 h 2362200"/>
                <a:gd name="connsiteX1840" fmla="*/ 524351 w 7629525"/>
                <a:gd name="connsiteY1840" fmla="*/ 1577816 h 2362200"/>
                <a:gd name="connsiteX1841" fmla="*/ 524351 w 7629525"/>
                <a:gd name="connsiteY1841" fmla="*/ 1564481 h 2362200"/>
                <a:gd name="connsiteX1842" fmla="*/ 492919 w 7629525"/>
                <a:gd name="connsiteY1842" fmla="*/ 1568291 h 2362200"/>
                <a:gd name="connsiteX1843" fmla="*/ 514826 w 7629525"/>
                <a:gd name="connsiteY1843" fmla="*/ 1565434 h 2362200"/>
                <a:gd name="connsiteX1844" fmla="*/ 514826 w 7629525"/>
                <a:gd name="connsiteY1844" fmla="*/ 1571149 h 2362200"/>
                <a:gd name="connsiteX1845" fmla="*/ 486251 w 7629525"/>
                <a:gd name="connsiteY1845" fmla="*/ 1571149 h 2362200"/>
                <a:gd name="connsiteX1846" fmla="*/ 492919 w 7629525"/>
                <a:gd name="connsiteY1846" fmla="*/ 1568291 h 2362200"/>
                <a:gd name="connsiteX1847" fmla="*/ 474821 w 7629525"/>
                <a:gd name="connsiteY1847" fmla="*/ 1576864 h 2362200"/>
                <a:gd name="connsiteX1848" fmla="*/ 474821 w 7629525"/>
                <a:gd name="connsiteY1848" fmla="*/ 1576864 h 2362200"/>
                <a:gd name="connsiteX1849" fmla="*/ 510064 w 7629525"/>
                <a:gd name="connsiteY1849" fmla="*/ 1575911 h 2362200"/>
                <a:gd name="connsiteX1850" fmla="*/ 510064 w 7629525"/>
                <a:gd name="connsiteY1850" fmla="*/ 1577816 h 2362200"/>
                <a:gd name="connsiteX1851" fmla="*/ 503396 w 7629525"/>
                <a:gd name="connsiteY1851" fmla="*/ 1577816 h 2362200"/>
                <a:gd name="connsiteX1852" fmla="*/ 503396 w 7629525"/>
                <a:gd name="connsiteY1852" fmla="*/ 1588294 h 2362200"/>
                <a:gd name="connsiteX1853" fmla="*/ 473869 w 7629525"/>
                <a:gd name="connsiteY1853" fmla="*/ 1588294 h 2362200"/>
                <a:gd name="connsiteX1854" fmla="*/ 471964 w 7629525"/>
                <a:gd name="connsiteY1854" fmla="*/ 1582579 h 2362200"/>
                <a:gd name="connsiteX1855" fmla="*/ 474821 w 7629525"/>
                <a:gd name="connsiteY1855" fmla="*/ 1576864 h 2362200"/>
                <a:gd name="connsiteX1856" fmla="*/ 447199 w 7629525"/>
                <a:gd name="connsiteY1856" fmla="*/ 1575911 h 2362200"/>
                <a:gd name="connsiteX1857" fmla="*/ 467201 w 7629525"/>
                <a:gd name="connsiteY1857" fmla="*/ 1575911 h 2362200"/>
                <a:gd name="connsiteX1858" fmla="*/ 465296 w 7629525"/>
                <a:gd name="connsiteY1858" fmla="*/ 1582579 h 2362200"/>
                <a:gd name="connsiteX1859" fmla="*/ 466249 w 7629525"/>
                <a:gd name="connsiteY1859" fmla="*/ 1588294 h 2362200"/>
                <a:gd name="connsiteX1860" fmla="*/ 447199 w 7629525"/>
                <a:gd name="connsiteY1860" fmla="*/ 1588294 h 2362200"/>
                <a:gd name="connsiteX1861" fmla="*/ 447199 w 7629525"/>
                <a:gd name="connsiteY1861" fmla="*/ 1575911 h 2362200"/>
                <a:gd name="connsiteX1862" fmla="*/ 401479 w 7629525"/>
                <a:gd name="connsiteY1862" fmla="*/ 1575911 h 2362200"/>
                <a:gd name="connsiteX1863" fmla="*/ 438626 w 7629525"/>
                <a:gd name="connsiteY1863" fmla="*/ 1575911 h 2362200"/>
                <a:gd name="connsiteX1864" fmla="*/ 438626 w 7629525"/>
                <a:gd name="connsiteY1864" fmla="*/ 1588294 h 2362200"/>
                <a:gd name="connsiteX1865" fmla="*/ 401479 w 7629525"/>
                <a:gd name="connsiteY1865" fmla="*/ 1588294 h 2362200"/>
                <a:gd name="connsiteX1866" fmla="*/ 401479 w 7629525"/>
                <a:gd name="connsiteY1866" fmla="*/ 1575911 h 236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Lst>
              <a:rect l="l" t="t" r="r" b="b"/>
              <a:pathLst>
                <a:path w="7629525" h="2362200">
                  <a:moveTo>
                    <a:pt x="7604284" y="2203609"/>
                  </a:moveTo>
                  <a:lnTo>
                    <a:pt x="7604284" y="1939766"/>
                  </a:lnTo>
                  <a:lnTo>
                    <a:pt x="7576662" y="1939766"/>
                  </a:lnTo>
                  <a:lnTo>
                    <a:pt x="7576662" y="1926431"/>
                  </a:lnTo>
                  <a:lnTo>
                    <a:pt x="7561421" y="1926431"/>
                  </a:lnTo>
                  <a:lnTo>
                    <a:pt x="7561421" y="1921669"/>
                  </a:lnTo>
                  <a:lnTo>
                    <a:pt x="7539514" y="1921669"/>
                  </a:lnTo>
                  <a:lnTo>
                    <a:pt x="7539514" y="1914049"/>
                  </a:lnTo>
                  <a:lnTo>
                    <a:pt x="7539514" y="1897856"/>
                  </a:lnTo>
                  <a:lnTo>
                    <a:pt x="7539514" y="1890236"/>
                  </a:lnTo>
                  <a:lnTo>
                    <a:pt x="7529989" y="1890236"/>
                  </a:lnTo>
                  <a:lnTo>
                    <a:pt x="7529989" y="1897856"/>
                  </a:lnTo>
                  <a:lnTo>
                    <a:pt x="7510939" y="1897856"/>
                  </a:lnTo>
                  <a:lnTo>
                    <a:pt x="7510939" y="1853089"/>
                  </a:lnTo>
                  <a:lnTo>
                    <a:pt x="7498556" y="1853089"/>
                  </a:lnTo>
                  <a:lnTo>
                    <a:pt x="7498556" y="1876901"/>
                  </a:lnTo>
                  <a:lnTo>
                    <a:pt x="7489984" y="1876901"/>
                  </a:lnTo>
                  <a:lnTo>
                    <a:pt x="7489984" y="1884521"/>
                  </a:lnTo>
                  <a:lnTo>
                    <a:pt x="7474744" y="1884521"/>
                  </a:lnTo>
                  <a:lnTo>
                    <a:pt x="7474744" y="1890236"/>
                  </a:lnTo>
                  <a:lnTo>
                    <a:pt x="7460456" y="1890236"/>
                  </a:lnTo>
                  <a:lnTo>
                    <a:pt x="7460456" y="1879759"/>
                  </a:lnTo>
                  <a:lnTo>
                    <a:pt x="7442359" y="1879759"/>
                  </a:lnTo>
                  <a:lnTo>
                    <a:pt x="7442359" y="1897856"/>
                  </a:lnTo>
                  <a:lnTo>
                    <a:pt x="7442359" y="1909286"/>
                  </a:lnTo>
                  <a:lnTo>
                    <a:pt x="7442359" y="1939766"/>
                  </a:lnTo>
                  <a:lnTo>
                    <a:pt x="7429976" y="1939766"/>
                  </a:lnTo>
                  <a:lnTo>
                    <a:pt x="7429976" y="2049304"/>
                  </a:lnTo>
                  <a:lnTo>
                    <a:pt x="7331869" y="2049304"/>
                  </a:lnTo>
                  <a:lnTo>
                    <a:pt x="7331869" y="2026444"/>
                  </a:lnTo>
                  <a:lnTo>
                    <a:pt x="7323296" y="2026444"/>
                  </a:lnTo>
                  <a:lnTo>
                    <a:pt x="7323296" y="2018824"/>
                  </a:lnTo>
                  <a:lnTo>
                    <a:pt x="7359492" y="2018824"/>
                  </a:lnTo>
                  <a:lnTo>
                    <a:pt x="7359492" y="2007394"/>
                  </a:lnTo>
                  <a:lnTo>
                    <a:pt x="7279481" y="2007394"/>
                  </a:lnTo>
                  <a:lnTo>
                    <a:pt x="7279481" y="2014061"/>
                  </a:lnTo>
                  <a:lnTo>
                    <a:pt x="7279481" y="2018824"/>
                  </a:lnTo>
                  <a:lnTo>
                    <a:pt x="7279481" y="2026444"/>
                  </a:lnTo>
                  <a:lnTo>
                    <a:pt x="7214712" y="2026444"/>
                  </a:lnTo>
                  <a:lnTo>
                    <a:pt x="7214712" y="1912144"/>
                  </a:lnTo>
                  <a:lnTo>
                    <a:pt x="7205187" y="1912144"/>
                  </a:lnTo>
                  <a:lnTo>
                    <a:pt x="7205187" y="1902619"/>
                  </a:lnTo>
                  <a:lnTo>
                    <a:pt x="7188994" y="1902619"/>
                  </a:lnTo>
                  <a:lnTo>
                    <a:pt x="7188994" y="1911191"/>
                  </a:lnTo>
                  <a:lnTo>
                    <a:pt x="7173754" y="1911191"/>
                  </a:lnTo>
                  <a:lnTo>
                    <a:pt x="7173754" y="1868329"/>
                  </a:lnTo>
                  <a:lnTo>
                    <a:pt x="7134701" y="1868329"/>
                  </a:lnTo>
                  <a:lnTo>
                    <a:pt x="7134701" y="1855946"/>
                  </a:lnTo>
                  <a:lnTo>
                    <a:pt x="7134701" y="1802606"/>
                  </a:lnTo>
                  <a:lnTo>
                    <a:pt x="7127081" y="1802606"/>
                  </a:lnTo>
                  <a:lnTo>
                    <a:pt x="7127081" y="1855946"/>
                  </a:lnTo>
                  <a:lnTo>
                    <a:pt x="7119462" y="1855946"/>
                  </a:lnTo>
                  <a:lnTo>
                    <a:pt x="7119462" y="1868329"/>
                  </a:lnTo>
                  <a:lnTo>
                    <a:pt x="7094696" y="1868329"/>
                  </a:lnTo>
                  <a:lnTo>
                    <a:pt x="7094696" y="1911191"/>
                  </a:lnTo>
                  <a:lnTo>
                    <a:pt x="7088029" y="1911191"/>
                  </a:lnTo>
                  <a:lnTo>
                    <a:pt x="7088029" y="1902619"/>
                  </a:lnTo>
                  <a:lnTo>
                    <a:pt x="7074694" y="1902619"/>
                  </a:lnTo>
                  <a:lnTo>
                    <a:pt x="7074694" y="1911191"/>
                  </a:lnTo>
                  <a:lnTo>
                    <a:pt x="7072789" y="1911191"/>
                  </a:lnTo>
                  <a:lnTo>
                    <a:pt x="7072789" y="1834991"/>
                  </a:lnTo>
                  <a:lnTo>
                    <a:pt x="7055644" y="1834991"/>
                  </a:lnTo>
                  <a:lnTo>
                    <a:pt x="7055644" y="1806416"/>
                  </a:lnTo>
                  <a:lnTo>
                    <a:pt x="7020401" y="1806416"/>
                  </a:lnTo>
                  <a:lnTo>
                    <a:pt x="7020401" y="1792129"/>
                  </a:lnTo>
                  <a:lnTo>
                    <a:pt x="6996589" y="1792129"/>
                  </a:lnTo>
                  <a:lnTo>
                    <a:pt x="6996589" y="1739741"/>
                  </a:lnTo>
                  <a:lnTo>
                    <a:pt x="6986112" y="1739741"/>
                  </a:lnTo>
                  <a:lnTo>
                    <a:pt x="6986112" y="1792129"/>
                  </a:lnTo>
                  <a:lnTo>
                    <a:pt x="6981349" y="1792129"/>
                  </a:lnTo>
                  <a:lnTo>
                    <a:pt x="6981349" y="1806416"/>
                  </a:lnTo>
                  <a:lnTo>
                    <a:pt x="6937534" y="1806416"/>
                  </a:lnTo>
                  <a:lnTo>
                    <a:pt x="6937534" y="1834991"/>
                  </a:lnTo>
                  <a:lnTo>
                    <a:pt x="6923246" y="1834991"/>
                  </a:lnTo>
                  <a:lnTo>
                    <a:pt x="6923246" y="1856899"/>
                  </a:lnTo>
                  <a:lnTo>
                    <a:pt x="6883242" y="1856899"/>
                  </a:lnTo>
                  <a:lnTo>
                    <a:pt x="6883242" y="1840706"/>
                  </a:lnTo>
                  <a:lnTo>
                    <a:pt x="6869906" y="1840706"/>
                  </a:lnTo>
                  <a:lnTo>
                    <a:pt x="6869906" y="1822609"/>
                  </a:lnTo>
                  <a:lnTo>
                    <a:pt x="6849904" y="1822609"/>
                  </a:lnTo>
                  <a:lnTo>
                    <a:pt x="6849904" y="1795939"/>
                  </a:lnTo>
                  <a:lnTo>
                    <a:pt x="6834664" y="1795939"/>
                  </a:lnTo>
                  <a:lnTo>
                    <a:pt x="6834664" y="1763554"/>
                  </a:lnTo>
                  <a:lnTo>
                    <a:pt x="6822281" y="1763554"/>
                  </a:lnTo>
                  <a:lnTo>
                    <a:pt x="6822281" y="1724501"/>
                  </a:lnTo>
                  <a:lnTo>
                    <a:pt x="6815614" y="1724501"/>
                  </a:lnTo>
                  <a:lnTo>
                    <a:pt x="6815614" y="1763554"/>
                  </a:lnTo>
                  <a:lnTo>
                    <a:pt x="6811804" y="1763554"/>
                  </a:lnTo>
                  <a:lnTo>
                    <a:pt x="6811804" y="1795939"/>
                  </a:lnTo>
                  <a:lnTo>
                    <a:pt x="6806089" y="1795939"/>
                  </a:lnTo>
                  <a:lnTo>
                    <a:pt x="6806089" y="1822609"/>
                  </a:lnTo>
                  <a:lnTo>
                    <a:pt x="6791801" y="1822609"/>
                  </a:lnTo>
                  <a:lnTo>
                    <a:pt x="6791801" y="1856899"/>
                  </a:lnTo>
                  <a:lnTo>
                    <a:pt x="6760369" y="1856899"/>
                  </a:lnTo>
                  <a:lnTo>
                    <a:pt x="6760369" y="2015014"/>
                  </a:lnTo>
                  <a:lnTo>
                    <a:pt x="6746081" y="2015966"/>
                  </a:lnTo>
                  <a:lnTo>
                    <a:pt x="6738462" y="2011204"/>
                  </a:lnTo>
                  <a:lnTo>
                    <a:pt x="6738462" y="1858804"/>
                  </a:lnTo>
                  <a:lnTo>
                    <a:pt x="6721317" y="1858804"/>
                  </a:lnTo>
                  <a:lnTo>
                    <a:pt x="6721317" y="1827371"/>
                  </a:lnTo>
                  <a:lnTo>
                    <a:pt x="6707029" y="1827371"/>
                  </a:lnTo>
                  <a:lnTo>
                    <a:pt x="6707029" y="1808321"/>
                  </a:lnTo>
                  <a:lnTo>
                    <a:pt x="6697504" y="1808321"/>
                  </a:lnTo>
                  <a:lnTo>
                    <a:pt x="6697504" y="1797844"/>
                  </a:lnTo>
                  <a:lnTo>
                    <a:pt x="6680359" y="1797844"/>
                  </a:lnTo>
                  <a:lnTo>
                    <a:pt x="6680359" y="1808321"/>
                  </a:lnTo>
                  <a:lnTo>
                    <a:pt x="6653689" y="1808321"/>
                  </a:lnTo>
                  <a:lnTo>
                    <a:pt x="6653689" y="1827371"/>
                  </a:lnTo>
                  <a:lnTo>
                    <a:pt x="6603206" y="1827371"/>
                  </a:lnTo>
                  <a:lnTo>
                    <a:pt x="6603206" y="1858804"/>
                  </a:lnTo>
                  <a:lnTo>
                    <a:pt x="6589871" y="1858804"/>
                  </a:lnTo>
                  <a:lnTo>
                    <a:pt x="6589871" y="1993106"/>
                  </a:lnTo>
                  <a:cubicBezTo>
                    <a:pt x="6579394" y="1995964"/>
                    <a:pt x="6530817" y="2007394"/>
                    <a:pt x="6527006" y="2004536"/>
                  </a:cubicBezTo>
                  <a:cubicBezTo>
                    <a:pt x="6523196" y="2001679"/>
                    <a:pt x="6439376" y="2041684"/>
                    <a:pt x="6430804" y="2046446"/>
                  </a:cubicBezTo>
                  <a:cubicBezTo>
                    <a:pt x="6429851" y="2047399"/>
                    <a:pt x="6418421" y="2047399"/>
                    <a:pt x="6398419" y="2048351"/>
                  </a:cubicBezTo>
                  <a:lnTo>
                    <a:pt x="6384131" y="2036921"/>
                  </a:lnTo>
                  <a:lnTo>
                    <a:pt x="6368892" y="2049304"/>
                  </a:lnTo>
                  <a:cubicBezTo>
                    <a:pt x="6363176" y="2049304"/>
                    <a:pt x="6357462" y="2049304"/>
                    <a:pt x="6350794" y="2049304"/>
                  </a:cubicBezTo>
                  <a:lnTo>
                    <a:pt x="6350794" y="2037874"/>
                  </a:lnTo>
                  <a:lnTo>
                    <a:pt x="6338412" y="2037874"/>
                  </a:lnTo>
                  <a:lnTo>
                    <a:pt x="6338412" y="2049304"/>
                  </a:lnTo>
                  <a:cubicBezTo>
                    <a:pt x="6311742" y="2050256"/>
                    <a:pt x="6281262" y="2050256"/>
                    <a:pt x="6246971" y="2051209"/>
                  </a:cubicBezTo>
                  <a:lnTo>
                    <a:pt x="6228874" y="2036921"/>
                  </a:lnTo>
                  <a:lnTo>
                    <a:pt x="6209824" y="2052161"/>
                  </a:lnTo>
                  <a:cubicBezTo>
                    <a:pt x="6199346" y="2052161"/>
                    <a:pt x="6189821" y="2052161"/>
                    <a:pt x="6179344" y="2053114"/>
                  </a:cubicBezTo>
                  <a:lnTo>
                    <a:pt x="6179344" y="2038826"/>
                  </a:lnTo>
                  <a:lnTo>
                    <a:pt x="6166962" y="2038826"/>
                  </a:lnTo>
                  <a:lnTo>
                    <a:pt x="6166962" y="2053114"/>
                  </a:lnTo>
                  <a:cubicBezTo>
                    <a:pt x="6143149" y="2053114"/>
                    <a:pt x="6119337" y="2054066"/>
                    <a:pt x="6095524" y="2054066"/>
                  </a:cubicBezTo>
                  <a:lnTo>
                    <a:pt x="6074569" y="2036921"/>
                  </a:lnTo>
                  <a:lnTo>
                    <a:pt x="6052662" y="2055019"/>
                  </a:lnTo>
                  <a:cubicBezTo>
                    <a:pt x="6037421" y="2055019"/>
                    <a:pt x="6023134" y="2055019"/>
                    <a:pt x="6008846" y="2055971"/>
                  </a:cubicBezTo>
                  <a:lnTo>
                    <a:pt x="6008846" y="2038826"/>
                  </a:lnTo>
                  <a:lnTo>
                    <a:pt x="5996464" y="2038826"/>
                  </a:lnTo>
                  <a:lnTo>
                    <a:pt x="5996464" y="2055971"/>
                  </a:lnTo>
                  <a:cubicBezTo>
                    <a:pt x="5978367" y="2055971"/>
                    <a:pt x="5961221" y="2055971"/>
                    <a:pt x="5944076" y="2056924"/>
                  </a:cubicBezTo>
                  <a:lnTo>
                    <a:pt x="5920264" y="2037874"/>
                  </a:lnTo>
                  <a:lnTo>
                    <a:pt x="5895499" y="2057876"/>
                  </a:lnTo>
                  <a:cubicBezTo>
                    <a:pt x="5873592" y="2057876"/>
                    <a:pt x="5854542" y="2058829"/>
                    <a:pt x="5837396" y="2058829"/>
                  </a:cubicBezTo>
                  <a:lnTo>
                    <a:pt x="5837396" y="2039779"/>
                  </a:lnTo>
                  <a:lnTo>
                    <a:pt x="5825014" y="2039779"/>
                  </a:lnTo>
                  <a:lnTo>
                    <a:pt x="5825014" y="2058829"/>
                  </a:lnTo>
                  <a:cubicBezTo>
                    <a:pt x="5821204" y="2058829"/>
                    <a:pt x="5818346" y="2058829"/>
                    <a:pt x="5814537" y="2058829"/>
                  </a:cubicBezTo>
                  <a:lnTo>
                    <a:pt x="5790724" y="2039779"/>
                  </a:lnTo>
                  <a:lnTo>
                    <a:pt x="5766912" y="2059781"/>
                  </a:lnTo>
                  <a:lnTo>
                    <a:pt x="5741194" y="2054066"/>
                  </a:lnTo>
                  <a:lnTo>
                    <a:pt x="5741194" y="2067401"/>
                  </a:lnTo>
                  <a:lnTo>
                    <a:pt x="5691664" y="2064544"/>
                  </a:lnTo>
                  <a:lnTo>
                    <a:pt x="5691664" y="2075974"/>
                  </a:lnTo>
                  <a:lnTo>
                    <a:pt x="5676424" y="2075974"/>
                  </a:lnTo>
                  <a:lnTo>
                    <a:pt x="5684996" y="2119789"/>
                  </a:lnTo>
                  <a:lnTo>
                    <a:pt x="5691664" y="2120741"/>
                  </a:lnTo>
                  <a:lnTo>
                    <a:pt x="5743099" y="2204561"/>
                  </a:lnTo>
                  <a:lnTo>
                    <a:pt x="5464969" y="2204561"/>
                  </a:lnTo>
                  <a:lnTo>
                    <a:pt x="5464969" y="2197894"/>
                  </a:lnTo>
                  <a:lnTo>
                    <a:pt x="5457349" y="2197894"/>
                  </a:lnTo>
                  <a:lnTo>
                    <a:pt x="5457349" y="2186464"/>
                  </a:lnTo>
                  <a:lnTo>
                    <a:pt x="5464969" y="2186464"/>
                  </a:lnTo>
                  <a:lnTo>
                    <a:pt x="5464969" y="2178844"/>
                  </a:lnTo>
                  <a:lnTo>
                    <a:pt x="5457349" y="2178844"/>
                  </a:lnTo>
                  <a:lnTo>
                    <a:pt x="5457349" y="2167414"/>
                  </a:lnTo>
                  <a:lnTo>
                    <a:pt x="5464969" y="2167414"/>
                  </a:lnTo>
                  <a:lnTo>
                    <a:pt x="5464969" y="2159794"/>
                  </a:lnTo>
                  <a:lnTo>
                    <a:pt x="5457349" y="2159794"/>
                  </a:lnTo>
                  <a:lnTo>
                    <a:pt x="5457349" y="2148364"/>
                  </a:lnTo>
                  <a:lnTo>
                    <a:pt x="5464969" y="2148364"/>
                  </a:lnTo>
                  <a:lnTo>
                    <a:pt x="5464969" y="2140744"/>
                  </a:lnTo>
                  <a:lnTo>
                    <a:pt x="5457349" y="2140744"/>
                  </a:lnTo>
                  <a:lnTo>
                    <a:pt x="5457349" y="2129314"/>
                  </a:lnTo>
                  <a:lnTo>
                    <a:pt x="5464969" y="2129314"/>
                  </a:lnTo>
                  <a:lnTo>
                    <a:pt x="5464969" y="2121694"/>
                  </a:lnTo>
                  <a:lnTo>
                    <a:pt x="5457349" y="2121694"/>
                  </a:lnTo>
                  <a:lnTo>
                    <a:pt x="5457349" y="2110264"/>
                  </a:lnTo>
                  <a:lnTo>
                    <a:pt x="5464969" y="2110264"/>
                  </a:lnTo>
                  <a:lnTo>
                    <a:pt x="5464969" y="2102644"/>
                  </a:lnTo>
                  <a:lnTo>
                    <a:pt x="5457349" y="2102644"/>
                  </a:lnTo>
                  <a:lnTo>
                    <a:pt x="5457349" y="2091214"/>
                  </a:lnTo>
                  <a:lnTo>
                    <a:pt x="5464969" y="2091214"/>
                  </a:lnTo>
                  <a:lnTo>
                    <a:pt x="5464969" y="2083594"/>
                  </a:lnTo>
                  <a:lnTo>
                    <a:pt x="5457349" y="2083594"/>
                  </a:lnTo>
                  <a:lnTo>
                    <a:pt x="5457349" y="2072164"/>
                  </a:lnTo>
                  <a:lnTo>
                    <a:pt x="5464969" y="2072164"/>
                  </a:lnTo>
                  <a:lnTo>
                    <a:pt x="5464969" y="2064544"/>
                  </a:lnTo>
                  <a:lnTo>
                    <a:pt x="5457349" y="2064544"/>
                  </a:lnTo>
                  <a:lnTo>
                    <a:pt x="5457349" y="2053114"/>
                  </a:lnTo>
                  <a:lnTo>
                    <a:pt x="5464969" y="2053114"/>
                  </a:lnTo>
                  <a:lnTo>
                    <a:pt x="5464969" y="2045494"/>
                  </a:lnTo>
                  <a:lnTo>
                    <a:pt x="5457349" y="2045494"/>
                  </a:lnTo>
                  <a:lnTo>
                    <a:pt x="5457349" y="2034064"/>
                  </a:lnTo>
                  <a:lnTo>
                    <a:pt x="5464969" y="2034064"/>
                  </a:lnTo>
                  <a:lnTo>
                    <a:pt x="5464969" y="2026444"/>
                  </a:lnTo>
                  <a:lnTo>
                    <a:pt x="5457349" y="2026444"/>
                  </a:lnTo>
                  <a:lnTo>
                    <a:pt x="5457349" y="2015014"/>
                  </a:lnTo>
                  <a:lnTo>
                    <a:pt x="5464969" y="2015014"/>
                  </a:lnTo>
                  <a:lnTo>
                    <a:pt x="5464969" y="2007394"/>
                  </a:lnTo>
                  <a:lnTo>
                    <a:pt x="5457349" y="2007394"/>
                  </a:lnTo>
                  <a:lnTo>
                    <a:pt x="5457349" y="1995964"/>
                  </a:lnTo>
                  <a:lnTo>
                    <a:pt x="5464969" y="1995964"/>
                  </a:lnTo>
                  <a:lnTo>
                    <a:pt x="5464969" y="1988344"/>
                  </a:lnTo>
                  <a:lnTo>
                    <a:pt x="5457349" y="1988344"/>
                  </a:lnTo>
                  <a:lnTo>
                    <a:pt x="5457349" y="1976914"/>
                  </a:lnTo>
                  <a:lnTo>
                    <a:pt x="5464969" y="1976914"/>
                  </a:lnTo>
                  <a:lnTo>
                    <a:pt x="5464969" y="1969294"/>
                  </a:lnTo>
                  <a:lnTo>
                    <a:pt x="5457349" y="1969294"/>
                  </a:lnTo>
                  <a:lnTo>
                    <a:pt x="5457349" y="1957864"/>
                  </a:lnTo>
                  <a:lnTo>
                    <a:pt x="5464969" y="1957864"/>
                  </a:lnTo>
                  <a:lnTo>
                    <a:pt x="5464969" y="1950244"/>
                  </a:lnTo>
                  <a:lnTo>
                    <a:pt x="5457349" y="1950244"/>
                  </a:lnTo>
                  <a:lnTo>
                    <a:pt x="5457349" y="1931194"/>
                  </a:lnTo>
                  <a:lnTo>
                    <a:pt x="5464969" y="1931194"/>
                  </a:lnTo>
                  <a:lnTo>
                    <a:pt x="5464969" y="1923574"/>
                  </a:lnTo>
                  <a:lnTo>
                    <a:pt x="5457349" y="1923574"/>
                  </a:lnTo>
                  <a:lnTo>
                    <a:pt x="5457349" y="1912144"/>
                  </a:lnTo>
                  <a:lnTo>
                    <a:pt x="5464969" y="1912144"/>
                  </a:lnTo>
                  <a:lnTo>
                    <a:pt x="5464969" y="1904524"/>
                  </a:lnTo>
                  <a:lnTo>
                    <a:pt x="5457349" y="1904524"/>
                  </a:lnTo>
                  <a:lnTo>
                    <a:pt x="5457349" y="1893094"/>
                  </a:lnTo>
                  <a:lnTo>
                    <a:pt x="5464969" y="1893094"/>
                  </a:lnTo>
                  <a:lnTo>
                    <a:pt x="5464969" y="1885474"/>
                  </a:lnTo>
                  <a:lnTo>
                    <a:pt x="5457349" y="1885474"/>
                  </a:lnTo>
                  <a:lnTo>
                    <a:pt x="5457349" y="1874044"/>
                  </a:lnTo>
                  <a:lnTo>
                    <a:pt x="5464969" y="1874044"/>
                  </a:lnTo>
                  <a:lnTo>
                    <a:pt x="5464969" y="1864519"/>
                  </a:lnTo>
                  <a:lnTo>
                    <a:pt x="5457349" y="1864519"/>
                  </a:lnTo>
                  <a:lnTo>
                    <a:pt x="5457349" y="1853089"/>
                  </a:lnTo>
                  <a:lnTo>
                    <a:pt x="5464969" y="1853089"/>
                  </a:lnTo>
                  <a:lnTo>
                    <a:pt x="5464969" y="1845469"/>
                  </a:lnTo>
                  <a:lnTo>
                    <a:pt x="5457349" y="1845469"/>
                  </a:lnTo>
                  <a:lnTo>
                    <a:pt x="5457349" y="1834039"/>
                  </a:lnTo>
                  <a:lnTo>
                    <a:pt x="5464969" y="1834039"/>
                  </a:lnTo>
                  <a:lnTo>
                    <a:pt x="5464969" y="1826419"/>
                  </a:lnTo>
                  <a:lnTo>
                    <a:pt x="5457349" y="1826419"/>
                  </a:lnTo>
                  <a:lnTo>
                    <a:pt x="5457349" y="1814989"/>
                  </a:lnTo>
                  <a:lnTo>
                    <a:pt x="5464969" y="1814989"/>
                  </a:lnTo>
                  <a:lnTo>
                    <a:pt x="5464969" y="1807369"/>
                  </a:lnTo>
                  <a:lnTo>
                    <a:pt x="5457349" y="1807369"/>
                  </a:lnTo>
                  <a:lnTo>
                    <a:pt x="5457349" y="1795939"/>
                  </a:lnTo>
                  <a:lnTo>
                    <a:pt x="5464969" y="1795939"/>
                  </a:lnTo>
                  <a:lnTo>
                    <a:pt x="5464969" y="1788319"/>
                  </a:lnTo>
                  <a:lnTo>
                    <a:pt x="5457349" y="1788319"/>
                  </a:lnTo>
                  <a:lnTo>
                    <a:pt x="5457349" y="1776889"/>
                  </a:lnTo>
                  <a:lnTo>
                    <a:pt x="5464969" y="1776889"/>
                  </a:lnTo>
                  <a:lnTo>
                    <a:pt x="5464969" y="1769269"/>
                  </a:lnTo>
                  <a:lnTo>
                    <a:pt x="5457349" y="1769269"/>
                  </a:lnTo>
                  <a:lnTo>
                    <a:pt x="5457349" y="1757839"/>
                  </a:lnTo>
                  <a:lnTo>
                    <a:pt x="5464969" y="1757839"/>
                  </a:lnTo>
                  <a:lnTo>
                    <a:pt x="5464969" y="1750219"/>
                  </a:lnTo>
                  <a:lnTo>
                    <a:pt x="5457349" y="1750219"/>
                  </a:lnTo>
                  <a:lnTo>
                    <a:pt x="5457349" y="1738789"/>
                  </a:lnTo>
                  <a:lnTo>
                    <a:pt x="5464969" y="1738789"/>
                  </a:lnTo>
                  <a:lnTo>
                    <a:pt x="5464969" y="1731169"/>
                  </a:lnTo>
                  <a:lnTo>
                    <a:pt x="5457349" y="1731169"/>
                  </a:lnTo>
                  <a:lnTo>
                    <a:pt x="5457349" y="1703546"/>
                  </a:lnTo>
                  <a:lnTo>
                    <a:pt x="5464969" y="1703546"/>
                  </a:lnTo>
                  <a:lnTo>
                    <a:pt x="5464969" y="1695926"/>
                  </a:lnTo>
                  <a:lnTo>
                    <a:pt x="5457349" y="1695926"/>
                  </a:lnTo>
                  <a:lnTo>
                    <a:pt x="5457349" y="1685449"/>
                  </a:lnTo>
                  <a:lnTo>
                    <a:pt x="5464969" y="1685449"/>
                  </a:lnTo>
                  <a:lnTo>
                    <a:pt x="5464969" y="1677829"/>
                  </a:lnTo>
                  <a:lnTo>
                    <a:pt x="5457349" y="1677829"/>
                  </a:lnTo>
                  <a:lnTo>
                    <a:pt x="5457349" y="1662589"/>
                  </a:lnTo>
                  <a:lnTo>
                    <a:pt x="5449729" y="1662589"/>
                  </a:lnTo>
                  <a:lnTo>
                    <a:pt x="5449729" y="1607344"/>
                  </a:lnTo>
                  <a:lnTo>
                    <a:pt x="5419249" y="1593056"/>
                  </a:lnTo>
                  <a:lnTo>
                    <a:pt x="5419249" y="1575911"/>
                  </a:lnTo>
                  <a:lnTo>
                    <a:pt x="5393531" y="1575911"/>
                  </a:lnTo>
                  <a:lnTo>
                    <a:pt x="5393531" y="1556861"/>
                  </a:lnTo>
                  <a:lnTo>
                    <a:pt x="5384006" y="1556861"/>
                  </a:lnTo>
                  <a:lnTo>
                    <a:pt x="5384006" y="1575911"/>
                  </a:lnTo>
                  <a:lnTo>
                    <a:pt x="5375434" y="1575911"/>
                  </a:lnTo>
                  <a:lnTo>
                    <a:pt x="5375434" y="1538764"/>
                  </a:lnTo>
                  <a:lnTo>
                    <a:pt x="5368767" y="1538764"/>
                  </a:lnTo>
                  <a:lnTo>
                    <a:pt x="5368767" y="1575911"/>
                  </a:lnTo>
                  <a:lnTo>
                    <a:pt x="5353526" y="1575911"/>
                  </a:lnTo>
                  <a:lnTo>
                    <a:pt x="5353526" y="1593056"/>
                  </a:lnTo>
                  <a:lnTo>
                    <a:pt x="5314474" y="1593056"/>
                  </a:lnTo>
                  <a:lnTo>
                    <a:pt x="5314474" y="1662589"/>
                  </a:lnTo>
                  <a:lnTo>
                    <a:pt x="5286851" y="1662589"/>
                  </a:lnTo>
                  <a:lnTo>
                    <a:pt x="5286851" y="1677829"/>
                  </a:lnTo>
                  <a:lnTo>
                    <a:pt x="5279231" y="1677829"/>
                  </a:lnTo>
                  <a:lnTo>
                    <a:pt x="5279231" y="1685449"/>
                  </a:lnTo>
                  <a:lnTo>
                    <a:pt x="5286851" y="1685449"/>
                  </a:lnTo>
                  <a:lnTo>
                    <a:pt x="5286851" y="1695926"/>
                  </a:lnTo>
                  <a:lnTo>
                    <a:pt x="5279231" y="1695926"/>
                  </a:lnTo>
                  <a:lnTo>
                    <a:pt x="5279231" y="1703546"/>
                  </a:lnTo>
                  <a:lnTo>
                    <a:pt x="5286851" y="1703546"/>
                  </a:lnTo>
                  <a:lnTo>
                    <a:pt x="5286851" y="1731169"/>
                  </a:lnTo>
                  <a:lnTo>
                    <a:pt x="5279231" y="1731169"/>
                  </a:lnTo>
                  <a:lnTo>
                    <a:pt x="5279231" y="1738789"/>
                  </a:lnTo>
                  <a:lnTo>
                    <a:pt x="5286851" y="1738789"/>
                  </a:lnTo>
                  <a:lnTo>
                    <a:pt x="5286851" y="1750219"/>
                  </a:lnTo>
                  <a:lnTo>
                    <a:pt x="5279231" y="1750219"/>
                  </a:lnTo>
                  <a:lnTo>
                    <a:pt x="5279231" y="1757839"/>
                  </a:lnTo>
                  <a:lnTo>
                    <a:pt x="5286851" y="1757839"/>
                  </a:lnTo>
                  <a:lnTo>
                    <a:pt x="5286851" y="1769269"/>
                  </a:lnTo>
                  <a:lnTo>
                    <a:pt x="5279231" y="1769269"/>
                  </a:lnTo>
                  <a:lnTo>
                    <a:pt x="5279231" y="1776889"/>
                  </a:lnTo>
                  <a:lnTo>
                    <a:pt x="5286851" y="1776889"/>
                  </a:lnTo>
                  <a:lnTo>
                    <a:pt x="5286851" y="1788319"/>
                  </a:lnTo>
                  <a:lnTo>
                    <a:pt x="5279231" y="1788319"/>
                  </a:lnTo>
                  <a:lnTo>
                    <a:pt x="5279231" y="1795939"/>
                  </a:lnTo>
                  <a:lnTo>
                    <a:pt x="5286851" y="1795939"/>
                  </a:lnTo>
                  <a:lnTo>
                    <a:pt x="5286851" y="1807369"/>
                  </a:lnTo>
                  <a:lnTo>
                    <a:pt x="5279231" y="1807369"/>
                  </a:lnTo>
                  <a:lnTo>
                    <a:pt x="5279231" y="1814989"/>
                  </a:lnTo>
                  <a:lnTo>
                    <a:pt x="5286851" y="1814989"/>
                  </a:lnTo>
                  <a:lnTo>
                    <a:pt x="5286851" y="1826419"/>
                  </a:lnTo>
                  <a:lnTo>
                    <a:pt x="5279231" y="1826419"/>
                  </a:lnTo>
                  <a:lnTo>
                    <a:pt x="5279231" y="1834039"/>
                  </a:lnTo>
                  <a:lnTo>
                    <a:pt x="5286851" y="1834039"/>
                  </a:lnTo>
                  <a:lnTo>
                    <a:pt x="5286851" y="1845469"/>
                  </a:lnTo>
                  <a:lnTo>
                    <a:pt x="5279231" y="1845469"/>
                  </a:lnTo>
                  <a:lnTo>
                    <a:pt x="5279231" y="1853089"/>
                  </a:lnTo>
                  <a:lnTo>
                    <a:pt x="5286851" y="1853089"/>
                  </a:lnTo>
                  <a:lnTo>
                    <a:pt x="5286851" y="1864519"/>
                  </a:lnTo>
                  <a:lnTo>
                    <a:pt x="5279231" y="1864519"/>
                  </a:lnTo>
                  <a:lnTo>
                    <a:pt x="5279231" y="1872139"/>
                  </a:lnTo>
                  <a:lnTo>
                    <a:pt x="5286851" y="1872139"/>
                  </a:lnTo>
                  <a:lnTo>
                    <a:pt x="5286851" y="1883569"/>
                  </a:lnTo>
                  <a:lnTo>
                    <a:pt x="5279231" y="1883569"/>
                  </a:lnTo>
                  <a:lnTo>
                    <a:pt x="5279231" y="1891189"/>
                  </a:lnTo>
                  <a:lnTo>
                    <a:pt x="5286851" y="1891189"/>
                  </a:lnTo>
                  <a:lnTo>
                    <a:pt x="5286851" y="1902619"/>
                  </a:lnTo>
                  <a:lnTo>
                    <a:pt x="5279231" y="1902619"/>
                  </a:lnTo>
                  <a:lnTo>
                    <a:pt x="5279231" y="1910239"/>
                  </a:lnTo>
                  <a:lnTo>
                    <a:pt x="5286851" y="1910239"/>
                  </a:lnTo>
                  <a:lnTo>
                    <a:pt x="5286851" y="1921669"/>
                  </a:lnTo>
                  <a:lnTo>
                    <a:pt x="5279231" y="1921669"/>
                  </a:lnTo>
                  <a:lnTo>
                    <a:pt x="5279231" y="1929289"/>
                  </a:lnTo>
                  <a:lnTo>
                    <a:pt x="5286851" y="1929289"/>
                  </a:lnTo>
                  <a:lnTo>
                    <a:pt x="5286851" y="1940719"/>
                  </a:lnTo>
                  <a:lnTo>
                    <a:pt x="5279231" y="1940719"/>
                  </a:lnTo>
                  <a:lnTo>
                    <a:pt x="5279231" y="1948339"/>
                  </a:lnTo>
                  <a:lnTo>
                    <a:pt x="5286851" y="1948339"/>
                  </a:lnTo>
                  <a:lnTo>
                    <a:pt x="5286851" y="1959769"/>
                  </a:lnTo>
                  <a:lnTo>
                    <a:pt x="5279231" y="1959769"/>
                  </a:lnTo>
                  <a:lnTo>
                    <a:pt x="5279231" y="1967389"/>
                  </a:lnTo>
                  <a:lnTo>
                    <a:pt x="5286851" y="1967389"/>
                  </a:lnTo>
                  <a:lnTo>
                    <a:pt x="5286851" y="1978819"/>
                  </a:lnTo>
                  <a:lnTo>
                    <a:pt x="5279231" y="1978819"/>
                  </a:lnTo>
                  <a:lnTo>
                    <a:pt x="5279231" y="1986439"/>
                  </a:lnTo>
                  <a:lnTo>
                    <a:pt x="5286851" y="1986439"/>
                  </a:lnTo>
                  <a:lnTo>
                    <a:pt x="5286851" y="1997869"/>
                  </a:lnTo>
                  <a:lnTo>
                    <a:pt x="5279231" y="1997869"/>
                  </a:lnTo>
                  <a:lnTo>
                    <a:pt x="5279231" y="2005489"/>
                  </a:lnTo>
                  <a:lnTo>
                    <a:pt x="5286851" y="2005489"/>
                  </a:lnTo>
                  <a:lnTo>
                    <a:pt x="5286851" y="2016919"/>
                  </a:lnTo>
                  <a:lnTo>
                    <a:pt x="5279231" y="2016919"/>
                  </a:lnTo>
                  <a:lnTo>
                    <a:pt x="5279231" y="2024539"/>
                  </a:lnTo>
                  <a:lnTo>
                    <a:pt x="5286851" y="2024539"/>
                  </a:lnTo>
                  <a:lnTo>
                    <a:pt x="5286851" y="2035969"/>
                  </a:lnTo>
                  <a:lnTo>
                    <a:pt x="5279231" y="2035969"/>
                  </a:lnTo>
                  <a:lnTo>
                    <a:pt x="5279231" y="2043589"/>
                  </a:lnTo>
                  <a:lnTo>
                    <a:pt x="5286851" y="2043589"/>
                  </a:lnTo>
                  <a:lnTo>
                    <a:pt x="5286851" y="2055019"/>
                  </a:lnTo>
                  <a:lnTo>
                    <a:pt x="5279231" y="2055019"/>
                  </a:lnTo>
                  <a:lnTo>
                    <a:pt x="5279231" y="2062639"/>
                  </a:lnTo>
                  <a:lnTo>
                    <a:pt x="5286851" y="2062639"/>
                  </a:lnTo>
                  <a:lnTo>
                    <a:pt x="5286851" y="2074069"/>
                  </a:lnTo>
                  <a:lnTo>
                    <a:pt x="5279231" y="2074069"/>
                  </a:lnTo>
                  <a:lnTo>
                    <a:pt x="5279231" y="2081689"/>
                  </a:lnTo>
                  <a:lnTo>
                    <a:pt x="5286851" y="2081689"/>
                  </a:lnTo>
                  <a:lnTo>
                    <a:pt x="5286851" y="2093119"/>
                  </a:lnTo>
                  <a:lnTo>
                    <a:pt x="5279231" y="2093119"/>
                  </a:lnTo>
                  <a:lnTo>
                    <a:pt x="5279231" y="2100739"/>
                  </a:lnTo>
                  <a:lnTo>
                    <a:pt x="5286851" y="2100739"/>
                  </a:lnTo>
                  <a:lnTo>
                    <a:pt x="5286851" y="2112169"/>
                  </a:lnTo>
                  <a:lnTo>
                    <a:pt x="5279231" y="2112169"/>
                  </a:lnTo>
                  <a:lnTo>
                    <a:pt x="5279231" y="2119789"/>
                  </a:lnTo>
                  <a:lnTo>
                    <a:pt x="5286851" y="2119789"/>
                  </a:lnTo>
                  <a:lnTo>
                    <a:pt x="5286851" y="2131219"/>
                  </a:lnTo>
                  <a:lnTo>
                    <a:pt x="5279231" y="2131219"/>
                  </a:lnTo>
                  <a:lnTo>
                    <a:pt x="5279231" y="2138839"/>
                  </a:lnTo>
                  <a:lnTo>
                    <a:pt x="5286851" y="2138839"/>
                  </a:lnTo>
                  <a:lnTo>
                    <a:pt x="5286851" y="2150269"/>
                  </a:lnTo>
                  <a:lnTo>
                    <a:pt x="5279231" y="2150269"/>
                  </a:lnTo>
                  <a:lnTo>
                    <a:pt x="5279231" y="2157889"/>
                  </a:lnTo>
                  <a:lnTo>
                    <a:pt x="5286851" y="2157889"/>
                  </a:lnTo>
                  <a:lnTo>
                    <a:pt x="5286851" y="2169319"/>
                  </a:lnTo>
                  <a:lnTo>
                    <a:pt x="5279231" y="2169319"/>
                  </a:lnTo>
                  <a:lnTo>
                    <a:pt x="5279231" y="2176939"/>
                  </a:lnTo>
                  <a:lnTo>
                    <a:pt x="5286851" y="2176939"/>
                  </a:lnTo>
                  <a:lnTo>
                    <a:pt x="5286851" y="2188369"/>
                  </a:lnTo>
                  <a:lnTo>
                    <a:pt x="5279231" y="2188369"/>
                  </a:lnTo>
                  <a:lnTo>
                    <a:pt x="5279231" y="2195036"/>
                  </a:lnTo>
                  <a:lnTo>
                    <a:pt x="5275421" y="2195036"/>
                  </a:lnTo>
                  <a:lnTo>
                    <a:pt x="5275421" y="2188369"/>
                  </a:lnTo>
                  <a:lnTo>
                    <a:pt x="5267801" y="2188369"/>
                  </a:lnTo>
                  <a:lnTo>
                    <a:pt x="5267801" y="2175986"/>
                  </a:lnTo>
                  <a:lnTo>
                    <a:pt x="5275421" y="2175986"/>
                  </a:lnTo>
                  <a:lnTo>
                    <a:pt x="5275421" y="2168366"/>
                  </a:lnTo>
                  <a:lnTo>
                    <a:pt x="5267801" y="2168366"/>
                  </a:lnTo>
                  <a:lnTo>
                    <a:pt x="5267801" y="2156936"/>
                  </a:lnTo>
                  <a:lnTo>
                    <a:pt x="5275421" y="2156936"/>
                  </a:lnTo>
                  <a:lnTo>
                    <a:pt x="5275421" y="2149316"/>
                  </a:lnTo>
                  <a:lnTo>
                    <a:pt x="5267801" y="2149316"/>
                  </a:lnTo>
                  <a:lnTo>
                    <a:pt x="5267801" y="2136934"/>
                  </a:lnTo>
                  <a:lnTo>
                    <a:pt x="5275421" y="2136934"/>
                  </a:lnTo>
                  <a:lnTo>
                    <a:pt x="5275421" y="2129314"/>
                  </a:lnTo>
                  <a:lnTo>
                    <a:pt x="5267801" y="2129314"/>
                  </a:lnTo>
                  <a:lnTo>
                    <a:pt x="5267801" y="2117884"/>
                  </a:lnTo>
                  <a:lnTo>
                    <a:pt x="5275421" y="2117884"/>
                  </a:lnTo>
                  <a:lnTo>
                    <a:pt x="5275421" y="2110264"/>
                  </a:lnTo>
                  <a:lnTo>
                    <a:pt x="5267801" y="2110264"/>
                  </a:lnTo>
                  <a:lnTo>
                    <a:pt x="5267801" y="2098834"/>
                  </a:lnTo>
                  <a:lnTo>
                    <a:pt x="5275421" y="2098834"/>
                  </a:lnTo>
                  <a:lnTo>
                    <a:pt x="5275421" y="2091214"/>
                  </a:lnTo>
                  <a:lnTo>
                    <a:pt x="5267801" y="2091214"/>
                  </a:lnTo>
                  <a:lnTo>
                    <a:pt x="5267801" y="2079784"/>
                  </a:lnTo>
                  <a:lnTo>
                    <a:pt x="5275421" y="2079784"/>
                  </a:lnTo>
                  <a:lnTo>
                    <a:pt x="5275421" y="2072164"/>
                  </a:lnTo>
                  <a:lnTo>
                    <a:pt x="5267801" y="2072164"/>
                  </a:lnTo>
                  <a:lnTo>
                    <a:pt x="5267801" y="2059781"/>
                  </a:lnTo>
                  <a:lnTo>
                    <a:pt x="5275421" y="2059781"/>
                  </a:lnTo>
                  <a:lnTo>
                    <a:pt x="5275421" y="2052161"/>
                  </a:lnTo>
                  <a:lnTo>
                    <a:pt x="5267801" y="2052161"/>
                  </a:lnTo>
                  <a:lnTo>
                    <a:pt x="5267801" y="2045494"/>
                  </a:lnTo>
                  <a:lnTo>
                    <a:pt x="5275421" y="2045494"/>
                  </a:lnTo>
                  <a:lnTo>
                    <a:pt x="5275421" y="2037874"/>
                  </a:lnTo>
                  <a:lnTo>
                    <a:pt x="5267801" y="2037874"/>
                  </a:lnTo>
                  <a:lnTo>
                    <a:pt x="5267801" y="2026444"/>
                  </a:lnTo>
                  <a:lnTo>
                    <a:pt x="5275421" y="2026444"/>
                  </a:lnTo>
                  <a:lnTo>
                    <a:pt x="5275421" y="2018824"/>
                  </a:lnTo>
                  <a:lnTo>
                    <a:pt x="5267801" y="2018824"/>
                  </a:lnTo>
                  <a:lnTo>
                    <a:pt x="5267801" y="2006441"/>
                  </a:lnTo>
                  <a:lnTo>
                    <a:pt x="5275421" y="2006441"/>
                  </a:lnTo>
                  <a:lnTo>
                    <a:pt x="5275421" y="1997869"/>
                  </a:lnTo>
                  <a:lnTo>
                    <a:pt x="5267801" y="1997869"/>
                  </a:lnTo>
                  <a:lnTo>
                    <a:pt x="5267801" y="1986439"/>
                  </a:lnTo>
                  <a:lnTo>
                    <a:pt x="5275421" y="1986439"/>
                  </a:lnTo>
                  <a:lnTo>
                    <a:pt x="5275421" y="1978819"/>
                  </a:lnTo>
                  <a:lnTo>
                    <a:pt x="5267801" y="1978819"/>
                  </a:lnTo>
                  <a:lnTo>
                    <a:pt x="5267801" y="1967389"/>
                  </a:lnTo>
                  <a:lnTo>
                    <a:pt x="5275421" y="1967389"/>
                  </a:lnTo>
                  <a:lnTo>
                    <a:pt x="5275421" y="1959769"/>
                  </a:lnTo>
                  <a:lnTo>
                    <a:pt x="5267801" y="1959769"/>
                  </a:lnTo>
                  <a:lnTo>
                    <a:pt x="5267801" y="1947386"/>
                  </a:lnTo>
                  <a:lnTo>
                    <a:pt x="5275421" y="1947386"/>
                  </a:lnTo>
                  <a:lnTo>
                    <a:pt x="5275421" y="1939766"/>
                  </a:lnTo>
                  <a:lnTo>
                    <a:pt x="5267801" y="1939766"/>
                  </a:lnTo>
                  <a:lnTo>
                    <a:pt x="5267801" y="1927384"/>
                  </a:lnTo>
                  <a:lnTo>
                    <a:pt x="5275421" y="1927384"/>
                  </a:lnTo>
                  <a:lnTo>
                    <a:pt x="5275421" y="1919764"/>
                  </a:lnTo>
                  <a:lnTo>
                    <a:pt x="5267801" y="1919764"/>
                  </a:lnTo>
                  <a:lnTo>
                    <a:pt x="5267801" y="1908334"/>
                  </a:lnTo>
                  <a:lnTo>
                    <a:pt x="5275421" y="1908334"/>
                  </a:lnTo>
                  <a:lnTo>
                    <a:pt x="5275421" y="1900714"/>
                  </a:lnTo>
                  <a:lnTo>
                    <a:pt x="5267801" y="1900714"/>
                  </a:lnTo>
                  <a:lnTo>
                    <a:pt x="5267801" y="1889284"/>
                  </a:lnTo>
                  <a:lnTo>
                    <a:pt x="5275421" y="1889284"/>
                  </a:lnTo>
                  <a:lnTo>
                    <a:pt x="5275421" y="1881664"/>
                  </a:lnTo>
                  <a:lnTo>
                    <a:pt x="5267801" y="1881664"/>
                  </a:lnTo>
                  <a:lnTo>
                    <a:pt x="5267801" y="1870234"/>
                  </a:lnTo>
                  <a:lnTo>
                    <a:pt x="5275421" y="1870234"/>
                  </a:lnTo>
                  <a:lnTo>
                    <a:pt x="5275421" y="1862614"/>
                  </a:lnTo>
                  <a:lnTo>
                    <a:pt x="5267801" y="1862614"/>
                  </a:lnTo>
                  <a:lnTo>
                    <a:pt x="5267801" y="1850231"/>
                  </a:lnTo>
                  <a:lnTo>
                    <a:pt x="5275421" y="1850231"/>
                  </a:lnTo>
                  <a:lnTo>
                    <a:pt x="5275421" y="1842611"/>
                  </a:lnTo>
                  <a:lnTo>
                    <a:pt x="5267801" y="1842611"/>
                  </a:lnTo>
                  <a:lnTo>
                    <a:pt x="5267801" y="1830229"/>
                  </a:lnTo>
                  <a:lnTo>
                    <a:pt x="5275421" y="1830229"/>
                  </a:lnTo>
                  <a:lnTo>
                    <a:pt x="5275421" y="1822609"/>
                  </a:lnTo>
                  <a:lnTo>
                    <a:pt x="5267801" y="1822609"/>
                  </a:lnTo>
                  <a:lnTo>
                    <a:pt x="5267801" y="1807369"/>
                  </a:lnTo>
                  <a:lnTo>
                    <a:pt x="5275421" y="1807369"/>
                  </a:lnTo>
                  <a:lnTo>
                    <a:pt x="5275421" y="1799749"/>
                  </a:lnTo>
                  <a:lnTo>
                    <a:pt x="5267801" y="1799749"/>
                  </a:lnTo>
                  <a:lnTo>
                    <a:pt x="5267801" y="1788319"/>
                  </a:lnTo>
                  <a:lnTo>
                    <a:pt x="5275421" y="1788319"/>
                  </a:lnTo>
                  <a:lnTo>
                    <a:pt x="5275421" y="1780699"/>
                  </a:lnTo>
                  <a:lnTo>
                    <a:pt x="5267801" y="1780699"/>
                  </a:lnTo>
                  <a:lnTo>
                    <a:pt x="5267801" y="1769269"/>
                  </a:lnTo>
                  <a:lnTo>
                    <a:pt x="5275421" y="1769269"/>
                  </a:lnTo>
                  <a:lnTo>
                    <a:pt x="5275421" y="1759744"/>
                  </a:lnTo>
                  <a:lnTo>
                    <a:pt x="5267801" y="1759744"/>
                  </a:lnTo>
                  <a:lnTo>
                    <a:pt x="5267801" y="1748314"/>
                  </a:lnTo>
                  <a:lnTo>
                    <a:pt x="5275421" y="1748314"/>
                  </a:lnTo>
                  <a:lnTo>
                    <a:pt x="5275421" y="1740694"/>
                  </a:lnTo>
                  <a:lnTo>
                    <a:pt x="5267801" y="1740694"/>
                  </a:lnTo>
                  <a:lnTo>
                    <a:pt x="5267801" y="1729264"/>
                  </a:lnTo>
                  <a:lnTo>
                    <a:pt x="5275421" y="1729264"/>
                  </a:lnTo>
                  <a:lnTo>
                    <a:pt x="5275421" y="1721644"/>
                  </a:lnTo>
                  <a:lnTo>
                    <a:pt x="5267801" y="1721644"/>
                  </a:lnTo>
                  <a:lnTo>
                    <a:pt x="5267801" y="1693069"/>
                  </a:lnTo>
                  <a:lnTo>
                    <a:pt x="5275421" y="1693069"/>
                  </a:lnTo>
                  <a:lnTo>
                    <a:pt x="5275421" y="1683544"/>
                  </a:lnTo>
                  <a:lnTo>
                    <a:pt x="5267801" y="1683544"/>
                  </a:lnTo>
                  <a:lnTo>
                    <a:pt x="5267801" y="1673066"/>
                  </a:lnTo>
                  <a:lnTo>
                    <a:pt x="5275421" y="1673066"/>
                  </a:lnTo>
                  <a:lnTo>
                    <a:pt x="5275421" y="1665446"/>
                  </a:lnTo>
                  <a:lnTo>
                    <a:pt x="5267801" y="1665446"/>
                  </a:lnTo>
                  <a:lnTo>
                    <a:pt x="5267801" y="1649254"/>
                  </a:lnTo>
                  <a:lnTo>
                    <a:pt x="5260181" y="1649254"/>
                  </a:lnTo>
                  <a:lnTo>
                    <a:pt x="5260181" y="1635919"/>
                  </a:lnTo>
                  <a:lnTo>
                    <a:pt x="5270659" y="1635919"/>
                  </a:lnTo>
                  <a:lnTo>
                    <a:pt x="5270659" y="1611154"/>
                  </a:lnTo>
                  <a:lnTo>
                    <a:pt x="5260181" y="1611154"/>
                  </a:lnTo>
                  <a:lnTo>
                    <a:pt x="5260181" y="1594009"/>
                  </a:lnTo>
                  <a:lnTo>
                    <a:pt x="5229701" y="1579721"/>
                  </a:lnTo>
                  <a:lnTo>
                    <a:pt x="5171599" y="1579721"/>
                  </a:lnTo>
                  <a:lnTo>
                    <a:pt x="5171599" y="1534954"/>
                  </a:lnTo>
                  <a:lnTo>
                    <a:pt x="5159217" y="1534954"/>
                  </a:lnTo>
                  <a:lnTo>
                    <a:pt x="5159217" y="1555909"/>
                  </a:lnTo>
                  <a:lnTo>
                    <a:pt x="5138262" y="1555909"/>
                  </a:lnTo>
                  <a:lnTo>
                    <a:pt x="5138262" y="1579721"/>
                  </a:lnTo>
                  <a:lnTo>
                    <a:pt x="5124926" y="1579721"/>
                  </a:lnTo>
                  <a:lnTo>
                    <a:pt x="5124926" y="1612106"/>
                  </a:lnTo>
                  <a:lnTo>
                    <a:pt x="5097304" y="1612106"/>
                  </a:lnTo>
                  <a:lnTo>
                    <a:pt x="5097304" y="1636871"/>
                  </a:lnTo>
                  <a:lnTo>
                    <a:pt x="5124926" y="1636871"/>
                  </a:lnTo>
                  <a:lnTo>
                    <a:pt x="5124926" y="1650206"/>
                  </a:lnTo>
                  <a:lnTo>
                    <a:pt x="5097304" y="1650206"/>
                  </a:lnTo>
                  <a:lnTo>
                    <a:pt x="5097304" y="1666399"/>
                  </a:lnTo>
                  <a:lnTo>
                    <a:pt x="5089684" y="1666399"/>
                  </a:lnTo>
                  <a:lnTo>
                    <a:pt x="5089684" y="1674019"/>
                  </a:lnTo>
                  <a:lnTo>
                    <a:pt x="5097304" y="1674019"/>
                  </a:lnTo>
                  <a:lnTo>
                    <a:pt x="5097304" y="1684496"/>
                  </a:lnTo>
                  <a:lnTo>
                    <a:pt x="5089684" y="1684496"/>
                  </a:lnTo>
                  <a:lnTo>
                    <a:pt x="5089684" y="1692116"/>
                  </a:lnTo>
                  <a:lnTo>
                    <a:pt x="5097304" y="1692116"/>
                  </a:lnTo>
                  <a:lnTo>
                    <a:pt x="5097304" y="1720691"/>
                  </a:lnTo>
                  <a:lnTo>
                    <a:pt x="5089684" y="1720691"/>
                  </a:lnTo>
                  <a:lnTo>
                    <a:pt x="5089684" y="1728311"/>
                  </a:lnTo>
                  <a:lnTo>
                    <a:pt x="5097304" y="1728311"/>
                  </a:lnTo>
                  <a:lnTo>
                    <a:pt x="5097304" y="1739741"/>
                  </a:lnTo>
                  <a:lnTo>
                    <a:pt x="5089684" y="1739741"/>
                  </a:lnTo>
                  <a:lnTo>
                    <a:pt x="5089684" y="1747361"/>
                  </a:lnTo>
                  <a:lnTo>
                    <a:pt x="5097304" y="1747361"/>
                  </a:lnTo>
                  <a:lnTo>
                    <a:pt x="5097304" y="1758791"/>
                  </a:lnTo>
                  <a:lnTo>
                    <a:pt x="5089684" y="1758791"/>
                  </a:lnTo>
                  <a:lnTo>
                    <a:pt x="5089684" y="1766411"/>
                  </a:lnTo>
                  <a:lnTo>
                    <a:pt x="5097304" y="1766411"/>
                  </a:lnTo>
                  <a:lnTo>
                    <a:pt x="5097304" y="1777841"/>
                  </a:lnTo>
                  <a:lnTo>
                    <a:pt x="5089684" y="1777841"/>
                  </a:lnTo>
                  <a:lnTo>
                    <a:pt x="5089684" y="1785461"/>
                  </a:lnTo>
                  <a:lnTo>
                    <a:pt x="5097304" y="1785461"/>
                  </a:lnTo>
                  <a:lnTo>
                    <a:pt x="5097304" y="1796891"/>
                  </a:lnTo>
                  <a:lnTo>
                    <a:pt x="5089684" y="1796891"/>
                  </a:lnTo>
                  <a:lnTo>
                    <a:pt x="5089684" y="1804511"/>
                  </a:lnTo>
                  <a:lnTo>
                    <a:pt x="5097304" y="1804511"/>
                  </a:lnTo>
                  <a:lnTo>
                    <a:pt x="5097304" y="1815941"/>
                  </a:lnTo>
                  <a:lnTo>
                    <a:pt x="5089684" y="1815941"/>
                  </a:lnTo>
                  <a:lnTo>
                    <a:pt x="5089684" y="1823561"/>
                  </a:lnTo>
                  <a:lnTo>
                    <a:pt x="5097304" y="1823561"/>
                  </a:lnTo>
                  <a:lnTo>
                    <a:pt x="5097304" y="1835944"/>
                  </a:lnTo>
                  <a:lnTo>
                    <a:pt x="5089684" y="1835944"/>
                  </a:lnTo>
                  <a:lnTo>
                    <a:pt x="5089684" y="1843564"/>
                  </a:lnTo>
                  <a:lnTo>
                    <a:pt x="5097304" y="1843564"/>
                  </a:lnTo>
                  <a:lnTo>
                    <a:pt x="5097304" y="1855946"/>
                  </a:lnTo>
                  <a:lnTo>
                    <a:pt x="5089684" y="1855946"/>
                  </a:lnTo>
                  <a:lnTo>
                    <a:pt x="5089684" y="1863566"/>
                  </a:lnTo>
                  <a:lnTo>
                    <a:pt x="5097304" y="1863566"/>
                  </a:lnTo>
                  <a:lnTo>
                    <a:pt x="5097304" y="1874996"/>
                  </a:lnTo>
                  <a:lnTo>
                    <a:pt x="5089684" y="1874996"/>
                  </a:lnTo>
                  <a:lnTo>
                    <a:pt x="5089684" y="1882616"/>
                  </a:lnTo>
                  <a:lnTo>
                    <a:pt x="5097304" y="1882616"/>
                  </a:lnTo>
                  <a:lnTo>
                    <a:pt x="5097304" y="1894046"/>
                  </a:lnTo>
                  <a:lnTo>
                    <a:pt x="5089684" y="1894046"/>
                  </a:lnTo>
                  <a:lnTo>
                    <a:pt x="5089684" y="1901666"/>
                  </a:lnTo>
                  <a:lnTo>
                    <a:pt x="5097304" y="1901666"/>
                  </a:lnTo>
                  <a:lnTo>
                    <a:pt x="5097304" y="1913096"/>
                  </a:lnTo>
                  <a:lnTo>
                    <a:pt x="5089684" y="1913096"/>
                  </a:lnTo>
                  <a:lnTo>
                    <a:pt x="5089684" y="1920716"/>
                  </a:lnTo>
                  <a:lnTo>
                    <a:pt x="5097304" y="1920716"/>
                  </a:lnTo>
                  <a:lnTo>
                    <a:pt x="5097304" y="1933099"/>
                  </a:lnTo>
                  <a:lnTo>
                    <a:pt x="5089684" y="1933099"/>
                  </a:lnTo>
                  <a:lnTo>
                    <a:pt x="5089684" y="1940719"/>
                  </a:lnTo>
                  <a:lnTo>
                    <a:pt x="5097304" y="1940719"/>
                  </a:lnTo>
                  <a:lnTo>
                    <a:pt x="5097304" y="1953101"/>
                  </a:lnTo>
                  <a:lnTo>
                    <a:pt x="5089684" y="1953101"/>
                  </a:lnTo>
                  <a:lnTo>
                    <a:pt x="5089684" y="1960721"/>
                  </a:lnTo>
                  <a:lnTo>
                    <a:pt x="5097304" y="1960721"/>
                  </a:lnTo>
                  <a:lnTo>
                    <a:pt x="5097304" y="1972151"/>
                  </a:lnTo>
                  <a:lnTo>
                    <a:pt x="5089684" y="1972151"/>
                  </a:lnTo>
                  <a:lnTo>
                    <a:pt x="5089684" y="1979771"/>
                  </a:lnTo>
                  <a:lnTo>
                    <a:pt x="5097304" y="1979771"/>
                  </a:lnTo>
                  <a:lnTo>
                    <a:pt x="5097304" y="1991201"/>
                  </a:lnTo>
                  <a:lnTo>
                    <a:pt x="5089684" y="1991201"/>
                  </a:lnTo>
                  <a:lnTo>
                    <a:pt x="5089684" y="1998821"/>
                  </a:lnTo>
                  <a:lnTo>
                    <a:pt x="5097304" y="1998821"/>
                  </a:lnTo>
                  <a:lnTo>
                    <a:pt x="5097304" y="2011204"/>
                  </a:lnTo>
                  <a:lnTo>
                    <a:pt x="5089684" y="2011204"/>
                  </a:lnTo>
                  <a:lnTo>
                    <a:pt x="5089684" y="2018824"/>
                  </a:lnTo>
                  <a:lnTo>
                    <a:pt x="5097304" y="2018824"/>
                  </a:lnTo>
                  <a:lnTo>
                    <a:pt x="5097304" y="2030254"/>
                  </a:lnTo>
                  <a:lnTo>
                    <a:pt x="5089684" y="2030254"/>
                  </a:lnTo>
                  <a:lnTo>
                    <a:pt x="5089684" y="2037874"/>
                  </a:lnTo>
                  <a:lnTo>
                    <a:pt x="5097304" y="2037874"/>
                  </a:lnTo>
                  <a:lnTo>
                    <a:pt x="5097304" y="2050256"/>
                  </a:lnTo>
                  <a:lnTo>
                    <a:pt x="5089684" y="2050256"/>
                  </a:lnTo>
                  <a:lnTo>
                    <a:pt x="5089684" y="2057876"/>
                  </a:lnTo>
                  <a:lnTo>
                    <a:pt x="5097304" y="2057876"/>
                  </a:lnTo>
                  <a:lnTo>
                    <a:pt x="5097304" y="2070259"/>
                  </a:lnTo>
                  <a:lnTo>
                    <a:pt x="5089684" y="2070259"/>
                  </a:lnTo>
                  <a:lnTo>
                    <a:pt x="5089684" y="2077879"/>
                  </a:lnTo>
                  <a:lnTo>
                    <a:pt x="5097304" y="2077879"/>
                  </a:lnTo>
                  <a:lnTo>
                    <a:pt x="5097304" y="2089309"/>
                  </a:lnTo>
                  <a:lnTo>
                    <a:pt x="5089684" y="2089309"/>
                  </a:lnTo>
                  <a:lnTo>
                    <a:pt x="5089684" y="2096929"/>
                  </a:lnTo>
                  <a:lnTo>
                    <a:pt x="5097304" y="2096929"/>
                  </a:lnTo>
                  <a:lnTo>
                    <a:pt x="5097304" y="2108359"/>
                  </a:lnTo>
                  <a:lnTo>
                    <a:pt x="5089684" y="2108359"/>
                  </a:lnTo>
                  <a:lnTo>
                    <a:pt x="5089684" y="2115979"/>
                  </a:lnTo>
                  <a:lnTo>
                    <a:pt x="5097304" y="2115979"/>
                  </a:lnTo>
                  <a:lnTo>
                    <a:pt x="5097304" y="2127409"/>
                  </a:lnTo>
                  <a:lnTo>
                    <a:pt x="5089684" y="2127409"/>
                  </a:lnTo>
                  <a:lnTo>
                    <a:pt x="5089684" y="2135029"/>
                  </a:lnTo>
                  <a:lnTo>
                    <a:pt x="5097304" y="2135029"/>
                  </a:lnTo>
                  <a:lnTo>
                    <a:pt x="5097304" y="2147411"/>
                  </a:lnTo>
                  <a:lnTo>
                    <a:pt x="5089684" y="2147411"/>
                  </a:lnTo>
                  <a:lnTo>
                    <a:pt x="5089684" y="2155031"/>
                  </a:lnTo>
                  <a:lnTo>
                    <a:pt x="5097304" y="2155031"/>
                  </a:lnTo>
                  <a:lnTo>
                    <a:pt x="5097304" y="2166461"/>
                  </a:lnTo>
                  <a:lnTo>
                    <a:pt x="5089684" y="2166461"/>
                  </a:lnTo>
                  <a:lnTo>
                    <a:pt x="5089684" y="2174081"/>
                  </a:lnTo>
                  <a:lnTo>
                    <a:pt x="5097304" y="2174081"/>
                  </a:lnTo>
                  <a:lnTo>
                    <a:pt x="5097304" y="2186464"/>
                  </a:lnTo>
                  <a:lnTo>
                    <a:pt x="5089684" y="2186464"/>
                  </a:lnTo>
                  <a:lnTo>
                    <a:pt x="5089684" y="2193131"/>
                  </a:lnTo>
                  <a:lnTo>
                    <a:pt x="5074444" y="2193131"/>
                  </a:lnTo>
                  <a:lnTo>
                    <a:pt x="5074444" y="2185511"/>
                  </a:lnTo>
                  <a:lnTo>
                    <a:pt x="5066824" y="2185511"/>
                  </a:lnTo>
                  <a:lnTo>
                    <a:pt x="5066824" y="2173129"/>
                  </a:lnTo>
                  <a:lnTo>
                    <a:pt x="5074444" y="2173129"/>
                  </a:lnTo>
                  <a:lnTo>
                    <a:pt x="5074444" y="2164556"/>
                  </a:lnTo>
                  <a:lnTo>
                    <a:pt x="5066824" y="2164556"/>
                  </a:lnTo>
                  <a:lnTo>
                    <a:pt x="5066824" y="2152174"/>
                  </a:lnTo>
                  <a:lnTo>
                    <a:pt x="5074444" y="2152174"/>
                  </a:lnTo>
                  <a:lnTo>
                    <a:pt x="5074444" y="2143601"/>
                  </a:lnTo>
                  <a:lnTo>
                    <a:pt x="5066824" y="2143601"/>
                  </a:lnTo>
                  <a:lnTo>
                    <a:pt x="5066824" y="2140744"/>
                  </a:lnTo>
                  <a:lnTo>
                    <a:pt x="5074444" y="2140744"/>
                  </a:lnTo>
                  <a:lnTo>
                    <a:pt x="5074444" y="2132171"/>
                  </a:lnTo>
                  <a:lnTo>
                    <a:pt x="5066824" y="2132171"/>
                  </a:lnTo>
                  <a:lnTo>
                    <a:pt x="5066824" y="2119789"/>
                  </a:lnTo>
                  <a:lnTo>
                    <a:pt x="5074444" y="2119789"/>
                  </a:lnTo>
                  <a:lnTo>
                    <a:pt x="5074444" y="2111216"/>
                  </a:lnTo>
                  <a:lnTo>
                    <a:pt x="5066824" y="2111216"/>
                  </a:lnTo>
                  <a:lnTo>
                    <a:pt x="5066824" y="2098834"/>
                  </a:lnTo>
                  <a:lnTo>
                    <a:pt x="5074444" y="2098834"/>
                  </a:lnTo>
                  <a:lnTo>
                    <a:pt x="5074444" y="2090261"/>
                  </a:lnTo>
                  <a:lnTo>
                    <a:pt x="5066824" y="2090261"/>
                  </a:lnTo>
                  <a:lnTo>
                    <a:pt x="5066824" y="2077879"/>
                  </a:lnTo>
                  <a:lnTo>
                    <a:pt x="5074444" y="2077879"/>
                  </a:lnTo>
                  <a:lnTo>
                    <a:pt x="5074444" y="2069306"/>
                  </a:lnTo>
                  <a:lnTo>
                    <a:pt x="5066824" y="2069306"/>
                  </a:lnTo>
                  <a:lnTo>
                    <a:pt x="5066824" y="2056924"/>
                  </a:lnTo>
                  <a:lnTo>
                    <a:pt x="5074444" y="2056924"/>
                  </a:lnTo>
                  <a:lnTo>
                    <a:pt x="5074444" y="2048351"/>
                  </a:lnTo>
                  <a:lnTo>
                    <a:pt x="5066824" y="2048351"/>
                  </a:lnTo>
                  <a:lnTo>
                    <a:pt x="5066824" y="2035969"/>
                  </a:lnTo>
                  <a:lnTo>
                    <a:pt x="5074444" y="2035969"/>
                  </a:lnTo>
                  <a:lnTo>
                    <a:pt x="5074444" y="2026444"/>
                  </a:lnTo>
                  <a:lnTo>
                    <a:pt x="5066824" y="2026444"/>
                  </a:lnTo>
                  <a:lnTo>
                    <a:pt x="5066824" y="2014061"/>
                  </a:lnTo>
                  <a:lnTo>
                    <a:pt x="5074444" y="2014061"/>
                  </a:lnTo>
                  <a:lnTo>
                    <a:pt x="5074444" y="2005489"/>
                  </a:lnTo>
                  <a:lnTo>
                    <a:pt x="5066824" y="2005489"/>
                  </a:lnTo>
                  <a:lnTo>
                    <a:pt x="5066824" y="1993106"/>
                  </a:lnTo>
                  <a:lnTo>
                    <a:pt x="5074444" y="1993106"/>
                  </a:lnTo>
                  <a:lnTo>
                    <a:pt x="5074444" y="1984534"/>
                  </a:lnTo>
                  <a:lnTo>
                    <a:pt x="5066824" y="1984534"/>
                  </a:lnTo>
                  <a:lnTo>
                    <a:pt x="5066824" y="1972151"/>
                  </a:lnTo>
                  <a:lnTo>
                    <a:pt x="5074444" y="1972151"/>
                  </a:lnTo>
                  <a:lnTo>
                    <a:pt x="5074444" y="1963579"/>
                  </a:lnTo>
                  <a:lnTo>
                    <a:pt x="5066824" y="1963579"/>
                  </a:lnTo>
                  <a:lnTo>
                    <a:pt x="5066824" y="1951196"/>
                  </a:lnTo>
                  <a:lnTo>
                    <a:pt x="5074444" y="1951196"/>
                  </a:lnTo>
                  <a:lnTo>
                    <a:pt x="5074444" y="1940719"/>
                  </a:lnTo>
                  <a:lnTo>
                    <a:pt x="5066824" y="1940719"/>
                  </a:lnTo>
                  <a:lnTo>
                    <a:pt x="5066824" y="1928336"/>
                  </a:lnTo>
                  <a:lnTo>
                    <a:pt x="5074444" y="1928336"/>
                  </a:lnTo>
                  <a:lnTo>
                    <a:pt x="5074444" y="1919764"/>
                  </a:lnTo>
                  <a:lnTo>
                    <a:pt x="5066824" y="1919764"/>
                  </a:lnTo>
                  <a:lnTo>
                    <a:pt x="5066824" y="1907381"/>
                  </a:lnTo>
                  <a:lnTo>
                    <a:pt x="5074444" y="1907381"/>
                  </a:lnTo>
                  <a:lnTo>
                    <a:pt x="5074444" y="1898809"/>
                  </a:lnTo>
                  <a:lnTo>
                    <a:pt x="5066824" y="1898809"/>
                  </a:lnTo>
                  <a:lnTo>
                    <a:pt x="5066824" y="1886426"/>
                  </a:lnTo>
                  <a:lnTo>
                    <a:pt x="5074444" y="1886426"/>
                  </a:lnTo>
                  <a:lnTo>
                    <a:pt x="5074444" y="1877854"/>
                  </a:lnTo>
                  <a:lnTo>
                    <a:pt x="5066824" y="1877854"/>
                  </a:lnTo>
                  <a:lnTo>
                    <a:pt x="5066824" y="1864519"/>
                  </a:lnTo>
                  <a:lnTo>
                    <a:pt x="5074444" y="1864519"/>
                  </a:lnTo>
                  <a:lnTo>
                    <a:pt x="5074444" y="1855946"/>
                  </a:lnTo>
                  <a:lnTo>
                    <a:pt x="5066824" y="1855946"/>
                  </a:lnTo>
                  <a:lnTo>
                    <a:pt x="5066824" y="1843564"/>
                  </a:lnTo>
                  <a:lnTo>
                    <a:pt x="5074444" y="1843564"/>
                  </a:lnTo>
                  <a:lnTo>
                    <a:pt x="5074444" y="1834991"/>
                  </a:lnTo>
                  <a:lnTo>
                    <a:pt x="5066824" y="1834991"/>
                  </a:lnTo>
                  <a:lnTo>
                    <a:pt x="5066824" y="1822609"/>
                  </a:lnTo>
                  <a:lnTo>
                    <a:pt x="5074444" y="1822609"/>
                  </a:lnTo>
                  <a:lnTo>
                    <a:pt x="5074444" y="1814036"/>
                  </a:lnTo>
                  <a:lnTo>
                    <a:pt x="5066824" y="1814036"/>
                  </a:lnTo>
                  <a:lnTo>
                    <a:pt x="5066824" y="1801654"/>
                  </a:lnTo>
                  <a:lnTo>
                    <a:pt x="5074444" y="1801654"/>
                  </a:lnTo>
                  <a:lnTo>
                    <a:pt x="5074444" y="1793081"/>
                  </a:lnTo>
                  <a:lnTo>
                    <a:pt x="5066824" y="1793081"/>
                  </a:lnTo>
                  <a:lnTo>
                    <a:pt x="5066824" y="1780699"/>
                  </a:lnTo>
                  <a:lnTo>
                    <a:pt x="5074444" y="1780699"/>
                  </a:lnTo>
                  <a:lnTo>
                    <a:pt x="5074444" y="1772126"/>
                  </a:lnTo>
                  <a:lnTo>
                    <a:pt x="5066824" y="1772126"/>
                  </a:lnTo>
                  <a:lnTo>
                    <a:pt x="5066824" y="1759744"/>
                  </a:lnTo>
                  <a:lnTo>
                    <a:pt x="5074444" y="1759744"/>
                  </a:lnTo>
                  <a:lnTo>
                    <a:pt x="5074444" y="1750219"/>
                  </a:lnTo>
                  <a:lnTo>
                    <a:pt x="5066824" y="1750219"/>
                  </a:lnTo>
                  <a:lnTo>
                    <a:pt x="5066824" y="1737836"/>
                  </a:lnTo>
                  <a:lnTo>
                    <a:pt x="5074444" y="1737836"/>
                  </a:lnTo>
                  <a:lnTo>
                    <a:pt x="5074444" y="1729264"/>
                  </a:lnTo>
                  <a:lnTo>
                    <a:pt x="5066824" y="1729264"/>
                  </a:lnTo>
                  <a:lnTo>
                    <a:pt x="5066824" y="1716881"/>
                  </a:lnTo>
                  <a:lnTo>
                    <a:pt x="5074444" y="1716881"/>
                  </a:lnTo>
                  <a:lnTo>
                    <a:pt x="5074444" y="1708309"/>
                  </a:lnTo>
                  <a:lnTo>
                    <a:pt x="5066824" y="1708309"/>
                  </a:lnTo>
                  <a:lnTo>
                    <a:pt x="5066824" y="1695926"/>
                  </a:lnTo>
                  <a:lnTo>
                    <a:pt x="5074444" y="1695926"/>
                  </a:lnTo>
                  <a:lnTo>
                    <a:pt x="5074444" y="1687354"/>
                  </a:lnTo>
                  <a:lnTo>
                    <a:pt x="5066824" y="1687354"/>
                  </a:lnTo>
                  <a:lnTo>
                    <a:pt x="5066824" y="1656874"/>
                  </a:lnTo>
                  <a:lnTo>
                    <a:pt x="5074444" y="1656874"/>
                  </a:lnTo>
                  <a:lnTo>
                    <a:pt x="5074444" y="1648301"/>
                  </a:lnTo>
                  <a:lnTo>
                    <a:pt x="5066824" y="1648301"/>
                  </a:lnTo>
                  <a:lnTo>
                    <a:pt x="5066824" y="1637824"/>
                  </a:lnTo>
                  <a:lnTo>
                    <a:pt x="5074444" y="1637824"/>
                  </a:lnTo>
                  <a:lnTo>
                    <a:pt x="5074444" y="1629251"/>
                  </a:lnTo>
                  <a:lnTo>
                    <a:pt x="5066824" y="1629251"/>
                  </a:lnTo>
                  <a:lnTo>
                    <a:pt x="5066824" y="1612106"/>
                  </a:lnTo>
                  <a:lnTo>
                    <a:pt x="5059204" y="1612106"/>
                  </a:lnTo>
                  <a:lnTo>
                    <a:pt x="5059204" y="1577816"/>
                  </a:lnTo>
                  <a:lnTo>
                    <a:pt x="5082064" y="1577816"/>
                  </a:lnTo>
                  <a:lnTo>
                    <a:pt x="5082064" y="1563529"/>
                  </a:lnTo>
                  <a:lnTo>
                    <a:pt x="5059204" y="1563529"/>
                  </a:lnTo>
                  <a:lnTo>
                    <a:pt x="5059204" y="1552099"/>
                  </a:lnTo>
                  <a:lnTo>
                    <a:pt x="5082064" y="1552099"/>
                  </a:lnTo>
                  <a:lnTo>
                    <a:pt x="5082064" y="1535906"/>
                  </a:lnTo>
                  <a:lnTo>
                    <a:pt x="5059204" y="1535906"/>
                  </a:lnTo>
                  <a:lnTo>
                    <a:pt x="5040154" y="1535906"/>
                  </a:lnTo>
                  <a:lnTo>
                    <a:pt x="5027771" y="1535906"/>
                  </a:lnTo>
                  <a:lnTo>
                    <a:pt x="5027771" y="1517809"/>
                  </a:lnTo>
                  <a:lnTo>
                    <a:pt x="4961096" y="1517809"/>
                  </a:lnTo>
                  <a:lnTo>
                    <a:pt x="4961096" y="1535906"/>
                  </a:lnTo>
                  <a:lnTo>
                    <a:pt x="4922044" y="1535906"/>
                  </a:lnTo>
                  <a:lnTo>
                    <a:pt x="4922044" y="1611154"/>
                  </a:lnTo>
                  <a:lnTo>
                    <a:pt x="4893469" y="1611154"/>
                  </a:lnTo>
                  <a:lnTo>
                    <a:pt x="4893469" y="1628299"/>
                  </a:lnTo>
                  <a:lnTo>
                    <a:pt x="4885849" y="1628299"/>
                  </a:lnTo>
                  <a:lnTo>
                    <a:pt x="4885849" y="1636871"/>
                  </a:lnTo>
                  <a:lnTo>
                    <a:pt x="4893469" y="1636871"/>
                  </a:lnTo>
                  <a:lnTo>
                    <a:pt x="4893469" y="1647349"/>
                  </a:lnTo>
                  <a:lnTo>
                    <a:pt x="4885849" y="1647349"/>
                  </a:lnTo>
                  <a:lnTo>
                    <a:pt x="4885849" y="1655921"/>
                  </a:lnTo>
                  <a:lnTo>
                    <a:pt x="4893469" y="1655921"/>
                  </a:lnTo>
                  <a:lnTo>
                    <a:pt x="4893469" y="1686401"/>
                  </a:lnTo>
                  <a:lnTo>
                    <a:pt x="4885849" y="1686401"/>
                  </a:lnTo>
                  <a:lnTo>
                    <a:pt x="4885849" y="1694974"/>
                  </a:lnTo>
                  <a:lnTo>
                    <a:pt x="4893469" y="1694974"/>
                  </a:lnTo>
                  <a:lnTo>
                    <a:pt x="4893469" y="1707356"/>
                  </a:lnTo>
                  <a:lnTo>
                    <a:pt x="4885849" y="1707356"/>
                  </a:lnTo>
                  <a:lnTo>
                    <a:pt x="4885849" y="1715929"/>
                  </a:lnTo>
                  <a:lnTo>
                    <a:pt x="4893469" y="1715929"/>
                  </a:lnTo>
                  <a:lnTo>
                    <a:pt x="4893469" y="1728311"/>
                  </a:lnTo>
                  <a:lnTo>
                    <a:pt x="4885849" y="1728311"/>
                  </a:lnTo>
                  <a:lnTo>
                    <a:pt x="4885849" y="1736884"/>
                  </a:lnTo>
                  <a:lnTo>
                    <a:pt x="4893469" y="1736884"/>
                  </a:lnTo>
                  <a:lnTo>
                    <a:pt x="4893469" y="1749266"/>
                  </a:lnTo>
                  <a:lnTo>
                    <a:pt x="4885849" y="1749266"/>
                  </a:lnTo>
                  <a:lnTo>
                    <a:pt x="4885849" y="1757839"/>
                  </a:lnTo>
                  <a:lnTo>
                    <a:pt x="4893469" y="1757839"/>
                  </a:lnTo>
                  <a:lnTo>
                    <a:pt x="4893469" y="1770221"/>
                  </a:lnTo>
                  <a:lnTo>
                    <a:pt x="4885849" y="1770221"/>
                  </a:lnTo>
                  <a:lnTo>
                    <a:pt x="4885849" y="1778794"/>
                  </a:lnTo>
                  <a:lnTo>
                    <a:pt x="4893469" y="1778794"/>
                  </a:lnTo>
                  <a:lnTo>
                    <a:pt x="4893469" y="1791176"/>
                  </a:lnTo>
                  <a:lnTo>
                    <a:pt x="4885849" y="1791176"/>
                  </a:lnTo>
                  <a:lnTo>
                    <a:pt x="4885849" y="1799749"/>
                  </a:lnTo>
                  <a:lnTo>
                    <a:pt x="4893469" y="1799749"/>
                  </a:lnTo>
                  <a:lnTo>
                    <a:pt x="4893469" y="1812131"/>
                  </a:lnTo>
                  <a:lnTo>
                    <a:pt x="4885849" y="1812131"/>
                  </a:lnTo>
                  <a:lnTo>
                    <a:pt x="4885849" y="1820704"/>
                  </a:lnTo>
                  <a:lnTo>
                    <a:pt x="4893469" y="1820704"/>
                  </a:lnTo>
                  <a:lnTo>
                    <a:pt x="4893469" y="1833086"/>
                  </a:lnTo>
                  <a:lnTo>
                    <a:pt x="4885849" y="1833086"/>
                  </a:lnTo>
                  <a:lnTo>
                    <a:pt x="4885849" y="1841659"/>
                  </a:lnTo>
                  <a:lnTo>
                    <a:pt x="4893469" y="1841659"/>
                  </a:lnTo>
                  <a:lnTo>
                    <a:pt x="4893469" y="1854041"/>
                  </a:lnTo>
                  <a:lnTo>
                    <a:pt x="4885849" y="1854041"/>
                  </a:lnTo>
                  <a:lnTo>
                    <a:pt x="4885849" y="1862614"/>
                  </a:lnTo>
                  <a:lnTo>
                    <a:pt x="4893469" y="1862614"/>
                  </a:lnTo>
                  <a:lnTo>
                    <a:pt x="4893469" y="1874996"/>
                  </a:lnTo>
                  <a:lnTo>
                    <a:pt x="4885849" y="1874996"/>
                  </a:lnTo>
                  <a:lnTo>
                    <a:pt x="4885849" y="1883569"/>
                  </a:lnTo>
                  <a:lnTo>
                    <a:pt x="4893469" y="1883569"/>
                  </a:lnTo>
                  <a:lnTo>
                    <a:pt x="4893469" y="1895951"/>
                  </a:lnTo>
                  <a:lnTo>
                    <a:pt x="4885849" y="1895951"/>
                  </a:lnTo>
                  <a:lnTo>
                    <a:pt x="4885849" y="1904524"/>
                  </a:lnTo>
                  <a:lnTo>
                    <a:pt x="4893469" y="1904524"/>
                  </a:lnTo>
                  <a:lnTo>
                    <a:pt x="4893469" y="1916906"/>
                  </a:lnTo>
                  <a:lnTo>
                    <a:pt x="4885849" y="1916906"/>
                  </a:lnTo>
                  <a:lnTo>
                    <a:pt x="4885849" y="1925479"/>
                  </a:lnTo>
                  <a:lnTo>
                    <a:pt x="4893469" y="1925479"/>
                  </a:lnTo>
                  <a:lnTo>
                    <a:pt x="4893469" y="1937861"/>
                  </a:lnTo>
                  <a:lnTo>
                    <a:pt x="4885849" y="1937861"/>
                  </a:lnTo>
                  <a:lnTo>
                    <a:pt x="4885849" y="1946434"/>
                  </a:lnTo>
                  <a:lnTo>
                    <a:pt x="4893469" y="1946434"/>
                  </a:lnTo>
                  <a:lnTo>
                    <a:pt x="4893469" y="1958816"/>
                  </a:lnTo>
                  <a:lnTo>
                    <a:pt x="4885849" y="1958816"/>
                  </a:lnTo>
                  <a:lnTo>
                    <a:pt x="4885849" y="1967389"/>
                  </a:lnTo>
                  <a:lnTo>
                    <a:pt x="4893469" y="1967389"/>
                  </a:lnTo>
                  <a:lnTo>
                    <a:pt x="4893469" y="1979771"/>
                  </a:lnTo>
                  <a:lnTo>
                    <a:pt x="4885849" y="1979771"/>
                  </a:lnTo>
                  <a:lnTo>
                    <a:pt x="4885849" y="1988344"/>
                  </a:lnTo>
                  <a:lnTo>
                    <a:pt x="4893469" y="1988344"/>
                  </a:lnTo>
                  <a:lnTo>
                    <a:pt x="4893469" y="2000726"/>
                  </a:lnTo>
                  <a:lnTo>
                    <a:pt x="4885849" y="2000726"/>
                  </a:lnTo>
                  <a:lnTo>
                    <a:pt x="4885849" y="2009299"/>
                  </a:lnTo>
                  <a:lnTo>
                    <a:pt x="4893469" y="2009299"/>
                  </a:lnTo>
                  <a:lnTo>
                    <a:pt x="4893469" y="2021681"/>
                  </a:lnTo>
                  <a:lnTo>
                    <a:pt x="4885849" y="2021681"/>
                  </a:lnTo>
                  <a:lnTo>
                    <a:pt x="4885849" y="2030254"/>
                  </a:lnTo>
                  <a:lnTo>
                    <a:pt x="4893469" y="2030254"/>
                  </a:lnTo>
                  <a:lnTo>
                    <a:pt x="4893469" y="2042636"/>
                  </a:lnTo>
                  <a:lnTo>
                    <a:pt x="4885849" y="2042636"/>
                  </a:lnTo>
                  <a:lnTo>
                    <a:pt x="4885849" y="2051209"/>
                  </a:lnTo>
                  <a:lnTo>
                    <a:pt x="4893469" y="2051209"/>
                  </a:lnTo>
                  <a:lnTo>
                    <a:pt x="4893469" y="2063591"/>
                  </a:lnTo>
                  <a:lnTo>
                    <a:pt x="4885849" y="2063591"/>
                  </a:lnTo>
                  <a:lnTo>
                    <a:pt x="4885849" y="2072164"/>
                  </a:lnTo>
                  <a:lnTo>
                    <a:pt x="4893469" y="2072164"/>
                  </a:lnTo>
                  <a:lnTo>
                    <a:pt x="4893469" y="2084546"/>
                  </a:lnTo>
                  <a:lnTo>
                    <a:pt x="4885849" y="2084546"/>
                  </a:lnTo>
                  <a:lnTo>
                    <a:pt x="4885849" y="2093119"/>
                  </a:lnTo>
                  <a:lnTo>
                    <a:pt x="4893469" y="2093119"/>
                  </a:lnTo>
                  <a:lnTo>
                    <a:pt x="4893469" y="2105501"/>
                  </a:lnTo>
                  <a:lnTo>
                    <a:pt x="4885849" y="2105501"/>
                  </a:lnTo>
                  <a:lnTo>
                    <a:pt x="4885849" y="2114074"/>
                  </a:lnTo>
                  <a:lnTo>
                    <a:pt x="4893469" y="2114074"/>
                  </a:lnTo>
                  <a:lnTo>
                    <a:pt x="4893469" y="2126456"/>
                  </a:lnTo>
                  <a:lnTo>
                    <a:pt x="4885849" y="2126456"/>
                  </a:lnTo>
                  <a:lnTo>
                    <a:pt x="4885849" y="2135029"/>
                  </a:lnTo>
                  <a:lnTo>
                    <a:pt x="4893469" y="2135029"/>
                  </a:lnTo>
                  <a:lnTo>
                    <a:pt x="4893469" y="2147411"/>
                  </a:lnTo>
                  <a:lnTo>
                    <a:pt x="4885849" y="2147411"/>
                  </a:lnTo>
                  <a:lnTo>
                    <a:pt x="4885849" y="2155984"/>
                  </a:lnTo>
                  <a:lnTo>
                    <a:pt x="4893469" y="2155984"/>
                  </a:lnTo>
                  <a:lnTo>
                    <a:pt x="4893469" y="2168366"/>
                  </a:lnTo>
                  <a:lnTo>
                    <a:pt x="4885849" y="2168366"/>
                  </a:lnTo>
                  <a:lnTo>
                    <a:pt x="4885849" y="2176939"/>
                  </a:lnTo>
                  <a:lnTo>
                    <a:pt x="4893469" y="2176939"/>
                  </a:lnTo>
                  <a:lnTo>
                    <a:pt x="4893469" y="2189321"/>
                  </a:lnTo>
                  <a:lnTo>
                    <a:pt x="4885849" y="2189321"/>
                  </a:lnTo>
                  <a:lnTo>
                    <a:pt x="4885849" y="2196941"/>
                  </a:lnTo>
                  <a:lnTo>
                    <a:pt x="4678204" y="2196941"/>
                  </a:lnTo>
                  <a:lnTo>
                    <a:pt x="4678204" y="1193959"/>
                  </a:lnTo>
                  <a:lnTo>
                    <a:pt x="4657249" y="1193959"/>
                  </a:lnTo>
                  <a:lnTo>
                    <a:pt x="4657249" y="1178719"/>
                  </a:lnTo>
                  <a:lnTo>
                    <a:pt x="4541044" y="1178719"/>
                  </a:lnTo>
                  <a:lnTo>
                    <a:pt x="4541044" y="2203609"/>
                  </a:lnTo>
                  <a:lnTo>
                    <a:pt x="4407694" y="2203609"/>
                  </a:lnTo>
                  <a:lnTo>
                    <a:pt x="4407694" y="1636871"/>
                  </a:lnTo>
                  <a:lnTo>
                    <a:pt x="4416266" y="1636871"/>
                  </a:lnTo>
                  <a:lnTo>
                    <a:pt x="4416266" y="1625441"/>
                  </a:lnTo>
                  <a:lnTo>
                    <a:pt x="4407694" y="1625441"/>
                  </a:lnTo>
                  <a:lnTo>
                    <a:pt x="4389597" y="1625441"/>
                  </a:lnTo>
                  <a:lnTo>
                    <a:pt x="4389597" y="1587341"/>
                  </a:lnTo>
                  <a:lnTo>
                    <a:pt x="4402931" y="1587341"/>
                  </a:lnTo>
                  <a:lnTo>
                    <a:pt x="4402931" y="1575911"/>
                  </a:lnTo>
                  <a:lnTo>
                    <a:pt x="4362926" y="1575911"/>
                  </a:lnTo>
                  <a:lnTo>
                    <a:pt x="4319112" y="1487329"/>
                  </a:lnTo>
                  <a:lnTo>
                    <a:pt x="4167664" y="1487329"/>
                  </a:lnTo>
                  <a:lnTo>
                    <a:pt x="4123849" y="1576864"/>
                  </a:lnTo>
                  <a:lnTo>
                    <a:pt x="4083844" y="1576864"/>
                  </a:lnTo>
                  <a:lnTo>
                    <a:pt x="4083844" y="1588294"/>
                  </a:lnTo>
                  <a:lnTo>
                    <a:pt x="4097179" y="1588294"/>
                  </a:lnTo>
                  <a:lnTo>
                    <a:pt x="4097179" y="1625441"/>
                  </a:lnTo>
                  <a:lnTo>
                    <a:pt x="4079081" y="1625441"/>
                  </a:lnTo>
                  <a:lnTo>
                    <a:pt x="4070509" y="1625441"/>
                  </a:lnTo>
                  <a:lnTo>
                    <a:pt x="4070509" y="1636871"/>
                  </a:lnTo>
                  <a:lnTo>
                    <a:pt x="4079081" y="1636871"/>
                  </a:lnTo>
                  <a:lnTo>
                    <a:pt x="4079081" y="2203609"/>
                  </a:lnTo>
                  <a:lnTo>
                    <a:pt x="3952399" y="2203609"/>
                  </a:lnTo>
                  <a:lnTo>
                    <a:pt x="3952399" y="2186464"/>
                  </a:lnTo>
                  <a:lnTo>
                    <a:pt x="3947636" y="2186464"/>
                  </a:lnTo>
                  <a:lnTo>
                    <a:pt x="3943826" y="2075021"/>
                  </a:lnTo>
                  <a:lnTo>
                    <a:pt x="3953351" y="2075021"/>
                  </a:lnTo>
                  <a:lnTo>
                    <a:pt x="3958114" y="2055971"/>
                  </a:lnTo>
                  <a:lnTo>
                    <a:pt x="3940969" y="2055971"/>
                  </a:lnTo>
                  <a:lnTo>
                    <a:pt x="3936206" y="1923574"/>
                  </a:lnTo>
                  <a:lnTo>
                    <a:pt x="3948589" y="1923574"/>
                  </a:lnTo>
                  <a:lnTo>
                    <a:pt x="3953351" y="1904524"/>
                  </a:lnTo>
                  <a:lnTo>
                    <a:pt x="3936206" y="1904524"/>
                  </a:lnTo>
                  <a:lnTo>
                    <a:pt x="3932396" y="1808321"/>
                  </a:lnTo>
                  <a:lnTo>
                    <a:pt x="3946684" y="1808321"/>
                  </a:lnTo>
                  <a:lnTo>
                    <a:pt x="3951446" y="1789271"/>
                  </a:lnTo>
                  <a:lnTo>
                    <a:pt x="3932396" y="1789271"/>
                  </a:lnTo>
                  <a:lnTo>
                    <a:pt x="3929539" y="1713071"/>
                  </a:lnTo>
                  <a:lnTo>
                    <a:pt x="3942874" y="1713071"/>
                  </a:lnTo>
                  <a:lnTo>
                    <a:pt x="3947636" y="1694021"/>
                  </a:lnTo>
                  <a:lnTo>
                    <a:pt x="3928586" y="1694021"/>
                  </a:lnTo>
                  <a:lnTo>
                    <a:pt x="3926681" y="1638776"/>
                  </a:lnTo>
                  <a:lnTo>
                    <a:pt x="3938111" y="1638776"/>
                  </a:lnTo>
                  <a:lnTo>
                    <a:pt x="3941921" y="1619726"/>
                  </a:lnTo>
                  <a:lnTo>
                    <a:pt x="3925729" y="1619726"/>
                  </a:lnTo>
                  <a:lnTo>
                    <a:pt x="3924776" y="1587341"/>
                  </a:lnTo>
                  <a:lnTo>
                    <a:pt x="3935254" y="1587341"/>
                  </a:lnTo>
                  <a:lnTo>
                    <a:pt x="3939064" y="1568291"/>
                  </a:lnTo>
                  <a:lnTo>
                    <a:pt x="3923824" y="1568291"/>
                  </a:lnTo>
                  <a:lnTo>
                    <a:pt x="3922871" y="1545431"/>
                  </a:lnTo>
                  <a:lnTo>
                    <a:pt x="3932396" y="1545431"/>
                  </a:lnTo>
                  <a:lnTo>
                    <a:pt x="3936206" y="1528286"/>
                  </a:lnTo>
                  <a:lnTo>
                    <a:pt x="3921919" y="1528286"/>
                  </a:lnTo>
                  <a:lnTo>
                    <a:pt x="3920966" y="1511141"/>
                  </a:lnTo>
                  <a:lnTo>
                    <a:pt x="3930491" y="1511141"/>
                  </a:lnTo>
                  <a:lnTo>
                    <a:pt x="3934301" y="1494949"/>
                  </a:lnTo>
                  <a:lnTo>
                    <a:pt x="3920014" y="1494949"/>
                  </a:lnTo>
                  <a:lnTo>
                    <a:pt x="3919061" y="1479709"/>
                  </a:lnTo>
                  <a:lnTo>
                    <a:pt x="3928586" y="1479709"/>
                  </a:lnTo>
                  <a:lnTo>
                    <a:pt x="3932396" y="1465421"/>
                  </a:lnTo>
                  <a:lnTo>
                    <a:pt x="3918109" y="1465421"/>
                  </a:lnTo>
                  <a:lnTo>
                    <a:pt x="3918109" y="1456849"/>
                  </a:lnTo>
                  <a:lnTo>
                    <a:pt x="3927634" y="1456849"/>
                  </a:lnTo>
                  <a:lnTo>
                    <a:pt x="3931444" y="1444466"/>
                  </a:lnTo>
                  <a:lnTo>
                    <a:pt x="3918109" y="1444466"/>
                  </a:lnTo>
                  <a:lnTo>
                    <a:pt x="3918109" y="1434941"/>
                  </a:lnTo>
                  <a:lnTo>
                    <a:pt x="3925729" y="1434941"/>
                  </a:lnTo>
                  <a:lnTo>
                    <a:pt x="3929539" y="1422559"/>
                  </a:lnTo>
                  <a:lnTo>
                    <a:pt x="3917156" y="1422559"/>
                  </a:lnTo>
                  <a:lnTo>
                    <a:pt x="3917156" y="1412081"/>
                  </a:lnTo>
                  <a:lnTo>
                    <a:pt x="3924776" y="1412081"/>
                  </a:lnTo>
                  <a:lnTo>
                    <a:pt x="3928586" y="1400651"/>
                  </a:lnTo>
                  <a:lnTo>
                    <a:pt x="3917156" y="1400651"/>
                  </a:lnTo>
                  <a:lnTo>
                    <a:pt x="3917156" y="1390174"/>
                  </a:lnTo>
                  <a:lnTo>
                    <a:pt x="3921919" y="1390174"/>
                  </a:lnTo>
                  <a:lnTo>
                    <a:pt x="3925729" y="1377791"/>
                  </a:lnTo>
                  <a:lnTo>
                    <a:pt x="3917156" y="1377791"/>
                  </a:lnTo>
                  <a:lnTo>
                    <a:pt x="3917156" y="1370171"/>
                  </a:lnTo>
                  <a:lnTo>
                    <a:pt x="3900011" y="1370171"/>
                  </a:lnTo>
                  <a:lnTo>
                    <a:pt x="3900011" y="1357789"/>
                  </a:lnTo>
                  <a:lnTo>
                    <a:pt x="3893344" y="1357789"/>
                  </a:lnTo>
                  <a:lnTo>
                    <a:pt x="3893344" y="1349216"/>
                  </a:lnTo>
                  <a:lnTo>
                    <a:pt x="3888581" y="1349216"/>
                  </a:lnTo>
                  <a:lnTo>
                    <a:pt x="3888581" y="1336834"/>
                  </a:lnTo>
                  <a:lnTo>
                    <a:pt x="3884771" y="1336834"/>
                  </a:lnTo>
                  <a:lnTo>
                    <a:pt x="3884771" y="1329214"/>
                  </a:lnTo>
                  <a:lnTo>
                    <a:pt x="3869531" y="1329214"/>
                  </a:lnTo>
                  <a:lnTo>
                    <a:pt x="3869531" y="1313021"/>
                  </a:lnTo>
                  <a:lnTo>
                    <a:pt x="3862864" y="1313021"/>
                  </a:lnTo>
                  <a:lnTo>
                    <a:pt x="3862864" y="1298734"/>
                  </a:lnTo>
                  <a:lnTo>
                    <a:pt x="3866674" y="1298734"/>
                  </a:lnTo>
                  <a:lnTo>
                    <a:pt x="3866674" y="1288256"/>
                  </a:lnTo>
                  <a:lnTo>
                    <a:pt x="3862864" y="1288256"/>
                  </a:lnTo>
                  <a:lnTo>
                    <a:pt x="3862864" y="1274921"/>
                  </a:lnTo>
                  <a:lnTo>
                    <a:pt x="3854291" y="1274921"/>
                  </a:lnTo>
                  <a:lnTo>
                    <a:pt x="3854291" y="1224439"/>
                  </a:lnTo>
                  <a:lnTo>
                    <a:pt x="3844766" y="1224439"/>
                  </a:lnTo>
                  <a:lnTo>
                    <a:pt x="3844766" y="1274921"/>
                  </a:lnTo>
                  <a:lnTo>
                    <a:pt x="3836194" y="1274921"/>
                  </a:lnTo>
                  <a:lnTo>
                    <a:pt x="3836194" y="1288256"/>
                  </a:lnTo>
                  <a:lnTo>
                    <a:pt x="3832384" y="1288256"/>
                  </a:lnTo>
                  <a:lnTo>
                    <a:pt x="3832384" y="1298734"/>
                  </a:lnTo>
                  <a:lnTo>
                    <a:pt x="3836194" y="1298734"/>
                  </a:lnTo>
                  <a:lnTo>
                    <a:pt x="3836194" y="1313021"/>
                  </a:lnTo>
                  <a:lnTo>
                    <a:pt x="3829526" y="1313021"/>
                  </a:lnTo>
                  <a:lnTo>
                    <a:pt x="3829526" y="1329214"/>
                  </a:lnTo>
                  <a:lnTo>
                    <a:pt x="3814286" y="1329214"/>
                  </a:lnTo>
                  <a:lnTo>
                    <a:pt x="3814286" y="1336834"/>
                  </a:lnTo>
                  <a:lnTo>
                    <a:pt x="3810476" y="1336834"/>
                  </a:lnTo>
                  <a:lnTo>
                    <a:pt x="3810476" y="1349216"/>
                  </a:lnTo>
                  <a:lnTo>
                    <a:pt x="3805714" y="1349216"/>
                  </a:lnTo>
                  <a:lnTo>
                    <a:pt x="3805714" y="1357789"/>
                  </a:lnTo>
                  <a:lnTo>
                    <a:pt x="3799999" y="1357789"/>
                  </a:lnTo>
                  <a:lnTo>
                    <a:pt x="3799999" y="1370171"/>
                  </a:lnTo>
                  <a:lnTo>
                    <a:pt x="3782854" y="1370171"/>
                  </a:lnTo>
                  <a:lnTo>
                    <a:pt x="3782854" y="1377791"/>
                  </a:lnTo>
                  <a:lnTo>
                    <a:pt x="3774281" y="1377791"/>
                  </a:lnTo>
                  <a:lnTo>
                    <a:pt x="3778091" y="1390174"/>
                  </a:lnTo>
                  <a:lnTo>
                    <a:pt x="3782854" y="1390174"/>
                  </a:lnTo>
                  <a:lnTo>
                    <a:pt x="3782854" y="1400651"/>
                  </a:lnTo>
                  <a:lnTo>
                    <a:pt x="3769519" y="1400651"/>
                  </a:lnTo>
                  <a:lnTo>
                    <a:pt x="3773329" y="1412081"/>
                  </a:lnTo>
                  <a:lnTo>
                    <a:pt x="3780949" y="1412081"/>
                  </a:lnTo>
                  <a:lnTo>
                    <a:pt x="3780949" y="1422559"/>
                  </a:lnTo>
                  <a:lnTo>
                    <a:pt x="3769519" y="1422559"/>
                  </a:lnTo>
                  <a:lnTo>
                    <a:pt x="3773329" y="1434941"/>
                  </a:lnTo>
                  <a:lnTo>
                    <a:pt x="3780949" y="1434941"/>
                  </a:lnTo>
                  <a:lnTo>
                    <a:pt x="3780949" y="1444466"/>
                  </a:lnTo>
                  <a:lnTo>
                    <a:pt x="3767614" y="1444466"/>
                  </a:lnTo>
                  <a:lnTo>
                    <a:pt x="3771424" y="1456849"/>
                  </a:lnTo>
                  <a:lnTo>
                    <a:pt x="3780949" y="1456849"/>
                  </a:lnTo>
                  <a:lnTo>
                    <a:pt x="3780949" y="1465421"/>
                  </a:lnTo>
                  <a:lnTo>
                    <a:pt x="3766661" y="1465421"/>
                  </a:lnTo>
                  <a:lnTo>
                    <a:pt x="3770471" y="1479709"/>
                  </a:lnTo>
                  <a:lnTo>
                    <a:pt x="3779996" y="1479709"/>
                  </a:lnTo>
                  <a:lnTo>
                    <a:pt x="3779044" y="1494949"/>
                  </a:lnTo>
                  <a:lnTo>
                    <a:pt x="3764756" y="1494949"/>
                  </a:lnTo>
                  <a:lnTo>
                    <a:pt x="3768566" y="1511141"/>
                  </a:lnTo>
                  <a:lnTo>
                    <a:pt x="3778091" y="1511141"/>
                  </a:lnTo>
                  <a:lnTo>
                    <a:pt x="3777139" y="1528286"/>
                  </a:lnTo>
                  <a:lnTo>
                    <a:pt x="3762851" y="1528286"/>
                  </a:lnTo>
                  <a:lnTo>
                    <a:pt x="3766661" y="1545431"/>
                  </a:lnTo>
                  <a:lnTo>
                    <a:pt x="3776186" y="1545431"/>
                  </a:lnTo>
                  <a:lnTo>
                    <a:pt x="3775234" y="1568291"/>
                  </a:lnTo>
                  <a:lnTo>
                    <a:pt x="3759994" y="1568291"/>
                  </a:lnTo>
                  <a:lnTo>
                    <a:pt x="3763804" y="1587341"/>
                  </a:lnTo>
                  <a:lnTo>
                    <a:pt x="3774281" y="1587341"/>
                  </a:lnTo>
                  <a:lnTo>
                    <a:pt x="3773329" y="1619726"/>
                  </a:lnTo>
                  <a:lnTo>
                    <a:pt x="3757136" y="1619726"/>
                  </a:lnTo>
                  <a:lnTo>
                    <a:pt x="3760946" y="1638776"/>
                  </a:lnTo>
                  <a:lnTo>
                    <a:pt x="3772376" y="1638776"/>
                  </a:lnTo>
                  <a:lnTo>
                    <a:pt x="3770471" y="1694021"/>
                  </a:lnTo>
                  <a:lnTo>
                    <a:pt x="3751421" y="1694021"/>
                  </a:lnTo>
                  <a:lnTo>
                    <a:pt x="3756184" y="1713071"/>
                  </a:lnTo>
                  <a:lnTo>
                    <a:pt x="3769519" y="1713071"/>
                  </a:lnTo>
                  <a:lnTo>
                    <a:pt x="3766661" y="1789271"/>
                  </a:lnTo>
                  <a:lnTo>
                    <a:pt x="3747611" y="1789271"/>
                  </a:lnTo>
                  <a:lnTo>
                    <a:pt x="3752374" y="1808321"/>
                  </a:lnTo>
                  <a:lnTo>
                    <a:pt x="3766661" y="1808321"/>
                  </a:lnTo>
                  <a:lnTo>
                    <a:pt x="3762851" y="1904524"/>
                  </a:lnTo>
                  <a:lnTo>
                    <a:pt x="3746659" y="1904524"/>
                  </a:lnTo>
                  <a:lnTo>
                    <a:pt x="3746659" y="1152049"/>
                  </a:lnTo>
                  <a:lnTo>
                    <a:pt x="3554254" y="1152049"/>
                  </a:lnTo>
                  <a:lnTo>
                    <a:pt x="3554254" y="2203609"/>
                  </a:lnTo>
                  <a:lnTo>
                    <a:pt x="3468529" y="2203609"/>
                  </a:lnTo>
                  <a:lnTo>
                    <a:pt x="3468529" y="2149316"/>
                  </a:lnTo>
                  <a:lnTo>
                    <a:pt x="3453289" y="2149316"/>
                  </a:lnTo>
                  <a:lnTo>
                    <a:pt x="3453289" y="2135981"/>
                  </a:lnTo>
                  <a:lnTo>
                    <a:pt x="3462814" y="2135981"/>
                  </a:lnTo>
                  <a:lnTo>
                    <a:pt x="3462814" y="2127409"/>
                  </a:lnTo>
                  <a:lnTo>
                    <a:pt x="3453289" y="2127409"/>
                  </a:lnTo>
                  <a:lnTo>
                    <a:pt x="3453289" y="2114074"/>
                  </a:lnTo>
                  <a:lnTo>
                    <a:pt x="3462814" y="2114074"/>
                  </a:lnTo>
                  <a:lnTo>
                    <a:pt x="3462814" y="2105501"/>
                  </a:lnTo>
                  <a:lnTo>
                    <a:pt x="3453289" y="2105501"/>
                  </a:lnTo>
                  <a:lnTo>
                    <a:pt x="3453289" y="2101691"/>
                  </a:lnTo>
                  <a:lnTo>
                    <a:pt x="3439954" y="2101691"/>
                  </a:lnTo>
                  <a:lnTo>
                    <a:pt x="3439954" y="2091214"/>
                  </a:lnTo>
                  <a:lnTo>
                    <a:pt x="3410426" y="2091214"/>
                  </a:lnTo>
                  <a:cubicBezTo>
                    <a:pt x="3433286" y="2067401"/>
                    <a:pt x="3447574" y="2037874"/>
                    <a:pt x="3447574" y="2004536"/>
                  </a:cubicBezTo>
                  <a:cubicBezTo>
                    <a:pt x="3447574" y="1934051"/>
                    <a:pt x="3382804" y="1875949"/>
                    <a:pt x="3299936" y="1869281"/>
                  </a:cubicBezTo>
                  <a:lnTo>
                    <a:pt x="3299936" y="1859756"/>
                  </a:lnTo>
                  <a:lnTo>
                    <a:pt x="3267551" y="1859756"/>
                  </a:lnTo>
                  <a:lnTo>
                    <a:pt x="3267551" y="1869281"/>
                  </a:lnTo>
                  <a:cubicBezTo>
                    <a:pt x="3184684" y="1875949"/>
                    <a:pt x="3119914" y="1934051"/>
                    <a:pt x="3119914" y="2004536"/>
                  </a:cubicBezTo>
                  <a:cubicBezTo>
                    <a:pt x="3119914" y="2036921"/>
                    <a:pt x="3134201" y="2067401"/>
                    <a:pt x="3157061" y="2091214"/>
                  </a:cubicBezTo>
                  <a:lnTo>
                    <a:pt x="3127534" y="2091214"/>
                  </a:lnTo>
                  <a:lnTo>
                    <a:pt x="3127534" y="2101691"/>
                  </a:lnTo>
                  <a:lnTo>
                    <a:pt x="3114199" y="2101691"/>
                  </a:lnTo>
                  <a:lnTo>
                    <a:pt x="3114199" y="2105501"/>
                  </a:lnTo>
                  <a:lnTo>
                    <a:pt x="3104674" y="2105501"/>
                  </a:lnTo>
                  <a:lnTo>
                    <a:pt x="3104674" y="2114074"/>
                  </a:lnTo>
                  <a:lnTo>
                    <a:pt x="3114199" y="2114074"/>
                  </a:lnTo>
                  <a:lnTo>
                    <a:pt x="3114199" y="2127409"/>
                  </a:lnTo>
                  <a:lnTo>
                    <a:pt x="3104674" y="2127409"/>
                  </a:lnTo>
                  <a:lnTo>
                    <a:pt x="3104674" y="2135981"/>
                  </a:lnTo>
                  <a:lnTo>
                    <a:pt x="3114199" y="2135981"/>
                  </a:lnTo>
                  <a:lnTo>
                    <a:pt x="3114199" y="2149316"/>
                  </a:lnTo>
                  <a:lnTo>
                    <a:pt x="3102769" y="2149316"/>
                  </a:lnTo>
                  <a:lnTo>
                    <a:pt x="3102769" y="1848326"/>
                  </a:lnTo>
                  <a:lnTo>
                    <a:pt x="2959894" y="1848326"/>
                  </a:lnTo>
                  <a:lnTo>
                    <a:pt x="2959894" y="1923574"/>
                  </a:lnTo>
                  <a:lnTo>
                    <a:pt x="2902744" y="1923574"/>
                  </a:lnTo>
                  <a:lnTo>
                    <a:pt x="2884646" y="1923574"/>
                  </a:lnTo>
                  <a:lnTo>
                    <a:pt x="2884646" y="1951196"/>
                  </a:lnTo>
                  <a:lnTo>
                    <a:pt x="2902744" y="1951196"/>
                  </a:lnTo>
                  <a:lnTo>
                    <a:pt x="2902744" y="1964531"/>
                  </a:lnTo>
                  <a:lnTo>
                    <a:pt x="2873216" y="1964531"/>
                  </a:lnTo>
                  <a:lnTo>
                    <a:pt x="2872264" y="1996916"/>
                  </a:lnTo>
                  <a:cubicBezTo>
                    <a:pt x="2842736" y="2011204"/>
                    <a:pt x="2788444" y="2021681"/>
                    <a:pt x="2725579" y="2023586"/>
                  </a:cubicBezTo>
                  <a:lnTo>
                    <a:pt x="2725579" y="1698784"/>
                  </a:lnTo>
                  <a:lnTo>
                    <a:pt x="2595086" y="1634014"/>
                  </a:lnTo>
                  <a:lnTo>
                    <a:pt x="2595086" y="1540669"/>
                  </a:lnTo>
                  <a:lnTo>
                    <a:pt x="2566511" y="1540669"/>
                  </a:lnTo>
                  <a:lnTo>
                    <a:pt x="2564606" y="1542574"/>
                  </a:lnTo>
                  <a:lnTo>
                    <a:pt x="2564606" y="1462564"/>
                  </a:lnTo>
                  <a:lnTo>
                    <a:pt x="2550319" y="1462564"/>
                  </a:lnTo>
                  <a:lnTo>
                    <a:pt x="2550319" y="1551146"/>
                  </a:lnTo>
                  <a:lnTo>
                    <a:pt x="2461736" y="1611154"/>
                  </a:lnTo>
                  <a:lnTo>
                    <a:pt x="2461736" y="1019651"/>
                  </a:lnTo>
                  <a:cubicBezTo>
                    <a:pt x="2499836" y="999649"/>
                    <a:pt x="2525554" y="964406"/>
                    <a:pt x="2525554" y="924401"/>
                  </a:cubicBezTo>
                  <a:cubicBezTo>
                    <a:pt x="2525554" y="869156"/>
                    <a:pt x="2476024" y="822484"/>
                    <a:pt x="2410301" y="813911"/>
                  </a:cubicBezTo>
                  <a:lnTo>
                    <a:pt x="2410301" y="776764"/>
                  </a:lnTo>
                  <a:cubicBezTo>
                    <a:pt x="2422684" y="774859"/>
                    <a:pt x="2431256" y="771049"/>
                    <a:pt x="2431256" y="766286"/>
                  </a:cubicBezTo>
                  <a:cubicBezTo>
                    <a:pt x="2431256" y="761524"/>
                    <a:pt x="2422684" y="757714"/>
                    <a:pt x="2410301" y="755809"/>
                  </a:cubicBezTo>
                  <a:lnTo>
                    <a:pt x="2410301" y="652939"/>
                  </a:lnTo>
                  <a:cubicBezTo>
                    <a:pt x="2423636" y="646271"/>
                    <a:pt x="2432209" y="634841"/>
                    <a:pt x="2432209" y="621506"/>
                  </a:cubicBezTo>
                  <a:cubicBezTo>
                    <a:pt x="2432209" y="606266"/>
                    <a:pt x="2420779" y="592931"/>
                    <a:pt x="2403634" y="587216"/>
                  </a:cubicBezTo>
                  <a:lnTo>
                    <a:pt x="2403634" y="581501"/>
                  </a:lnTo>
                  <a:cubicBezTo>
                    <a:pt x="2417921" y="580549"/>
                    <a:pt x="2427446" y="579596"/>
                    <a:pt x="2427446" y="577691"/>
                  </a:cubicBezTo>
                  <a:cubicBezTo>
                    <a:pt x="2427446" y="575786"/>
                    <a:pt x="2417921" y="573881"/>
                    <a:pt x="2403634" y="573881"/>
                  </a:cubicBezTo>
                  <a:lnTo>
                    <a:pt x="2403634" y="452914"/>
                  </a:lnTo>
                  <a:cubicBezTo>
                    <a:pt x="2410301" y="451961"/>
                    <a:pt x="2415064" y="450056"/>
                    <a:pt x="2415064" y="448151"/>
                  </a:cubicBezTo>
                  <a:cubicBezTo>
                    <a:pt x="2415064" y="445294"/>
                    <a:pt x="2407444" y="443389"/>
                    <a:pt x="2396014" y="442436"/>
                  </a:cubicBezTo>
                  <a:lnTo>
                    <a:pt x="2396014" y="333851"/>
                  </a:lnTo>
                  <a:cubicBezTo>
                    <a:pt x="2402681" y="331946"/>
                    <a:pt x="2406491" y="329089"/>
                    <a:pt x="2406491" y="325279"/>
                  </a:cubicBezTo>
                  <a:cubicBezTo>
                    <a:pt x="2406491" y="321469"/>
                    <a:pt x="2400776" y="317659"/>
                    <a:pt x="2393156" y="316706"/>
                  </a:cubicBezTo>
                  <a:cubicBezTo>
                    <a:pt x="2393156" y="305276"/>
                    <a:pt x="2393156" y="292894"/>
                    <a:pt x="2393156" y="280511"/>
                  </a:cubicBezTo>
                  <a:lnTo>
                    <a:pt x="2393156" y="135731"/>
                  </a:lnTo>
                  <a:cubicBezTo>
                    <a:pt x="2393156" y="64294"/>
                    <a:pt x="2390299" y="7144"/>
                    <a:pt x="2386489" y="7144"/>
                  </a:cubicBezTo>
                  <a:cubicBezTo>
                    <a:pt x="2382679" y="7144"/>
                    <a:pt x="2379821" y="65246"/>
                    <a:pt x="2379821" y="135731"/>
                  </a:cubicBezTo>
                  <a:lnTo>
                    <a:pt x="2379821" y="279559"/>
                  </a:lnTo>
                  <a:cubicBezTo>
                    <a:pt x="2379821" y="291941"/>
                    <a:pt x="2379821" y="304324"/>
                    <a:pt x="2379821" y="315754"/>
                  </a:cubicBezTo>
                  <a:cubicBezTo>
                    <a:pt x="2372201" y="316706"/>
                    <a:pt x="2366486" y="320516"/>
                    <a:pt x="2366486" y="324326"/>
                  </a:cubicBezTo>
                  <a:cubicBezTo>
                    <a:pt x="2366486" y="328136"/>
                    <a:pt x="2371249" y="330994"/>
                    <a:pt x="2376964" y="332899"/>
                  </a:cubicBezTo>
                  <a:lnTo>
                    <a:pt x="2376964" y="441484"/>
                  </a:lnTo>
                  <a:cubicBezTo>
                    <a:pt x="2365534" y="442436"/>
                    <a:pt x="2357914" y="444341"/>
                    <a:pt x="2357914" y="447199"/>
                  </a:cubicBezTo>
                  <a:cubicBezTo>
                    <a:pt x="2357914" y="449104"/>
                    <a:pt x="2362676" y="451009"/>
                    <a:pt x="2369344" y="451961"/>
                  </a:cubicBezTo>
                  <a:lnTo>
                    <a:pt x="2369344" y="572929"/>
                  </a:lnTo>
                  <a:cubicBezTo>
                    <a:pt x="2355056" y="573881"/>
                    <a:pt x="2345531" y="574834"/>
                    <a:pt x="2345531" y="576739"/>
                  </a:cubicBezTo>
                  <a:cubicBezTo>
                    <a:pt x="2345531" y="578644"/>
                    <a:pt x="2355056" y="580549"/>
                    <a:pt x="2369344" y="580549"/>
                  </a:cubicBezTo>
                  <a:lnTo>
                    <a:pt x="2369344" y="586264"/>
                  </a:lnTo>
                  <a:cubicBezTo>
                    <a:pt x="2352199" y="591979"/>
                    <a:pt x="2340769" y="605314"/>
                    <a:pt x="2340769" y="620554"/>
                  </a:cubicBezTo>
                  <a:cubicBezTo>
                    <a:pt x="2340769" y="633889"/>
                    <a:pt x="2349341" y="645319"/>
                    <a:pt x="2362676" y="651986"/>
                  </a:cubicBezTo>
                  <a:lnTo>
                    <a:pt x="2362676" y="754856"/>
                  </a:lnTo>
                  <a:cubicBezTo>
                    <a:pt x="2350294" y="756761"/>
                    <a:pt x="2341721" y="760571"/>
                    <a:pt x="2341721" y="765334"/>
                  </a:cubicBezTo>
                  <a:cubicBezTo>
                    <a:pt x="2341721" y="770096"/>
                    <a:pt x="2350294" y="773906"/>
                    <a:pt x="2362676" y="775811"/>
                  </a:cubicBezTo>
                  <a:lnTo>
                    <a:pt x="2362676" y="812959"/>
                  </a:lnTo>
                  <a:cubicBezTo>
                    <a:pt x="2296954" y="821531"/>
                    <a:pt x="2247424" y="868204"/>
                    <a:pt x="2247424" y="923449"/>
                  </a:cubicBezTo>
                  <a:cubicBezTo>
                    <a:pt x="2247424" y="963454"/>
                    <a:pt x="2273141" y="997744"/>
                    <a:pt x="2311241" y="1018699"/>
                  </a:cubicBezTo>
                  <a:lnTo>
                    <a:pt x="2311241" y="1391126"/>
                  </a:lnTo>
                  <a:lnTo>
                    <a:pt x="2290286" y="1391126"/>
                  </a:lnTo>
                  <a:lnTo>
                    <a:pt x="2290286" y="1421606"/>
                  </a:lnTo>
                  <a:lnTo>
                    <a:pt x="2227421" y="1478756"/>
                  </a:lnTo>
                  <a:lnTo>
                    <a:pt x="2223611" y="1478756"/>
                  </a:lnTo>
                  <a:lnTo>
                    <a:pt x="2223611" y="1555909"/>
                  </a:lnTo>
                  <a:lnTo>
                    <a:pt x="2177891" y="1555909"/>
                  </a:lnTo>
                  <a:lnTo>
                    <a:pt x="2177891" y="2202656"/>
                  </a:lnTo>
                  <a:lnTo>
                    <a:pt x="2072164" y="2202656"/>
                  </a:lnTo>
                  <a:lnTo>
                    <a:pt x="2072164" y="2064544"/>
                  </a:lnTo>
                  <a:cubicBezTo>
                    <a:pt x="2077879" y="2056924"/>
                    <a:pt x="2081689" y="2050256"/>
                    <a:pt x="2081689" y="2050256"/>
                  </a:cubicBezTo>
                  <a:cubicBezTo>
                    <a:pt x="2081689" y="2050256"/>
                    <a:pt x="2079784" y="2049304"/>
                    <a:pt x="2072164" y="2048351"/>
                  </a:cubicBezTo>
                  <a:lnTo>
                    <a:pt x="2072164" y="1875949"/>
                  </a:lnTo>
                  <a:lnTo>
                    <a:pt x="2045494" y="1875949"/>
                  </a:lnTo>
                  <a:lnTo>
                    <a:pt x="2045494" y="1386364"/>
                  </a:lnTo>
                  <a:lnTo>
                    <a:pt x="2016919" y="1386364"/>
                  </a:lnTo>
                  <a:lnTo>
                    <a:pt x="2016919" y="1275874"/>
                  </a:lnTo>
                  <a:lnTo>
                    <a:pt x="2004536" y="1275874"/>
                  </a:lnTo>
                  <a:lnTo>
                    <a:pt x="2004536" y="1293019"/>
                  </a:lnTo>
                  <a:lnTo>
                    <a:pt x="1995011" y="1293019"/>
                  </a:lnTo>
                  <a:lnTo>
                    <a:pt x="1995011" y="1190149"/>
                  </a:lnTo>
                  <a:lnTo>
                    <a:pt x="1986439" y="1190149"/>
                  </a:lnTo>
                  <a:lnTo>
                    <a:pt x="1986439" y="1293019"/>
                  </a:lnTo>
                  <a:lnTo>
                    <a:pt x="1974056" y="1293019"/>
                  </a:lnTo>
                  <a:lnTo>
                    <a:pt x="1974056" y="1275874"/>
                  </a:lnTo>
                  <a:lnTo>
                    <a:pt x="1964531" y="1275874"/>
                  </a:lnTo>
                  <a:lnTo>
                    <a:pt x="1964531" y="1331119"/>
                  </a:lnTo>
                  <a:cubicBezTo>
                    <a:pt x="1962626" y="1332071"/>
                    <a:pt x="1959769" y="1333976"/>
                    <a:pt x="1956911" y="1334929"/>
                  </a:cubicBezTo>
                  <a:lnTo>
                    <a:pt x="1956911" y="1329214"/>
                  </a:lnTo>
                  <a:lnTo>
                    <a:pt x="1951196" y="1329214"/>
                  </a:lnTo>
                  <a:lnTo>
                    <a:pt x="1951196" y="1337786"/>
                  </a:lnTo>
                  <a:cubicBezTo>
                    <a:pt x="1950244" y="1337786"/>
                    <a:pt x="1949291" y="1338739"/>
                    <a:pt x="1948339" y="1338739"/>
                  </a:cubicBezTo>
                  <a:lnTo>
                    <a:pt x="1948339" y="1329214"/>
                  </a:lnTo>
                  <a:lnTo>
                    <a:pt x="1942624" y="1329214"/>
                  </a:lnTo>
                  <a:lnTo>
                    <a:pt x="1942624" y="1339691"/>
                  </a:lnTo>
                  <a:cubicBezTo>
                    <a:pt x="1941671" y="1339691"/>
                    <a:pt x="1940719" y="1339691"/>
                    <a:pt x="1939766" y="1340644"/>
                  </a:cubicBezTo>
                  <a:lnTo>
                    <a:pt x="1939766" y="1329214"/>
                  </a:lnTo>
                  <a:lnTo>
                    <a:pt x="1934051" y="1329214"/>
                  </a:lnTo>
                  <a:lnTo>
                    <a:pt x="1934051" y="1342549"/>
                  </a:lnTo>
                  <a:cubicBezTo>
                    <a:pt x="1933099" y="1342549"/>
                    <a:pt x="1932146" y="1342549"/>
                    <a:pt x="1931194" y="1343501"/>
                  </a:cubicBezTo>
                  <a:lnTo>
                    <a:pt x="1931194" y="1330166"/>
                  </a:lnTo>
                  <a:lnTo>
                    <a:pt x="1925479" y="1330166"/>
                  </a:lnTo>
                  <a:lnTo>
                    <a:pt x="1925479" y="1344454"/>
                  </a:lnTo>
                  <a:cubicBezTo>
                    <a:pt x="1924526" y="1344454"/>
                    <a:pt x="1923574" y="1344454"/>
                    <a:pt x="1922621" y="1344454"/>
                  </a:cubicBezTo>
                  <a:lnTo>
                    <a:pt x="1922621" y="1329214"/>
                  </a:lnTo>
                  <a:lnTo>
                    <a:pt x="1916906" y="1329214"/>
                  </a:lnTo>
                  <a:lnTo>
                    <a:pt x="1916906" y="1345406"/>
                  </a:lnTo>
                  <a:cubicBezTo>
                    <a:pt x="1915954" y="1345406"/>
                    <a:pt x="1915001" y="1345406"/>
                    <a:pt x="1914049" y="1345406"/>
                  </a:cubicBezTo>
                  <a:lnTo>
                    <a:pt x="1914049" y="1329214"/>
                  </a:lnTo>
                  <a:lnTo>
                    <a:pt x="1908334" y="1329214"/>
                  </a:lnTo>
                  <a:lnTo>
                    <a:pt x="1908334" y="1346359"/>
                  </a:lnTo>
                  <a:lnTo>
                    <a:pt x="1905476" y="1346359"/>
                  </a:lnTo>
                  <a:lnTo>
                    <a:pt x="1905476" y="1329214"/>
                  </a:lnTo>
                  <a:lnTo>
                    <a:pt x="1899761" y="1329214"/>
                  </a:lnTo>
                  <a:lnTo>
                    <a:pt x="1899761" y="1346359"/>
                  </a:lnTo>
                  <a:cubicBezTo>
                    <a:pt x="1898809" y="1346359"/>
                    <a:pt x="1897856" y="1346359"/>
                    <a:pt x="1897856" y="1346359"/>
                  </a:cubicBezTo>
                  <a:lnTo>
                    <a:pt x="1896904" y="1329214"/>
                  </a:lnTo>
                  <a:lnTo>
                    <a:pt x="1891189" y="1329214"/>
                  </a:lnTo>
                  <a:lnTo>
                    <a:pt x="1891189" y="1347311"/>
                  </a:lnTo>
                  <a:cubicBezTo>
                    <a:pt x="1890236" y="1347311"/>
                    <a:pt x="1889284" y="1347311"/>
                    <a:pt x="1888331" y="1347311"/>
                  </a:cubicBezTo>
                  <a:lnTo>
                    <a:pt x="1888331" y="1329214"/>
                  </a:lnTo>
                  <a:lnTo>
                    <a:pt x="1882616" y="1329214"/>
                  </a:lnTo>
                  <a:lnTo>
                    <a:pt x="1882616" y="1347311"/>
                  </a:lnTo>
                  <a:lnTo>
                    <a:pt x="1881664" y="1347311"/>
                  </a:lnTo>
                  <a:lnTo>
                    <a:pt x="1880711" y="1347311"/>
                  </a:lnTo>
                  <a:lnTo>
                    <a:pt x="1880711" y="1329214"/>
                  </a:lnTo>
                  <a:lnTo>
                    <a:pt x="1874996" y="1329214"/>
                  </a:lnTo>
                  <a:lnTo>
                    <a:pt x="1874996" y="1347311"/>
                  </a:lnTo>
                  <a:cubicBezTo>
                    <a:pt x="1874044" y="1347311"/>
                    <a:pt x="1873091" y="1347311"/>
                    <a:pt x="1872139" y="1347311"/>
                  </a:cubicBezTo>
                  <a:lnTo>
                    <a:pt x="1872139" y="1329214"/>
                  </a:lnTo>
                  <a:lnTo>
                    <a:pt x="1866424" y="1329214"/>
                  </a:lnTo>
                  <a:lnTo>
                    <a:pt x="1866424" y="1346359"/>
                  </a:lnTo>
                  <a:cubicBezTo>
                    <a:pt x="1865471" y="1346359"/>
                    <a:pt x="1864519" y="1346359"/>
                    <a:pt x="1863566" y="1346359"/>
                  </a:cubicBezTo>
                  <a:lnTo>
                    <a:pt x="1863566" y="1329214"/>
                  </a:lnTo>
                  <a:lnTo>
                    <a:pt x="1857851" y="1329214"/>
                  </a:lnTo>
                  <a:lnTo>
                    <a:pt x="1857851" y="1346359"/>
                  </a:lnTo>
                  <a:cubicBezTo>
                    <a:pt x="1856899" y="1346359"/>
                    <a:pt x="1855946" y="1346359"/>
                    <a:pt x="1854994" y="1346359"/>
                  </a:cubicBezTo>
                  <a:lnTo>
                    <a:pt x="1854994" y="1329214"/>
                  </a:lnTo>
                  <a:lnTo>
                    <a:pt x="1849279" y="1329214"/>
                  </a:lnTo>
                  <a:lnTo>
                    <a:pt x="1849279" y="1345406"/>
                  </a:lnTo>
                  <a:cubicBezTo>
                    <a:pt x="1848326" y="1345406"/>
                    <a:pt x="1847374" y="1345406"/>
                    <a:pt x="1846421" y="1345406"/>
                  </a:cubicBezTo>
                  <a:lnTo>
                    <a:pt x="1846421" y="1329214"/>
                  </a:lnTo>
                  <a:lnTo>
                    <a:pt x="1840706" y="1329214"/>
                  </a:lnTo>
                  <a:lnTo>
                    <a:pt x="1840706" y="1344454"/>
                  </a:lnTo>
                  <a:cubicBezTo>
                    <a:pt x="1839754" y="1344454"/>
                    <a:pt x="1838801" y="1344454"/>
                    <a:pt x="1837849" y="1344454"/>
                  </a:cubicBezTo>
                  <a:lnTo>
                    <a:pt x="1837849" y="1330166"/>
                  </a:lnTo>
                  <a:lnTo>
                    <a:pt x="1835944" y="1330166"/>
                  </a:lnTo>
                  <a:lnTo>
                    <a:pt x="1835944" y="1343501"/>
                  </a:lnTo>
                  <a:cubicBezTo>
                    <a:pt x="1834991" y="1343501"/>
                    <a:pt x="1834039" y="1343501"/>
                    <a:pt x="1833086" y="1342549"/>
                  </a:cubicBezTo>
                  <a:lnTo>
                    <a:pt x="1833086" y="1329214"/>
                  </a:lnTo>
                  <a:lnTo>
                    <a:pt x="1827371" y="1329214"/>
                  </a:lnTo>
                  <a:lnTo>
                    <a:pt x="1827371" y="1340644"/>
                  </a:lnTo>
                  <a:cubicBezTo>
                    <a:pt x="1826419" y="1340644"/>
                    <a:pt x="1825466" y="1340644"/>
                    <a:pt x="1824514" y="1339691"/>
                  </a:cubicBezTo>
                  <a:lnTo>
                    <a:pt x="1824514" y="1328261"/>
                  </a:lnTo>
                  <a:lnTo>
                    <a:pt x="1818799" y="1328261"/>
                  </a:lnTo>
                  <a:lnTo>
                    <a:pt x="1818799" y="1337786"/>
                  </a:lnTo>
                  <a:cubicBezTo>
                    <a:pt x="1817846" y="1337786"/>
                    <a:pt x="1816894" y="1336834"/>
                    <a:pt x="1815941" y="1336834"/>
                  </a:cubicBezTo>
                  <a:lnTo>
                    <a:pt x="1815941" y="1328261"/>
                  </a:lnTo>
                  <a:lnTo>
                    <a:pt x="1810226" y="1328261"/>
                  </a:lnTo>
                  <a:lnTo>
                    <a:pt x="1810226" y="1333976"/>
                  </a:lnTo>
                  <a:cubicBezTo>
                    <a:pt x="1807369" y="1333024"/>
                    <a:pt x="1804511" y="1331119"/>
                    <a:pt x="1802606" y="1330166"/>
                  </a:cubicBezTo>
                  <a:lnTo>
                    <a:pt x="1802606" y="1263491"/>
                  </a:lnTo>
                  <a:lnTo>
                    <a:pt x="1790224" y="1263491"/>
                  </a:lnTo>
                  <a:lnTo>
                    <a:pt x="1790224" y="1280636"/>
                  </a:lnTo>
                  <a:lnTo>
                    <a:pt x="1780699" y="1280636"/>
                  </a:lnTo>
                  <a:lnTo>
                    <a:pt x="1780699" y="1178719"/>
                  </a:lnTo>
                  <a:lnTo>
                    <a:pt x="1772126" y="1178719"/>
                  </a:lnTo>
                  <a:lnTo>
                    <a:pt x="1772126" y="1281589"/>
                  </a:lnTo>
                  <a:lnTo>
                    <a:pt x="1759744" y="1281589"/>
                  </a:lnTo>
                  <a:lnTo>
                    <a:pt x="1759744" y="1264444"/>
                  </a:lnTo>
                  <a:lnTo>
                    <a:pt x="1750219" y="1264444"/>
                  </a:lnTo>
                  <a:lnTo>
                    <a:pt x="1750219" y="1386364"/>
                  </a:lnTo>
                  <a:lnTo>
                    <a:pt x="1721644" y="1386364"/>
                  </a:lnTo>
                  <a:lnTo>
                    <a:pt x="1721644" y="1658779"/>
                  </a:lnTo>
                  <a:lnTo>
                    <a:pt x="1695926" y="1658779"/>
                  </a:lnTo>
                  <a:lnTo>
                    <a:pt x="1695926" y="1572101"/>
                  </a:lnTo>
                  <a:lnTo>
                    <a:pt x="1685449" y="1572101"/>
                  </a:lnTo>
                  <a:lnTo>
                    <a:pt x="1685449" y="1516856"/>
                  </a:lnTo>
                  <a:lnTo>
                    <a:pt x="1674019" y="1516856"/>
                  </a:lnTo>
                  <a:lnTo>
                    <a:pt x="1620679" y="1477804"/>
                  </a:lnTo>
                  <a:lnTo>
                    <a:pt x="1620679" y="1465421"/>
                  </a:lnTo>
                  <a:lnTo>
                    <a:pt x="1630204" y="1465421"/>
                  </a:lnTo>
                  <a:lnTo>
                    <a:pt x="1630204" y="1449229"/>
                  </a:lnTo>
                  <a:lnTo>
                    <a:pt x="1620679" y="1449229"/>
                  </a:lnTo>
                  <a:lnTo>
                    <a:pt x="1620679" y="1432084"/>
                  </a:lnTo>
                  <a:lnTo>
                    <a:pt x="1632109" y="1432084"/>
                  </a:lnTo>
                  <a:lnTo>
                    <a:pt x="1632109" y="1418749"/>
                  </a:lnTo>
                  <a:lnTo>
                    <a:pt x="1620679" y="1418749"/>
                  </a:lnTo>
                  <a:lnTo>
                    <a:pt x="1620679" y="1382554"/>
                  </a:lnTo>
                  <a:lnTo>
                    <a:pt x="1604486" y="1382554"/>
                  </a:lnTo>
                  <a:lnTo>
                    <a:pt x="1604486" y="1418749"/>
                  </a:lnTo>
                  <a:lnTo>
                    <a:pt x="1593056" y="1418749"/>
                  </a:lnTo>
                  <a:lnTo>
                    <a:pt x="1593056" y="1432084"/>
                  </a:lnTo>
                  <a:lnTo>
                    <a:pt x="1604486" y="1432084"/>
                  </a:lnTo>
                  <a:lnTo>
                    <a:pt x="1604486" y="1449229"/>
                  </a:lnTo>
                  <a:lnTo>
                    <a:pt x="1595914" y="1449229"/>
                  </a:lnTo>
                  <a:lnTo>
                    <a:pt x="1595914" y="1465421"/>
                  </a:lnTo>
                  <a:lnTo>
                    <a:pt x="1604486" y="1465421"/>
                  </a:lnTo>
                  <a:lnTo>
                    <a:pt x="1604486" y="1477804"/>
                  </a:lnTo>
                  <a:lnTo>
                    <a:pt x="1551146" y="1516856"/>
                  </a:lnTo>
                  <a:lnTo>
                    <a:pt x="1539716" y="1516856"/>
                  </a:lnTo>
                  <a:lnTo>
                    <a:pt x="1539716" y="1572101"/>
                  </a:lnTo>
                  <a:lnTo>
                    <a:pt x="1531144" y="1572101"/>
                  </a:lnTo>
                  <a:lnTo>
                    <a:pt x="1531144" y="1712119"/>
                  </a:lnTo>
                  <a:lnTo>
                    <a:pt x="1480661" y="1712119"/>
                  </a:lnTo>
                  <a:lnTo>
                    <a:pt x="1480661" y="2000726"/>
                  </a:lnTo>
                  <a:cubicBezTo>
                    <a:pt x="1413034" y="1982629"/>
                    <a:pt x="1357789" y="1972151"/>
                    <a:pt x="1362551" y="1992154"/>
                  </a:cubicBezTo>
                  <a:cubicBezTo>
                    <a:pt x="1374934" y="2048351"/>
                    <a:pt x="1397794" y="2087404"/>
                    <a:pt x="1394936" y="2125504"/>
                  </a:cubicBezTo>
                  <a:lnTo>
                    <a:pt x="1392079" y="2202656"/>
                  </a:lnTo>
                  <a:lnTo>
                    <a:pt x="1193006" y="2202656"/>
                  </a:lnTo>
                  <a:lnTo>
                    <a:pt x="1193006" y="2137886"/>
                  </a:lnTo>
                  <a:lnTo>
                    <a:pt x="1168241" y="2137886"/>
                  </a:lnTo>
                  <a:lnTo>
                    <a:pt x="1127284" y="2107406"/>
                  </a:lnTo>
                  <a:lnTo>
                    <a:pt x="1142524" y="2107406"/>
                  </a:lnTo>
                  <a:lnTo>
                    <a:pt x="1142524" y="2083594"/>
                  </a:lnTo>
                  <a:lnTo>
                    <a:pt x="1126331" y="2083594"/>
                  </a:lnTo>
                  <a:lnTo>
                    <a:pt x="1126331" y="2076926"/>
                  </a:lnTo>
                  <a:lnTo>
                    <a:pt x="1113949" y="2076926"/>
                  </a:lnTo>
                  <a:lnTo>
                    <a:pt x="1113949" y="2071211"/>
                  </a:lnTo>
                  <a:cubicBezTo>
                    <a:pt x="1118711" y="2070259"/>
                    <a:pt x="1122521" y="2070259"/>
                    <a:pt x="1126331" y="2069306"/>
                  </a:cubicBezTo>
                  <a:cubicBezTo>
                    <a:pt x="1127284" y="2069306"/>
                    <a:pt x="1128236" y="2069306"/>
                    <a:pt x="1128236" y="2069306"/>
                  </a:cubicBezTo>
                  <a:cubicBezTo>
                    <a:pt x="1149191" y="2068354"/>
                    <a:pt x="1161574" y="2055971"/>
                    <a:pt x="1165384" y="2049304"/>
                  </a:cubicBezTo>
                  <a:lnTo>
                    <a:pt x="1171099" y="2043589"/>
                  </a:lnTo>
                  <a:cubicBezTo>
                    <a:pt x="1172051" y="2043589"/>
                    <a:pt x="1173004" y="2042636"/>
                    <a:pt x="1173004" y="2041684"/>
                  </a:cubicBezTo>
                  <a:cubicBezTo>
                    <a:pt x="1173004" y="2040731"/>
                    <a:pt x="1172051" y="2039779"/>
                    <a:pt x="1171099" y="2039779"/>
                  </a:cubicBezTo>
                  <a:cubicBezTo>
                    <a:pt x="1170146" y="2039779"/>
                    <a:pt x="1169194" y="2040731"/>
                    <a:pt x="1169194" y="2041684"/>
                  </a:cubicBezTo>
                  <a:cubicBezTo>
                    <a:pt x="1169194" y="2041684"/>
                    <a:pt x="1169194" y="2042636"/>
                    <a:pt x="1169194" y="2042636"/>
                  </a:cubicBezTo>
                  <a:lnTo>
                    <a:pt x="1165384" y="2046446"/>
                  </a:lnTo>
                  <a:cubicBezTo>
                    <a:pt x="1160621" y="2048351"/>
                    <a:pt x="1149191" y="2049304"/>
                    <a:pt x="1152049" y="2045494"/>
                  </a:cubicBezTo>
                  <a:cubicBezTo>
                    <a:pt x="1154906" y="2041684"/>
                    <a:pt x="1157764" y="2033111"/>
                    <a:pt x="1159669" y="2029301"/>
                  </a:cubicBezTo>
                  <a:lnTo>
                    <a:pt x="1164431" y="2023586"/>
                  </a:lnTo>
                  <a:lnTo>
                    <a:pt x="1164431" y="2023586"/>
                  </a:lnTo>
                  <a:cubicBezTo>
                    <a:pt x="1165384" y="2023586"/>
                    <a:pt x="1166336" y="2022634"/>
                    <a:pt x="1166336" y="2021681"/>
                  </a:cubicBezTo>
                  <a:cubicBezTo>
                    <a:pt x="1166336" y="2020729"/>
                    <a:pt x="1165384" y="2019776"/>
                    <a:pt x="1164431" y="2019776"/>
                  </a:cubicBezTo>
                  <a:cubicBezTo>
                    <a:pt x="1163479" y="2019776"/>
                    <a:pt x="1162526" y="2020729"/>
                    <a:pt x="1162526" y="2021681"/>
                  </a:cubicBezTo>
                  <a:cubicBezTo>
                    <a:pt x="1162526" y="2021681"/>
                    <a:pt x="1162526" y="2022634"/>
                    <a:pt x="1162526" y="2022634"/>
                  </a:cubicBezTo>
                  <a:lnTo>
                    <a:pt x="1156811" y="2028349"/>
                  </a:lnTo>
                  <a:cubicBezTo>
                    <a:pt x="1156811" y="2028349"/>
                    <a:pt x="1156811" y="2028349"/>
                    <a:pt x="1156811" y="2028349"/>
                  </a:cubicBezTo>
                  <a:cubicBezTo>
                    <a:pt x="1154906" y="2029301"/>
                    <a:pt x="1153001" y="2029301"/>
                    <a:pt x="1151096" y="2030254"/>
                  </a:cubicBezTo>
                  <a:cubicBezTo>
                    <a:pt x="1150144" y="2029301"/>
                    <a:pt x="1147286" y="2028349"/>
                    <a:pt x="1144429" y="2028349"/>
                  </a:cubicBezTo>
                  <a:cubicBezTo>
                    <a:pt x="1140619" y="2028349"/>
                    <a:pt x="1137761" y="2029301"/>
                    <a:pt x="1137761" y="2031206"/>
                  </a:cubicBezTo>
                  <a:cubicBezTo>
                    <a:pt x="1137761" y="2031206"/>
                    <a:pt x="1137761" y="2031206"/>
                    <a:pt x="1137761" y="2031206"/>
                  </a:cubicBezTo>
                  <a:cubicBezTo>
                    <a:pt x="1133951" y="2031206"/>
                    <a:pt x="1131094" y="2031206"/>
                    <a:pt x="1128236" y="2030254"/>
                  </a:cubicBezTo>
                  <a:lnTo>
                    <a:pt x="1128236" y="2020729"/>
                  </a:lnTo>
                  <a:lnTo>
                    <a:pt x="1128236" y="2016919"/>
                  </a:lnTo>
                  <a:lnTo>
                    <a:pt x="1128236" y="2007394"/>
                  </a:lnTo>
                  <a:lnTo>
                    <a:pt x="1120616" y="2007394"/>
                  </a:lnTo>
                  <a:lnTo>
                    <a:pt x="1120616" y="1998821"/>
                  </a:lnTo>
                  <a:lnTo>
                    <a:pt x="1112044" y="1998821"/>
                  </a:lnTo>
                  <a:lnTo>
                    <a:pt x="1112044" y="2004536"/>
                  </a:lnTo>
                  <a:lnTo>
                    <a:pt x="1105376" y="2004536"/>
                  </a:lnTo>
                  <a:lnTo>
                    <a:pt x="1105376" y="1998821"/>
                  </a:lnTo>
                  <a:cubicBezTo>
                    <a:pt x="1111091" y="1997869"/>
                    <a:pt x="1116806" y="1996916"/>
                    <a:pt x="1121569" y="1995964"/>
                  </a:cubicBezTo>
                  <a:cubicBezTo>
                    <a:pt x="1122521" y="1995964"/>
                    <a:pt x="1123474" y="1995964"/>
                    <a:pt x="1124426" y="1995964"/>
                  </a:cubicBezTo>
                  <a:cubicBezTo>
                    <a:pt x="1143476" y="1995964"/>
                    <a:pt x="1154906" y="1983581"/>
                    <a:pt x="1158716" y="1976914"/>
                  </a:cubicBezTo>
                  <a:lnTo>
                    <a:pt x="1163479" y="1971199"/>
                  </a:lnTo>
                  <a:cubicBezTo>
                    <a:pt x="1164431" y="1971199"/>
                    <a:pt x="1165384" y="1970246"/>
                    <a:pt x="1165384" y="1969294"/>
                  </a:cubicBezTo>
                  <a:cubicBezTo>
                    <a:pt x="1165384" y="1968341"/>
                    <a:pt x="1164431" y="1967389"/>
                    <a:pt x="1163479" y="1967389"/>
                  </a:cubicBezTo>
                  <a:cubicBezTo>
                    <a:pt x="1162526" y="1967389"/>
                    <a:pt x="1161574" y="1968341"/>
                    <a:pt x="1161574" y="1969294"/>
                  </a:cubicBezTo>
                  <a:cubicBezTo>
                    <a:pt x="1161574" y="1969294"/>
                    <a:pt x="1161574" y="1969294"/>
                    <a:pt x="1161574" y="1970246"/>
                  </a:cubicBezTo>
                  <a:lnTo>
                    <a:pt x="1157764" y="1974056"/>
                  </a:lnTo>
                  <a:cubicBezTo>
                    <a:pt x="1153001" y="1975961"/>
                    <a:pt x="1142524" y="1976914"/>
                    <a:pt x="1145381" y="1973104"/>
                  </a:cubicBezTo>
                  <a:cubicBezTo>
                    <a:pt x="1147286" y="1969294"/>
                    <a:pt x="1151096" y="1960721"/>
                    <a:pt x="1152049" y="1957864"/>
                  </a:cubicBezTo>
                  <a:lnTo>
                    <a:pt x="1156811" y="1953101"/>
                  </a:lnTo>
                  <a:lnTo>
                    <a:pt x="1156811" y="1953101"/>
                  </a:lnTo>
                  <a:cubicBezTo>
                    <a:pt x="1157764" y="1953101"/>
                    <a:pt x="1158716" y="1952149"/>
                    <a:pt x="1158716" y="1951196"/>
                  </a:cubicBezTo>
                  <a:cubicBezTo>
                    <a:pt x="1158716" y="1950244"/>
                    <a:pt x="1157764" y="1949291"/>
                    <a:pt x="1156811" y="1949291"/>
                  </a:cubicBezTo>
                  <a:cubicBezTo>
                    <a:pt x="1155859" y="1949291"/>
                    <a:pt x="1154906" y="1950244"/>
                    <a:pt x="1154906" y="1951196"/>
                  </a:cubicBezTo>
                  <a:cubicBezTo>
                    <a:pt x="1154906" y="1951196"/>
                    <a:pt x="1154906" y="1952149"/>
                    <a:pt x="1154906" y="1952149"/>
                  </a:cubicBezTo>
                  <a:lnTo>
                    <a:pt x="1150144" y="1957864"/>
                  </a:lnTo>
                  <a:cubicBezTo>
                    <a:pt x="1150144" y="1957864"/>
                    <a:pt x="1150144" y="1957864"/>
                    <a:pt x="1150144" y="1957864"/>
                  </a:cubicBezTo>
                  <a:cubicBezTo>
                    <a:pt x="1148239" y="1958816"/>
                    <a:pt x="1146334" y="1958816"/>
                    <a:pt x="1144429" y="1959769"/>
                  </a:cubicBezTo>
                  <a:cubicBezTo>
                    <a:pt x="1143476" y="1958816"/>
                    <a:pt x="1141571" y="1957864"/>
                    <a:pt x="1138714" y="1957864"/>
                  </a:cubicBezTo>
                  <a:cubicBezTo>
                    <a:pt x="1134904" y="1957864"/>
                    <a:pt x="1132046" y="1958816"/>
                    <a:pt x="1132046" y="1960721"/>
                  </a:cubicBezTo>
                  <a:cubicBezTo>
                    <a:pt x="1132046" y="1960721"/>
                    <a:pt x="1132046" y="1960721"/>
                    <a:pt x="1132046" y="1960721"/>
                  </a:cubicBezTo>
                  <a:cubicBezTo>
                    <a:pt x="1128236" y="1960721"/>
                    <a:pt x="1125379" y="1960721"/>
                    <a:pt x="1123474" y="1959769"/>
                  </a:cubicBezTo>
                  <a:lnTo>
                    <a:pt x="1123474" y="1951196"/>
                  </a:lnTo>
                  <a:lnTo>
                    <a:pt x="1123474" y="1947386"/>
                  </a:lnTo>
                  <a:lnTo>
                    <a:pt x="1123474" y="1938814"/>
                  </a:lnTo>
                  <a:lnTo>
                    <a:pt x="1115854" y="1938814"/>
                  </a:lnTo>
                  <a:lnTo>
                    <a:pt x="1115854" y="1931194"/>
                  </a:lnTo>
                  <a:lnTo>
                    <a:pt x="1109186" y="1931194"/>
                  </a:lnTo>
                  <a:lnTo>
                    <a:pt x="1109186" y="1936909"/>
                  </a:lnTo>
                  <a:lnTo>
                    <a:pt x="1102519" y="1936909"/>
                  </a:lnTo>
                  <a:lnTo>
                    <a:pt x="1102519" y="1928336"/>
                  </a:lnTo>
                  <a:cubicBezTo>
                    <a:pt x="1108234" y="1927384"/>
                    <a:pt x="1113949" y="1926431"/>
                    <a:pt x="1118711" y="1925479"/>
                  </a:cubicBezTo>
                  <a:cubicBezTo>
                    <a:pt x="1119664" y="1925479"/>
                    <a:pt x="1120616" y="1925479"/>
                    <a:pt x="1121569" y="1925479"/>
                  </a:cubicBezTo>
                  <a:cubicBezTo>
                    <a:pt x="1139666" y="1925479"/>
                    <a:pt x="1150144" y="1913096"/>
                    <a:pt x="1153954" y="1907381"/>
                  </a:cubicBezTo>
                  <a:lnTo>
                    <a:pt x="1158716" y="1902619"/>
                  </a:lnTo>
                  <a:cubicBezTo>
                    <a:pt x="1159669" y="1902619"/>
                    <a:pt x="1160621" y="1901666"/>
                    <a:pt x="1160621" y="1900714"/>
                  </a:cubicBezTo>
                  <a:cubicBezTo>
                    <a:pt x="1160621" y="1899761"/>
                    <a:pt x="1159669" y="1898809"/>
                    <a:pt x="1158716" y="1898809"/>
                  </a:cubicBezTo>
                  <a:cubicBezTo>
                    <a:pt x="1157764" y="1898809"/>
                    <a:pt x="1156811" y="1899761"/>
                    <a:pt x="1156811" y="1900714"/>
                  </a:cubicBezTo>
                  <a:cubicBezTo>
                    <a:pt x="1156811" y="1900714"/>
                    <a:pt x="1156811" y="1901666"/>
                    <a:pt x="1156811" y="1901666"/>
                  </a:cubicBezTo>
                  <a:lnTo>
                    <a:pt x="1153001" y="1905476"/>
                  </a:lnTo>
                  <a:cubicBezTo>
                    <a:pt x="1148239" y="1907381"/>
                    <a:pt x="1138714" y="1908334"/>
                    <a:pt x="1140619" y="1904524"/>
                  </a:cubicBezTo>
                  <a:cubicBezTo>
                    <a:pt x="1142524" y="1900714"/>
                    <a:pt x="1146334" y="1893094"/>
                    <a:pt x="1147286" y="1889284"/>
                  </a:cubicBezTo>
                  <a:lnTo>
                    <a:pt x="1152049" y="1884521"/>
                  </a:lnTo>
                  <a:lnTo>
                    <a:pt x="1152049" y="1884521"/>
                  </a:lnTo>
                  <a:cubicBezTo>
                    <a:pt x="1153001" y="1884521"/>
                    <a:pt x="1153954" y="1883569"/>
                    <a:pt x="1153954" y="1882616"/>
                  </a:cubicBezTo>
                  <a:cubicBezTo>
                    <a:pt x="1153954" y="1881664"/>
                    <a:pt x="1153001" y="1880711"/>
                    <a:pt x="1152049" y="1880711"/>
                  </a:cubicBezTo>
                  <a:cubicBezTo>
                    <a:pt x="1151096" y="1880711"/>
                    <a:pt x="1150144" y="1881664"/>
                    <a:pt x="1150144" y="1882616"/>
                  </a:cubicBezTo>
                  <a:cubicBezTo>
                    <a:pt x="1150144" y="1882616"/>
                    <a:pt x="1150144" y="1882616"/>
                    <a:pt x="1150144" y="1883569"/>
                  </a:cubicBezTo>
                  <a:lnTo>
                    <a:pt x="1145381" y="1888331"/>
                  </a:lnTo>
                  <a:cubicBezTo>
                    <a:pt x="1145381" y="1888331"/>
                    <a:pt x="1145381" y="1888331"/>
                    <a:pt x="1145381" y="1888331"/>
                  </a:cubicBezTo>
                  <a:cubicBezTo>
                    <a:pt x="1143476" y="1889284"/>
                    <a:pt x="1141571" y="1889284"/>
                    <a:pt x="1139666" y="1890236"/>
                  </a:cubicBezTo>
                  <a:cubicBezTo>
                    <a:pt x="1138714" y="1889284"/>
                    <a:pt x="1136809" y="1888331"/>
                    <a:pt x="1133951" y="1888331"/>
                  </a:cubicBezTo>
                  <a:cubicBezTo>
                    <a:pt x="1130141" y="1888331"/>
                    <a:pt x="1128236" y="1889284"/>
                    <a:pt x="1128236" y="1891189"/>
                  </a:cubicBezTo>
                  <a:cubicBezTo>
                    <a:pt x="1128236" y="1891189"/>
                    <a:pt x="1128236" y="1891189"/>
                    <a:pt x="1128236" y="1891189"/>
                  </a:cubicBezTo>
                  <a:cubicBezTo>
                    <a:pt x="1125379" y="1891189"/>
                    <a:pt x="1122521" y="1891189"/>
                    <a:pt x="1119664" y="1890236"/>
                  </a:cubicBezTo>
                  <a:lnTo>
                    <a:pt x="1119664" y="1881664"/>
                  </a:lnTo>
                  <a:lnTo>
                    <a:pt x="1119664" y="1877854"/>
                  </a:lnTo>
                  <a:lnTo>
                    <a:pt x="1119664" y="1869281"/>
                  </a:lnTo>
                  <a:lnTo>
                    <a:pt x="1112996" y="1869281"/>
                  </a:lnTo>
                  <a:lnTo>
                    <a:pt x="1112996" y="1861661"/>
                  </a:lnTo>
                  <a:lnTo>
                    <a:pt x="1106329" y="1861661"/>
                  </a:lnTo>
                  <a:lnTo>
                    <a:pt x="1106329" y="1867376"/>
                  </a:lnTo>
                  <a:lnTo>
                    <a:pt x="1100614" y="1867376"/>
                  </a:lnTo>
                  <a:lnTo>
                    <a:pt x="1100614" y="1854994"/>
                  </a:lnTo>
                  <a:cubicBezTo>
                    <a:pt x="1106329" y="1854041"/>
                    <a:pt x="1111091" y="1854041"/>
                    <a:pt x="1115854" y="1853089"/>
                  </a:cubicBezTo>
                  <a:lnTo>
                    <a:pt x="1118711" y="1853089"/>
                  </a:lnTo>
                  <a:cubicBezTo>
                    <a:pt x="1135856" y="1853089"/>
                    <a:pt x="1146334" y="1841659"/>
                    <a:pt x="1150144" y="1835944"/>
                  </a:cubicBezTo>
                  <a:lnTo>
                    <a:pt x="1154906" y="1831181"/>
                  </a:lnTo>
                  <a:lnTo>
                    <a:pt x="1154906" y="1831181"/>
                  </a:lnTo>
                  <a:cubicBezTo>
                    <a:pt x="1155859" y="1831181"/>
                    <a:pt x="1156811" y="1830229"/>
                    <a:pt x="1156811" y="1829276"/>
                  </a:cubicBezTo>
                  <a:cubicBezTo>
                    <a:pt x="1156811" y="1828324"/>
                    <a:pt x="1155859" y="1827371"/>
                    <a:pt x="1154906" y="1827371"/>
                  </a:cubicBezTo>
                  <a:cubicBezTo>
                    <a:pt x="1153954" y="1827371"/>
                    <a:pt x="1153001" y="1828324"/>
                    <a:pt x="1153001" y="1829276"/>
                  </a:cubicBezTo>
                  <a:cubicBezTo>
                    <a:pt x="1153001" y="1829276"/>
                    <a:pt x="1153001" y="1829276"/>
                    <a:pt x="1153001" y="1830229"/>
                  </a:cubicBezTo>
                  <a:lnTo>
                    <a:pt x="1150144" y="1834039"/>
                  </a:lnTo>
                  <a:cubicBezTo>
                    <a:pt x="1146334" y="1835944"/>
                    <a:pt x="1136809" y="1836896"/>
                    <a:pt x="1138714" y="1833086"/>
                  </a:cubicBezTo>
                  <a:cubicBezTo>
                    <a:pt x="1140619" y="1830229"/>
                    <a:pt x="1143476" y="1822609"/>
                    <a:pt x="1145381" y="1818799"/>
                  </a:cubicBezTo>
                  <a:lnTo>
                    <a:pt x="1150144" y="1814036"/>
                  </a:lnTo>
                  <a:lnTo>
                    <a:pt x="1150144" y="1814036"/>
                  </a:lnTo>
                  <a:cubicBezTo>
                    <a:pt x="1151096" y="1814036"/>
                    <a:pt x="1152049" y="1813084"/>
                    <a:pt x="1152049" y="1812131"/>
                  </a:cubicBezTo>
                  <a:cubicBezTo>
                    <a:pt x="1152049" y="1811179"/>
                    <a:pt x="1151096" y="1810226"/>
                    <a:pt x="1150144" y="1810226"/>
                  </a:cubicBezTo>
                  <a:cubicBezTo>
                    <a:pt x="1149191" y="1810226"/>
                    <a:pt x="1148239" y="1811179"/>
                    <a:pt x="1148239" y="1812131"/>
                  </a:cubicBezTo>
                  <a:cubicBezTo>
                    <a:pt x="1148239" y="1812131"/>
                    <a:pt x="1148239" y="1812131"/>
                    <a:pt x="1148239" y="1813084"/>
                  </a:cubicBezTo>
                  <a:lnTo>
                    <a:pt x="1143476" y="1817846"/>
                  </a:lnTo>
                  <a:cubicBezTo>
                    <a:pt x="1143476" y="1817846"/>
                    <a:pt x="1143476" y="1817846"/>
                    <a:pt x="1143476" y="1817846"/>
                  </a:cubicBezTo>
                  <a:cubicBezTo>
                    <a:pt x="1141571" y="1818799"/>
                    <a:pt x="1139666" y="1818799"/>
                    <a:pt x="1138714" y="1818799"/>
                  </a:cubicBezTo>
                  <a:cubicBezTo>
                    <a:pt x="1137761" y="1817846"/>
                    <a:pt x="1135856" y="1816894"/>
                    <a:pt x="1132999" y="1816894"/>
                  </a:cubicBezTo>
                  <a:cubicBezTo>
                    <a:pt x="1129189" y="1816894"/>
                    <a:pt x="1127284" y="1817846"/>
                    <a:pt x="1127284" y="1819751"/>
                  </a:cubicBezTo>
                  <a:cubicBezTo>
                    <a:pt x="1127284" y="1819751"/>
                    <a:pt x="1127284" y="1819751"/>
                    <a:pt x="1127284" y="1819751"/>
                  </a:cubicBezTo>
                  <a:cubicBezTo>
                    <a:pt x="1124426" y="1819751"/>
                    <a:pt x="1121569" y="1819751"/>
                    <a:pt x="1118711" y="1818799"/>
                  </a:cubicBezTo>
                  <a:lnTo>
                    <a:pt x="1118711" y="1811179"/>
                  </a:lnTo>
                  <a:lnTo>
                    <a:pt x="1118711" y="1808321"/>
                  </a:lnTo>
                  <a:lnTo>
                    <a:pt x="1118711" y="1800701"/>
                  </a:lnTo>
                  <a:lnTo>
                    <a:pt x="1112044" y="1800701"/>
                  </a:lnTo>
                  <a:lnTo>
                    <a:pt x="1112044" y="1794034"/>
                  </a:lnTo>
                  <a:lnTo>
                    <a:pt x="1105376" y="1794034"/>
                  </a:lnTo>
                  <a:lnTo>
                    <a:pt x="1105376" y="1798796"/>
                  </a:lnTo>
                  <a:lnTo>
                    <a:pt x="1099661" y="1798796"/>
                  </a:lnTo>
                  <a:lnTo>
                    <a:pt x="1099661" y="1784509"/>
                  </a:lnTo>
                  <a:cubicBezTo>
                    <a:pt x="1105376" y="1783556"/>
                    <a:pt x="1110139" y="1783556"/>
                    <a:pt x="1113949" y="1782604"/>
                  </a:cubicBezTo>
                  <a:lnTo>
                    <a:pt x="1115854" y="1782604"/>
                  </a:lnTo>
                  <a:cubicBezTo>
                    <a:pt x="1132999" y="1782604"/>
                    <a:pt x="1142524" y="1772126"/>
                    <a:pt x="1146334" y="1766411"/>
                  </a:cubicBezTo>
                  <a:lnTo>
                    <a:pt x="1151096" y="1761649"/>
                  </a:lnTo>
                  <a:lnTo>
                    <a:pt x="1151096" y="1761649"/>
                  </a:lnTo>
                  <a:cubicBezTo>
                    <a:pt x="1152049" y="1761649"/>
                    <a:pt x="1153001" y="1760696"/>
                    <a:pt x="1153001" y="1759744"/>
                  </a:cubicBezTo>
                  <a:cubicBezTo>
                    <a:pt x="1153001" y="1758791"/>
                    <a:pt x="1152049" y="1757839"/>
                    <a:pt x="1151096" y="1757839"/>
                  </a:cubicBezTo>
                  <a:cubicBezTo>
                    <a:pt x="1151096" y="1757839"/>
                    <a:pt x="1149191" y="1758791"/>
                    <a:pt x="1149191" y="1759744"/>
                  </a:cubicBezTo>
                  <a:cubicBezTo>
                    <a:pt x="1149191" y="1759744"/>
                    <a:pt x="1149191" y="1759744"/>
                    <a:pt x="1149191" y="1760696"/>
                  </a:cubicBezTo>
                  <a:lnTo>
                    <a:pt x="1146334" y="1763554"/>
                  </a:lnTo>
                  <a:cubicBezTo>
                    <a:pt x="1142524" y="1765459"/>
                    <a:pt x="1132999" y="1765459"/>
                    <a:pt x="1134904" y="1762601"/>
                  </a:cubicBezTo>
                  <a:cubicBezTo>
                    <a:pt x="1136809" y="1759744"/>
                    <a:pt x="1139666" y="1752124"/>
                    <a:pt x="1140619" y="1749266"/>
                  </a:cubicBezTo>
                  <a:lnTo>
                    <a:pt x="1144429" y="1744504"/>
                  </a:lnTo>
                  <a:lnTo>
                    <a:pt x="1144429" y="1744504"/>
                  </a:lnTo>
                  <a:cubicBezTo>
                    <a:pt x="1145381" y="1744504"/>
                    <a:pt x="1146334" y="1743551"/>
                    <a:pt x="1146334" y="1742599"/>
                  </a:cubicBezTo>
                  <a:cubicBezTo>
                    <a:pt x="1146334" y="1741646"/>
                    <a:pt x="1145381" y="1740694"/>
                    <a:pt x="1144429" y="1740694"/>
                  </a:cubicBezTo>
                  <a:cubicBezTo>
                    <a:pt x="1143476" y="1740694"/>
                    <a:pt x="1142524" y="1741646"/>
                    <a:pt x="1142524" y="1742599"/>
                  </a:cubicBezTo>
                  <a:cubicBezTo>
                    <a:pt x="1142524" y="1742599"/>
                    <a:pt x="1142524" y="1742599"/>
                    <a:pt x="1142524" y="1743551"/>
                  </a:cubicBezTo>
                  <a:lnTo>
                    <a:pt x="1137761" y="1748314"/>
                  </a:lnTo>
                  <a:cubicBezTo>
                    <a:pt x="1137761" y="1748314"/>
                    <a:pt x="1137761" y="1748314"/>
                    <a:pt x="1137761" y="1748314"/>
                  </a:cubicBezTo>
                  <a:cubicBezTo>
                    <a:pt x="1135856" y="1749266"/>
                    <a:pt x="1133951" y="1749266"/>
                    <a:pt x="1132999" y="1749266"/>
                  </a:cubicBezTo>
                  <a:cubicBezTo>
                    <a:pt x="1132046" y="1748314"/>
                    <a:pt x="1130141" y="1747361"/>
                    <a:pt x="1127284" y="1747361"/>
                  </a:cubicBezTo>
                  <a:cubicBezTo>
                    <a:pt x="1124426" y="1747361"/>
                    <a:pt x="1121569" y="1748314"/>
                    <a:pt x="1121569" y="1749266"/>
                  </a:cubicBezTo>
                  <a:cubicBezTo>
                    <a:pt x="1121569" y="1749266"/>
                    <a:pt x="1121569" y="1749266"/>
                    <a:pt x="1121569" y="1749266"/>
                  </a:cubicBezTo>
                  <a:cubicBezTo>
                    <a:pt x="1118711" y="1749266"/>
                    <a:pt x="1115854" y="1749266"/>
                    <a:pt x="1113949" y="1748314"/>
                  </a:cubicBezTo>
                  <a:lnTo>
                    <a:pt x="1113949" y="1740694"/>
                  </a:lnTo>
                  <a:lnTo>
                    <a:pt x="1113949" y="1737836"/>
                  </a:lnTo>
                  <a:lnTo>
                    <a:pt x="1113949" y="1730216"/>
                  </a:lnTo>
                  <a:lnTo>
                    <a:pt x="1107281" y="1730216"/>
                  </a:lnTo>
                  <a:lnTo>
                    <a:pt x="1107281" y="1723549"/>
                  </a:lnTo>
                  <a:lnTo>
                    <a:pt x="1101566" y="1723549"/>
                  </a:lnTo>
                  <a:lnTo>
                    <a:pt x="1101566" y="1728311"/>
                  </a:lnTo>
                  <a:lnTo>
                    <a:pt x="1095851" y="1728311"/>
                  </a:lnTo>
                  <a:lnTo>
                    <a:pt x="1095851" y="1713071"/>
                  </a:lnTo>
                  <a:lnTo>
                    <a:pt x="1070134" y="1713071"/>
                  </a:lnTo>
                  <a:cubicBezTo>
                    <a:pt x="1070134" y="1712119"/>
                    <a:pt x="1070134" y="1712119"/>
                    <a:pt x="1070134" y="1711166"/>
                  </a:cubicBezTo>
                  <a:cubicBezTo>
                    <a:pt x="1070134" y="1707356"/>
                    <a:pt x="1065371" y="1703546"/>
                    <a:pt x="1058704" y="1701641"/>
                  </a:cubicBezTo>
                  <a:cubicBezTo>
                    <a:pt x="1060609" y="1696879"/>
                    <a:pt x="1061561" y="1690211"/>
                    <a:pt x="1061561" y="1682591"/>
                  </a:cubicBezTo>
                  <a:cubicBezTo>
                    <a:pt x="1061561" y="1669256"/>
                    <a:pt x="1058704" y="1657826"/>
                    <a:pt x="1053941" y="1655921"/>
                  </a:cubicBezTo>
                  <a:cubicBezTo>
                    <a:pt x="1053941" y="1654016"/>
                    <a:pt x="1054894" y="1651159"/>
                    <a:pt x="1054894" y="1648301"/>
                  </a:cubicBezTo>
                  <a:lnTo>
                    <a:pt x="1054894" y="1648301"/>
                  </a:lnTo>
                  <a:cubicBezTo>
                    <a:pt x="1056799" y="1648301"/>
                    <a:pt x="1058704" y="1647349"/>
                    <a:pt x="1058704" y="1646396"/>
                  </a:cubicBezTo>
                  <a:cubicBezTo>
                    <a:pt x="1058704" y="1645444"/>
                    <a:pt x="1056799" y="1644491"/>
                    <a:pt x="1054894" y="1644491"/>
                  </a:cubicBezTo>
                  <a:cubicBezTo>
                    <a:pt x="1054894" y="1644491"/>
                    <a:pt x="1054894" y="1643539"/>
                    <a:pt x="1054894" y="1643539"/>
                  </a:cubicBezTo>
                  <a:cubicBezTo>
                    <a:pt x="1057751" y="1642586"/>
                    <a:pt x="1059656" y="1640681"/>
                    <a:pt x="1059656" y="1637824"/>
                  </a:cubicBezTo>
                  <a:cubicBezTo>
                    <a:pt x="1059656" y="1635919"/>
                    <a:pt x="1058704" y="1634014"/>
                    <a:pt x="1056799" y="1633061"/>
                  </a:cubicBezTo>
                  <a:cubicBezTo>
                    <a:pt x="1056799" y="1632109"/>
                    <a:pt x="1057751" y="1632109"/>
                    <a:pt x="1057751" y="1631156"/>
                  </a:cubicBezTo>
                  <a:cubicBezTo>
                    <a:pt x="1057751" y="1629251"/>
                    <a:pt x="1056799" y="1628299"/>
                    <a:pt x="1054894" y="1628299"/>
                  </a:cubicBezTo>
                  <a:lnTo>
                    <a:pt x="1054894" y="1614964"/>
                  </a:lnTo>
                  <a:cubicBezTo>
                    <a:pt x="1054894" y="1614011"/>
                    <a:pt x="1053941" y="1614011"/>
                    <a:pt x="1053941" y="1614011"/>
                  </a:cubicBezTo>
                  <a:cubicBezTo>
                    <a:pt x="1053941" y="1614011"/>
                    <a:pt x="1052989" y="1614964"/>
                    <a:pt x="1052989" y="1614964"/>
                  </a:cubicBezTo>
                  <a:lnTo>
                    <a:pt x="1052989" y="1628299"/>
                  </a:lnTo>
                  <a:cubicBezTo>
                    <a:pt x="1051084" y="1628299"/>
                    <a:pt x="1050131" y="1630204"/>
                    <a:pt x="1050131" y="1631156"/>
                  </a:cubicBezTo>
                  <a:cubicBezTo>
                    <a:pt x="1050131" y="1632109"/>
                    <a:pt x="1050131" y="1632109"/>
                    <a:pt x="1051084" y="1633061"/>
                  </a:cubicBezTo>
                  <a:cubicBezTo>
                    <a:pt x="1049179" y="1634014"/>
                    <a:pt x="1048226" y="1635919"/>
                    <a:pt x="1048226" y="1637824"/>
                  </a:cubicBezTo>
                  <a:cubicBezTo>
                    <a:pt x="1048226" y="1640681"/>
                    <a:pt x="1050131" y="1642586"/>
                    <a:pt x="1052989" y="1643539"/>
                  </a:cubicBezTo>
                  <a:cubicBezTo>
                    <a:pt x="1052989" y="1643539"/>
                    <a:pt x="1052989" y="1644491"/>
                    <a:pt x="1052989" y="1644491"/>
                  </a:cubicBezTo>
                  <a:cubicBezTo>
                    <a:pt x="1051084" y="1644491"/>
                    <a:pt x="1049179" y="1645444"/>
                    <a:pt x="1049179" y="1646396"/>
                  </a:cubicBezTo>
                  <a:cubicBezTo>
                    <a:pt x="1049179" y="1647349"/>
                    <a:pt x="1051084" y="1648301"/>
                    <a:pt x="1052989" y="1648301"/>
                  </a:cubicBezTo>
                  <a:lnTo>
                    <a:pt x="1052989" y="1648301"/>
                  </a:lnTo>
                  <a:cubicBezTo>
                    <a:pt x="1052989" y="1651159"/>
                    <a:pt x="1052989" y="1654016"/>
                    <a:pt x="1053941" y="1655921"/>
                  </a:cubicBezTo>
                  <a:cubicBezTo>
                    <a:pt x="1049179" y="1658779"/>
                    <a:pt x="1046321" y="1669256"/>
                    <a:pt x="1046321" y="1682591"/>
                  </a:cubicBezTo>
                  <a:cubicBezTo>
                    <a:pt x="1046321" y="1690211"/>
                    <a:pt x="1047274" y="1696879"/>
                    <a:pt x="1049179" y="1701641"/>
                  </a:cubicBezTo>
                  <a:cubicBezTo>
                    <a:pt x="1042511" y="1703546"/>
                    <a:pt x="1037749" y="1706404"/>
                    <a:pt x="1037749" y="1711166"/>
                  </a:cubicBezTo>
                  <a:cubicBezTo>
                    <a:pt x="1037749" y="1712119"/>
                    <a:pt x="1037749" y="1712119"/>
                    <a:pt x="1037749" y="1713071"/>
                  </a:cubicBezTo>
                  <a:lnTo>
                    <a:pt x="1014889" y="1713071"/>
                  </a:lnTo>
                  <a:lnTo>
                    <a:pt x="1014889" y="1574006"/>
                  </a:lnTo>
                  <a:lnTo>
                    <a:pt x="979646" y="1574006"/>
                  </a:lnTo>
                  <a:lnTo>
                    <a:pt x="943451" y="1563529"/>
                  </a:lnTo>
                  <a:lnTo>
                    <a:pt x="943451" y="1559719"/>
                  </a:lnTo>
                  <a:cubicBezTo>
                    <a:pt x="946309" y="1558766"/>
                    <a:pt x="949166" y="1557814"/>
                    <a:pt x="951071" y="1556861"/>
                  </a:cubicBezTo>
                  <a:cubicBezTo>
                    <a:pt x="952024" y="1555909"/>
                    <a:pt x="953929" y="1555909"/>
                    <a:pt x="954881" y="1554956"/>
                  </a:cubicBezTo>
                  <a:cubicBezTo>
                    <a:pt x="954881" y="1554956"/>
                    <a:pt x="955834" y="1554004"/>
                    <a:pt x="955834" y="1553051"/>
                  </a:cubicBezTo>
                  <a:cubicBezTo>
                    <a:pt x="955834" y="1553051"/>
                    <a:pt x="956786" y="1552099"/>
                    <a:pt x="955834" y="1551146"/>
                  </a:cubicBezTo>
                  <a:cubicBezTo>
                    <a:pt x="955834" y="1550194"/>
                    <a:pt x="955834" y="1550194"/>
                    <a:pt x="955834" y="1549241"/>
                  </a:cubicBezTo>
                  <a:cubicBezTo>
                    <a:pt x="954881" y="1548289"/>
                    <a:pt x="954881" y="1547336"/>
                    <a:pt x="952976" y="1547336"/>
                  </a:cubicBezTo>
                  <a:cubicBezTo>
                    <a:pt x="951071" y="1546384"/>
                    <a:pt x="949166" y="1545431"/>
                    <a:pt x="945356" y="1544479"/>
                  </a:cubicBezTo>
                  <a:cubicBezTo>
                    <a:pt x="940594" y="1543526"/>
                    <a:pt x="934879" y="1542574"/>
                    <a:pt x="928211" y="1541621"/>
                  </a:cubicBezTo>
                  <a:cubicBezTo>
                    <a:pt x="921544" y="1540669"/>
                    <a:pt x="913924" y="1540669"/>
                    <a:pt x="906304" y="1540669"/>
                  </a:cubicBezTo>
                  <a:cubicBezTo>
                    <a:pt x="897731" y="1540669"/>
                    <a:pt x="890111" y="1540669"/>
                    <a:pt x="882491" y="1541621"/>
                  </a:cubicBezTo>
                  <a:lnTo>
                    <a:pt x="882491" y="1541621"/>
                  </a:lnTo>
                  <a:cubicBezTo>
                    <a:pt x="878681" y="1541621"/>
                    <a:pt x="875824" y="1542574"/>
                    <a:pt x="872966" y="1542574"/>
                  </a:cubicBezTo>
                  <a:cubicBezTo>
                    <a:pt x="868204" y="1543526"/>
                    <a:pt x="865346" y="1544479"/>
                    <a:pt x="862489" y="1545431"/>
                  </a:cubicBezTo>
                  <a:cubicBezTo>
                    <a:pt x="861536" y="1546384"/>
                    <a:pt x="859631" y="1546384"/>
                    <a:pt x="859631" y="1547336"/>
                  </a:cubicBezTo>
                  <a:cubicBezTo>
                    <a:pt x="859631" y="1547336"/>
                    <a:pt x="858679" y="1548289"/>
                    <a:pt x="858679" y="1548289"/>
                  </a:cubicBezTo>
                  <a:cubicBezTo>
                    <a:pt x="858679" y="1549241"/>
                    <a:pt x="857726" y="1549241"/>
                    <a:pt x="857726" y="1550194"/>
                  </a:cubicBezTo>
                  <a:cubicBezTo>
                    <a:pt x="857726" y="1551146"/>
                    <a:pt x="857726" y="1551146"/>
                    <a:pt x="858679" y="1552099"/>
                  </a:cubicBezTo>
                  <a:cubicBezTo>
                    <a:pt x="859631" y="1553051"/>
                    <a:pt x="859631" y="1554004"/>
                    <a:pt x="861536" y="1554956"/>
                  </a:cubicBezTo>
                  <a:cubicBezTo>
                    <a:pt x="863441" y="1555909"/>
                    <a:pt x="865346" y="1556861"/>
                    <a:pt x="869156" y="1557814"/>
                  </a:cubicBezTo>
                  <a:cubicBezTo>
                    <a:pt x="870109" y="1557814"/>
                    <a:pt x="870109" y="1557814"/>
                    <a:pt x="871061" y="1557814"/>
                  </a:cubicBezTo>
                  <a:lnTo>
                    <a:pt x="871061" y="1564481"/>
                  </a:lnTo>
                  <a:lnTo>
                    <a:pt x="796766" y="1564481"/>
                  </a:lnTo>
                  <a:lnTo>
                    <a:pt x="796766" y="1591151"/>
                  </a:lnTo>
                  <a:lnTo>
                    <a:pt x="805339" y="1591151"/>
                  </a:lnTo>
                  <a:lnTo>
                    <a:pt x="805339" y="1938814"/>
                  </a:lnTo>
                  <a:lnTo>
                    <a:pt x="797719" y="1940719"/>
                  </a:lnTo>
                  <a:lnTo>
                    <a:pt x="798671" y="1940719"/>
                  </a:lnTo>
                  <a:lnTo>
                    <a:pt x="798671" y="1885474"/>
                  </a:lnTo>
                  <a:lnTo>
                    <a:pt x="795814" y="1885474"/>
                  </a:lnTo>
                  <a:lnTo>
                    <a:pt x="795814" y="1884521"/>
                  </a:lnTo>
                  <a:lnTo>
                    <a:pt x="798671" y="1884521"/>
                  </a:lnTo>
                  <a:lnTo>
                    <a:pt x="798671" y="1880711"/>
                  </a:lnTo>
                  <a:lnTo>
                    <a:pt x="794861" y="1880711"/>
                  </a:lnTo>
                  <a:lnTo>
                    <a:pt x="789146" y="1848326"/>
                  </a:lnTo>
                  <a:lnTo>
                    <a:pt x="786289" y="1864519"/>
                  </a:lnTo>
                  <a:lnTo>
                    <a:pt x="766286" y="1740694"/>
                  </a:lnTo>
                  <a:lnTo>
                    <a:pt x="766286" y="1718786"/>
                  </a:lnTo>
                  <a:lnTo>
                    <a:pt x="764381" y="1718786"/>
                  </a:lnTo>
                  <a:lnTo>
                    <a:pt x="764381" y="1740694"/>
                  </a:lnTo>
                  <a:lnTo>
                    <a:pt x="743426" y="1863566"/>
                  </a:lnTo>
                  <a:lnTo>
                    <a:pt x="740569" y="1847374"/>
                  </a:lnTo>
                  <a:lnTo>
                    <a:pt x="734854" y="1879759"/>
                  </a:lnTo>
                  <a:lnTo>
                    <a:pt x="733901" y="1879759"/>
                  </a:lnTo>
                  <a:lnTo>
                    <a:pt x="733901" y="1883569"/>
                  </a:lnTo>
                  <a:lnTo>
                    <a:pt x="734854" y="1883569"/>
                  </a:lnTo>
                  <a:lnTo>
                    <a:pt x="734854" y="1884521"/>
                  </a:lnTo>
                  <a:lnTo>
                    <a:pt x="732949" y="1884521"/>
                  </a:lnTo>
                  <a:lnTo>
                    <a:pt x="732949" y="1894046"/>
                  </a:lnTo>
                  <a:lnTo>
                    <a:pt x="732949" y="1894999"/>
                  </a:lnTo>
                  <a:lnTo>
                    <a:pt x="732949" y="1894999"/>
                  </a:lnTo>
                  <a:lnTo>
                    <a:pt x="732949" y="1937861"/>
                  </a:lnTo>
                  <a:lnTo>
                    <a:pt x="730091" y="1937861"/>
                  </a:lnTo>
                  <a:lnTo>
                    <a:pt x="730091" y="1939766"/>
                  </a:lnTo>
                  <a:lnTo>
                    <a:pt x="727234" y="1937861"/>
                  </a:lnTo>
                  <a:lnTo>
                    <a:pt x="727234" y="1935004"/>
                  </a:lnTo>
                  <a:lnTo>
                    <a:pt x="723424" y="1935004"/>
                  </a:lnTo>
                  <a:lnTo>
                    <a:pt x="723424" y="1935004"/>
                  </a:lnTo>
                  <a:lnTo>
                    <a:pt x="723424" y="1932146"/>
                  </a:lnTo>
                  <a:lnTo>
                    <a:pt x="719614" y="1932146"/>
                  </a:lnTo>
                  <a:lnTo>
                    <a:pt x="719614" y="1932146"/>
                  </a:lnTo>
                  <a:lnTo>
                    <a:pt x="719614" y="1929289"/>
                  </a:lnTo>
                  <a:lnTo>
                    <a:pt x="715804" y="1929289"/>
                  </a:lnTo>
                  <a:lnTo>
                    <a:pt x="715804" y="1929289"/>
                  </a:lnTo>
                  <a:lnTo>
                    <a:pt x="715804" y="1926431"/>
                  </a:lnTo>
                  <a:lnTo>
                    <a:pt x="711994" y="1926431"/>
                  </a:lnTo>
                  <a:lnTo>
                    <a:pt x="711994" y="1926431"/>
                  </a:lnTo>
                  <a:lnTo>
                    <a:pt x="711994" y="1923574"/>
                  </a:lnTo>
                  <a:lnTo>
                    <a:pt x="708184" y="1923574"/>
                  </a:lnTo>
                  <a:lnTo>
                    <a:pt x="708184" y="1923574"/>
                  </a:lnTo>
                  <a:lnTo>
                    <a:pt x="708184" y="1920716"/>
                  </a:lnTo>
                  <a:lnTo>
                    <a:pt x="704374" y="1920716"/>
                  </a:lnTo>
                  <a:lnTo>
                    <a:pt x="704374" y="1920716"/>
                  </a:lnTo>
                  <a:lnTo>
                    <a:pt x="704374" y="1917859"/>
                  </a:lnTo>
                  <a:lnTo>
                    <a:pt x="700564" y="1917859"/>
                  </a:lnTo>
                  <a:lnTo>
                    <a:pt x="700564" y="1915001"/>
                  </a:lnTo>
                  <a:lnTo>
                    <a:pt x="696754" y="1915001"/>
                  </a:lnTo>
                  <a:lnTo>
                    <a:pt x="693896" y="1913096"/>
                  </a:lnTo>
                  <a:lnTo>
                    <a:pt x="693896" y="1911191"/>
                  </a:lnTo>
                  <a:cubicBezTo>
                    <a:pt x="694849" y="1911191"/>
                    <a:pt x="695801" y="1910239"/>
                    <a:pt x="695801" y="1909286"/>
                  </a:cubicBezTo>
                  <a:lnTo>
                    <a:pt x="698659" y="1909286"/>
                  </a:lnTo>
                  <a:lnTo>
                    <a:pt x="698659" y="1908334"/>
                  </a:lnTo>
                  <a:lnTo>
                    <a:pt x="695801" y="1908334"/>
                  </a:lnTo>
                  <a:cubicBezTo>
                    <a:pt x="695801" y="1907381"/>
                    <a:pt x="694849" y="1906429"/>
                    <a:pt x="693896" y="1906429"/>
                  </a:cubicBezTo>
                  <a:lnTo>
                    <a:pt x="693896" y="1903571"/>
                  </a:lnTo>
                  <a:lnTo>
                    <a:pt x="691991" y="1903571"/>
                  </a:lnTo>
                  <a:lnTo>
                    <a:pt x="691991" y="1906429"/>
                  </a:lnTo>
                  <a:cubicBezTo>
                    <a:pt x="691039" y="1906429"/>
                    <a:pt x="690086" y="1907381"/>
                    <a:pt x="690086" y="1908334"/>
                  </a:cubicBezTo>
                  <a:lnTo>
                    <a:pt x="687229" y="1908334"/>
                  </a:lnTo>
                  <a:lnTo>
                    <a:pt x="687229" y="1909286"/>
                  </a:lnTo>
                  <a:lnTo>
                    <a:pt x="690086" y="1909286"/>
                  </a:lnTo>
                  <a:cubicBezTo>
                    <a:pt x="690086" y="1910239"/>
                    <a:pt x="691039" y="1911191"/>
                    <a:pt x="691991" y="1911191"/>
                  </a:cubicBezTo>
                  <a:lnTo>
                    <a:pt x="691991" y="1914049"/>
                  </a:lnTo>
                  <a:lnTo>
                    <a:pt x="690086" y="1915954"/>
                  </a:lnTo>
                  <a:lnTo>
                    <a:pt x="686276" y="1915954"/>
                  </a:lnTo>
                  <a:lnTo>
                    <a:pt x="686276" y="1918811"/>
                  </a:lnTo>
                  <a:lnTo>
                    <a:pt x="682466" y="1918811"/>
                  </a:lnTo>
                  <a:lnTo>
                    <a:pt x="682466" y="1921669"/>
                  </a:lnTo>
                  <a:lnTo>
                    <a:pt x="678656" y="1921669"/>
                  </a:lnTo>
                  <a:lnTo>
                    <a:pt x="678656" y="1924526"/>
                  </a:lnTo>
                  <a:lnTo>
                    <a:pt x="678656" y="1924526"/>
                  </a:lnTo>
                  <a:lnTo>
                    <a:pt x="674846" y="1924526"/>
                  </a:lnTo>
                  <a:lnTo>
                    <a:pt x="674846" y="1927384"/>
                  </a:lnTo>
                  <a:lnTo>
                    <a:pt x="674846" y="1927384"/>
                  </a:lnTo>
                  <a:lnTo>
                    <a:pt x="671036" y="1927384"/>
                  </a:lnTo>
                  <a:lnTo>
                    <a:pt x="671036" y="1930241"/>
                  </a:lnTo>
                  <a:lnTo>
                    <a:pt x="671036" y="1930241"/>
                  </a:lnTo>
                  <a:lnTo>
                    <a:pt x="667226" y="1930241"/>
                  </a:lnTo>
                  <a:lnTo>
                    <a:pt x="667226" y="1933099"/>
                  </a:lnTo>
                  <a:lnTo>
                    <a:pt x="667226" y="1933099"/>
                  </a:lnTo>
                  <a:lnTo>
                    <a:pt x="663416" y="1933099"/>
                  </a:lnTo>
                  <a:lnTo>
                    <a:pt x="663416" y="1935956"/>
                  </a:lnTo>
                  <a:lnTo>
                    <a:pt x="663416" y="1935956"/>
                  </a:lnTo>
                  <a:lnTo>
                    <a:pt x="659606" y="1935956"/>
                  </a:lnTo>
                  <a:lnTo>
                    <a:pt x="659606" y="1938814"/>
                  </a:lnTo>
                  <a:lnTo>
                    <a:pt x="656749" y="1940719"/>
                  </a:lnTo>
                  <a:lnTo>
                    <a:pt x="656749" y="1938814"/>
                  </a:lnTo>
                  <a:lnTo>
                    <a:pt x="653891" y="1938814"/>
                  </a:lnTo>
                  <a:lnTo>
                    <a:pt x="653891" y="1895951"/>
                  </a:lnTo>
                  <a:lnTo>
                    <a:pt x="653891" y="1895951"/>
                  </a:lnTo>
                  <a:lnTo>
                    <a:pt x="653891" y="1894999"/>
                  </a:lnTo>
                  <a:lnTo>
                    <a:pt x="653891" y="1885474"/>
                  </a:lnTo>
                  <a:lnTo>
                    <a:pt x="651986" y="1885474"/>
                  </a:lnTo>
                  <a:lnTo>
                    <a:pt x="651986" y="1884521"/>
                  </a:lnTo>
                  <a:lnTo>
                    <a:pt x="652939" y="1884521"/>
                  </a:lnTo>
                  <a:lnTo>
                    <a:pt x="652939" y="1880711"/>
                  </a:lnTo>
                  <a:lnTo>
                    <a:pt x="651986" y="1880711"/>
                  </a:lnTo>
                  <a:lnTo>
                    <a:pt x="646271" y="1848326"/>
                  </a:lnTo>
                  <a:lnTo>
                    <a:pt x="643414" y="1864519"/>
                  </a:lnTo>
                  <a:lnTo>
                    <a:pt x="622459" y="1740694"/>
                  </a:lnTo>
                  <a:lnTo>
                    <a:pt x="622459" y="1718786"/>
                  </a:lnTo>
                  <a:lnTo>
                    <a:pt x="620554" y="1718786"/>
                  </a:lnTo>
                  <a:lnTo>
                    <a:pt x="620554" y="1740694"/>
                  </a:lnTo>
                  <a:lnTo>
                    <a:pt x="599599" y="1863566"/>
                  </a:lnTo>
                  <a:lnTo>
                    <a:pt x="596741" y="1847374"/>
                  </a:lnTo>
                  <a:lnTo>
                    <a:pt x="591979" y="1876901"/>
                  </a:lnTo>
                  <a:lnTo>
                    <a:pt x="591979" y="1627346"/>
                  </a:lnTo>
                  <a:lnTo>
                    <a:pt x="574834" y="1627346"/>
                  </a:lnTo>
                  <a:lnTo>
                    <a:pt x="574834" y="1615916"/>
                  </a:lnTo>
                  <a:lnTo>
                    <a:pt x="596741" y="1615916"/>
                  </a:lnTo>
                  <a:lnTo>
                    <a:pt x="596741" y="1607344"/>
                  </a:lnTo>
                  <a:lnTo>
                    <a:pt x="574834" y="1607344"/>
                  </a:lnTo>
                  <a:lnTo>
                    <a:pt x="574834" y="1592104"/>
                  </a:lnTo>
                  <a:cubicBezTo>
                    <a:pt x="574834" y="1592104"/>
                    <a:pt x="574834" y="1592104"/>
                    <a:pt x="574834" y="1591151"/>
                  </a:cubicBezTo>
                  <a:lnTo>
                    <a:pt x="591979" y="1591151"/>
                  </a:lnTo>
                  <a:lnTo>
                    <a:pt x="591979" y="1588294"/>
                  </a:lnTo>
                  <a:lnTo>
                    <a:pt x="591979" y="1579721"/>
                  </a:lnTo>
                  <a:lnTo>
                    <a:pt x="577691" y="1579721"/>
                  </a:lnTo>
                  <a:cubicBezTo>
                    <a:pt x="576739" y="1576864"/>
                    <a:pt x="574834" y="1574959"/>
                    <a:pt x="572929" y="1572101"/>
                  </a:cubicBezTo>
                  <a:cubicBezTo>
                    <a:pt x="568166" y="1567339"/>
                    <a:pt x="561499" y="1564481"/>
                    <a:pt x="551974" y="1561624"/>
                  </a:cubicBezTo>
                  <a:cubicBezTo>
                    <a:pt x="551021" y="1561624"/>
                    <a:pt x="551021" y="1561624"/>
                    <a:pt x="550069" y="1561624"/>
                  </a:cubicBezTo>
                  <a:lnTo>
                    <a:pt x="550069" y="1560671"/>
                  </a:lnTo>
                  <a:lnTo>
                    <a:pt x="547211" y="1560671"/>
                  </a:lnTo>
                  <a:cubicBezTo>
                    <a:pt x="540544" y="1559719"/>
                    <a:pt x="532924" y="1558766"/>
                    <a:pt x="525304" y="1557814"/>
                  </a:cubicBezTo>
                  <a:lnTo>
                    <a:pt x="514826" y="1557814"/>
                  </a:lnTo>
                  <a:lnTo>
                    <a:pt x="514826" y="1557814"/>
                  </a:lnTo>
                  <a:cubicBezTo>
                    <a:pt x="502444" y="1558766"/>
                    <a:pt x="491014" y="1560671"/>
                    <a:pt x="482441" y="1564481"/>
                  </a:cubicBezTo>
                  <a:cubicBezTo>
                    <a:pt x="478631" y="1566386"/>
                    <a:pt x="475774" y="1567339"/>
                    <a:pt x="472916" y="1569244"/>
                  </a:cubicBezTo>
                  <a:lnTo>
                    <a:pt x="447199" y="1569244"/>
                  </a:lnTo>
                  <a:lnTo>
                    <a:pt x="438626" y="1569244"/>
                  </a:lnTo>
                  <a:lnTo>
                    <a:pt x="393859" y="1569244"/>
                  </a:lnTo>
                  <a:lnTo>
                    <a:pt x="393859" y="1608296"/>
                  </a:lnTo>
                  <a:lnTo>
                    <a:pt x="397669" y="1608296"/>
                  </a:lnTo>
                  <a:lnTo>
                    <a:pt x="397669" y="1869281"/>
                  </a:lnTo>
                  <a:lnTo>
                    <a:pt x="296704" y="1869281"/>
                  </a:lnTo>
                  <a:lnTo>
                    <a:pt x="296704" y="1901666"/>
                  </a:lnTo>
                  <a:lnTo>
                    <a:pt x="235744" y="1901666"/>
                  </a:lnTo>
                  <a:lnTo>
                    <a:pt x="235744" y="2052161"/>
                  </a:lnTo>
                  <a:lnTo>
                    <a:pt x="201454" y="2052161"/>
                  </a:lnTo>
                  <a:lnTo>
                    <a:pt x="201454" y="1970246"/>
                  </a:lnTo>
                  <a:lnTo>
                    <a:pt x="222409" y="1970246"/>
                  </a:lnTo>
                  <a:lnTo>
                    <a:pt x="222409" y="1945481"/>
                  </a:lnTo>
                  <a:lnTo>
                    <a:pt x="201454" y="1945481"/>
                  </a:lnTo>
                  <a:lnTo>
                    <a:pt x="201454" y="1919764"/>
                  </a:lnTo>
                  <a:lnTo>
                    <a:pt x="187166" y="1919764"/>
                  </a:lnTo>
                  <a:lnTo>
                    <a:pt x="187166" y="1874044"/>
                  </a:lnTo>
                  <a:lnTo>
                    <a:pt x="143351" y="1874044"/>
                  </a:lnTo>
                  <a:lnTo>
                    <a:pt x="143351" y="1919764"/>
                  </a:lnTo>
                  <a:lnTo>
                    <a:pt x="111919" y="1919764"/>
                  </a:lnTo>
                  <a:lnTo>
                    <a:pt x="111919" y="1945481"/>
                  </a:lnTo>
                  <a:lnTo>
                    <a:pt x="103346" y="1945481"/>
                  </a:lnTo>
                  <a:lnTo>
                    <a:pt x="103346" y="1963579"/>
                  </a:lnTo>
                  <a:lnTo>
                    <a:pt x="71914" y="1963579"/>
                  </a:lnTo>
                  <a:lnTo>
                    <a:pt x="71914" y="2201704"/>
                  </a:lnTo>
                  <a:lnTo>
                    <a:pt x="7144" y="2201704"/>
                  </a:lnTo>
                  <a:lnTo>
                    <a:pt x="7144" y="2356961"/>
                  </a:lnTo>
                  <a:lnTo>
                    <a:pt x="7628096" y="2356961"/>
                  </a:lnTo>
                  <a:lnTo>
                    <a:pt x="7628096" y="2201704"/>
                  </a:lnTo>
                  <a:lnTo>
                    <a:pt x="7604284" y="2201704"/>
                  </a:lnTo>
                  <a:close/>
                  <a:moveTo>
                    <a:pt x="6343174" y="2096929"/>
                  </a:moveTo>
                  <a:lnTo>
                    <a:pt x="6420326" y="2096929"/>
                  </a:lnTo>
                  <a:cubicBezTo>
                    <a:pt x="6404134" y="2106454"/>
                    <a:pt x="6374606" y="2115026"/>
                    <a:pt x="6335554" y="2121694"/>
                  </a:cubicBezTo>
                  <a:lnTo>
                    <a:pt x="6343174" y="2096929"/>
                  </a:lnTo>
                  <a:close/>
                  <a:moveTo>
                    <a:pt x="6166009" y="2096929"/>
                  </a:moveTo>
                  <a:lnTo>
                    <a:pt x="6326029" y="2096929"/>
                  </a:lnTo>
                  <a:lnTo>
                    <a:pt x="6318409" y="2123599"/>
                  </a:lnTo>
                  <a:cubicBezTo>
                    <a:pt x="6275546" y="2129314"/>
                    <a:pt x="6222206" y="2133124"/>
                    <a:pt x="6166009" y="2134076"/>
                  </a:cubicBezTo>
                  <a:lnTo>
                    <a:pt x="6166009" y="2096929"/>
                  </a:lnTo>
                  <a:close/>
                  <a:moveTo>
                    <a:pt x="6155531" y="2096929"/>
                  </a:moveTo>
                  <a:lnTo>
                    <a:pt x="6155531" y="2134076"/>
                  </a:lnTo>
                  <a:cubicBezTo>
                    <a:pt x="6099334" y="2134076"/>
                    <a:pt x="6045994" y="2130266"/>
                    <a:pt x="6003131" y="2124551"/>
                  </a:cubicBezTo>
                  <a:lnTo>
                    <a:pt x="5995512" y="2096929"/>
                  </a:lnTo>
                  <a:lnTo>
                    <a:pt x="6155531" y="2096929"/>
                  </a:lnTo>
                  <a:close/>
                  <a:moveTo>
                    <a:pt x="5979319" y="2096929"/>
                  </a:moveTo>
                  <a:lnTo>
                    <a:pt x="5986939" y="2121694"/>
                  </a:lnTo>
                  <a:cubicBezTo>
                    <a:pt x="5946934" y="2115026"/>
                    <a:pt x="5915501" y="2106454"/>
                    <a:pt x="5898356" y="2096929"/>
                  </a:cubicBezTo>
                  <a:lnTo>
                    <a:pt x="5979319" y="2096929"/>
                  </a:lnTo>
                  <a:close/>
                  <a:moveTo>
                    <a:pt x="3749516" y="1923574"/>
                  </a:moveTo>
                  <a:lnTo>
                    <a:pt x="3761899" y="1923574"/>
                  </a:lnTo>
                  <a:lnTo>
                    <a:pt x="3757136" y="2055971"/>
                  </a:lnTo>
                  <a:lnTo>
                    <a:pt x="3745706" y="2055971"/>
                  </a:lnTo>
                  <a:lnTo>
                    <a:pt x="3745706" y="1908334"/>
                  </a:lnTo>
                  <a:lnTo>
                    <a:pt x="3749516" y="1923574"/>
                  </a:lnTo>
                  <a:close/>
                  <a:moveTo>
                    <a:pt x="3716179" y="1193959"/>
                  </a:moveTo>
                  <a:lnTo>
                    <a:pt x="3706654" y="1253966"/>
                  </a:lnTo>
                  <a:lnTo>
                    <a:pt x="3594259" y="1253966"/>
                  </a:lnTo>
                  <a:lnTo>
                    <a:pt x="3584734" y="1193959"/>
                  </a:lnTo>
                  <a:lnTo>
                    <a:pt x="3716179" y="1193959"/>
                  </a:lnTo>
                  <a:close/>
                  <a:moveTo>
                    <a:pt x="3745706" y="2072164"/>
                  </a:moveTo>
                  <a:lnTo>
                    <a:pt x="3746659" y="2075021"/>
                  </a:lnTo>
                  <a:lnTo>
                    <a:pt x="3756184" y="2075021"/>
                  </a:lnTo>
                  <a:lnTo>
                    <a:pt x="3752374" y="2186464"/>
                  </a:lnTo>
                  <a:lnTo>
                    <a:pt x="3747611" y="2186464"/>
                  </a:lnTo>
                  <a:lnTo>
                    <a:pt x="3747611" y="2203609"/>
                  </a:lnTo>
                  <a:lnTo>
                    <a:pt x="3745706" y="2203609"/>
                  </a:lnTo>
                  <a:lnTo>
                    <a:pt x="3745706" y="2072164"/>
                  </a:lnTo>
                  <a:close/>
                  <a:moveTo>
                    <a:pt x="2406491" y="1555909"/>
                  </a:moveTo>
                  <a:lnTo>
                    <a:pt x="2385536" y="1555909"/>
                  </a:lnTo>
                  <a:lnTo>
                    <a:pt x="2385536" y="1554004"/>
                  </a:lnTo>
                  <a:cubicBezTo>
                    <a:pt x="2385536" y="1554004"/>
                    <a:pt x="2385536" y="1554004"/>
                    <a:pt x="2386489" y="1554004"/>
                  </a:cubicBezTo>
                  <a:cubicBezTo>
                    <a:pt x="2394109" y="1554004"/>
                    <a:pt x="2400776" y="1552099"/>
                    <a:pt x="2406491" y="1549241"/>
                  </a:cubicBezTo>
                  <a:lnTo>
                    <a:pt x="2406491" y="1555909"/>
                  </a:lnTo>
                  <a:close/>
                  <a:moveTo>
                    <a:pt x="2366486" y="1034891"/>
                  </a:moveTo>
                  <a:cubicBezTo>
                    <a:pt x="2373154" y="1035844"/>
                    <a:pt x="2379821" y="1035844"/>
                    <a:pt x="2386489" y="1035844"/>
                  </a:cubicBezTo>
                  <a:cubicBezTo>
                    <a:pt x="2393156" y="1035844"/>
                    <a:pt x="2399824" y="1035844"/>
                    <a:pt x="2406491" y="1034891"/>
                  </a:cubicBezTo>
                  <a:lnTo>
                    <a:pt x="2406491" y="1076801"/>
                  </a:lnTo>
                  <a:cubicBezTo>
                    <a:pt x="2400776" y="1073944"/>
                    <a:pt x="2394109" y="1072039"/>
                    <a:pt x="2386489" y="1072039"/>
                  </a:cubicBezTo>
                  <a:cubicBezTo>
                    <a:pt x="2378869" y="1072039"/>
                    <a:pt x="2372201" y="1073944"/>
                    <a:pt x="2366486" y="1076801"/>
                  </a:cubicBezTo>
                  <a:lnTo>
                    <a:pt x="2366486" y="1034891"/>
                  </a:lnTo>
                  <a:close/>
                  <a:moveTo>
                    <a:pt x="2366486" y="1129189"/>
                  </a:moveTo>
                  <a:cubicBezTo>
                    <a:pt x="2372201" y="1132046"/>
                    <a:pt x="2378869" y="1133951"/>
                    <a:pt x="2386489" y="1133951"/>
                  </a:cubicBezTo>
                  <a:cubicBezTo>
                    <a:pt x="2394109" y="1133951"/>
                    <a:pt x="2400776" y="1132046"/>
                    <a:pt x="2406491" y="1129189"/>
                  </a:cubicBezTo>
                  <a:lnTo>
                    <a:pt x="2406491" y="1181576"/>
                  </a:lnTo>
                  <a:cubicBezTo>
                    <a:pt x="2400776" y="1178719"/>
                    <a:pt x="2394109" y="1176814"/>
                    <a:pt x="2386489" y="1176814"/>
                  </a:cubicBezTo>
                  <a:cubicBezTo>
                    <a:pt x="2378869" y="1176814"/>
                    <a:pt x="2372201" y="1178719"/>
                    <a:pt x="2366486" y="1181576"/>
                  </a:cubicBezTo>
                  <a:lnTo>
                    <a:pt x="2366486" y="1129189"/>
                  </a:lnTo>
                  <a:close/>
                  <a:moveTo>
                    <a:pt x="2366486" y="1233964"/>
                  </a:moveTo>
                  <a:cubicBezTo>
                    <a:pt x="2372201" y="1236821"/>
                    <a:pt x="2378869" y="1238726"/>
                    <a:pt x="2386489" y="1238726"/>
                  </a:cubicBezTo>
                  <a:cubicBezTo>
                    <a:pt x="2394109" y="1238726"/>
                    <a:pt x="2400776" y="1236821"/>
                    <a:pt x="2406491" y="1233964"/>
                  </a:cubicBezTo>
                  <a:lnTo>
                    <a:pt x="2406491" y="1286351"/>
                  </a:lnTo>
                  <a:cubicBezTo>
                    <a:pt x="2400776" y="1283494"/>
                    <a:pt x="2394109" y="1281589"/>
                    <a:pt x="2386489" y="1281589"/>
                  </a:cubicBezTo>
                  <a:cubicBezTo>
                    <a:pt x="2378869" y="1281589"/>
                    <a:pt x="2372201" y="1283494"/>
                    <a:pt x="2366486" y="1286351"/>
                  </a:cubicBezTo>
                  <a:lnTo>
                    <a:pt x="2366486" y="1233964"/>
                  </a:lnTo>
                  <a:close/>
                  <a:moveTo>
                    <a:pt x="2366486" y="1339691"/>
                  </a:moveTo>
                  <a:cubicBezTo>
                    <a:pt x="2372201" y="1342549"/>
                    <a:pt x="2378869" y="1344454"/>
                    <a:pt x="2386489" y="1344454"/>
                  </a:cubicBezTo>
                  <a:cubicBezTo>
                    <a:pt x="2394109" y="1344454"/>
                    <a:pt x="2400776" y="1342549"/>
                    <a:pt x="2406491" y="1339691"/>
                  </a:cubicBezTo>
                  <a:lnTo>
                    <a:pt x="2406491" y="1393031"/>
                  </a:lnTo>
                  <a:cubicBezTo>
                    <a:pt x="2400776" y="1390174"/>
                    <a:pt x="2394109" y="1388269"/>
                    <a:pt x="2386489" y="1388269"/>
                  </a:cubicBezTo>
                  <a:cubicBezTo>
                    <a:pt x="2378869" y="1388269"/>
                    <a:pt x="2372201" y="1390174"/>
                    <a:pt x="2366486" y="1393031"/>
                  </a:cubicBezTo>
                  <a:lnTo>
                    <a:pt x="2366486" y="1339691"/>
                  </a:lnTo>
                  <a:close/>
                  <a:moveTo>
                    <a:pt x="2386489" y="1449229"/>
                  </a:moveTo>
                  <a:cubicBezTo>
                    <a:pt x="2394109" y="1449229"/>
                    <a:pt x="2400776" y="1447324"/>
                    <a:pt x="2406491" y="1444466"/>
                  </a:cubicBezTo>
                  <a:lnTo>
                    <a:pt x="2406491" y="1496854"/>
                  </a:lnTo>
                  <a:cubicBezTo>
                    <a:pt x="2400776" y="1493996"/>
                    <a:pt x="2394109" y="1492091"/>
                    <a:pt x="2386489" y="1492091"/>
                  </a:cubicBezTo>
                  <a:cubicBezTo>
                    <a:pt x="2386489" y="1492091"/>
                    <a:pt x="2386489" y="1492091"/>
                    <a:pt x="2385536" y="1492091"/>
                  </a:cubicBezTo>
                  <a:lnTo>
                    <a:pt x="2385536" y="1478756"/>
                  </a:lnTo>
                  <a:lnTo>
                    <a:pt x="2381726" y="1478756"/>
                  </a:lnTo>
                  <a:lnTo>
                    <a:pt x="2366486" y="1465421"/>
                  </a:lnTo>
                  <a:lnTo>
                    <a:pt x="2366486" y="1444466"/>
                  </a:lnTo>
                  <a:cubicBezTo>
                    <a:pt x="2372201" y="1447324"/>
                    <a:pt x="2378869" y="1449229"/>
                    <a:pt x="2386489" y="1449229"/>
                  </a:cubicBezTo>
                  <a:moveTo>
                    <a:pt x="1112044" y="2009299"/>
                  </a:moveTo>
                  <a:lnTo>
                    <a:pt x="1112044" y="2015014"/>
                  </a:lnTo>
                  <a:lnTo>
                    <a:pt x="1105376" y="2014061"/>
                  </a:lnTo>
                  <a:lnTo>
                    <a:pt x="1105376" y="2009299"/>
                  </a:lnTo>
                  <a:lnTo>
                    <a:pt x="1112044" y="2009299"/>
                  </a:lnTo>
                  <a:close/>
                  <a:moveTo>
                    <a:pt x="1109186" y="1940719"/>
                  </a:moveTo>
                  <a:lnTo>
                    <a:pt x="1109186" y="1945481"/>
                  </a:lnTo>
                  <a:lnTo>
                    <a:pt x="1102519" y="1944529"/>
                  </a:lnTo>
                  <a:lnTo>
                    <a:pt x="1102519" y="1940719"/>
                  </a:lnTo>
                  <a:lnTo>
                    <a:pt x="1109186" y="1940719"/>
                  </a:lnTo>
                  <a:close/>
                  <a:moveTo>
                    <a:pt x="1106329" y="1872139"/>
                  </a:moveTo>
                  <a:lnTo>
                    <a:pt x="1106329" y="1876901"/>
                  </a:lnTo>
                  <a:lnTo>
                    <a:pt x="1100614" y="1875949"/>
                  </a:lnTo>
                  <a:lnTo>
                    <a:pt x="1100614" y="1872139"/>
                  </a:lnTo>
                  <a:lnTo>
                    <a:pt x="1106329" y="1872139"/>
                  </a:lnTo>
                  <a:close/>
                  <a:moveTo>
                    <a:pt x="1103471" y="1802606"/>
                  </a:moveTo>
                  <a:lnTo>
                    <a:pt x="1103471" y="1807369"/>
                  </a:lnTo>
                  <a:lnTo>
                    <a:pt x="1097756" y="1806416"/>
                  </a:lnTo>
                  <a:lnTo>
                    <a:pt x="1097756" y="1802606"/>
                  </a:lnTo>
                  <a:lnTo>
                    <a:pt x="1103471" y="1802606"/>
                  </a:lnTo>
                  <a:close/>
                  <a:moveTo>
                    <a:pt x="1095851" y="1734026"/>
                  </a:moveTo>
                  <a:lnTo>
                    <a:pt x="1101566" y="1734026"/>
                  </a:lnTo>
                  <a:lnTo>
                    <a:pt x="1101566" y="1737836"/>
                  </a:lnTo>
                  <a:lnTo>
                    <a:pt x="1095851" y="1736884"/>
                  </a:lnTo>
                  <a:lnTo>
                    <a:pt x="1095851" y="1734026"/>
                  </a:lnTo>
                  <a:close/>
                  <a:moveTo>
                    <a:pt x="959644" y="1575911"/>
                  </a:moveTo>
                  <a:lnTo>
                    <a:pt x="939641" y="1575911"/>
                  </a:lnTo>
                  <a:lnTo>
                    <a:pt x="939641" y="1569244"/>
                  </a:lnTo>
                  <a:lnTo>
                    <a:pt x="959644" y="1575911"/>
                  </a:lnTo>
                  <a:close/>
                  <a:moveTo>
                    <a:pt x="931069" y="1549241"/>
                  </a:moveTo>
                  <a:cubicBezTo>
                    <a:pt x="932974" y="1549241"/>
                    <a:pt x="933926" y="1550194"/>
                    <a:pt x="934879" y="1550194"/>
                  </a:cubicBezTo>
                  <a:cubicBezTo>
                    <a:pt x="938689" y="1551146"/>
                    <a:pt x="942499" y="1552099"/>
                    <a:pt x="944404" y="1553051"/>
                  </a:cubicBezTo>
                  <a:cubicBezTo>
                    <a:pt x="945356" y="1553051"/>
                    <a:pt x="946309" y="1554004"/>
                    <a:pt x="946309" y="1554004"/>
                  </a:cubicBezTo>
                  <a:cubicBezTo>
                    <a:pt x="946309" y="1554004"/>
                    <a:pt x="946309" y="1554004"/>
                    <a:pt x="946309" y="1554004"/>
                  </a:cubicBezTo>
                  <a:cubicBezTo>
                    <a:pt x="946309" y="1554004"/>
                    <a:pt x="946309" y="1554004"/>
                    <a:pt x="945356" y="1554956"/>
                  </a:cubicBezTo>
                  <a:cubicBezTo>
                    <a:pt x="944404" y="1555909"/>
                    <a:pt x="942499" y="1556861"/>
                    <a:pt x="939641" y="1556861"/>
                  </a:cubicBezTo>
                  <a:cubicBezTo>
                    <a:pt x="939641" y="1556861"/>
                    <a:pt x="938689" y="1556861"/>
                    <a:pt x="938689" y="1556861"/>
                  </a:cubicBezTo>
                  <a:lnTo>
                    <a:pt x="938689" y="1551146"/>
                  </a:lnTo>
                  <a:lnTo>
                    <a:pt x="931069" y="1551146"/>
                  </a:lnTo>
                  <a:lnTo>
                    <a:pt x="931069" y="1549241"/>
                  </a:lnTo>
                  <a:close/>
                  <a:moveTo>
                    <a:pt x="905351" y="1547336"/>
                  </a:moveTo>
                  <a:cubicBezTo>
                    <a:pt x="912971" y="1547336"/>
                    <a:pt x="919639" y="1547336"/>
                    <a:pt x="925354" y="1548289"/>
                  </a:cubicBezTo>
                  <a:lnTo>
                    <a:pt x="925354" y="1551146"/>
                  </a:lnTo>
                  <a:lnTo>
                    <a:pt x="905351" y="1551146"/>
                  </a:lnTo>
                  <a:lnTo>
                    <a:pt x="905351" y="1547336"/>
                  </a:lnTo>
                  <a:close/>
                  <a:moveTo>
                    <a:pt x="882491" y="1548289"/>
                  </a:moveTo>
                  <a:cubicBezTo>
                    <a:pt x="888206" y="1548289"/>
                    <a:pt x="893921" y="1547336"/>
                    <a:pt x="900589" y="1547336"/>
                  </a:cubicBezTo>
                  <a:lnTo>
                    <a:pt x="900589" y="1551146"/>
                  </a:lnTo>
                  <a:lnTo>
                    <a:pt x="882491" y="1551146"/>
                  </a:lnTo>
                  <a:lnTo>
                    <a:pt x="882491" y="1548289"/>
                  </a:lnTo>
                  <a:close/>
                  <a:moveTo>
                    <a:pt x="861536" y="1555909"/>
                  </a:moveTo>
                  <a:cubicBezTo>
                    <a:pt x="860584" y="1555909"/>
                    <a:pt x="859631" y="1554956"/>
                    <a:pt x="859631" y="1554956"/>
                  </a:cubicBezTo>
                  <a:cubicBezTo>
                    <a:pt x="859631" y="1554956"/>
                    <a:pt x="859631" y="1554956"/>
                    <a:pt x="859631" y="1554956"/>
                  </a:cubicBezTo>
                  <a:cubicBezTo>
                    <a:pt x="859631" y="1554956"/>
                    <a:pt x="859631" y="1554004"/>
                    <a:pt x="860584" y="1554004"/>
                  </a:cubicBezTo>
                  <a:cubicBezTo>
                    <a:pt x="861536" y="1553051"/>
                    <a:pt x="863441" y="1553051"/>
                    <a:pt x="866299" y="1552099"/>
                  </a:cubicBezTo>
                  <a:cubicBezTo>
                    <a:pt x="869156" y="1551146"/>
                    <a:pt x="872966" y="1550194"/>
                    <a:pt x="877729" y="1550194"/>
                  </a:cubicBezTo>
                  <a:lnTo>
                    <a:pt x="877729" y="1553051"/>
                  </a:lnTo>
                  <a:lnTo>
                    <a:pt x="866299" y="1553051"/>
                  </a:lnTo>
                  <a:lnTo>
                    <a:pt x="866299" y="1558766"/>
                  </a:lnTo>
                  <a:cubicBezTo>
                    <a:pt x="863441" y="1556861"/>
                    <a:pt x="862489" y="1555909"/>
                    <a:pt x="861536" y="1555909"/>
                  </a:cubicBezTo>
                  <a:moveTo>
                    <a:pt x="852011" y="1572101"/>
                  </a:moveTo>
                  <a:lnTo>
                    <a:pt x="865346" y="1572101"/>
                  </a:lnTo>
                  <a:lnTo>
                    <a:pt x="865346" y="1582579"/>
                  </a:lnTo>
                  <a:lnTo>
                    <a:pt x="852011" y="1582579"/>
                  </a:lnTo>
                  <a:lnTo>
                    <a:pt x="852011" y="1572101"/>
                  </a:lnTo>
                  <a:close/>
                  <a:moveTo>
                    <a:pt x="825341" y="1572101"/>
                  </a:moveTo>
                  <a:lnTo>
                    <a:pt x="846296" y="1572101"/>
                  </a:lnTo>
                  <a:lnTo>
                    <a:pt x="846296" y="1582579"/>
                  </a:lnTo>
                  <a:lnTo>
                    <a:pt x="825341" y="1582579"/>
                  </a:lnTo>
                  <a:lnTo>
                    <a:pt x="825341" y="1572101"/>
                  </a:lnTo>
                  <a:close/>
                  <a:moveTo>
                    <a:pt x="810101" y="1572101"/>
                  </a:moveTo>
                  <a:lnTo>
                    <a:pt x="820579" y="1572101"/>
                  </a:lnTo>
                  <a:lnTo>
                    <a:pt x="820579" y="1582579"/>
                  </a:lnTo>
                  <a:lnTo>
                    <a:pt x="810101" y="1582579"/>
                  </a:lnTo>
                  <a:lnTo>
                    <a:pt x="810101" y="1572101"/>
                  </a:lnTo>
                  <a:close/>
                  <a:moveTo>
                    <a:pt x="796766" y="1591151"/>
                  </a:moveTo>
                  <a:lnTo>
                    <a:pt x="796766" y="1573054"/>
                  </a:lnTo>
                  <a:lnTo>
                    <a:pt x="804386" y="1573054"/>
                  </a:lnTo>
                  <a:lnTo>
                    <a:pt x="804386" y="1583531"/>
                  </a:lnTo>
                  <a:lnTo>
                    <a:pt x="800576" y="1583531"/>
                  </a:lnTo>
                  <a:lnTo>
                    <a:pt x="800576" y="1591151"/>
                  </a:lnTo>
                  <a:lnTo>
                    <a:pt x="796766" y="1591151"/>
                  </a:lnTo>
                  <a:close/>
                  <a:moveTo>
                    <a:pt x="550069" y="1568291"/>
                  </a:moveTo>
                  <a:cubicBezTo>
                    <a:pt x="552926" y="1569244"/>
                    <a:pt x="554831" y="1570196"/>
                    <a:pt x="556736" y="1571149"/>
                  </a:cubicBezTo>
                  <a:cubicBezTo>
                    <a:pt x="561499" y="1573054"/>
                    <a:pt x="564356" y="1574959"/>
                    <a:pt x="567214" y="1576864"/>
                  </a:cubicBezTo>
                  <a:cubicBezTo>
                    <a:pt x="567214" y="1576864"/>
                    <a:pt x="568166" y="1577816"/>
                    <a:pt x="568166" y="1577816"/>
                  </a:cubicBezTo>
                  <a:lnTo>
                    <a:pt x="550069" y="1577816"/>
                  </a:lnTo>
                  <a:lnTo>
                    <a:pt x="550069" y="1568291"/>
                  </a:lnTo>
                  <a:close/>
                  <a:moveTo>
                    <a:pt x="524351" y="1564481"/>
                  </a:moveTo>
                  <a:cubicBezTo>
                    <a:pt x="531019" y="1564481"/>
                    <a:pt x="536734" y="1565434"/>
                    <a:pt x="542449" y="1566386"/>
                  </a:cubicBezTo>
                  <a:lnTo>
                    <a:pt x="542449" y="1577816"/>
                  </a:lnTo>
                  <a:lnTo>
                    <a:pt x="524351" y="1577816"/>
                  </a:lnTo>
                  <a:lnTo>
                    <a:pt x="524351" y="1564481"/>
                  </a:lnTo>
                  <a:close/>
                  <a:moveTo>
                    <a:pt x="492919" y="1568291"/>
                  </a:moveTo>
                  <a:cubicBezTo>
                    <a:pt x="498634" y="1566386"/>
                    <a:pt x="506254" y="1565434"/>
                    <a:pt x="514826" y="1565434"/>
                  </a:cubicBezTo>
                  <a:lnTo>
                    <a:pt x="514826" y="1571149"/>
                  </a:lnTo>
                  <a:lnTo>
                    <a:pt x="486251" y="1571149"/>
                  </a:lnTo>
                  <a:cubicBezTo>
                    <a:pt x="488156" y="1570196"/>
                    <a:pt x="490061" y="1569244"/>
                    <a:pt x="492919" y="1568291"/>
                  </a:cubicBezTo>
                  <a:moveTo>
                    <a:pt x="474821" y="1576864"/>
                  </a:moveTo>
                  <a:cubicBezTo>
                    <a:pt x="475774" y="1576864"/>
                    <a:pt x="475774" y="1576864"/>
                    <a:pt x="474821" y="1576864"/>
                  </a:cubicBezTo>
                  <a:lnTo>
                    <a:pt x="510064" y="1575911"/>
                  </a:lnTo>
                  <a:lnTo>
                    <a:pt x="510064" y="1577816"/>
                  </a:lnTo>
                  <a:lnTo>
                    <a:pt x="503396" y="1577816"/>
                  </a:lnTo>
                  <a:lnTo>
                    <a:pt x="503396" y="1588294"/>
                  </a:lnTo>
                  <a:lnTo>
                    <a:pt x="473869" y="1588294"/>
                  </a:lnTo>
                  <a:cubicBezTo>
                    <a:pt x="471964" y="1586389"/>
                    <a:pt x="471964" y="1584484"/>
                    <a:pt x="471964" y="1582579"/>
                  </a:cubicBezTo>
                  <a:cubicBezTo>
                    <a:pt x="471964" y="1581626"/>
                    <a:pt x="472916" y="1578769"/>
                    <a:pt x="474821" y="1576864"/>
                  </a:cubicBezTo>
                  <a:moveTo>
                    <a:pt x="447199" y="1575911"/>
                  </a:moveTo>
                  <a:lnTo>
                    <a:pt x="467201" y="1575911"/>
                  </a:lnTo>
                  <a:cubicBezTo>
                    <a:pt x="466249" y="1577816"/>
                    <a:pt x="465296" y="1580674"/>
                    <a:pt x="465296" y="1582579"/>
                  </a:cubicBezTo>
                  <a:cubicBezTo>
                    <a:pt x="465296" y="1584484"/>
                    <a:pt x="466249" y="1586389"/>
                    <a:pt x="466249" y="1588294"/>
                  </a:cubicBezTo>
                  <a:lnTo>
                    <a:pt x="447199" y="1588294"/>
                  </a:lnTo>
                  <a:lnTo>
                    <a:pt x="447199" y="1575911"/>
                  </a:lnTo>
                  <a:close/>
                  <a:moveTo>
                    <a:pt x="401479" y="1575911"/>
                  </a:moveTo>
                  <a:lnTo>
                    <a:pt x="438626" y="1575911"/>
                  </a:lnTo>
                  <a:lnTo>
                    <a:pt x="438626" y="1588294"/>
                  </a:lnTo>
                  <a:lnTo>
                    <a:pt x="401479" y="1588294"/>
                  </a:lnTo>
                  <a:lnTo>
                    <a:pt x="401479" y="1575911"/>
                  </a:lnTo>
                  <a:close/>
                </a:path>
              </a:pathLst>
            </a:custGeom>
            <a:solidFill>
              <a:schemeClr val="bg1">
                <a:lumMod val="95000"/>
              </a:schemeClr>
            </a:solidFill>
            <a:ln w="9525" cap="flat">
              <a:noFill/>
              <a:prstDash val="solid"/>
              <a:miter/>
            </a:ln>
          </p:spPr>
          <p:txBody>
            <a:bodyPr anchor="ctr"/>
            <a:lstStyle/>
            <a:p>
              <a:pPr algn="ctr"/>
              <a:endParaRPr/>
            </a:p>
          </p:txBody>
        </p:sp>
        <p:sp>
          <p:nvSpPr>
            <p:cNvPr id="6" name="RelativeShape4"/>
            <p:cNvSpPr/>
            <p:nvPr/>
          </p:nvSpPr>
          <p:spPr>
            <a:xfrm>
              <a:off x="6447312" y="1219200"/>
              <a:ext cx="1281058" cy="4417254"/>
            </a:xfrm>
            <a:prstGeom prst="upArrow">
              <a:avLst>
                <a:gd name="adj1" fmla="val 50000"/>
                <a:gd name="adj2" fmla="val 74127"/>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ValueShape4"/>
            <p:cNvSpPr/>
            <p:nvPr/>
          </p:nvSpPr>
          <p:spPr>
            <a:xfrm>
              <a:off x="6447312" y="1474042"/>
              <a:ext cx="1281058" cy="4162413"/>
            </a:xfrm>
            <a:prstGeom prst="upArrow">
              <a:avLst>
                <a:gd name="adj1" fmla="val 50000"/>
                <a:gd name="adj2" fmla="val 74127"/>
              </a:avLst>
            </a:prstGeom>
            <a:solidFill>
              <a:schemeClr val="accent5">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 name="RelativeShape2"/>
            <p:cNvSpPr/>
            <p:nvPr/>
          </p:nvSpPr>
          <p:spPr>
            <a:xfrm>
              <a:off x="5166254" y="1219203"/>
              <a:ext cx="1281058" cy="4417250"/>
            </a:xfrm>
            <a:prstGeom prst="upArrow">
              <a:avLst>
                <a:gd name="adj1" fmla="val 50000"/>
                <a:gd name="adj2" fmla="val 74127"/>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9" name="ValueShape2"/>
            <p:cNvSpPr/>
            <p:nvPr/>
          </p:nvSpPr>
          <p:spPr>
            <a:xfrm>
              <a:off x="5166254" y="1898780"/>
              <a:ext cx="1281058" cy="3737673"/>
            </a:xfrm>
            <a:prstGeom prst="upArrow">
              <a:avLst>
                <a:gd name="adj1" fmla="val 50000"/>
                <a:gd name="adj2" fmla="val 74127"/>
              </a:avLst>
            </a:prstGeom>
            <a:gradFill>
              <a:gsLst>
                <a:gs pos="0">
                  <a:srgbClr val="E7C9D6"/>
                </a:gs>
                <a:gs pos="100000">
                  <a:srgbClr val="865D97"/>
                </a:gs>
              </a:gsLst>
              <a:lin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0" name="RelativeShape1"/>
            <p:cNvSpPr/>
            <p:nvPr/>
          </p:nvSpPr>
          <p:spPr>
            <a:xfrm>
              <a:off x="4525725" y="1219202"/>
              <a:ext cx="1281058" cy="4417252"/>
            </a:xfrm>
            <a:prstGeom prst="upArrow">
              <a:avLst>
                <a:gd name="adj1" fmla="val 50000"/>
                <a:gd name="adj2" fmla="val 74127"/>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1" name="ValueShape1"/>
            <p:cNvSpPr/>
            <p:nvPr/>
          </p:nvSpPr>
          <p:spPr>
            <a:xfrm>
              <a:off x="4525725" y="3088039"/>
              <a:ext cx="1281058" cy="2548415"/>
            </a:xfrm>
            <a:prstGeom prst="upArrow">
              <a:avLst>
                <a:gd name="adj1" fmla="val 50000"/>
                <a:gd name="adj2" fmla="val 74127"/>
              </a:avLst>
            </a:prstGeom>
            <a:gradFill>
              <a:gsLst>
                <a:gs pos="0">
                  <a:srgbClr val="E7C9D6"/>
                </a:gs>
                <a:gs pos="100000">
                  <a:srgbClr val="865D97"/>
                </a:gs>
              </a:gsLst>
              <a:lin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2" name="RelativeShape3"/>
            <p:cNvSpPr/>
            <p:nvPr/>
          </p:nvSpPr>
          <p:spPr>
            <a:xfrm>
              <a:off x="5806783" y="1219201"/>
              <a:ext cx="1281058" cy="4417252"/>
            </a:xfrm>
            <a:prstGeom prst="upArrow">
              <a:avLst>
                <a:gd name="adj1" fmla="val 50000"/>
                <a:gd name="adj2" fmla="val 74127"/>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3" name="ValueShape3"/>
            <p:cNvSpPr/>
            <p:nvPr/>
          </p:nvSpPr>
          <p:spPr>
            <a:xfrm>
              <a:off x="5806783" y="2748250"/>
              <a:ext cx="1281058" cy="2888203"/>
            </a:xfrm>
            <a:prstGeom prst="upArrow">
              <a:avLst>
                <a:gd name="adj1" fmla="val 50000"/>
                <a:gd name="adj2" fmla="val 74127"/>
              </a:avLst>
            </a:prstGeom>
            <a:solidFill>
              <a:schemeClr val="accent4">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cxnSp>
          <p:nvCxnSpPr>
            <p:cNvPr id="14" name="ExtraShape"/>
            <p:cNvCxnSpPr/>
            <p:nvPr/>
          </p:nvCxnSpPr>
          <p:spPr>
            <a:xfrm>
              <a:off x="3882526" y="5636452"/>
              <a:ext cx="4420965"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15" name="ValueText1"/>
            <p:cNvSpPr txBox="1"/>
            <p:nvPr/>
          </p:nvSpPr>
          <p:spPr>
            <a:xfrm>
              <a:off x="4934669" y="5730592"/>
              <a:ext cx="463169" cy="226942"/>
            </a:xfrm>
            <a:prstGeom prst="rect">
              <a:avLst/>
            </a:prstGeom>
            <a:noFill/>
          </p:spPr>
          <p:txBody>
            <a:bodyPr wrap="none" anchor="ctr" anchorCtr="0">
              <a:prstTxWarp prst="textPlain">
                <a:avLst/>
              </a:prstTxWarp>
              <a:normAutofit fontScale="25000" lnSpcReduction="20000"/>
            </a:bodyPr>
            <a:lstStyle/>
            <a:p>
              <a:r>
                <a:rPr lang="en-US" sz="6000">
                  <a:solidFill>
                    <a:schemeClr val="accent2">
                      <a:lumMod val="100000"/>
                    </a:schemeClr>
                  </a:solidFill>
                  <a:latin typeface="Impact" panose="020B0806030902050204" pitchFamily="34" charset="0"/>
                </a:rPr>
                <a:t>58%</a:t>
              </a:r>
            </a:p>
          </p:txBody>
        </p:sp>
        <p:sp>
          <p:nvSpPr>
            <p:cNvPr id="16" name="ValueText2"/>
            <p:cNvSpPr txBox="1"/>
            <p:nvPr/>
          </p:nvSpPr>
          <p:spPr>
            <a:xfrm>
              <a:off x="5575198" y="5730592"/>
              <a:ext cx="463169" cy="226942"/>
            </a:xfrm>
            <a:prstGeom prst="rect">
              <a:avLst/>
            </a:prstGeom>
            <a:noFill/>
          </p:spPr>
          <p:txBody>
            <a:bodyPr wrap="none" anchor="ctr" anchorCtr="0">
              <a:prstTxWarp prst="textPlain">
                <a:avLst/>
              </a:prstTxWarp>
              <a:normAutofit fontScale="25000" lnSpcReduction="20000"/>
            </a:bodyPr>
            <a:lstStyle/>
            <a:p>
              <a:r>
                <a:rPr lang="en-US" sz="6000">
                  <a:solidFill>
                    <a:schemeClr val="accent1">
                      <a:lumMod val="100000"/>
                    </a:schemeClr>
                  </a:solidFill>
                  <a:latin typeface="Impact" panose="020B0806030902050204" pitchFamily="34" charset="0"/>
                </a:rPr>
                <a:t>85%</a:t>
              </a:r>
            </a:p>
          </p:txBody>
        </p:sp>
        <p:sp>
          <p:nvSpPr>
            <p:cNvPr id="17" name="ValueText3"/>
            <p:cNvSpPr txBox="1"/>
            <p:nvPr/>
          </p:nvSpPr>
          <p:spPr>
            <a:xfrm>
              <a:off x="6215727" y="5724059"/>
              <a:ext cx="463169" cy="226942"/>
            </a:xfrm>
            <a:prstGeom prst="rect">
              <a:avLst/>
            </a:prstGeom>
            <a:noFill/>
          </p:spPr>
          <p:txBody>
            <a:bodyPr wrap="none" anchor="ctr" anchorCtr="0">
              <a:prstTxWarp prst="textPlain">
                <a:avLst/>
              </a:prstTxWarp>
              <a:normAutofit fontScale="25000" lnSpcReduction="20000"/>
            </a:bodyPr>
            <a:lstStyle/>
            <a:p>
              <a:r>
                <a:rPr lang="en-US" sz="6000">
                  <a:solidFill>
                    <a:schemeClr val="accent4">
                      <a:lumMod val="100000"/>
                    </a:schemeClr>
                  </a:solidFill>
                  <a:latin typeface="Impact" panose="020B0806030902050204" pitchFamily="34" charset="0"/>
                </a:rPr>
                <a:t>65%</a:t>
              </a:r>
            </a:p>
          </p:txBody>
        </p:sp>
        <p:sp>
          <p:nvSpPr>
            <p:cNvPr id="18" name="ValueText4"/>
            <p:cNvSpPr txBox="1"/>
            <p:nvPr/>
          </p:nvSpPr>
          <p:spPr>
            <a:xfrm>
              <a:off x="6856256" y="5733586"/>
              <a:ext cx="463169" cy="226942"/>
            </a:xfrm>
            <a:prstGeom prst="rect">
              <a:avLst/>
            </a:prstGeom>
            <a:noFill/>
          </p:spPr>
          <p:txBody>
            <a:bodyPr wrap="none" anchor="ctr" anchorCtr="0">
              <a:prstTxWarp prst="textPlain">
                <a:avLst/>
              </a:prstTxWarp>
              <a:normAutofit fontScale="25000" lnSpcReduction="20000"/>
            </a:bodyPr>
            <a:lstStyle/>
            <a:p>
              <a:r>
                <a:rPr lang="en-US" sz="6000">
                  <a:solidFill>
                    <a:schemeClr val="accent5">
                      <a:lumMod val="100000"/>
                    </a:schemeClr>
                  </a:solidFill>
                  <a:latin typeface="Impact" panose="020B0806030902050204" pitchFamily="34" charset="0"/>
                </a:rPr>
                <a:t>94%</a:t>
              </a:r>
            </a:p>
          </p:txBody>
        </p:sp>
        <p:sp>
          <p:nvSpPr>
            <p:cNvPr id="19" name="CustomText"/>
            <p:cNvSpPr/>
            <p:nvPr/>
          </p:nvSpPr>
          <p:spPr>
            <a:xfrm>
              <a:off x="4810836" y="5418430"/>
              <a:ext cx="710835" cy="187398"/>
            </a:xfrm>
            <a:prstGeom prst="rect">
              <a:avLst/>
            </a:prstGeom>
          </p:spPr>
          <p:txBody>
            <a:bodyPr wrap="square" anchor="ctr">
              <a:normAutofit fontScale="25000" lnSpcReduction="20000"/>
            </a:bodyPr>
            <a:lstStyle/>
            <a:p>
              <a:pPr algn="ctr"/>
              <a:r>
                <a:rPr lang="en-US" altLang="zh-CN" sz="2800" b="1" dirty="0">
                  <a:solidFill>
                    <a:schemeClr val="bg1"/>
                  </a:solidFill>
                </a:rPr>
                <a:t>TEXT HERE</a:t>
              </a:r>
            </a:p>
          </p:txBody>
        </p:sp>
        <p:sp>
          <p:nvSpPr>
            <p:cNvPr id="20" name="CustomText"/>
            <p:cNvSpPr/>
            <p:nvPr/>
          </p:nvSpPr>
          <p:spPr>
            <a:xfrm>
              <a:off x="5451366" y="5418430"/>
              <a:ext cx="710835" cy="187398"/>
            </a:xfrm>
            <a:prstGeom prst="rect">
              <a:avLst/>
            </a:prstGeom>
          </p:spPr>
          <p:txBody>
            <a:bodyPr wrap="square" anchor="ctr">
              <a:normAutofit fontScale="25000" lnSpcReduction="20000"/>
            </a:bodyPr>
            <a:lstStyle/>
            <a:p>
              <a:pPr algn="ctr"/>
              <a:r>
                <a:rPr lang="en-US" altLang="zh-CN" sz="2800" b="1" dirty="0">
                  <a:solidFill>
                    <a:schemeClr val="bg1"/>
                  </a:solidFill>
                </a:rPr>
                <a:t>TEXT HERE</a:t>
              </a:r>
            </a:p>
          </p:txBody>
        </p:sp>
        <p:sp>
          <p:nvSpPr>
            <p:cNvPr id="21" name="CustomText"/>
            <p:cNvSpPr/>
            <p:nvPr/>
          </p:nvSpPr>
          <p:spPr>
            <a:xfrm>
              <a:off x="6091012" y="5418430"/>
              <a:ext cx="710835" cy="187398"/>
            </a:xfrm>
            <a:prstGeom prst="rect">
              <a:avLst/>
            </a:prstGeom>
          </p:spPr>
          <p:txBody>
            <a:bodyPr wrap="square" anchor="ctr">
              <a:normAutofit fontScale="25000" lnSpcReduction="20000"/>
            </a:bodyPr>
            <a:lstStyle/>
            <a:p>
              <a:pPr algn="ctr"/>
              <a:r>
                <a:rPr lang="en-US" altLang="zh-CN" sz="2800" b="1" dirty="0">
                  <a:solidFill>
                    <a:schemeClr val="bg1"/>
                  </a:solidFill>
                </a:rPr>
                <a:t>TEXT HERE</a:t>
              </a:r>
            </a:p>
          </p:txBody>
        </p:sp>
        <p:sp>
          <p:nvSpPr>
            <p:cNvPr id="22" name="CustomText"/>
            <p:cNvSpPr/>
            <p:nvPr/>
          </p:nvSpPr>
          <p:spPr>
            <a:xfrm>
              <a:off x="6730658" y="5418430"/>
              <a:ext cx="710835" cy="187398"/>
            </a:xfrm>
            <a:prstGeom prst="rect">
              <a:avLst/>
            </a:prstGeom>
          </p:spPr>
          <p:txBody>
            <a:bodyPr wrap="square" anchor="ctr">
              <a:normAutofit fontScale="25000" lnSpcReduction="20000"/>
            </a:bodyPr>
            <a:lstStyle/>
            <a:p>
              <a:pPr algn="ctr"/>
              <a:r>
                <a:rPr lang="en-US" altLang="zh-CN" sz="2800" b="1" dirty="0">
                  <a:solidFill>
                    <a:schemeClr val="bg1"/>
                  </a:solidFill>
                </a:rPr>
                <a:t>TEXT HERE</a:t>
              </a:r>
            </a:p>
          </p:txBody>
        </p:sp>
        <p:sp>
          <p:nvSpPr>
            <p:cNvPr id="23" name="CustomText1"/>
            <p:cNvSpPr/>
            <p:nvPr/>
          </p:nvSpPr>
          <p:spPr bwMode="auto">
            <a:xfrm>
              <a:off x="676092" y="3955348"/>
              <a:ext cx="3123271" cy="591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p>
              <a:pPr>
                <a:spcBef>
                  <a:spcPct val="0"/>
                </a:spcBef>
              </a:pPr>
              <a:r>
                <a:rPr lang="en-US" altLang="zh-CN" sz="1100" dirty="0">
                  <a:solidFill>
                    <a:schemeClr val="bg2">
                      <a:lumMod val="75000"/>
                    </a:schemeClr>
                  </a:solidFill>
                </a:rPr>
                <a:t>Copy paste fonts. Choose the only option to retain text…… </a:t>
              </a:r>
            </a:p>
          </p:txBody>
        </p:sp>
        <p:sp>
          <p:nvSpPr>
            <p:cNvPr id="24" name="CustomText1"/>
            <p:cNvSpPr/>
            <p:nvPr/>
          </p:nvSpPr>
          <p:spPr bwMode="auto">
            <a:xfrm>
              <a:off x="676092" y="4603287"/>
              <a:ext cx="3123271" cy="591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p>
              <a:pPr>
                <a:spcBef>
                  <a:spcPct val="0"/>
                </a:spcBef>
              </a:pPr>
              <a:r>
                <a:rPr lang="en-US" altLang="zh-CN" sz="1100" dirty="0">
                  <a:solidFill>
                    <a:schemeClr val="bg2">
                      <a:lumMod val="75000"/>
                    </a:schemeClr>
                  </a:solidFill>
                </a:rPr>
                <a:t>Copy paste fonts. Choose the only option to retain text…… </a:t>
              </a:r>
            </a:p>
          </p:txBody>
        </p:sp>
        <p:sp>
          <p:nvSpPr>
            <p:cNvPr id="25" name="CustomText1"/>
            <p:cNvSpPr/>
            <p:nvPr/>
          </p:nvSpPr>
          <p:spPr bwMode="auto">
            <a:xfrm>
              <a:off x="8398549" y="3955348"/>
              <a:ext cx="3123271" cy="591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p>
              <a:pPr>
                <a:spcBef>
                  <a:spcPct val="0"/>
                </a:spcBef>
              </a:pPr>
              <a:r>
                <a:rPr lang="en-US" altLang="zh-CN" sz="1100" dirty="0">
                  <a:solidFill>
                    <a:schemeClr val="bg2">
                      <a:lumMod val="75000"/>
                    </a:schemeClr>
                  </a:solidFill>
                </a:rPr>
                <a:t>Copy paste fonts. Choose the only option to retain text…… </a:t>
              </a:r>
            </a:p>
          </p:txBody>
        </p:sp>
        <p:sp>
          <p:nvSpPr>
            <p:cNvPr id="26" name="CustomText1"/>
            <p:cNvSpPr/>
            <p:nvPr/>
          </p:nvSpPr>
          <p:spPr bwMode="auto">
            <a:xfrm>
              <a:off x="8398549" y="4603287"/>
              <a:ext cx="3123271" cy="591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p>
              <a:pPr>
                <a:spcBef>
                  <a:spcPct val="0"/>
                </a:spcBef>
              </a:pPr>
              <a:r>
                <a:rPr lang="en-US" altLang="zh-CN" sz="1100" dirty="0">
                  <a:solidFill>
                    <a:schemeClr val="bg2">
                      <a:lumMod val="75000"/>
                    </a:schemeClr>
                  </a:solidFill>
                </a:rPr>
                <a:t>Copy paste fonts. Choose the only option to retain text…… </a:t>
              </a:r>
            </a:p>
          </p:txBody>
        </p:sp>
      </p:grpSp>
      <p:grpSp>
        <p:nvGrpSpPr>
          <p:cNvPr id="27" name="组合 26"/>
          <p:cNvGrpSpPr/>
          <p:nvPr/>
        </p:nvGrpSpPr>
        <p:grpSpPr>
          <a:xfrm>
            <a:off x="704744" y="338449"/>
            <a:ext cx="3108254" cy="416408"/>
            <a:chOff x="704744" y="338449"/>
            <a:chExt cx="3108254" cy="416408"/>
          </a:xfrm>
        </p:grpSpPr>
        <p:sp>
          <p:nvSpPr>
            <p:cNvPr id="28" name="文本框 27"/>
            <p:cNvSpPr txBox="1"/>
            <p:nvPr/>
          </p:nvSpPr>
          <p:spPr>
            <a:xfrm>
              <a:off x="1246691" y="385525"/>
              <a:ext cx="2566307" cy="369332"/>
            </a:xfrm>
            <a:prstGeom prst="rect">
              <a:avLst/>
            </a:prstGeom>
            <a:noFill/>
          </p:spPr>
          <p:txBody>
            <a:bodyPr wrap="square" rtlCol="0">
              <a:spAutoFit/>
            </a:bodyPr>
            <a:lstStyle/>
            <a:p>
              <a:r>
                <a:rPr lang="zh-CN" altLang="en-US" b="1" dirty="0"/>
                <a:t>在此输入您的替换标题</a:t>
              </a:r>
            </a:p>
          </p:txBody>
        </p:sp>
        <p:sp>
          <p:nvSpPr>
            <p:cNvPr id="29" name="Shape 4675"/>
            <p:cNvSpPr/>
            <p:nvPr/>
          </p:nvSpPr>
          <p:spPr>
            <a:xfrm>
              <a:off x="704744" y="338449"/>
              <a:ext cx="446591" cy="415723"/>
            </a:xfrm>
            <a:custGeom>
              <a:avLst/>
              <a:gdLst/>
              <a:ahLst/>
              <a:cxnLst/>
              <a:rect l="0" t="0" r="0" b="0"/>
              <a:pathLst>
                <a:path w="120000" h="120000" extrusionOk="0">
                  <a:moveTo>
                    <a:pt x="36151" y="32949"/>
                  </a:moveTo>
                  <a:lnTo>
                    <a:pt x="36151" y="32949"/>
                  </a:lnTo>
                  <a:cubicBezTo>
                    <a:pt x="27823" y="0"/>
                    <a:pt x="27823" y="0"/>
                    <a:pt x="27823" y="0"/>
                  </a:cubicBezTo>
                  <a:cubicBezTo>
                    <a:pt x="2649" y="0"/>
                    <a:pt x="2649" y="0"/>
                    <a:pt x="2649" y="0"/>
                  </a:cubicBezTo>
                  <a:lnTo>
                    <a:pt x="0" y="3050"/>
                  </a:lnTo>
                  <a:cubicBezTo>
                    <a:pt x="0" y="6101"/>
                    <a:pt x="2649" y="9152"/>
                    <a:pt x="2649" y="9152"/>
                  </a:cubicBezTo>
                  <a:cubicBezTo>
                    <a:pt x="22145" y="9152"/>
                    <a:pt x="22145" y="9152"/>
                    <a:pt x="22145" y="9152"/>
                  </a:cubicBezTo>
                  <a:cubicBezTo>
                    <a:pt x="30662" y="32949"/>
                    <a:pt x="30662" y="32949"/>
                    <a:pt x="30662" y="32949"/>
                  </a:cubicBezTo>
                  <a:lnTo>
                    <a:pt x="30662" y="32949"/>
                  </a:lnTo>
                  <a:cubicBezTo>
                    <a:pt x="36151" y="80949"/>
                    <a:pt x="36151" y="80949"/>
                    <a:pt x="36151" y="80949"/>
                  </a:cubicBezTo>
                  <a:cubicBezTo>
                    <a:pt x="36151" y="89898"/>
                    <a:pt x="44479" y="95796"/>
                    <a:pt x="52807" y="95796"/>
                  </a:cubicBezTo>
                  <a:cubicBezTo>
                    <a:pt x="91798" y="95796"/>
                    <a:pt x="91798" y="95796"/>
                    <a:pt x="91798" y="95796"/>
                  </a:cubicBezTo>
                  <a:cubicBezTo>
                    <a:pt x="100315" y="95796"/>
                    <a:pt x="108643" y="89898"/>
                    <a:pt x="108643" y="80949"/>
                  </a:cubicBezTo>
                  <a:cubicBezTo>
                    <a:pt x="119810" y="32949"/>
                    <a:pt x="119810" y="32949"/>
                    <a:pt x="119810" y="32949"/>
                  </a:cubicBezTo>
                  <a:lnTo>
                    <a:pt x="36151" y="32949"/>
                  </a:lnTo>
                  <a:close/>
                  <a:moveTo>
                    <a:pt x="100315" y="80949"/>
                  </a:moveTo>
                  <a:lnTo>
                    <a:pt x="100315" y="80949"/>
                  </a:lnTo>
                  <a:cubicBezTo>
                    <a:pt x="100315" y="84000"/>
                    <a:pt x="97476" y="86847"/>
                    <a:pt x="91798" y="86847"/>
                  </a:cubicBezTo>
                  <a:cubicBezTo>
                    <a:pt x="52807" y="86847"/>
                    <a:pt x="52807" y="86847"/>
                    <a:pt x="52807" y="86847"/>
                  </a:cubicBezTo>
                  <a:cubicBezTo>
                    <a:pt x="47318" y="86847"/>
                    <a:pt x="44479" y="84000"/>
                    <a:pt x="44479" y="80949"/>
                  </a:cubicBezTo>
                  <a:cubicBezTo>
                    <a:pt x="38990" y="39050"/>
                    <a:pt x="38990" y="39050"/>
                    <a:pt x="38990" y="39050"/>
                  </a:cubicBezTo>
                  <a:cubicBezTo>
                    <a:pt x="108643" y="39050"/>
                    <a:pt x="108643" y="39050"/>
                    <a:pt x="108643" y="39050"/>
                  </a:cubicBezTo>
                  <a:lnTo>
                    <a:pt x="100315" y="80949"/>
                  </a:lnTo>
                  <a:close/>
                  <a:moveTo>
                    <a:pt x="52807" y="104949"/>
                  </a:moveTo>
                  <a:lnTo>
                    <a:pt x="52807" y="104949"/>
                  </a:lnTo>
                  <a:cubicBezTo>
                    <a:pt x="47318" y="104949"/>
                    <a:pt x="44479" y="107796"/>
                    <a:pt x="44479" y="110847"/>
                  </a:cubicBezTo>
                  <a:cubicBezTo>
                    <a:pt x="44479" y="116949"/>
                    <a:pt x="47318" y="119796"/>
                    <a:pt x="52807" y="119796"/>
                  </a:cubicBezTo>
                  <a:cubicBezTo>
                    <a:pt x="55646" y="119796"/>
                    <a:pt x="58485" y="116949"/>
                    <a:pt x="58485" y="110847"/>
                  </a:cubicBezTo>
                  <a:cubicBezTo>
                    <a:pt x="58485" y="107796"/>
                    <a:pt x="55646" y="104949"/>
                    <a:pt x="52807" y="104949"/>
                  </a:cubicBezTo>
                  <a:close/>
                  <a:moveTo>
                    <a:pt x="89148" y="104949"/>
                  </a:moveTo>
                  <a:lnTo>
                    <a:pt x="89148" y="104949"/>
                  </a:lnTo>
                  <a:cubicBezTo>
                    <a:pt x="86309" y="104949"/>
                    <a:pt x="80630" y="107796"/>
                    <a:pt x="80630" y="110847"/>
                  </a:cubicBezTo>
                  <a:cubicBezTo>
                    <a:pt x="80630" y="116949"/>
                    <a:pt x="86309" y="119796"/>
                    <a:pt x="89148" y="119796"/>
                  </a:cubicBezTo>
                  <a:cubicBezTo>
                    <a:pt x="91798" y="119796"/>
                    <a:pt x="97476" y="116949"/>
                    <a:pt x="97476" y="110847"/>
                  </a:cubicBezTo>
                  <a:cubicBezTo>
                    <a:pt x="97476" y="107796"/>
                    <a:pt x="91798" y="104949"/>
                    <a:pt x="89148" y="104949"/>
                  </a:cubicBezTo>
                  <a:close/>
                </a:path>
              </a:pathLst>
            </a:custGeom>
            <a:solidFill>
              <a:srgbClr val="111111"/>
            </a:solidFill>
            <a:ln>
              <a:noFill/>
            </a:ln>
          </p:spPr>
          <p:txBody>
            <a:bodyPr lIns="45713" tIns="22850" rIns="45713" bIns="22850" anchor="ctr" anchorCtr="0">
              <a:noAutofit/>
            </a:bodyPr>
            <a:lstStyle/>
            <a:p>
              <a:endParaRPr>
                <a:solidFill>
                  <a:schemeClr val="dk1"/>
                </a:solidFill>
                <a:latin typeface="Roboto"/>
                <a:ea typeface="Roboto"/>
                <a:cs typeface="Roboto"/>
                <a:sym typeface="Roboto"/>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aa2f5d5a-acb7-411d-a0eb-67c7a710d7aa" descr="KywAAB+LCAAAAAAABADdWctS2zAU/Re33aUZvx/ZkUJaFhSGMB06nSyMIxK1js3YCsNj+PfKjpNcOZEqG1zsbBgs64p7ztH1PRLPykc8VQaKpvSUj+TxDtHfxws/IcfYnyX+4iyeopC+u0jiO5QQjFJl8Ou5CNJB0A8/XKJi1iMdP8MRXiwX+bAyUPsqHfIfwJCm5oPHKMALPzzGM0zo2nTkNL1ASYAiUkwkyRL1lOLBdPuqY3u6Ufy0vJ7yNYmXdzmGl946NQPiIQmOZiC3Yi1F/aTsjzZB9DCOQ+RHu+GrvPaFWyD8SxzGyW7weqoNpp7f3uIAXc3RAuVR9NUVjshRNB3P/emaxWGCZ3MSoTQtBs5vfqOAgLCBRQPzJfPpy3ROF/8wGtnG0HRcmufepJ3/L6bt9A2gpu6429R0kJpbWUwY7VUXE4ZrqryamtaEnPZ+OU3PG3kjKCeT9jsUp+X0rW1pOjbU04C5Va9OJrxGeTLxFepTa6RAnf2K6ifmyLGhokza71Chjt2Hgrqets3NhLlVL1EmvEaNwni9Qo3qjdSoy6lRxz1xT6CiNO0JnYKjKeWIaaawYC/iFBMcR8W8bQN+zIEk6LYod+XCp10aEZSk+ZtSPHjbU77FCX6KI+KHRyGeRQuq+UotRIJ5RlTW4AP27TAmJF4o2TYpttgYP6FLlKLkHtG0b/0wXW8XStkd+k7/3np/5gMZ3Zco9Am+Z2YwY1oOpeQxNignQGn46Vgv8Vq2yuswrNEtkiJyvVY+f/rJPF0XBTR8ZDBlc6xNBH/OnnW27CmDz3tXYWZo2Ro7Eozj5EaoANRIln7z4Oi3Xk2/2nd4FXCFHgiPfqCPLPvWwbH/Fptf38P+aRBHws1fg31oBTJht4yXOt6WdwMsLqlHnlTKqLDJO8sObqyJbOpOuT8Kd4vFz27VXGFyq7anjHCYnROPgkyilWBFM1z3zs1gJjrssswLFitQiY/VYrG6HcWa6zr0gz8VsHodxQrKUxarAT2e1EfP6YQ/0mX8kc7/SDksS1rdFiFgq/stQuiPeApAjWTp1w+O/sb9EY9+oI8s+7UPB61lv3F/9Ibsw7OBpD9yOf5IoIe8P9IFvaWU+s6NkHC3aGprGimQiQ82yxeitbuKdmORqqCt5n1bhBbUqDxa6H6lPn1aN66RDBmbZPC/VRp7IjK8uq1CxFf3e4XQKPE0gCrJCmCqhydA41aJJwBQSJr/2geF9vLfuFl6S/7hSUHSLWm86ySRJPJ+yRC1mVL2RrWm2p6bByCVAC179WCaXUW7MUxV0FY0w+1BC+pUHi00w3Lfv27cK5kyhskUfK/YI5Lp1O4XB324FhomngZQJWkB3MMToHHDxBMAKCTNf/0TQ2v5b9wwvSH/FjwwyBom3v2SSBJ5w2SK2kwpe61SU9XbcwsBpBL8u5G9hbD0rqLdGKYqaKuZ4RahBXX6L7STl7/jnjyBKywAAA=="/>
          <p:cNvGrpSpPr>
            <a:grpSpLocks noChangeAspect="1"/>
          </p:cNvGrpSpPr>
          <p:nvPr/>
        </p:nvGrpSpPr>
        <p:grpSpPr>
          <a:xfrm>
            <a:off x="818356" y="823119"/>
            <a:ext cx="10555288" cy="5211763"/>
            <a:chOff x="818356" y="823118"/>
            <a:chExt cx="10555288" cy="5211763"/>
          </a:xfrm>
        </p:grpSpPr>
        <p:sp>
          <p:nvSpPr>
            <p:cNvPr id="3" name="AreaShape"/>
            <p:cNvSpPr/>
            <p:nvPr/>
          </p:nvSpPr>
          <p:spPr>
            <a:xfrm>
              <a:off x="818356" y="823118"/>
              <a:ext cx="10555288" cy="52117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ExtraShape1"/>
            <p:cNvCxnSpPr>
              <a:stCxn id="8" idx="6"/>
              <a:endCxn id="20" idx="2"/>
            </p:cNvCxnSpPr>
            <p:nvPr/>
          </p:nvCxnSpPr>
          <p:spPr>
            <a:xfrm>
              <a:off x="2085593" y="4306930"/>
              <a:ext cx="8020814" cy="0"/>
            </a:xfrm>
            <a:prstGeom prst="line">
              <a:avLst/>
            </a:prstGeom>
            <a:ln w="2857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5" name="ExtraShape2"/>
            <p:cNvSpPr/>
            <p:nvPr/>
          </p:nvSpPr>
          <p:spPr>
            <a:xfrm>
              <a:off x="3271430" y="4247248"/>
              <a:ext cx="119365" cy="119365"/>
            </a:xfrm>
            <a:prstGeom prst="ellipse">
              <a:avLst/>
            </a:prstGeom>
            <a:solidFill>
              <a:schemeClr val="bg1">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25000" lnSpcReduction="20000"/>
            </a:bodyPr>
            <a:lstStyle/>
            <a:p>
              <a:pPr algn="ctr"/>
              <a:endParaRPr lang="en-US"/>
            </a:p>
          </p:txBody>
        </p:sp>
        <p:sp>
          <p:nvSpPr>
            <p:cNvPr id="6" name="ExtraShape3"/>
            <p:cNvSpPr/>
            <p:nvPr/>
          </p:nvSpPr>
          <p:spPr>
            <a:xfrm>
              <a:off x="6036318" y="4247248"/>
              <a:ext cx="119365" cy="119365"/>
            </a:xfrm>
            <a:prstGeom prst="ellipse">
              <a:avLst/>
            </a:prstGeom>
            <a:solidFill>
              <a:schemeClr val="bg1">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25000" lnSpcReduction="20000"/>
            </a:bodyPr>
            <a:lstStyle/>
            <a:p>
              <a:pPr algn="ctr"/>
              <a:endParaRPr lang="en-US"/>
            </a:p>
          </p:txBody>
        </p:sp>
        <p:sp>
          <p:nvSpPr>
            <p:cNvPr id="7" name="ExtraShape4"/>
            <p:cNvSpPr/>
            <p:nvPr/>
          </p:nvSpPr>
          <p:spPr>
            <a:xfrm>
              <a:off x="8801206" y="4247248"/>
              <a:ext cx="119365" cy="119365"/>
            </a:xfrm>
            <a:prstGeom prst="ellipse">
              <a:avLst/>
            </a:prstGeom>
            <a:solidFill>
              <a:schemeClr val="bg1">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25000" lnSpcReduction="20000"/>
            </a:bodyPr>
            <a:lstStyle/>
            <a:p>
              <a:pPr algn="ctr"/>
              <a:endParaRPr lang="en-US"/>
            </a:p>
          </p:txBody>
        </p:sp>
        <p:sp>
          <p:nvSpPr>
            <p:cNvPr id="8" name="ValueBack1"/>
            <p:cNvSpPr/>
            <p:nvPr/>
          </p:nvSpPr>
          <p:spPr>
            <a:xfrm>
              <a:off x="1811745" y="4170006"/>
              <a:ext cx="273848" cy="273848"/>
            </a:xfrm>
            <a:prstGeom prst="ellipse">
              <a:avLst/>
            </a:prstGeom>
            <a:solidFill>
              <a:srgbClr val="AB85AE"/>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40000" lnSpcReduction="20000"/>
            </a:bodyPr>
            <a:lstStyle/>
            <a:p>
              <a:pPr algn="ctr"/>
              <a:endParaRPr lang="en-US">
                <a:latin typeface="Impact" panose="020B0806030902050204" pitchFamily="34" charset="0"/>
              </a:endParaRPr>
            </a:p>
          </p:txBody>
        </p:sp>
        <p:sp>
          <p:nvSpPr>
            <p:cNvPr id="9" name="SorbShape1"/>
            <p:cNvSpPr/>
            <p:nvPr/>
          </p:nvSpPr>
          <p:spPr bwMode="auto">
            <a:xfrm>
              <a:off x="1353357" y="2538369"/>
              <a:ext cx="1190625" cy="576262"/>
            </a:xfrm>
            <a:custGeom>
              <a:avLst/>
              <a:gdLst>
                <a:gd name="T0" fmla="*/ 406 w 434"/>
                <a:gd name="T1" fmla="*/ 0 h 209"/>
                <a:gd name="T2" fmla="*/ 28 w 434"/>
                <a:gd name="T3" fmla="*/ 0 h 209"/>
                <a:gd name="T4" fmla="*/ 0 w 434"/>
                <a:gd name="T5" fmla="*/ 22 h 209"/>
                <a:gd name="T6" fmla="*/ 0 w 434"/>
                <a:gd name="T7" fmla="*/ 148 h 209"/>
                <a:gd name="T8" fmla="*/ 28 w 434"/>
                <a:gd name="T9" fmla="*/ 170 h 209"/>
                <a:gd name="T10" fmla="*/ 170 w 434"/>
                <a:gd name="T11" fmla="*/ 170 h 209"/>
                <a:gd name="T12" fmla="*/ 217 w 434"/>
                <a:gd name="T13" fmla="*/ 209 h 209"/>
                <a:gd name="T14" fmla="*/ 264 w 434"/>
                <a:gd name="T15" fmla="*/ 170 h 209"/>
                <a:gd name="T16" fmla="*/ 406 w 434"/>
                <a:gd name="T17" fmla="*/ 170 h 209"/>
                <a:gd name="T18" fmla="*/ 434 w 434"/>
                <a:gd name="T19" fmla="*/ 148 h 209"/>
                <a:gd name="T20" fmla="*/ 434 w 434"/>
                <a:gd name="T21" fmla="*/ 22 h 209"/>
                <a:gd name="T22" fmla="*/ 406 w 434"/>
                <a:gd name="T23" fmla="*/ 0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4" h="209">
                  <a:moveTo>
                    <a:pt x="406" y="0"/>
                  </a:moveTo>
                  <a:cubicBezTo>
                    <a:pt x="28" y="0"/>
                    <a:pt x="28" y="0"/>
                    <a:pt x="28" y="0"/>
                  </a:cubicBezTo>
                  <a:cubicBezTo>
                    <a:pt x="13" y="0"/>
                    <a:pt x="0" y="10"/>
                    <a:pt x="0" y="22"/>
                  </a:cubicBezTo>
                  <a:cubicBezTo>
                    <a:pt x="0" y="148"/>
                    <a:pt x="0" y="148"/>
                    <a:pt x="0" y="148"/>
                  </a:cubicBezTo>
                  <a:cubicBezTo>
                    <a:pt x="0" y="160"/>
                    <a:pt x="13" y="170"/>
                    <a:pt x="28" y="170"/>
                  </a:cubicBezTo>
                  <a:cubicBezTo>
                    <a:pt x="170" y="170"/>
                    <a:pt x="170" y="170"/>
                    <a:pt x="170" y="170"/>
                  </a:cubicBezTo>
                  <a:cubicBezTo>
                    <a:pt x="217" y="209"/>
                    <a:pt x="217" y="209"/>
                    <a:pt x="217" y="209"/>
                  </a:cubicBezTo>
                  <a:cubicBezTo>
                    <a:pt x="264" y="170"/>
                    <a:pt x="264" y="170"/>
                    <a:pt x="264" y="170"/>
                  </a:cubicBezTo>
                  <a:cubicBezTo>
                    <a:pt x="406" y="170"/>
                    <a:pt x="406" y="170"/>
                    <a:pt x="406" y="170"/>
                  </a:cubicBezTo>
                  <a:cubicBezTo>
                    <a:pt x="422" y="170"/>
                    <a:pt x="434" y="160"/>
                    <a:pt x="434" y="148"/>
                  </a:cubicBezTo>
                  <a:cubicBezTo>
                    <a:pt x="434" y="22"/>
                    <a:pt x="434" y="22"/>
                    <a:pt x="434" y="22"/>
                  </a:cubicBezTo>
                  <a:cubicBezTo>
                    <a:pt x="434" y="10"/>
                    <a:pt x="422" y="0"/>
                    <a:pt x="406" y="0"/>
                  </a:cubicBezTo>
                  <a:close/>
                </a:path>
              </a:pathLst>
            </a:custGeom>
            <a:gradFill>
              <a:gsLst>
                <a:gs pos="0">
                  <a:srgbClr val="E7C9D6"/>
                </a:gs>
                <a:gs pos="100000">
                  <a:srgbClr val="865D97"/>
                </a:gs>
              </a:gsLst>
              <a:lin scaled="1"/>
            </a:gradFill>
            <a:ln>
              <a:noFill/>
            </a:ln>
          </p:spPr>
          <p:txBody>
            <a:bodyPr vert="horz" wrap="square" lIns="91440" tIns="45720" rIns="91440" bIns="45720" numCol="1" anchor="t" anchorCtr="0" compatLnSpc="1">
              <a:normAutofit/>
            </a:bodyPr>
            <a:lstStyle/>
            <a:p>
              <a:pPr algn="ctr">
                <a:lnSpc>
                  <a:spcPct val="130000"/>
                </a:lnSpc>
              </a:pPr>
              <a:endParaRPr lang="en-US" dirty="0">
                <a:solidFill>
                  <a:schemeClr val="bg1"/>
                </a:solidFill>
                <a:latin typeface="Impact" panose="020B0806030902050204" pitchFamily="34" charset="0"/>
              </a:endParaRPr>
            </a:p>
          </p:txBody>
        </p:sp>
        <p:cxnSp>
          <p:nvCxnSpPr>
            <p:cNvPr id="10" name="RelativeShape1"/>
            <p:cNvCxnSpPr/>
            <p:nvPr/>
          </p:nvCxnSpPr>
          <p:spPr>
            <a:xfrm flipV="1">
              <a:off x="1948669" y="1974824"/>
              <a:ext cx="0" cy="2195183"/>
            </a:xfrm>
            <a:prstGeom prst="line">
              <a:avLst/>
            </a:prstGeom>
            <a:ln w="3175" cap="rnd">
              <a:noFill/>
              <a:prstDash val="dash"/>
              <a:round/>
            </a:ln>
          </p:spPr>
          <p:style>
            <a:lnRef idx="1">
              <a:schemeClr val="accent1"/>
            </a:lnRef>
            <a:fillRef idx="0">
              <a:schemeClr val="accent1"/>
            </a:fillRef>
            <a:effectRef idx="0">
              <a:schemeClr val="accent1"/>
            </a:effectRef>
            <a:fontRef idx="minor">
              <a:schemeClr val="tx1"/>
            </a:fontRef>
          </p:style>
        </p:cxnSp>
        <p:cxnSp>
          <p:nvCxnSpPr>
            <p:cNvPr id="11" name="ValueShape1"/>
            <p:cNvCxnSpPr/>
            <p:nvPr/>
          </p:nvCxnSpPr>
          <p:spPr>
            <a:xfrm flipV="1">
              <a:off x="1948669" y="3114631"/>
              <a:ext cx="0" cy="1055376"/>
            </a:xfrm>
            <a:prstGeom prst="line">
              <a:avLst/>
            </a:prstGeom>
            <a:ln w="3175" cap="rnd">
              <a:solidFill>
                <a:schemeClr val="bg1">
                  <a:lumMod val="75000"/>
                </a:schemeClr>
              </a:solidFill>
              <a:prstDash val="dash"/>
              <a:round/>
            </a:ln>
          </p:spPr>
          <p:style>
            <a:lnRef idx="1">
              <a:schemeClr val="accent1"/>
            </a:lnRef>
            <a:fillRef idx="0">
              <a:schemeClr val="accent1"/>
            </a:fillRef>
            <a:effectRef idx="0">
              <a:schemeClr val="accent1"/>
            </a:effectRef>
            <a:fontRef idx="minor">
              <a:schemeClr val="tx1"/>
            </a:fontRef>
          </p:style>
        </p:cxnSp>
        <p:sp>
          <p:nvSpPr>
            <p:cNvPr id="12" name="SorbShape2"/>
            <p:cNvSpPr/>
            <p:nvPr/>
          </p:nvSpPr>
          <p:spPr bwMode="auto">
            <a:xfrm>
              <a:off x="4118247" y="2116218"/>
              <a:ext cx="1190625" cy="576262"/>
            </a:xfrm>
            <a:custGeom>
              <a:avLst/>
              <a:gdLst>
                <a:gd name="T0" fmla="*/ 406 w 434"/>
                <a:gd name="T1" fmla="*/ 0 h 209"/>
                <a:gd name="T2" fmla="*/ 28 w 434"/>
                <a:gd name="T3" fmla="*/ 0 h 209"/>
                <a:gd name="T4" fmla="*/ 0 w 434"/>
                <a:gd name="T5" fmla="*/ 22 h 209"/>
                <a:gd name="T6" fmla="*/ 0 w 434"/>
                <a:gd name="T7" fmla="*/ 148 h 209"/>
                <a:gd name="T8" fmla="*/ 28 w 434"/>
                <a:gd name="T9" fmla="*/ 170 h 209"/>
                <a:gd name="T10" fmla="*/ 170 w 434"/>
                <a:gd name="T11" fmla="*/ 170 h 209"/>
                <a:gd name="T12" fmla="*/ 217 w 434"/>
                <a:gd name="T13" fmla="*/ 209 h 209"/>
                <a:gd name="T14" fmla="*/ 264 w 434"/>
                <a:gd name="T15" fmla="*/ 170 h 209"/>
                <a:gd name="T16" fmla="*/ 406 w 434"/>
                <a:gd name="T17" fmla="*/ 170 h 209"/>
                <a:gd name="T18" fmla="*/ 434 w 434"/>
                <a:gd name="T19" fmla="*/ 148 h 209"/>
                <a:gd name="T20" fmla="*/ 434 w 434"/>
                <a:gd name="T21" fmla="*/ 22 h 209"/>
                <a:gd name="T22" fmla="*/ 406 w 434"/>
                <a:gd name="T23" fmla="*/ 0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4" h="209">
                  <a:moveTo>
                    <a:pt x="406" y="0"/>
                  </a:moveTo>
                  <a:cubicBezTo>
                    <a:pt x="28" y="0"/>
                    <a:pt x="28" y="0"/>
                    <a:pt x="28" y="0"/>
                  </a:cubicBezTo>
                  <a:cubicBezTo>
                    <a:pt x="13" y="0"/>
                    <a:pt x="0" y="10"/>
                    <a:pt x="0" y="22"/>
                  </a:cubicBezTo>
                  <a:cubicBezTo>
                    <a:pt x="0" y="148"/>
                    <a:pt x="0" y="148"/>
                    <a:pt x="0" y="148"/>
                  </a:cubicBezTo>
                  <a:cubicBezTo>
                    <a:pt x="0" y="160"/>
                    <a:pt x="13" y="170"/>
                    <a:pt x="28" y="170"/>
                  </a:cubicBezTo>
                  <a:cubicBezTo>
                    <a:pt x="170" y="170"/>
                    <a:pt x="170" y="170"/>
                    <a:pt x="170" y="170"/>
                  </a:cubicBezTo>
                  <a:cubicBezTo>
                    <a:pt x="217" y="209"/>
                    <a:pt x="217" y="209"/>
                    <a:pt x="217" y="209"/>
                  </a:cubicBezTo>
                  <a:cubicBezTo>
                    <a:pt x="264" y="170"/>
                    <a:pt x="264" y="170"/>
                    <a:pt x="264" y="170"/>
                  </a:cubicBezTo>
                  <a:cubicBezTo>
                    <a:pt x="406" y="170"/>
                    <a:pt x="406" y="170"/>
                    <a:pt x="406" y="170"/>
                  </a:cubicBezTo>
                  <a:cubicBezTo>
                    <a:pt x="422" y="170"/>
                    <a:pt x="434" y="160"/>
                    <a:pt x="434" y="148"/>
                  </a:cubicBezTo>
                  <a:cubicBezTo>
                    <a:pt x="434" y="22"/>
                    <a:pt x="434" y="22"/>
                    <a:pt x="434" y="22"/>
                  </a:cubicBezTo>
                  <a:cubicBezTo>
                    <a:pt x="434" y="10"/>
                    <a:pt x="422" y="0"/>
                    <a:pt x="406" y="0"/>
                  </a:cubicBezTo>
                  <a:close/>
                </a:path>
              </a:pathLst>
            </a:custGeom>
            <a:gradFill>
              <a:gsLst>
                <a:gs pos="0">
                  <a:srgbClr val="E7C9D6"/>
                </a:gs>
                <a:gs pos="100000">
                  <a:srgbClr val="865D97"/>
                </a:gs>
              </a:gsLst>
              <a:lin scaled="1"/>
            </a:gradFill>
            <a:ln>
              <a:noFill/>
            </a:ln>
          </p:spPr>
          <p:txBody>
            <a:bodyPr vert="horz" wrap="square" lIns="91440" tIns="45720" rIns="91440" bIns="45720" numCol="1" anchor="t" anchorCtr="0" compatLnSpc="1">
              <a:normAutofit/>
            </a:bodyPr>
            <a:lstStyle/>
            <a:p>
              <a:pPr algn="ctr">
                <a:lnSpc>
                  <a:spcPct val="130000"/>
                </a:lnSpc>
              </a:pPr>
              <a:endParaRPr lang="en-US" altLang="zh-CN" dirty="0">
                <a:solidFill>
                  <a:schemeClr val="bg1"/>
                </a:solidFill>
                <a:latin typeface="Impact" panose="020B0806030902050204" pitchFamily="34" charset="0"/>
              </a:endParaRPr>
            </a:p>
          </p:txBody>
        </p:sp>
        <p:sp>
          <p:nvSpPr>
            <p:cNvPr id="13" name="ValueBack2"/>
            <p:cNvSpPr/>
            <p:nvPr/>
          </p:nvSpPr>
          <p:spPr>
            <a:xfrm>
              <a:off x="4576634" y="4170006"/>
              <a:ext cx="273848" cy="273848"/>
            </a:xfrm>
            <a:prstGeom prst="ellipse">
              <a:avLst/>
            </a:prstGeom>
            <a:solidFill>
              <a:srgbClr val="AB85AE"/>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40000" lnSpcReduction="20000"/>
            </a:bodyPr>
            <a:lstStyle/>
            <a:p>
              <a:pPr algn="ctr"/>
              <a:endParaRPr lang="en-US">
                <a:latin typeface="Impact" panose="020B0806030902050204" pitchFamily="34" charset="0"/>
              </a:endParaRPr>
            </a:p>
          </p:txBody>
        </p:sp>
        <p:cxnSp>
          <p:nvCxnSpPr>
            <p:cNvPr id="14" name="RelativeShape2"/>
            <p:cNvCxnSpPr/>
            <p:nvPr/>
          </p:nvCxnSpPr>
          <p:spPr>
            <a:xfrm flipH="1" flipV="1">
              <a:off x="4713559" y="1974824"/>
              <a:ext cx="1" cy="2195184"/>
            </a:xfrm>
            <a:prstGeom prst="line">
              <a:avLst/>
            </a:prstGeom>
            <a:ln w="3175" cap="rnd">
              <a:noFill/>
              <a:prstDash val="dash"/>
              <a:round/>
            </a:ln>
          </p:spPr>
          <p:style>
            <a:lnRef idx="1">
              <a:schemeClr val="accent1"/>
            </a:lnRef>
            <a:fillRef idx="0">
              <a:schemeClr val="accent1"/>
            </a:fillRef>
            <a:effectRef idx="0">
              <a:schemeClr val="accent1"/>
            </a:effectRef>
            <a:fontRef idx="minor">
              <a:schemeClr val="tx1"/>
            </a:fontRef>
          </p:style>
        </p:cxnSp>
        <p:cxnSp>
          <p:nvCxnSpPr>
            <p:cNvPr id="15" name="ValueShape2"/>
            <p:cNvCxnSpPr/>
            <p:nvPr/>
          </p:nvCxnSpPr>
          <p:spPr>
            <a:xfrm flipH="1" flipV="1">
              <a:off x="4713559" y="2692480"/>
              <a:ext cx="1" cy="1477528"/>
            </a:xfrm>
            <a:prstGeom prst="line">
              <a:avLst/>
            </a:prstGeom>
            <a:ln w="3175" cap="rnd">
              <a:solidFill>
                <a:schemeClr val="bg1">
                  <a:lumMod val="75000"/>
                </a:schemeClr>
              </a:solidFill>
              <a:prstDash val="dash"/>
              <a:round/>
            </a:ln>
          </p:spPr>
          <p:style>
            <a:lnRef idx="1">
              <a:schemeClr val="accent1"/>
            </a:lnRef>
            <a:fillRef idx="0">
              <a:schemeClr val="accent1"/>
            </a:fillRef>
            <a:effectRef idx="0">
              <a:schemeClr val="accent1"/>
            </a:effectRef>
            <a:fontRef idx="minor">
              <a:schemeClr val="tx1"/>
            </a:fontRef>
          </p:style>
        </p:cxnSp>
        <p:sp>
          <p:nvSpPr>
            <p:cNvPr id="16" name="ValueBack3"/>
            <p:cNvSpPr/>
            <p:nvPr/>
          </p:nvSpPr>
          <p:spPr>
            <a:xfrm>
              <a:off x="7341523" y="4170006"/>
              <a:ext cx="273848" cy="273848"/>
            </a:xfrm>
            <a:prstGeom prst="ellipse">
              <a:avLst/>
            </a:prstGeom>
            <a:solidFill>
              <a:schemeClr val="accent3">
                <a:lumMod val="10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40000" lnSpcReduction="20000"/>
            </a:bodyPr>
            <a:lstStyle/>
            <a:p>
              <a:pPr algn="ctr"/>
              <a:endParaRPr lang="en-US">
                <a:latin typeface="Impact" panose="020B0806030902050204" pitchFamily="34" charset="0"/>
              </a:endParaRPr>
            </a:p>
          </p:txBody>
        </p:sp>
        <p:sp>
          <p:nvSpPr>
            <p:cNvPr id="17" name="SorbShape3"/>
            <p:cNvSpPr/>
            <p:nvPr/>
          </p:nvSpPr>
          <p:spPr bwMode="auto">
            <a:xfrm>
              <a:off x="6883136" y="2311636"/>
              <a:ext cx="1190625" cy="576262"/>
            </a:xfrm>
            <a:custGeom>
              <a:avLst/>
              <a:gdLst>
                <a:gd name="T0" fmla="*/ 406 w 434"/>
                <a:gd name="T1" fmla="*/ 0 h 209"/>
                <a:gd name="T2" fmla="*/ 28 w 434"/>
                <a:gd name="T3" fmla="*/ 0 h 209"/>
                <a:gd name="T4" fmla="*/ 0 w 434"/>
                <a:gd name="T5" fmla="*/ 22 h 209"/>
                <a:gd name="T6" fmla="*/ 0 w 434"/>
                <a:gd name="T7" fmla="*/ 148 h 209"/>
                <a:gd name="T8" fmla="*/ 28 w 434"/>
                <a:gd name="T9" fmla="*/ 170 h 209"/>
                <a:gd name="T10" fmla="*/ 170 w 434"/>
                <a:gd name="T11" fmla="*/ 170 h 209"/>
                <a:gd name="T12" fmla="*/ 217 w 434"/>
                <a:gd name="T13" fmla="*/ 209 h 209"/>
                <a:gd name="T14" fmla="*/ 264 w 434"/>
                <a:gd name="T15" fmla="*/ 170 h 209"/>
                <a:gd name="T16" fmla="*/ 406 w 434"/>
                <a:gd name="T17" fmla="*/ 170 h 209"/>
                <a:gd name="T18" fmla="*/ 434 w 434"/>
                <a:gd name="T19" fmla="*/ 148 h 209"/>
                <a:gd name="T20" fmla="*/ 434 w 434"/>
                <a:gd name="T21" fmla="*/ 22 h 209"/>
                <a:gd name="T22" fmla="*/ 406 w 434"/>
                <a:gd name="T23" fmla="*/ 0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4" h="209">
                  <a:moveTo>
                    <a:pt x="406" y="0"/>
                  </a:moveTo>
                  <a:cubicBezTo>
                    <a:pt x="28" y="0"/>
                    <a:pt x="28" y="0"/>
                    <a:pt x="28" y="0"/>
                  </a:cubicBezTo>
                  <a:cubicBezTo>
                    <a:pt x="13" y="0"/>
                    <a:pt x="0" y="10"/>
                    <a:pt x="0" y="22"/>
                  </a:cubicBezTo>
                  <a:cubicBezTo>
                    <a:pt x="0" y="148"/>
                    <a:pt x="0" y="148"/>
                    <a:pt x="0" y="148"/>
                  </a:cubicBezTo>
                  <a:cubicBezTo>
                    <a:pt x="0" y="160"/>
                    <a:pt x="13" y="170"/>
                    <a:pt x="28" y="170"/>
                  </a:cubicBezTo>
                  <a:cubicBezTo>
                    <a:pt x="170" y="170"/>
                    <a:pt x="170" y="170"/>
                    <a:pt x="170" y="170"/>
                  </a:cubicBezTo>
                  <a:cubicBezTo>
                    <a:pt x="217" y="209"/>
                    <a:pt x="217" y="209"/>
                    <a:pt x="217" y="209"/>
                  </a:cubicBezTo>
                  <a:cubicBezTo>
                    <a:pt x="264" y="170"/>
                    <a:pt x="264" y="170"/>
                    <a:pt x="264" y="170"/>
                  </a:cubicBezTo>
                  <a:cubicBezTo>
                    <a:pt x="406" y="170"/>
                    <a:pt x="406" y="170"/>
                    <a:pt x="406" y="170"/>
                  </a:cubicBezTo>
                  <a:cubicBezTo>
                    <a:pt x="422" y="170"/>
                    <a:pt x="434" y="160"/>
                    <a:pt x="434" y="148"/>
                  </a:cubicBezTo>
                  <a:cubicBezTo>
                    <a:pt x="434" y="22"/>
                    <a:pt x="434" y="22"/>
                    <a:pt x="434" y="22"/>
                  </a:cubicBezTo>
                  <a:cubicBezTo>
                    <a:pt x="434" y="10"/>
                    <a:pt x="422" y="0"/>
                    <a:pt x="406" y="0"/>
                  </a:cubicBezTo>
                  <a:close/>
                </a:path>
              </a:pathLst>
            </a:custGeom>
            <a:solidFill>
              <a:schemeClr val="accent3">
                <a:lumMod val="100000"/>
              </a:schemeClr>
            </a:solidFill>
            <a:ln>
              <a:noFill/>
            </a:ln>
          </p:spPr>
          <p:txBody>
            <a:bodyPr vert="horz" wrap="square" lIns="91440" tIns="45720" rIns="91440" bIns="45720" numCol="1" anchor="t" anchorCtr="0" compatLnSpc="1">
              <a:normAutofit/>
            </a:bodyPr>
            <a:lstStyle/>
            <a:p>
              <a:pPr algn="ctr">
                <a:lnSpc>
                  <a:spcPct val="130000"/>
                </a:lnSpc>
              </a:pPr>
              <a:endParaRPr lang="en-US" altLang="zh-CN" dirty="0">
                <a:solidFill>
                  <a:schemeClr val="bg1"/>
                </a:solidFill>
                <a:latin typeface="Impact" panose="020B0806030902050204" pitchFamily="34" charset="0"/>
              </a:endParaRPr>
            </a:p>
          </p:txBody>
        </p:sp>
        <p:cxnSp>
          <p:nvCxnSpPr>
            <p:cNvPr id="18" name="RelativeShape3"/>
            <p:cNvCxnSpPr/>
            <p:nvPr/>
          </p:nvCxnSpPr>
          <p:spPr>
            <a:xfrm>
              <a:off x="7478448" y="1974824"/>
              <a:ext cx="0" cy="2153086"/>
            </a:xfrm>
            <a:prstGeom prst="line">
              <a:avLst/>
            </a:prstGeom>
            <a:ln w="3175" cap="rnd">
              <a:noFill/>
              <a:prstDash val="dash"/>
              <a:round/>
            </a:ln>
          </p:spPr>
          <p:style>
            <a:lnRef idx="1">
              <a:schemeClr val="accent1"/>
            </a:lnRef>
            <a:fillRef idx="0">
              <a:schemeClr val="accent1"/>
            </a:fillRef>
            <a:effectRef idx="0">
              <a:schemeClr val="accent1"/>
            </a:effectRef>
            <a:fontRef idx="minor">
              <a:schemeClr val="tx1"/>
            </a:fontRef>
          </p:style>
        </p:cxnSp>
        <p:cxnSp>
          <p:nvCxnSpPr>
            <p:cNvPr id="19" name="ValueShape3"/>
            <p:cNvCxnSpPr/>
            <p:nvPr/>
          </p:nvCxnSpPr>
          <p:spPr>
            <a:xfrm>
              <a:off x="7478448" y="2887898"/>
              <a:ext cx="0" cy="1240012"/>
            </a:xfrm>
            <a:prstGeom prst="line">
              <a:avLst/>
            </a:prstGeom>
            <a:ln w="3175" cap="rnd">
              <a:solidFill>
                <a:schemeClr val="bg1">
                  <a:lumMod val="75000"/>
                </a:schemeClr>
              </a:solidFill>
              <a:prstDash val="dash"/>
              <a:round/>
            </a:ln>
          </p:spPr>
          <p:style>
            <a:lnRef idx="1">
              <a:schemeClr val="accent1"/>
            </a:lnRef>
            <a:fillRef idx="0">
              <a:schemeClr val="accent1"/>
            </a:fillRef>
            <a:effectRef idx="0">
              <a:schemeClr val="accent1"/>
            </a:effectRef>
            <a:fontRef idx="minor">
              <a:schemeClr val="tx1"/>
            </a:fontRef>
          </p:style>
        </p:cxnSp>
        <p:sp>
          <p:nvSpPr>
            <p:cNvPr id="20" name="ValueBack4"/>
            <p:cNvSpPr/>
            <p:nvPr/>
          </p:nvSpPr>
          <p:spPr>
            <a:xfrm>
              <a:off x="10106407" y="4170006"/>
              <a:ext cx="273848" cy="273848"/>
            </a:xfrm>
            <a:prstGeom prst="ellipse">
              <a:avLst/>
            </a:prstGeom>
            <a:solidFill>
              <a:schemeClr val="accent4">
                <a:lumMod val="10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40000" lnSpcReduction="20000"/>
            </a:bodyPr>
            <a:lstStyle/>
            <a:p>
              <a:pPr algn="ctr"/>
              <a:endParaRPr lang="en-US">
                <a:latin typeface="Impact" panose="020B0806030902050204" pitchFamily="34" charset="0"/>
              </a:endParaRPr>
            </a:p>
          </p:txBody>
        </p:sp>
        <p:sp>
          <p:nvSpPr>
            <p:cNvPr id="21" name="SorbShape4"/>
            <p:cNvSpPr/>
            <p:nvPr/>
          </p:nvSpPr>
          <p:spPr bwMode="auto">
            <a:xfrm>
              <a:off x="9648020" y="1905143"/>
              <a:ext cx="1190625" cy="576262"/>
            </a:xfrm>
            <a:custGeom>
              <a:avLst/>
              <a:gdLst>
                <a:gd name="T0" fmla="*/ 406 w 434"/>
                <a:gd name="T1" fmla="*/ 0 h 209"/>
                <a:gd name="T2" fmla="*/ 28 w 434"/>
                <a:gd name="T3" fmla="*/ 0 h 209"/>
                <a:gd name="T4" fmla="*/ 0 w 434"/>
                <a:gd name="T5" fmla="*/ 22 h 209"/>
                <a:gd name="T6" fmla="*/ 0 w 434"/>
                <a:gd name="T7" fmla="*/ 148 h 209"/>
                <a:gd name="T8" fmla="*/ 28 w 434"/>
                <a:gd name="T9" fmla="*/ 170 h 209"/>
                <a:gd name="T10" fmla="*/ 170 w 434"/>
                <a:gd name="T11" fmla="*/ 170 h 209"/>
                <a:gd name="T12" fmla="*/ 217 w 434"/>
                <a:gd name="T13" fmla="*/ 209 h 209"/>
                <a:gd name="T14" fmla="*/ 264 w 434"/>
                <a:gd name="T15" fmla="*/ 170 h 209"/>
                <a:gd name="T16" fmla="*/ 406 w 434"/>
                <a:gd name="T17" fmla="*/ 170 h 209"/>
                <a:gd name="T18" fmla="*/ 434 w 434"/>
                <a:gd name="T19" fmla="*/ 148 h 209"/>
                <a:gd name="T20" fmla="*/ 434 w 434"/>
                <a:gd name="T21" fmla="*/ 22 h 209"/>
                <a:gd name="T22" fmla="*/ 406 w 434"/>
                <a:gd name="T23" fmla="*/ 0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4" h="209">
                  <a:moveTo>
                    <a:pt x="406" y="0"/>
                  </a:moveTo>
                  <a:cubicBezTo>
                    <a:pt x="28" y="0"/>
                    <a:pt x="28" y="0"/>
                    <a:pt x="28" y="0"/>
                  </a:cubicBezTo>
                  <a:cubicBezTo>
                    <a:pt x="13" y="0"/>
                    <a:pt x="0" y="10"/>
                    <a:pt x="0" y="22"/>
                  </a:cubicBezTo>
                  <a:cubicBezTo>
                    <a:pt x="0" y="148"/>
                    <a:pt x="0" y="148"/>
                    <a:pt x="0" y="148"/>
                  </a:cubicBezTo>
                  <a:cubicBezTo>
                    <a:pt x="0" y="160"/>
                    <a:pt x="13" y="170"/>
                    <a:pt x="28" y="170"/>
                  </a:cubicBezTo>
                  <a:cubicBezTo>
                    <a:pt x="170" y="170"/>
                    <a:pt x="170" y="170"/>
                    <a:pt x="170" y="170"/>
                  </a:cubicBezTo>
                  <a:cubicBezTo>
                    <a:pt x="217" y="209"/>
                    <a:pt x="217" y="209"/>
                    <a:pt x="217" y="209"/>
                  </a:cubicBezTo>
                  <a:cubicBezTo>
                    <a:pt x="264" y="170"/>
                    <a:pt x="264" y="170"/>
                    <a:pt x="264" y="170"/>
                  </a:cubicBezTo>
                  <a:cubicBezTo>
                    <a:pt x="406" y="170"/>
                    <a:pt x="406" y="170"/>
                    <a:pt x="406" y="170"/>
                  </a:cubicBezTo>
                  <a:cubicBezTo>
                    <a:pt x="422" y="170"/>
                    <a:pt x="434" y="160"/>
                    <a:pt x="434" y="148"/>
                  </a:cubicBezTo>
                  <a:cubicBezTo>
                    <a:pt x="434" y="22"/>
                    <a:pt x="434" y="22"/>
                    <a:pt x="434" y="22"/>
                  </a:cubicBezTo>
                  <a:cubicBezTo>
                    <a:pt x="434" y="10"/>
                    <a:pt x="422" y="0"/>
                    <a:pt x="406" y="0"/>
                  </a:cubicBezTo>
                  <a:close/>
                </a:path>
              </a:pathLst>
            </a:custGeom>
            <a:solidFill>
              <a:schemeClr val="accent4">
                <a:lumMod val="100000"/>
              </a:schemeClr>
            </a:solidFill>
            <a:ln>
              <a:noFill/>
            </a:ln>
          </p:spPr>
          <p:txBody>
            <a:bodyPr vert="horz" wrap="square" lIns="91440" tIns="45720" rIns="91440" bIns="45720" numCol="1" anchor="t" anchorCtr="0" compatLnSpc="1">
              <a:normAutofit/>
            </a:bodyPr>
            <a:lstStyle/>
            <a:p>
              <a:pPr algn="ctr">
                <a:lnSpc>
                  <a:spcPct val="130000"/>
                </a:lnSpc>
              </a:pPr>
              <a:endParaRPr lang="en-US" altLang="zh-CN" dirty="0">
                <a:solidFill>
                  <a:schemeClr val="bg1"/>
                </a:solidFill>
                <a:latin typeface="Impact" panose="020B0806030902050204" pitchFamily="34" charset="0"/>
              </a:endParaRPr>
            </a:p>
          </p:txBody>
        </p:sp>
        <p:cxnSp>
          <p:nvCxnSpPr>
            <p:cNvPr id="22" name="RelativeShape4"/>
            <p:cNvCxnSpPr/>
            <p:nvPr/>
          </p:nvCxnSpPr>
          <p:spPr>
            <a:xfrm>
              <a:off x="10243332" y="1974824"/>
              <a:ext cx="0" cy="2195182"/>
            </a:xfrm>
            <a:prstGeom prst="line">
              <a:avLst/>
            </a:prstGeom>
            <a:ln w="3175" cap="rnd">
              <a:noFill/>
              <a:prstDash val="dash"/>
              <a:round/>
            </a:ln>
          </p:spPr>
          <p:style>
            <a:lnRef idx="1">
              <a:schemeClr val="accent1"/>
            </a:lnRef>
            <a:fillRef idx="0">
              <a:schemeClr val="accent1"/>
            </a:fillRef>
            <a:effectRef idx="0">
              <a:schemeClr val="accent1"/>
            </a:effectRef>
            <a:fontRef idx="minor">
              <a:schemeClr val="tx1"/>
            </a:fontRef>
          </p:style>
        </p:cxnSp>
        <p:cxnSp>
          <p:nvCxnSpPr>
            <p:cNvPr id="23" name="ValueShape4"/>
            <p:cNvCxnSpPr/>
            <p:nvPr/>
          </p:nvCxnSpPr>
          <p:spPr>
            <a:xfrm flipH="1">
              <a:off x="10243332" y="2481405"/>
              <a:ext cx="0" cy="1688602"/>
            </a:xfrm>
            <a:prstGeom prst="line">
              <a:avLst/>
            </a:prstGeom>
            <a:ln w="3175" cap="rnd">
              <a:solidFill>
                <a:schemeClr val="bg1">
                  <a:lumMod val="75000"/>
                </a:schemeClr>
              </a:solidFill>
              <a:prstDash val="dash"/>
              <a:round/>
            </a:ln>
          </p:spPr>
          <p:style>
            <a:lnRef idx="1">
              <a:schemeClr val="accent1"/>
            </a:lnRef>
            <a:fillRef idx="0">
              <a:schemeClr val="accent1"/>
            </a:fillRef>
            <a:effectRef idx="0">
              <a:schemeClr val="accent1"/>
            </a:effectRef>
            <a:fontRef idx="minor">
              <a:schemeClr val="tx1"/>
            </a:fontRef>
          </p:style>
        </p:cxnSp>
        <p:sp>
          <p:nvSpPr>
            <p:cNvPr id="24" name="IconShape1"/>
            <p:cNvSpPr/>
            <p:nvPr/>
          </p:nvSpPr>
          <p:spPr bwMode="auto">
            <a:xfrm>
              <a:off x="1730211" y="2019760"/>
              <a:ext cx="436916" cy="432174"/>
            </a:xfrm>
            <a:custGeom>
              <a:avLst/>
              <a:gdLst>
                <a:gd name="connsiteX0" fmla="*/ 193693 w 606956"/>
                <a:gd name="connsiteY0" fmla="*/ 325823 h 600371"/>
                <a:gd name="connsiteX1" fmla="*/ 201035 w 606956"/>
                <a:gd name="connsiteY1" fmla="*/ 326490 h 600371"/>
                <a:gd name="connsiteX2" fmla="*/ 303502 w 606956"/>
                <a:gd name="connsiteY2" fmla="*/ 361267 h 600371"/>
                <a:gd name="connsiteX3" fmla="*/ 405969 w 606956"/>
                <a:gd name="connsiteY3" fmla="*/ 326490 h 600371"/>
                <a:gd name="connsiteX4" fmla="*/ 413200 w 606956"/>
                <a:gd name="connsiteY4" fmla="*/ 325823 h 600371"/>
                <a:gd name="connsiteX5" fmla="*/ 519784 w 606956"/>
                <a:gd name="connsiteY5" fmla="*/ 381266 h 600371"/>
                <a:gd name="connsiteX6" fmla="*/ 535359 w 606956"/>
                <a:gd name="connsiteY6" fmla="*/ 397710 h 600371"/>
                <a:gd name="connsiteX7" fmla="*/ 604004 w 606956"/>
                <a:gd name="connsiteY7" fmla="*/ 552150 h 600371"/>
                <a:gd name="connsiteX8" fmla="*/ 601445 w 606956"/>
                <a:gd name="connsiteY8" fmla="*/ 584816 h 600371"/>
                <a:gd name="connsiteX9" fmla="*/ 572630 w 606956"/>
                <a:gd name="connsiteY9" fmla="*/ 600371 h 600371"/>
                <a:gd name="connsiteX10" fmla="*/ 34374 w 606956"/>
                <a:gd name="connsiteY10" fmla="*/ 600371 h 600371"/>
                <a:gd name="connsiteX11" fmla="*/ 5559 w 606956"/>
                <a:gd name="connsiteY11" fmla="*/ 584816 h 600371"/>
                <a:gd name="connsiteX12" fmla="*/ 3000 w 606956"/>
                <a:gd name="connsiteY12" fmla="*/ 552150 h 600371"/>
                <a:gd name="connsiteX13" fmla="*/ 71645 w 606956"/>
                <a:gd name="connsiteY13" fmla="*/ 397710 h 600371"/>
                <a:gd name="connsiteX14" fmla="*/ 87109 w 606956"/>
                <a:gd name="connsiteY14" fmla="*/ 381266 h 600371"/>
                <a:gd name="connsiteX15" fmla="*/ 303482 w 606956"/>
                <a:gd name="connsiteY15" fmla="*/ 0 h 600371"/>
                <a:gd name="connsiteX16" fmla="*/ 439532 w 606956"/>
                <a:gd name="connsiteY16" fmla="*/ 158964 h 600371"/>
                <a:gd name="connsiteX17" fmla="*/ 303482 w 606956"/>
                <a:gd name="connsiteY17" fmla="*/ 318039 h 600371"/>
                <a:gd name="connsiteX18" fmla="*/ 167432 w 606956"/>
                <a:gd name="connsiteY18" fmla="*/ 158964 h 600371"/>
                <a:gd name="connsiteX19" fmla="*/ 303482 w 606956"/>
                <a:gd name="connsiteY19" fmla="*/ 0 h 600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6956" h="600371">
                  <a:moveTo>
                    <a:pt x="193693" y="325823"/>
                  </a:moveTo>
                  <a:cubicBezTo>
                    <a:pt x="196029" y="324601"/>
                    <a:pt x="198922" y="324823"/>
                    <a:pt x="201035" y="326490"/>
                  </a:cubicBezTo>
                  <a:cubicBezTo>
                    <a:pt x="231186" y="349156"/>
                    <a:pt x="266565" y="361267"/>
                    <a:pt x="303502" y="361267"/>
                  </a:cubicBezTo>
                  <a:cubicBezTo>
                    <a:pt x="340328" y="361267"/>
                    <a:pt x="375818" y="349156"/>
                    <a:pt x="405969" y="326490"/>
                  </a:cubicBezTo>
                  <a:cubicBezTo>
                    <a:pt x="408083" y="324823"/>
                    <a:pt x="410864" y="324601"/>
                    <a:pt x="413200" y="325823"/>
                  </a:cubicBezTo>
                  <a:lnTo>
                    <a:pt x="519784" y="381266"/>
                  </a:lnTo>
                  <a:cubicBezTo>
                    <a:pt x="526681" y="384822"/>
                    <a:pt x="532244" y="390599"/>
                    <a:pt x="535359" y="397710"/>
                  </a:cubicBezTo>
                  <a:lnTo>
                    <a:pt x="604004" y="552150"/>
                  </a:lnTo>
                  <a:cubicBezTo>
                    <a:pt x="608677" y="562817"/>
                    <a:pt x="607787" y="575039"/>
                    <a:pt x="601445" y="584816"/>
                  </a:cubicBezTo>
                  <a:cubicBezTo>
                    <a:pt x="594992" y="594483"/>
                    <a:pt x="584312" y="600371"/>
                    <a:pt x="572630" y="600371"/>
                  </a:cubicBezTo>
                  <a:lnTo>
                    <a:pt x="34374" y="600371"/>
                  </a:lnTo>
                  <a:cubicBezTo>
                    <a:pt x="22692" y="600371"/>
                    <a:pt x="11900" y="594594"/>
                    <a:pt x="5559" y="584816"/>
                  </a:cubicBezTo>
                  <a:cubicBezTo>
                    <a:pt x="-783" y="575039"/>
                    <a:pt x="-1784" y="562817"/>
                    <a:pt x="3000" y="552150"/>
                  </a:cubicBezTo>
                  <a:lnTo>
                    <a:pt x="71645" y="397710"/>
                  </a:lnTo>
                  <a:cubicBezTo>
                    <a:pt x="74760" y="390599"/>
                    <a:pt x="80323" y="384822"/>
                    <a:pt x="87109" y="381266"/>
                  </a:cubicBezTo>
                  <a:close/>
                  <a:moveTo>
                    <a:pt x="303482" y="0"/>
                  </a:moveTo>
                  <a:cubicBezTo>
                    <a:pt x="378571" y="0"/>
                    <a:pt x="439532" y="37214"/>
                    <a:pt x="439532" y="158964"/>
                  </a:cubicBezTo>
                  <a:cubicBezTo>
                    <a:pt x="439532" y="246833"/>
                    <a:pt x="378571" y="318039"/>
                    <a:pt x="303482" y="318039"/>
                  </a:cubicBezTo>
                  <a:cubicBezTo>
                    <a:pt x="228282" y="318039"/>
                    <a:pt x="167432" y="246833"/>
                    <a:pt x="167432" y="158964"/>
                  </a:cubicBezTo>
                  <a:cubicBezTo>
                    <a:pt x="167432" y="37214"/>
                    <a:pt x="228282" y="0"/>
                    <a:pt x="303482" y="0"/>
                  </a:cubicBezTo>
                  <a:close/>
                </a:path>
              </a:pathLst>
            </a:custGeom>
            <a:solidFill>
              <a:srgbClr val="AB85AE"/>
            </a:solidFill>
            <a:ln>
              <a:noFill/>
            </a:ln>
          </p:spPr>
          <p:txBody>
            <a:bodyPr/>
            <a:lstStyle/>
            <a:p>
              <a:endParaRPr lang="zh-CN" altLang="en-US"/>
            </a:p>
          </p:txBody>
        </p:sp>
        <p:sp>
          <p:nvSpPr>
            <p:cNvPr id="25" name="IconShape2"/>
            <p:cNvSpPr/>
            <p:nvPr/>
          </p:nvSpPr>
          <p:spPr bwMode="auto">
            <a:xfrm>
              <a:off x="4528345" y="1591919"/>
              <a:ext cx="370429" cy="436916"/>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15557" h="608092">
                  <a:moveTo>
                    <a:pt x="374499" y="449358"/>
                  </a:moveTo>
                  <a:cubicBezTo>
                    <a:pt x="363572" y="449358"/>
                    <a:pt x="354632" y="458287"/>
                    <a:pt x="354632" y="469200"/>
                  </a:cubicBezTo>
                  <a:lnTo>
                    <a:pt x="354632" y="498962"/>
                  </a:lnTo>
                  <a:lnTo>
                    <a:pt x="324831" y="498962"/>
                  </a:lnTo>
                  <a:cubicBezTo>
                    <a:pt x="313904" y="498962"/>
                    <a:pt x="304963" y="507891"/>
                    <a:pt x="304963" y="518804"/>
                  </a:cubicBezTo>
                  <a:cubicBezTo>
                    <a:pt x="304963" y="529717"/>
                    <a:pt x="313904" y="538646"/>
                    <a:pt x="324831" y="538646"/>
                  </a:cubicBezTo>
                  <a:lnTo>
                    <a:pt x="354632" y="538646"/>
                  </a:lnTo>
                  <a:lnTo>
                    <a:pt x="354632" y="568409"/>
                  </a:lnTo>
                  <a:cubicBezTo>
                    <a:pt x="354632" y="579322"/>
                    <a:pt x="363572" y="588250"/>
                    <a:pt x="374499" y="588250"/>
                  </a:cubicBezTo>
                  <a:cubicBezTo>
                    <a:pt x="385426" y="588250"/>
                    <a:pt x="393373" y="579322"/>
                    <a:pt x="393373" y="568409"/>
                  </a:cubicBezTo>
                  <a:lnTo>
                    <a:pt x="393373" y="538646"/>
                  </a:lnTo>
                  <a:lnTo>
                    <a:pt x="424167" y="538646"/>
                  </a:lnTo>
                  <a:cubicBezTo>
                    <a:pt x="435094" y="538646"/>
                    <a:pt x="444035" y="529717"/>
                    <a:pt x="444035" y="518804"/>
                  </a:cubicBezTo>
                  <a:cubicBezTo>
                    <a:pt x="444035" y="507891"/>
                    <a:pt x="435094" y="498962"/>
                    <a:pt x="424167" y="498962"/>
                  </a:cubicBezTo>
                  <a:lnTo>
                    <a:pt x="393373" y="498962"/>
                  </a:lnTo>
                  <a:lnTo>
                    <a:pt x="393373" y="469200"/>
                  </a:lnTo>
                  <a:cubicBezTo>
                    <a:pt x="393373" y="458287"/>
                    <a:pt x="385426" y="449358"/>
                    <a:pt x="374499" y="449358"/>
                  </a:cubicBezTo>
                  <a:close/>
                  <a:moveTo>
                    <a:pt x="183798" y="265821"/>
                  </a:moveTo>
                  <a:lnTo>
                    <a:pt x="331760" y="265821"/>
                  </a:lnTo>
                  <a:lnTo>
                    <a:pt x="327788" y="310468"/>
                  </a:lnTo>
                  <a:lnTo>
                    <a:pt x="285087" y="319398"/>
                  </a:lnTo>
                  <a:cubicBezTo>
                    <a:pt x="279129" y="320390"/>
                    <a:pt x="274164" y="324358"/>
                    <a:pt x="271185" y="329319"/>
                  </a:cubicBezTo>
                  <a:cubicBezTo>
                    <a:pt x="268206" y="334280"/>
                    <a:pt x="268206" y="340233"/>
                    <a:pt x="270192" y="345194"/>
                  </a:cubicBezTo>
                  <a:lnTo>
                    <a:pt x="283101" y="384880"/>
                  </a:lnTo>
                  <a:lnTo>
                    <a:pt x="257282" y="434488"/>
                  </a:lnTo>
                  <a:lnTo>
                    <a:pt x="232457" y="384880"/>
                  </a:lnTo>
                  <a:lnTo>
                    <a:pt x="245366" y="345194"/>
                  </a:lnTo>
                  <a:cubicBezTo>
                    <a:pt x="247352" y="340233"/>
                    <a:pt x="247352" y="334280"/>
                    <a:pt x="244373" y="329319"/>
                  </a:cubicBezTo>
                  <a:cubicBezTo>
                    <a:pt x="241394" y="324358"/>
                    <a:pt x="236429" y="320390"/>
                    <a:pt x="230471" y="319398"/>
                  </a:cubicBezTo>
                  <a:lnTo>
                    <a:pt x="186777" y="310468"/>
                  </a:lnTo>
                  <a:close/>
                  <a:moveTo>
                    <a:pt x="143045" y="265821"/>
                  </a:moveTo>
                  <a:lnTo>
                    <a:pt x="144038" y="265821"/>
                  </a:lnTo>
                  <a:lnTo>
                    <a:pt x="149005" y="328323"/>
                  </a:lnTo>
                  <a:cubicBezTo>
                    <a:pt x="149998" y="337252"/>
                    <a:pt x="155958" y="344196"/>
                    <a:pt x="164899" y="346180"/>
                  </a:cubicBezTo>
                  <a:lnTo>
                    <a:pt x="200660" y="354117"/>
                  </a:lnTo>
                  <a:lnTo>
                    <a:pt x="191720" y="379911"/>
                  </a:lnTo>
                  <a:cubicBezTo>
                    <a:pt x="190726" y="384872"/>
                    <a:pt x="190726" y="390824"/>
                    <a:pt x="193706" y="395785"/>
                  </a:cubicBezTo>
                  <a:cubicBezTo>
                    <a:pt x="193706" y="395785"/>
                    <a:pt x="228474" y="464239"/>
                    <a:pt x="240395" y="487057"/>
                  </a:cubicBezTo>
                  <a:cubicBezTo>
                    <a:pt x="240395" y="487057"/>
                    <a:pt x="244368" y="495986"/>
                    <a:pt x="258275" y="495986"/>
                  </a:cubicBezTo>
                  <a:cubicBezTo>
                    <a:pt x="269202" y="495986"/>
                    <a:pt x="275162" y="487057"/>
                    <a:pt x="275162" y="487057"/>
                  </a:cubicBezTo>
                  <a:cubicBezTo>
                    <a:pt x="287083" y="464239"/>
                    <a:pt x="322844" y="395785"/>
                    <a:pt x="322844" y="395785"/>
                  </a:cubicBezTo>
                  <a:cubicBezTo>
                    <a:pt x="324831" y="390824"/>
                    <a:pt x="324831" y="384872"/>
                    <a:pt x="323837" y="379911"/>
                  </a:cubicBezTo>
                  <a:lnTo>
                    <a:pt x="314897" y="354117"/>
                  </a:lnTo>
                  <a:lnTo>
                    <a:pt x="350658" y="346180"/>
                  </a:lnTo>
                  <a:cubicBezTo>
                    <a:pt x="359599" y="344196"/>
                    <a:pt x="365559" y="337252"/>
                    <a:pt x="366552" y="328323"/>
                  </a:cubicBezTo>
                  <a:lnTo>
                    <a:pt x="371519" y="265821"/>
                  </a:lnTo>
                  <a:lnTo>
                    <a:pt x="372512" y="265821"/>
                  </a:lnTo>
                  <a:cubicBezTo>
                    <a:pt x="450988" y="265821"/>
                    <a:pt x="515557" y="329315"/>
                    <a:pt x="515557" y="407690"/>
                  </a:cubicBezTo>
                  <a:lnTo>
                    <a:pt x="515557" y="567416"/>
                  </a:lnTo>
                  <a:cubicBezTo>
                    <a:pt x="515557" y="590235"/>
                    <a:pt x="497676" y="608092"/>
                    <a:pt x="474829" y="608092"/>
                  </a:cubicBezTo>
                  <a:lnTo>
                    <a:pt x="39735" y="608092"/>
                  </a:lnTo>
                  <a:cubicBezTo>
                    <a:pt x="17881" y="608092"/>
                    <a:pt x="0" y="590235"/>
                    <a:pt x="0" y="567416"/>
                  </a:cubicBezTo>
                  <a:lnTo>
                    <a:pt x="0" y="407690"/>
                  </a:lnTo>
                  <a:cubicBezTo>
                    <a:pt x="0" y="329315"/>
                    <a:pt x="63575" y="265821"/>
                    <a:pt x="143045" y="265821"/>
                  </a:cubicBezTo>
                  <a:close/>
                  <a:moveTo>
                    <a:pt x="257858" y="0"/>
                  </a:moveTo>
                  <a:cubicBezTo>
                    <a:pt x="320663" y="0"/>
                    <a:pt x="371577" y="50843"/>
                    <a:pt x="371577" y="113560"/>
                  </a:cubicBezTo>
                  <a:cubicBezTo>
                    <a:pt x="371577" y="176277"/>
                    <a:pt x="320663" y="227120"/>
                    <a:pt x="257858" y="227120"/>
                  </a:cubicBezTo>
                  <a:cubicBezTo>
                    <a:pt x="195053" y="227120"/>
                    <a:pt x="144139" y="176277"/>
                    <a:pt x="144139" y="113560"/>
                  </a:cubicBezTo>
                  <a:cubicBezTo>
                    <a:pt x="144139" y="50843"/>
                    <a:pt x="195053" y="0"/>
                    <a:pt x="257858" y="0"/>
                  </a:cubicBezTo>
                  <a:close/>
                </a:path>
              </a:pathLst>
            </a:custGeom>
            <a:solidFill>
              <a:srgbClr val="AB85AE"/>
            </a:solidFill>
            <a:ln>
              <a:noFill/>
            </a:ln>
          </p:spPr>
          <p:txBody>
            <a:bodyPr wrap="square" lIns="91440" tIns="45720" rIns="91440" bIns="45720">
              <a:normAutofit/>
            </a:bodyPr>
            <a:lstStyle/>
            <a:p>
              <a:endParaRPr lang="zh-CN" altLang="en-US"/>
            </a:p>
          </p:txBody>
        </p:sp>
        <p:sp>
          <p:nvSpPr>
            <p:cNvPr id="26" name="IconShape3"/>
            <p:cNvSpPr/>
            <p:nvPr/>
          </p:nvSpPr>
          <p:spPr bwMode="auto">
            <a:xfrm>
              <a:off x="7259991" y="1856496"/>
              <a:ext cx="436915" cy="379283"/>
            </a:xfrm>
            <a:custGeom>
              <a:avLst/>
              <a:gdLst>
                <a:gd name="connsiteX0" fmla="*/ 495837 w 581442"/>
                <a:gd name="connsiteY0" fmla="*/ 359644 h 504746"/>
                <a:gd name="connsiteX1" fmla="*/ 476454 w 581442"/>
                <a:gd name="connsiteY1" fmla="*/ 398338 h 504746"/>
                <a:gd name="connsiteX2" fmla="*/ 434459 w 581442"/>
                <a:gd name="connsiteY2" fmla="*/ 403175 h 504746"/>
                <a:gd name="connsiteX3" fmla="*/ 465148 w 581442"/>
                <a:gd name="connsiteY3" fmla="*/ 433808 h 504746"/>
                <a:gd name="connsiteX4" fmla="*/ 457072 w 581442"/>
                <a:gd name="connsiteY4" fmla="*/ 475726 h 504746"/>
                <a:gd name="connsiteX5" fmla="*/ 495837 w 581442"/>
                <a:gd name="connsiteY5" fmla="*/ 456379 h 504746"/>
                <a:gd name="connsiteX6" fmla="*/ 532986 w 581442"/>
                <a:gd name="connsiteY6" fmla="*/ 475726 h 504746"/>
                <a:gd name="connsiteX7" fmla="*/ 526525 w 581442"/>
                <a:gd name="connsiteY7" fmla="*/ 433808 h 504746"/>
                <a:gd name="connsiteX8" fmla="*/ 557214 w 581442"/>
                <a:gd name="connsiteY8" fmla="*/ 403175 h 504746"/>
                <a:gd name="connsiteX9" fmla="*/ 513604 w 581442"/>
                <a:gd name="connsiteY9" fmla="*/ 398338 h 504746"/>
                <a:gd name="connsiteX10" fmla="*/ 495837 w 581442"/>
                <a:gd name="connsiteY10" fmla="*/ 330624 h 504746"/>
                <a:gd name="connsiteX11" fmla="*/ 581442 w 581442"/>
                <a:gd name="connsiteY11" fmla="*/ 417685 h 504746"/>
                <a:gd name="connsiteX12" fmla="*/ 495837 w 581442"/>
                <a:gd name="connsiteY12" fmla="*/ 504746 h 504746"/>
                <a:gd name="connsiteX13" fmla="*/ 408616 w 581442"/>
                <a:gd name="connsiteY13" fmla="*/ 417685 h 504746"/>
                <a:gd name="connsiteX14" fmla="*/ 495837 w 581442"/>
                <a:gd name="connsiteY14" fmla="*/ 330624 h 504746"/>
                <a:gd name="connsiteX15" fmla="*/ 293907 w 581442"/>
                <a:gd name="connsiteY15" fmla="*/ 0 h 504746"/>
                <a:gd name="connsiteX16" fmla="*/ 458624 w 581442"/>
                <a:gd name="connsiteY16" fmla="*/ 162927 h 504746"/>
                <a:gd name="connsiteX17" fmla="*/ 373036 w 581442"/>
                <a:gd name="connsiteY17" fmla="*/ 306496 h 504746"/>
                <a:gd name="connsiteX18" fmla="*/ 440860 w 581442"/>
                <a:gd name="connsiteY18" fmla="*/ 322628 h 504746"/>
                <a:gd name="connsiteX19" fmla="*/ 384340 w 581442"/>
                <a:gd name="connsiteY19" fmla="*/ 417803 h 504746"/>
                <a:gd name="connsiteX20" fmla="*/ 395644 w 581442"/>
                <a:gd name="connsiteY20" fmla="*/ 464584 h 504746"/>
                <a:gd name="connsiteX21" fmla="*/ 0 w 581442"/>
                <a:gd name="connsiteY21" fmla="*/ 464584 h 504746"/>
                <a:gd name="connsiteX22" fmla="*/ 214778 w 581442"/>
                <a:gd name="connsiteY22" fmla="*/ 306496 h 504746"/>
                <a:gd name="connsiteX23" fmla="*/ 130805 w 581442"/>
                <a:gd name="connsiteY23" fmla="*/ 162927 h 504746"/>
                <a:gd name="connsiteX24" fmla="*/ 293907 w 581442"/>
                <a:gd name="connsiteY24" fmla="*/ 0 h 504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81442" h="504746">
                  <a:moveTo>
                    <a:pt x="495837" y="359644"/>
                  </a:moveTo>
                  <a:lnTo>
                    <a:pt x="476454" y="398338"/>
                  </a:lnTo>
                  <a:lnTo>
                    <a:pt x="434459" y="403175"/>
                  </a:lnTo>
                  <a:lnTo>
                    <a:pt x="465148" y="433808"/>
                  </a:lnTo>
                  <a:lnTo>
                    <a:pt x="457072" y="475726"/>
                  </a:lnTo>
                  <a:lnTo>
                    <a:pt x="495837" y="456379"/>
                  </a:lnTo>
                  <a:lnTo>
                    <a:pt x="532986" y="475726"/>
                  </a:lnTo>
                  <a:lnTo>
                    <a:pt x="526525" y="433808"/>
                  </a:lnTo>
                  <a:lnTo>
                    <a:pt x="557214" y="403175"/>
                  </a:lnTo>
                  <a:lnTo>
                    <a:pt x="513604" y="398338"/>
                  </a:lnTo>
                  <a:close/>
                  <a:moveTo>
                    <a:pt x="495837" y="330624"/>
                  </a:moveTo>
                  <a:cubicBezTo>
                    <a:pt x="542677" y="330624"/>
                    <a:pt x="581442" y="369318"/>
                    <a:pt x="581442" y="417685"/>
                  </a:cubicBezTo>
                  <a:cubicBezTo>
                    <a:pt x="581442" y="466052"/>
                    <a:pt x="542677" y="504746"/>
                    <a:pt x="495837" y="504746"/>
                  </a:cubicBezTo>
                  <a:cubicBezTo>
                    <a:pt x="447381" y="504746"/>
                    <a:pt x="408616" y="466052"/>
                    <a:pt x="408616" y="417685"/>
                  </a:cubicBezTo>
                  <a:cubicBezTo>
                    <a:pt x="408616" y="369318"/>
                    <a:pt x="447381" y="330624"/>
                    <a:pt x="495837" y="330624"/>
                  </a:cubicBezTo>
                  <a:close/>
                  <a:moveTo>
                    <a:pt x="293907" y="0"/>
                  </a:moveTo>
                  <a:cubicBezTo>
                    <a:pt x="384340" y="0"/>
                    <a:pt x="458624" y="72591"/>
                    <a:pt x="458624" y="162927"/>
                  </a:cubicBezTo>
                  <a:cubicBezTo>
                    <a:pt x="458624" y="225839"/>
                    <a:pt x="424712" y="279073"/>
                    <a:pt x="373036" y="306496"/>
                  </a:cubicBezTo>
                  <a:cubicBezTo>
                    <a:pt x="397259" y="309723"/>
                    <a:pt x="419867" y="316175"/>
                    <a:pt x="440860" y="322628"/>
                  </a:cubicBezTo>
                  <a:cubicBezTo>
                    <a:pt x="406948" y="341986"/>
                    <a:pt x="384340" y="377475"/>
                    <a:pt x="384340" y="417803"/>
                  </a:cubicBezTo>
                  <a:cubicBezTo>
                    <a:pt x="384340" y="433935"/>
                    <a:pt x="389184" y="450066"/>
                    <a:pt x="395644" y="464584"/>
                  </a:cubicBezTo>
                  <a:lnTo>
                    <a:pt x="0" y="464584"/>
                  </a:lnTo>
                  <a:cubicBezTo>
                    <a:pt x="0" y="388767"/>
                    <a:pt x="90433" y="325854"/>
                    <a:pt x="214778" y="306496"/>
                  </a:cubicBezTo>
                  <a:cubicBezTo>
                    <a:pt x="164717" y="279073"/>
                    <a:pt x="130805" y="225839"/>
                    <a:pt x="130805" y="162927"/>
                  </a:cubicBezTo>
                  <a:cubicBezTo>
                    <a:pt x="130805" y="72591"/>
                    <a:pt x="203474" y="0"/>
                    <a:pt x="293907" y="0"/>
                  </a:cubicBezTo>
                  <a:close/>
                </a:path>
              </a:pathLst>
            </a:custGeom>
            <a:solidFill>
              <a:schemeClr val="accent3">
                <a:lumMod val="100000"/>
              </a:schemeClr>
            </a:solidFill>
            <a:ln>
              <a:noFill/>
            </a:ln>
          </p:spPr>
          <p:txBody>
            <a:bodyPr wrap="square" lIns="91440" tIns="45720" rIns="91440" bIns="4572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p>
          </p:txBody>
        </p:sp>
        <p:sp>
          <p:nvSpPr>
            <p:cNvPr id="27" name="IconShape4"/>
            <p:cNvSpPr/>
            <p:nvPr/>
          </p:nvSpPr>
          <p:spPr bwMode="auto">
            <a:xfrm>
              <a:off x="10024875" y="1450003"/>
              <a:ext cx="436915" cy="379283"/>
            </a:xfrm>
            <a:custGeom>
              <a:avLst/>
              <a:gdLst>
                <a:gd name="connsiteX0" fmla="*/ 495837 w 581442"/>
                <a:gd name="connsiteY0" fmla="*/ 359644 h 504746"/>
                <a:gd name="connsiteX1" fmla="*/ 476454 w 581442"/>
                <a:gd name="connsiteY1" fmla="*/ 398338 h 504746"/>
                <a:gd name="connsiteX2" fmla="*/ 434459 w 581442"/>
                <a:gd name="connsiteY2" fmla="*/ 403175 h 504746"/>
                <a:gd name="connsiteX3" fmla="*/ 465148 w 581442"/>
                <a:gd name="connsiteY3" fmla="*/ 433808 h 504746"/>
                <a:gd name="connsiteX4" fmla="*/ 457072 w 581442"/>
                <a:gd name="connsiteY4" fmla="*/ 475726 h 504746"/>
                <a:gd name="connsiteX5" fmla="*/ 495837 w 581442"/>
                <a:gd name="connsiteY5" fmla="*/ 456379 h 504746"/>
                <a:gd name="connsiteX6" fmla="*/ 532986 w 581442"/>
                <a:gd name="connsiteY6" fmla="*/ 475726 h 504746"/>
                <a:gd name="connsiteX7" fmla="*/ 526525 w 581442"/>
                <a:gd name="connsiteY7" fmla="*/ 433808 h 504746"/>
                <a:gd name="connsiteX8" fmla="*/ 557214 w 581442"/>
                <a:gd name="connsiteY8" fmla="*/ 403175 h 504746"/>
                <a:gd name="connsiteX9" fmla="*/ 513604 w 581442"/>
                <a:gd name="connsiteY9" fmla="*/ 398338 h 504746"/>
                <a:gd name="connsiteX10" fmla="*/ 495837 w 581442"/>
                <a:gd name="connsiteY10" fmla="*/ 330624 h 504746"/>
                <a:gd name="connsiteX11" fmla="*/ 581442 w 581442"/>
                <a:gd name="connsiteY11" fmla="*/ 417685 h 504746"/>
                <a:gd name="connsiteX12" fmla="*/ 495837 w 581442"/>
                <a:gd name="connsiteY12" fmla="*/ 504746 h 504746"/>
                <a:gd name="connsiteX13" fmla="*/ 408616 w 581442"/>
                <a:gd name="connsiteY13" fmla="*/ 417685 h 504746"/>
                <a:gd name="connsiteX14" fmla="*/ 495837 w 581442"/>
                <a:gd name="connsiteY14" fmla="*/ 330624 h 504746"/>
                <a:gd name="connsiteX15" fmla="*/ 293907 w 581442"/>
                <a:gd name="connsiteY15" fmla="*/ 0 h 504746"/>
                <a:gd name="connsiteX16" fmla="*/ 458624 w 581442"/>
                <a:gd name="connsiteY16" fmla="*/ 162927 h 504746"/>
                <a:gd name="connsiteX17" fmla="*/ 373036 w 581442"/>
                <a:gd name="connsiteY17" fmla="*/ 306496 h 504746"/>
                <a:gd name="connsiteX18" fmla="*/ 440860 w 581442"/>
                <a:gd name="connsiteY18" fmla="*/ 322628 h 504746"/>
                <a:gd name="connsiteX19" fmla="*/ 384340 w 581442"/>
                <a:gd name="connsiteY19" fmla="*/ 417803 h 504746"/>
                <a:gd name="connsiteX20" fmla="*/ 395644 w 581442"/>
                <a:gd name="connsiteY20" fmla="*/ 464584 h 504746"/>
                <a:gd name="connsiteX21" fmla="*/ 0 w 581442"/>
                <a:gd name="connsiteY21" fmla="*/ 464584 h 504746"/>
                <a:gd name="connsiteX22" fmla="*/ 214778 w 581442"/>
                <a:gd name="connsiteY22" fmla="*/ 306496 h 504746"/>
                <a:gd name="connsiteX23" fmla="*/ 130805 w 581442"/>
                <a:gd name="connsiteY23" fmla="*/ 162927 h 504746"/>
                <a:gd name="connsiteX24" fmla="*/ 293907 w 581442"/>
                <a:gd name="connsiteY24" fmla="*/ 0 h 504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81442" h="504746">
                  <a:moveTo>
                    <a:pt x="495837" y="359644"/>
                  </a:moveTo>
                  <a:lnTo>
                    <a:pt x="476454" y="398338"/>
                  </a:lnTo>
                  <a:lnTo>
                    <a:pt x="434459" y="403175"/>
                  </a:lnTo>
                  <a:lnTo>
                    <a:pt x="465148" y="433808"/>
                  </a:lnTo>
                  <a:lnTo>
                    <a:pt x="457072" y="475726"/>
                  </a:lnTo>
                  <a:lnTo>
                    <a:pt x="495837" y="456379"/>
                  </a:lnTo>
                  <a:lnTo>
                    <a:pt x="532986" y="475726"/>
                  </a:lnTo>
                  <a:lnTo>
                    <a:pt x="526525" y="433808"/>
                  </a:lnTo>
                  <a:lnTo>
                    <a:pt x="557214" y="403175"/>
                  </a:lnTo>
                  <a:lnTo>
                    <a:pt x="513604" y="398338"/>
                  </a:lnTo>
                  <a:close/>
                  <a:moveTo>
                    <a:pt x="495837" y="330624"/>
                  </a:moveTo>
                  <a:cubicBezTo>
                    <a:pt x="542677" y="330624"/>
                    <a:pt x="581442" y="369318"/>
                    <a:pt x="581442" y="417685"/>
                  </a:cubicBezTo>
                  <a:cubicBezTo>
                    <a:pt x="581442" y="466052"/>
                    <a:pt x="542677" y="504746"/>
                    <a:pt x="495837" y="504746"/>
                  </a:cubicBezTo>
                  <a:cubicBezTo>
                    <a:pt x="447381" y="504746"/>
                    <a:pt x="408616" y="466052"/>
                    <a:pt x="408616" y="417685"/>
                  </a:cubicBezTo>
                  <a:cubicBezTo>
                    <a:pt x="408616" y="369318"/>
                    <a:pt x="447381" y="330624"/>
                    <a:pt x="495837" y="330624"/>
                  </a:cubicBezTo>
                  <a:close/>
                  <a:moveTo>
                    <a:pt x="293907" y="0"/>
                  </a:moveTo>
                  <a:cubicBezTo>
                    <a:pt x="384340" y="0"/>
                    <a:pt x="458624" y="72591"/>
                    <a:pt x="458624" y="162927"/>
                  </a:cubicBezTo>
                  <a:cubicBezTo>
                    <a:pt x="458624" y="225839"/>
                    <a:pt x="424712" y="279073"/>
                    <a:pt x="373036" y="306496"/>
                  </a:cubicBezTo>
                  <a:cubicBezTo>
                    <a:pt x="397259" y="309723"/>
                    <a:pt x="419867" y="316175"/>
                    <a:pt x="440860" y="322628"/>
                  </a:cubicBezTo>
                  <a:cubicBezTo>
                    <a:pt x="406948" y="341986"/>
                    <a:pt x="384340" y="377475"/>
                    <a:pt x="384340" y="417803"/>
                  </a:cubicBezTo>
                  <a:cubicBezTo>
                    <a:pt x="384340" y="433935"/>
                    <a:pt x="389184" y="450066"/>
                    <a:pt x="395644" y="464584"/>
                  </a:cubicBezTo>
                  <a:lnTo>
                    <a:pt x="0" y="464584"/>
                  </a:lnTo>
                  <a:cubicBezTo>
                    <a:pt x="0" y="388767"/>
                    <a:pt x="90433" y="325854"/>
                    <a:pt x="214778" y="306496"/>
                  </a:cubicBezTo>
                  <a:cubicBezTo>
                    <a:pt x="164717" y="279073"/>
                    <a:pt x="130805" y="225839"/>
                    <a:pt x="130805" y="162927"/>
                  </a:cubicBezTo>
                  <a:cubicBezTo>
                    <a:pt x="130805" y="72591"/>
                    <a:pt x="203474" y="0"/>
                    <a:pt x="293907" y="0"/>
                  </a:cubicBezTo>
                  <a:close/>
                </a:path>
              </a:pathLst>
            </a:custGeom>
            <a:solidFill>
              <a:schemeClr val="accent4">
                <a:lumMod val="100000"/>
              </a:schemeClr>
            </a:solidFill>
            <a:ln>
              <a:noFill/>
            </a:ln>
          </p:spPr>
          <p:txBody>
            <a:bodyPr wrap="square" lIns="91440" tIns="45720" rIns="91440" bIns="4572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p>
          </p:txBody>
        </p:sp>
        <p:sp>
          <p:nvSpPr>
            <p:cNvPr id="28" name="ValueText1"/>
            <p:cNvSpPr txBox="1"/>
            <p:nvPr/>
          </p:nvSpPr>
          <p:spPr>
            <a:xfrm>
              <a:off x="1726333" y="2641470"/>
              <a:ext cx="444673" cy="264329"/>
            </a:xfrm>
            <a:prstGeom prst="rect">
              <a:avLst/>
            </a:prstGeom>
            <a:noFill/>
          </p:spPr>
          <p:txBody>
            <a:bodyPr wrap="none" anchor="ctr" anchorCtr="0">
              <a:prstTxWarp prst="textPlain">
                <a:avLst/>
              </a:prstTxWarp>
              <a:normAutofit fontScale="25000" lnSpcReduction="20000"/>
            </a:bodyPr>
            <a:lstStyle/>
            <a:p>
              <a:r>
                <a:rPr lang="en-US" sz="6000">
                  <a:solidFill>
                    <a:schemeClr val="bg1"/>
                  </a:solidFill>
                  <a:latin typeface="Impact" panose="020B0806030902050204" pitchFamily="34" charset="0"/>
                </a:rPr>
                <a:t>48%</a:t>
              </a:r>
              <a:endParaRPr lang="en-US" sz="6000" dirty="0">
                <a:solidFill>
                  <a:schemeClr val="bg1"/>
                </a:solidFill>
                <a:latin typeface="Impact" panose="020B0806030902050204" pitchFamily="34" charset="0"/>
              </a:endParaRPr>
            </a:p>
          </p:txBody>
        </p:sp>
        <p:sp>
          <p:nvSpPr>
            <p:cNvPr id="29" name="ValueText2"/>
            <p:cNvSpPr txBox="1"/>
            <p:nvPr/>
          </p:nvSpPr>
          <p:spPr>
            <a:xfrm>
              <a:off x="4491223" y="2219319"/>
              <a:ext cx="444673" cy="264329"/>
            </a:xfrm>
            <a:prstGeom prst="rect">
              <a:avLst/>
            </a:prstGeom>
            <a:noFill/>
          </p:spPr>
          <p:txBody>
            <a:bodyPr wrap="none" anchor="ctr" anchorCtr="0">
              <a:prstTxWarp prst="textPlain">
                <a:avLst/>
              </a:prstTxWarp>
              <a:normAutofit fontScale="25000" lnSpcReduction="20000"/>
            </a:bodyPr>
            <a:lstStyle/>
            <a:p>
              <a:r>
                <a:rPr lang="en-US" sz="6000">
                  <a:solidFill>
                    <a:schemeClr val="bg1"/>
                  </a:solidFill>
                  <a:latin typeface="Impact" panose="020B0806030902050204" pitchFamily="34" charset="0"/>
                </a:rPr>
                <a:t>67%</a:t>
              </a:r>
              <a:endParaRPr lang="en-US" sz="6000" dirty="0">
                <a:solidFill>
                  <a:schemeClr val="bg1"/>
                </a:solidFill>
                <a:latin typeface="Impact" panose="020B0806030902050204" pitchFamily="34" charset="0"/>
              </a:endParaRPr>
            </a:p>
          </p:txBody>
        </p:sp>
        <p:sp>
          <p:nvSpPr>
            <p:cNvPr id="30" name="ValueText3"/>
            <p:cNvSpPr txBox="1"/>
            <p:nvPr/>
          </p:nvSpPr>
          <p:spPr>
            <a:xfrm>
              <a:off x="7256111" y="2414737"/>
              <a:ext cx="444673" cy="264329"/>
            </a:xfrm>
            <a:prstGeom prst="rect">
              <a:avLst/>
            </a:prstGeom>
            <a:noFill/>
          </p:spPr>
          <p:txBody>
            <a:bodyPr wrap="none" anchor="ctr" anchorCtr="0">
              <a:prstTxWarp prst="textPlain">
                <a:avLst/>
              </a:prstTxWarp>
              <a:normAutofit fontScale="25000" lnSpcReduction="20000"/>
            </a:bodyPr>
            <a:lstStyle/>
            <a:p>
              <a:r>
                <a:rPr lang="en-US" sz="6000">
                  <a:solidFill>
                    <a:schemeClr val="bg1"/>
                  </a:solidFill>
                  <a:latin typeface="Impact" panose="020B0806030902050204" pitchFamily="34" charset="0"/>
                </a:rPr>
                <a:t>58%</a:t>
              </a:r>
              <a:endParaRPr lang="en-US" sz="6000" dirty="0">
                <a:solidFill>
                  <a:schemeClr val="bg1"/>
                </a:solidFill>
                <a:latin typeface="Impact" panose="020B0806030902050204" pitchFamily="34" charset="0"/>
              </a:endParaRPr>
            </a:p>
          </p:txBody>
        </p:sp>
        <p:sp>
          <p:nvSpPr>
            <p:cNvPr id="31" name="ValueText4"/>
            <p:cNvSpPr txBox="1"/>
            <p:nvPr/>
          </p:nvSpPr>
          <p:spPr>
            <a:xfrm>
              <a:off x="10020995" y="2008244"/>
              <a:ext cx="444673" cy="264329"/>
            </a:xfrm>
            <a:prstGeom prst="rect">
              <a:avLst/>
            </a:prstGeom>
            <a:noFill/>
          </p:spPr>
          <p:txBody>
            <a:bodyPr wrap="none" anchor="ctr" anchorCtr="0">
              <a:prstTxWarp prst="textPlain">
                <a:avLst/>
              </a:prstTxWarp>
              <a:normAutofit fontScale="25000" lnSpcReduction="20000"/>
            </a:bodyPr>
            <a:lstStyle/>
            <a:p>
              <a:r>
                <a:rPr lang="en-US" sz="6000">
                  <a:solidFill>
                    <a:schemeClr val="bg1"/>
                  </a:solidFill>
                  <a:latin typeface="Impact" panose="020B0806030902050204" pitchFamily="34" charset="0"/>
                </a:rPr>
                <a:t>77%</a:t>
              </a:r>
              <a:endParaRPr lang="en-US" sz="6000" dirty="0">
                <a:solidFill>
                  <a:schemeClr val="bg1"/>
                </a:solidFill>
                <a:latin typeface="Impact" panose="020B0806030902050204" pitchFamily="34" charset="0"/>
              </a:endParaRPr>
            </a:p>
          </p:txBody>
        </p:sp>
        <p:sp>
          <p:nvSpPr>
            <p:cNvPr id="32" name="CustomText1"/>
            <p:cNvSpPr/>
            <p:nvPr/>
          </p:nvSpPr>
          <p:spPr bwMode="auto">
            <a:xfrm>
              <a:off x="1452721" y="5185568"/>
              <a:ext cx="8790305" cy="6280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lstStyle/>
            <a:p>
              <a:pPr>
                <a:lnSpc>
                  <a:spcPct val="150000"/>
                </a:lnSpc>
              </a:pPr>
              <a:r>
                <a:rPr lang="en-US" altLang="zh-CN" sz="1200" dirty="0">
                  <a:solidFill>
                    <a:schemeClr val="tx1">
                      <a:lumMod val="85000"/>
                      <a:lumOff val="15000"/>
                    </a:schemeClr>
                  </a:solidFill>
                </a:rPr>
                <a:t>Copy paste fonts. Choose the only option to retain text……</a:t>
              </a:r>
              <a:r>
                <a:rPr lang="en-US" altLang="zh-CN" sz="1200" dirty="0">
                  <a:solidFill>
                    <a:schemeClr val="tx1">
                      <a:lumMod val="85000"/>
                      <a:lumOff val="15000"/>
                    </a:schemeClr>
                  </a:solidFill>
                  <a:sym typeface="+mn-ea"/>
                </a:rPr>
                <a:t>Copy paste fonts. Choose the only option to retain text……Copy paste fonts. Choose the only option to retain text……</a:t>
              </a:r>
              <a:endParaRPr lang="en-US" altLang="zh-CN" sz="1200" dirty="0">
                <a:solidFill>
                  <a:schemeClr val="tx1">
                    <a:lumMod val="85000"/>
                    <a:lumOff val="15000"/>
                  </a:schemeClr>
                </a:solidFill>
              </a:endParaRPr>
            </a:p>
            <a:p>
              <a:pPr>
                <a:lnSpc>
                  <a:spcPct val="150000"/>
                </a:lnSpc>
              </a:pPr>
              <a:endParaRPr lang="en-US" altLang="zh-CN" sz="1200" dirty="0">
                <a:solidFill>
                  <a:schemeClr val="tx1">
                    <a:lumMod val="85000"/>
                    <a:lumOff val="15000"/>
                  </a:schemeClr>
                </a:solidFill>
              </a:endParaRPr>
            </a:p>
            <a:p>
              <a:pPr>
                <a:lnSpc>
                  <a:spcPct val="150000"/>
                </a:lnSpc>
              </a:pPr>
              <a:endParaRPr lang="en-US" altLang="zh-CN" sz="1200" dirty="0">
                <a:solidFill>
                  <a:schemeClr val="tx1">
                    <a:lumMod val="85000"/>
                    <a:lumOff val="15000"/>
                  </a:schemeClr>
                </a:solidFill>
              </a:endParaRPr>
            </a:p>
          </p:txBody>
        </p:sp>
        <p:sp>
          <p:nvSpPr>
            <p:cNvPr id="33" name="CustomText2"/>
            <p:cNvSpPr txBox="1"/>
            <p:nvPr/>
          </p:nvSpPr>
          <p:spPr bwMode="auto">
            <a:xfrm>
              <a:off x="1452530" y="4684200"/>
              <a:ext cx="3637800" cy="528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Autofit/>
            </a:bodyPr>
            <a:lstStyle/>
            <a:p>
              <a:pPr eaLnBrk="1" hangingPunct="1">
                <a:spcBef>
                  <a:spcPct val="0"/>
                </a:spcBef>
                <a:buFontTx/>
                <a:buNone/>
              </a:pPr>
              <a:r>
                <a:rPr lang="en-US" altLang="zh-CN" sz="2800" b="1" dirty="0">
                  <a:solidFill>
                    <a:schemeClr val="tx2">
                      <a:lumMod val="60000"/>
                      <a:lumOff val="40000"/>
                    </a:schemeClr>
                  </a:solidFill>
                </a:rPr>
                <a:t>TEXT HERE</a:t>
              </a:r>
              <a:endParaRPr lang="zh-CN" altLang="en-US" sz="2800" b="1" dirty="0">
                <a:solidFill>
                  <a:schemeClr val="tx2">
                    <a:lumMod val="60000"/>
                    <a:lumOff val="40000"/>
                  </a:schemeClr>
                </a:solidFill>
              </a:endParaRPr>
            </a:p>
          </p:txBody>
        </p:sp>
      </p:grpSp>
      <p:grpSp>
        <p:nvGrpSpPr>
          <p:cNvPr id="34" name="组合 33"/>
          <p:cNvGrpSpPr/>
          <p:nvPr/>
        </p:nvGrpSpPr>
        <p:grpSpPr>
          <a:xfrm>
            <a:off x="704744" y="338449"/>
            <a:ext cx="3108254" cy="416408"/>
            <a:chOff x="704744" y="338449"/>
            <a:chExt cx="3108254" cy="416408"/>
          </a:xfrm>
        </p:grpSpPr>
        <p:sp>
          <p:nvSpPr>
            <p:cNvPr id="35" name="文本框 34"/>
            <p:cNvSpPr txBox="1"/>
            <p:nvPr/>
          </p:nvSpPr>
          <p:spPr>
            <a:xfrm>
              <a:off x="1246691" y="385525"/>
              <a:ext cx="2566307" cy="369332"/>
            </a:xfrm>
            <a:prstGeom prst="rect">
              <a:avLst/>
            </a:prstGeom>
            <a:noFill/>
          </p:spPr>
          <p:txBody>
            <a:bodyPr wrap="square" rtlCol="0">
              <a:spAutoFit/>
            </a:bodyPr>
            <a:lstStyle/>
            <a:p>
              <a:r>
                <a:rPr lang="zh-CN" altLang="en-US" b="1" dirty="0"/>
                <a:t>在此输入您的替换标题</a:t>
              </a:r>
            </a:p>
          </p:txBody>
        </p:sp>
        <p:sp>
          <p:nvSpPr>
            <p:cNvPr id="36" name="Shape 4675"/>
            <p:cNvSpPr/>
            <p:nvPr/>
          </p:nvSpPr>
          <p:spPr>
            <a:xfrm>
              <a:off x="704744" y="338449"/>
              <a:ext cx="446591" cy="415723"/>
            </a:xfrm>
            <a:custGeom>
              <a:avLst/>
              <a:gdLst/>
              <a:ahLst/>
              <a:cxnLst/>
              <a:rect l="0" t="0" r="0" b="0"/>
              <a:pathLst>
                <a:path w="120000" h="120000" extrusionOk="0">
                  <a:moveTo>
                    <a:pt x="36151" y="32949"/>
                  </a:moveTo>
                  <a:lnTo>
                    <a:pt x="36151" y="32949"/>
                  </a:lnTo>
                  <a:cubicBezTo>
                    <a:pt x="27823" y="0"/>
                    <a:pt x="27823" y="0"/>
                    <a:pt x="27823" y="0"/>
                  </a:cubicBezTo>
                  <a:cubicBezTo>
                    <a:pt x="2649" y="0"/>
                    <a:pt x="2649" y="0"/>
                    <a:pt x="2649" y="0"/>
                  </a:cubicBezTo>
                  <a:lnTo>
                    <a:pt x="0" y="3050"/>
                  </a:lnTo>
                  <a:cubicBezTo>
                    <a:pt x="0" y="6101"/>
                    <a:pt x="2649" y="9152"/>
                    <a:pt x="2649" y="9152"/>
                  </a:cubicBezTo>
                  <a:cubicBezTo>
                    <a:pt x="22145" y="9152"/>
                    <a:pt x="22145" y="9152"/>
                    <a:pt x="22145" y="9152"/>
                  </a:cubicBezTo>
                  <a:cubicBezTo>
                    <a:pt x="30662" y="32949"/>
                    <a:pt x="30662" y="32949"/>
                    <a:pt x="30662" y="32949"/>
                  </a:cubicBezTo>
                  <a:lnTo>
                    <a:pt x="30662" y="32949"/>
                  </a:lnTo>
                  <a:cubicBezTo>
                    <a:pt x="36151" y="80949"/>
                    <a:pt x="36151" y="80949"/>
                    <a:pt x="36151" y="80949"/>
                  </a:cubicBezTo>
                  <a:cubicBezTo>
                    <a:pt x="36151" y="89898"/>
                    <a:pt x="44479" y="95796"/>
                    <a:pt x="52807" y="95796"/>
                  </a:cubicBezTo>
                  <a:cubicBezTo>
                    <a:pt x="91798" y="95796"/>
                    <a:pt x="91798" y="95796"/>
                    <a:pt x="91798" y="95796"/>
                  </a:cubicBezTo>
                  <a:cubicBezTo>
                    <a:pt x="100315" y="95796"/>
                    <a:pt x="108643" y="89898"/>
                    <a:pt x="108643" y="80949"/>
                  </a:cubicBezTo>
                  <a:cubicBezTo>
                    <a:pt x="119810" y="32949"/>
                    <a:pt x="119810" y="32949"/>
                    <a:pt x="119810" y="32949"/>
                  </a:cubicBezTo>
                  <a:lnTo>
                    <a:pt x="36151" y="32949"/>
                  </a:lnTo>
                  <a:close/>
                  <a:moveTo>
                    <a:pt x="100315" y="80949"/>
                  </a:moveTo>
                  <a:lnTo>
                    <a:pt x="100315" y="80949"/>
                  </a:lnTo>
                  <a:cubicBezTo>
                    <a:pt x="100315" y="84000"/>
                    <a:pt x="97476" y="86847"/>
                    <a:pt x="91798" y="86847"/>
                  </a:cubicBezTo>
                  <a:cubicBezTo>
                    <a:pt x="52807" y="86847"/>
                    <a:pt x="52807" y="86847"/>
                    <a:pt x="52807" y="86847"/>
                  </a:cubicBezTo>
                  <a:cubicBezTo>
                    <a:pt x="47318" y="86847"/>
                    <a:pt x="44479" y="84000"/>
                    <a:pt x="44479" y="80949"/>
                  </a:cubicBezTo>
                  <a:cubicBezTo>
                    <a:pt x="38990" y="39050"/>
                    <a:pt x="38990" y="39050"/>
                    <a:pt x="38990" y="39050"/>
                  </a:cubicBezTo>
                  <a:cubicBezTo>
                    <a:pt x="108643" y="39050"/>
                    <a:pt x="108643" y="39050"/>
                    <a:pt x="108643" y="39050"/>
                  </a:cubicBezTo>
                  <a:lnTo>
                    <a:pt x="100315" y="80949"/>
                  </a:lnTo>
                  <a:close/>
                  <a:moveTo>
                    <a:pt x="52807" y="104949"/>
                  </a:moveTo>
                  <a:lnTo>
                    <a:pt x="52807" y="104949"/>
                  </a:lnTo>
                  <a:cubicBezTo>
                    <a:pt x="47318" y="104949"/>
                    <a:pt x="44479" y="107796"/>
                    <a:pt x="44479" y="110847"/>
                  </a:cubicBezTo>
                  <a:cubicBezTo>
                    <a:pt x="44479" y="116949"/>
                    <a:pt x="47318" y="119796"/>
                    <a:pt x="52807" y="119796"/>
                  </a:cubicBezTo>
                  <a:cubicBezTo>
                    <a:pt x="55646" y="119796"/>
                    <a:pt x="58485" y="116949"/>
                    <a:pt x="58485" y="110847"/>
                  </a:cubicBezTo>
                  <a:cubicBezTo>
                    <a:pt x="58485" y="107796"/>
                    <a:pt x="55646" y="104949"/>
                    <a:pt x="52807" y="104949"/>
                  </a:cubicBezTo>
                  <a:close/>
                  <a:moveTo>
                    <a:pt x="89148" y="104949"/>
                  </a:moveTo>
                  <a:lnTo>
                    <a:pt x="89148" y="104949"/>
                  </a:lnTo>
                  <a:cubicBezTo>
                    <a:pt x="86309" y="104949"/>
                    <a:pt x="80630" y="107796"/>
                    <a:pt x="80630" y="110847"/>
                  </a:cubicBezTo>
                  <a:cubicBezTo>
                    <a:pt x="80630" y="116949"/>
                    <a:pt x="86309" y="119796"/>
                    <a:pt x="89148" y="119796"/>
                  </a:cubicBezTo>
                  <a:cubicBezTo>
                    <a:pt x="91798" y="119796"/>
                    <a:pt x="97476" y="116949"/>
                    <a:pt x="97476" y="110847"/>
                  </a:cubicBezTo>
                  <a:cubicBezTo>
                    <a:pt x="97476" y="107796"/>
                    <a:pt x="91798" y="104949"/>
                    <a:pt x="89148" y="104949"/>
                  </a:cubicBezTo>
                  <a:close/>
                </a:path>
              </a:pathLst>
            </a:custGeom>
            <a:solidFill>
              <a:srgbClr val="111111"/>
            </a:solidFill>
            <a:ln>
              <a:noFill/>
            </a:ln>
          </p:spPr>
          <p:txBody>
            <a:bodyPr lIns="45713" tIns="22850" rIns="45713" bIns="22850" anchor="ctr" anchorCtr="0">
              <a:noAutofit/>
            </a:bodyPr>
            <a:lstStyle/>
            <a:p>
              <a:endParaRPr>
                <a:solidFill>
                  <a:schemeClr val="dk1"/>
                </a:solidFill>
                <a:latin typeface="Roboto"/>
                <a:ea typeface="Roboto"/>
                <a:cs typeface="Roboto"/>
                <a:sym typeface="Roboto"/>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943528" y="1555635"/>
            <a:ext cx="4512310" cy="1198880"/>
          </a:xfrm>
          <a:prstGeom prst="rect">
            <a:avLst/>
          </a:prstGeom>
          <a:noFill/>
        </p:spPr>
        <p:txBody>
          <a:bodyPr wrap="none" rtlCol="0">
            <a:spAutoFit/>
          </a:bodyPr>
          <a:lstStyle/>
          <a:p>
            <a:r>
              <a:rPr lang="en-US" altLang="zh-CN" sz="7200" b="1" dirty="0">
                <a:solidFill>
                  <a:schemeClr val="bg2">
                    <a:lumMod val="50000"/>
                  </a:schemeClr>
                </a:solidFill>
                <a:latin typeface="Montserrat" charset="0"/>
                <a:ea typeface="Montserrat" charset="0"/>
                <a:cs typeface="Montserrat" charset="0"/>
              </a:rPr>
              <a:t>PART 04</a:t>
            </a:r>
          </a:p>
        </p:txBody>
      </p:sp>
      <p:sp>
        <p:nvSpPr>
          <p:cNvPr id="5" name="TextBox 4"/>
          <p:cNvSpPr txBox="1"/>
          <p:nvPr/>
        </p:nvSpPr>
        <p:spPr>
          <a:xfrm>
            <a:off x="3323133" y="2755766"/>
            <a:ext cx="6501648" cy="707886"/>
          </a:xfrm>
          <a:prstGeom prst="rect">
            <a:avLst/>
          </a:prstGeom>
          <a:noFill/>
        </p:spPr>
        <p:txBody>
          <a:bodyPr wrap="square" rtlCol="0">
            <a:spAutoFit/>
          </a:bodyPr>
          <a:lstStyle/>
          <a:p>
            <a:pPr algn="ctr"/>
            <a:r>
              <a:rPr lang="zh-CN" altLang="en-US" sz="4000" dirty="0">
                <a:solidFill>
                  <a:schemeClr val="tx1">
                    <a:lumMod val="75000"/>
                    <a:lumOff val="25000"/>
                  </a:schemeClr>
                </a:solidFill>
                <a:latin typeface="Arvo" charset="0"/>
                <a:ea typeface="Arvo" charset="0"/>
                <a:cs typeface="Arvo" charset="0"/>
              </a:rPr>
              <a:t>在此输入您的替换标题</a:t>
            </a:r>
            <a:endParaRPr lang="en-US" sz="4000" dirty="0">
              <a:solidFill>
                <a:schemeClr val="tx1">
                  <a:lumMod val="75000"/>
                  <a:lumOff val="25000"/>
                </a:schemeClr>
              </a:solidFill>
              <a:latin typeface="Arvo" charset="0"/>
              <a:ea typeface="Arvo" charset="0"/>
              <a:cs typeface="Arvo" charset="0"/>
            </a:endParaRPr>
          </a:p>
        </p:txBody>
      </p:sp>
      <p:sp>
        <p:nvSpPr>
          <p:cNvPr id="6" name="Rectangle 5"/>
          <p:cNvSpPr/>
          <p:nvPr/>
        </p:nvSpPr>
        <p:spPr>
          <a:xfrm>
            <a:off x="1595312" y="3590417"/>
            <a:ext cx="9001376" cy="938719"/>
          </a:xfrm>
          <a:prstGeom prst="rect">
            <a:avLst/>
          </a:prstGeom>
        </p:spPr>
        <p:txBody>
          <a:bodyPr wrap="square">
            <a:spAutoFit/>
          </a:bodyPr>
          <a:lstStyle/>
          <a:p>
            <a:pPr algn="ctr">
              <a:lnSpc>
                <a:spcPct val="150000"/>
              </a:lnSpc>
              <a:defRPr/>
            </a:pPr>
            <a:r>
              <a:rPr lang="zh-CN" altLang="en-US" sz="1000" dirty="0">
                <a:solidFill>
                  <a:prstClr val="black">
                    <a:lumMod val="65000"/>
                    <a:lumOff val="35000"/>
                  </a:prstClr>
                </a:solidFill>
                <a:latin typeface="Roboto Light" charset="0"/>
                <a:ea typeface="Roboto Light" charset="0"/>
                <a:cs typeface="Roboto Light" charset="0"/>
              </a:rPr>
              <a:t>点击输入您的替换内容感谢您的支持点击输入您的替换内容感谢您的支持点击输入您的替换内容感谢您的支持</a:t>
            </a:r>
            <a:endParaRPr lang="en-US" altLang="zh-CN" sz="1000" dirty="0">
              <a:solidFill>
                <a:prstClr val="black">
                  <a:lumMod val="65000"/>
                  <a:lumOff val="35000"/>
                </a:prstClr>
              </a:solidFill>
              <a:latin typeface="Roboto Light" charset="0"/>
              <a:ea typeface="Roboto Light" charset="0"/>
              <a:cs typeface="Roboto Light" charset="0"/>
            </a:endParaRPr>
          </a:p>
          <a:p>
            <a:pPr algn="ctr">
              <a:lnSpc>
                <a:spcPct val="150000"/>
              </a:lnSpc>
              <a:defRPr/>
            </a:pPr>
            <a:r>
              <a:rPr lang="zh-CN" altLang="en-US" sz="1000" dirty="0">
                <a:solidFill>
                  <a:prstClr val="black">
                    <a:lumMod val="65000"/>
                    <a:lumOff val="35000"/>
                  </a:prstClr>
                </a:solidFill>
                <a:latin typeface="Roboto Light" charset="0"/>
                <a:ea typeface="Roboto Light" charset="0"/>
                <a:cs typeface="Roboto Light" charset="0"/>
              </a:rPr>
              <a:t>点击输入您的替换内容感谢您的支持点击输入您的替换内容感谢您的支持点击输入您的替换内容感谢您的支持点击输入您的替换内容感谢您的支持</a:t>
            </a:r>
            <a:endParaRPr lang="en-US" altLang="zh-CN" sz="1000" dirty="0">
              <a:solidFill>
                <a:prstClr val="black">
                  <a:lumMod val="65000"/>
                  <a:lumOff val="35000"/>
                </a:prstClr>
              </a:solidFill>
              <a:latin typeface="Roboto Light" charset="0"/>
              <a:ea typeface="Roboto Light" charset="0"/>
              <a:cs typeface="Roboto Light" charset="0"/>
            </a:endParaRPr>
          </a:p>
          <a:p>
            <a:pPr algn="ctr">
              <a:lnSpc>
                <a:spcPct val="150000"/>
              </a:lnSpc>
              <a:defRPr/>
            </a:pPr>
            <a:r>
              <a:rPr lang="zh-CN" altLang="en-US" sz="1000" dirty="0">
                <a:solidFill>
                  <a:prstClr val="black">
                    <a:lumMod val="65000"/>
                    <a:lumOff val="35000"/>
                  </a:prstClr>
                </a:solidFill>
                <a:latin typeface="Roboto Light" charset="0"/>
                <a:ea typeface="Roboto Light" charset="0"/>
                <a:cs typeface="Roboto Light" charset="0"/>
              </a:rPr>
              <a:t>点击输入您的替换内容感谢您的支持点击输入您的替换内容感谢您的支持</a:t>
            </a:r>
            <a:endParaRPr lang="en-US" altLang="zh-CN" sz="1000" dirty="0">
              <a:solidFill>
                <a:prstClr val="black">
                  <a:lumMod val="65000"/>
                  <a:lumOff val="35000"/>
                </a:prstClr>
              </a:solidFill>
              <a:latin typeface="Roboto Light" charset="0"/>
              <a:ea typeface="Roboto Light" charset="0"/>
              <a:cs typeface="Roboto Light" charset="0"/>
            </a:endParaRPr>
          </a:p>
          <a:p>
            <a:pPr algn="ctr" fontAlgn="base"/>
            <a:endParaRPr lang="en-US" sz="1000" dirty="0">
              <a:solidFill>
                <a:schemeClr val="tx1">
                  <a:lumMod val="65000"/>
                  <a:lumOff val="35000"/>
                </a:schemeClr>
              </a:solidFill>
              <a:effectLst/>
              <a:latin typeface="Open Sans Light" charset="0"/>
              <a:ea typeface="Open Sans Light" charset="0"/>
              <a:cs typeface="Open Sans Light" charset="0"/>
            </a:endParaRPr>
          </a:p>
        </p:txBody>
      </p:sp>
      <p:sp>
        <p:nvSpPr>
          <p:cNvPr id="7" name="Rectangle 6"/>
          <p:cNvSpPr/>
          <p:nvPr/>
        </p:nvSpPr>
        <p:spPr>
          <a:xfrm>
            <a:off x="2400049" y="3071782"/>
            <a:ext cx="1706006" cy="7585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0" y="0"/>
            <a:ext cx="12192000" cy="80682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图片占位符 14" descr="图片包含 户外, 日落, 水, 自然&#10;&#10;描述已自动生成"/>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33021" b="33021"/>
          <a:stretch>
            <a:fillRect/>
          </a:stretch>
        </p:blipFill>
        <p:spPr/>
      </p:pic>
      <p:sp>
        <p:nvSpPr>
          <p:cNvPr id="16" name="矩形 15"/>
          <p:cNvSpPr/>
          <p:nvPr/>
        </p:nvSpPr>
        <p:spPr>
          <a:xfrm>
            <a:off x="0" y="4529137"/>
            <a:ext cx="12192000" cy="2328862"/>
          </a:xfrm>
          <a:prstGeom prst="rect">
            <a:avLst/>
          </a:prstGeom>
          <a:gradFill>
            <a:gsLst>
              <a:gs pos="0">
                <a:srgbClr val="E7C9D6"/>
              </a:gs>
              <a:gs pos="100000">
                <a:srgbClr val="865D97"/>
              </a:gs>
            </a:gsLst>
            <a:lin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p14:switch dir="l"/>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9" name="组合 88"/>
          <p:cNvGrpSpPr/>
          <p:nvPr/>
        </p:nvGrpSpPr>
        <p:grpSpPr>
          <a:xfrm>
            <a:off x="704744" y="338449"/>
            <a:ext cx="3108254" cy="416408"/>
            <a:chOff x="704744" y="338449"/>
            <a:chExt cx="3108254" cy="416408"/>
          </a:xfrm>
        </p:grpSpPr>
        <p:sp>
          <p:nvSpPr>
            <p:cNvPr id="90" name="文本框 89"/>
            <p:cNvSpPr txBox="1"/>
            <p:nvPr/>
          </p:nvSpPr>
          <p:spPr>
            <a:xfrm>
              <a:off x="1246691" y="385525"/>
              <a:ext cx="2566307" cy="369332"/>
            </a:xfrm>
            <a:prstGeom prst="rect">
              <a:avLst/>
            </a:prstGeom>
            <a:noFill/>
          </p:spPr>
          <p:txBody>
            <a:bodyPr wrap="square" rtlCol="0">
              <a:spAutoFit/>
            </a:bodyPr>
            <a:lstStyle/>
            <a:p>
              <a:r>
                <a:rPr lang="zh-CN" altLang="en-US" b="1" dirty="0"/>
                <a:t>在此输入您的替换标题</a:t>
              </a:r>
            </a:p>
          </p:txBody>
        </p:sp>
        <p:sp>
          <p:nvSpPr>
            <p:cNvPr id="91" name="Shape 4675"/>
            <p:cNvSpPr/>
            <p:nvPr/>
          </p:nvSpPr>
          <p:spPr>
            <a:xfrm>
              <a:off x="704744" y="338449"/>
              <a:ext cx="446591" cy="415723"/>
            </a:xfrm>
            <a:custGeom>
              <a:avLst/>
              <a:gdLst/>
              <a:ahLst/>
              <a:cxnLst/>
              <a:rect l="0" t="0" r="0" b="0"/>
              <a:pathLst>
                <a:path w="120000" h="120000" extrusionOk="0">
                  <a:moveTo>
                    <a:pt x="36151" y="32949"/>
                  </a:moveTo>
                  <a:lnTo>
                    <a:pt x="36151" y="32949"/>
                  </a:lnTo>
                  <a:cubicBezTo>
                    <a:pt x="27823" y="0"/>
                    <a:pt x="27823" y="0"/>
                    <a:pt x="27823" y="0"/>
                  </a:cubicBezTo>
                  <a:cubicBezTo>
                    <a:pt x="2649" y="0"/>
                    <a:pt x="2649" y="0"/>
                    <a:pt x="2649" y="0"/>
                  </a:cubicBezTo>
                  <a:lnTo>
                    <a:pt x="0" y="3050"/>
                  </a:lnTo>
                  <a:cubicBezTo>
                    <a:pt x="0" y="6101"/>
                    <a:pt x="2649" y="9152"/>
                    <a:pt x="2649" y="9152"/>
                  </a:cubicBezTo>
                  <a:cubicBezTo>
                    <a:pt x="22145" y="9152"/>
                    <a:pt x="22145" y="9152"/>
                    <a:pt x="22145" y="9152"/>
                  </a:cubicBezTo>
                  <a:cubicBezTo>
                    <a:pt x="30662" y="32949"/>
                    <a:pt x="30662" y="32949"/>
                    <a:pt x="30662" y="32949"/>
                  </a:cubicBezTo>
                  <a:lnTo>
                    <a:pt x="30662" y="32949"/>
                  </a:lnTo>
                  <a:cubicBezTo>
                    <a:pt x="36151" y="80949"/>
                    <a:pt x="36151" y="80949"/>
                    <a:pt x="36151" y="80949"/>
                  </a:cubicBezTo>
                  <a:cubicBezTo>
                    <a:pt x="36151" y="89898"/>
                    <a:pt x="44479" y="95796"/>
                    <a:pt x="52807" y="95796"/>
                  </a:cubicBezTo>
                  <a:cubicBezTo>
                    <a:pt x="91798" y="95796"/>
                    <a:pt x="91798" y="95796"/>
                    <a:pt x="91798" y="95796"/>
                  </a:cubicBezTo>
                  <a:cubicBezTo>
                    <a:pt x="100315" y="95796"/>
                    <a:pt x="108643" y="89898"/>
                    <a:pt x="108643" y="80949"/>
                  </a:cubicBezTo>
                  <a:cubicBezTo>
                    <a:pt x="119810" y="32949"/>
                    <a:pt x="119810" y="32949"/>
                    <a:pt x="119810" y="32949"/>
                  </a:cubicBezTo>
                  <a:lnTo>
                    <a:pt x="36151" y="32949"/>
                  </a:lnTo>
                  <a:close/>
                  <a:moveTo>
                    <a:pt x="100315" y="80949"/>
                  </a:moveTo>
                  <a:lnTo>
                    <a:pt x="100315" y="80949"/>
                  </a:lnTo>
                  <a:cubicBezTo>
                    <a:pt x="100315" y="84000"/>
                    <a:pt x="97476" y="86847"/>
                    <a:pt x="91798" y="86847"/>
                  </a:cubicBezTo>
                  <a:cubicBezTo>
                    <a:pt x="52807" y="86847"/>
                    <a:pt x="52807" y="86847"/>
                    <a:pt x="52807" y="86847"/>
                  </a:cubicBezTo>
                  <a:cubicBezTo>
                    <a:pt x="47318" y="86847"/>
                    <a:pt x="44479" y="84000"/>
                    <a:pt x="44479" y="80949"/>
                  </a:cubicBezTo>
                  <a:cubicBezTo>
                    <a:pt x="38990" y="39050"/>
                    <a:pt x="38990" y="39050"/>
                    <a:pt x="38990" y="39050"/>
                  </a:cubicBezTo>
                  <a:cubicBezTo>
                    <a:pt x="108643" y="39050"/>
                    <a:pt x="108643" y="39050"/>
                    <a:pt x="108643" y="39050"/>
                  </a:cubicBezTo>
                  <a:lnTo>
                    <a:pt x="100315" y="80949"/>
                  </a:lnTo>
                  <a:close/>
                  <a:moveTo>
                    <a:pt x="52807" y="104949"/>
                  </a:moveTo>
                  <a:lnTo>
                    <a:pt x="52807" y="104949"/>
                  </a:lnTo>
                  <a:cubicBezTo>
                    <a:pt x="47318" y="104949"/>
                    <a:pt x="44479" y="107796"/>
                    <a:pt x="44479" y="110847"/>
                  </a:cubicBezTo>
                  <a:cubicBezTo>
                    <a:pt x="44479" y="116949"/>
                    <a:pt x="47318" y="119796"/>
                    <a:pt x="52807" y="119796"/>
                  </a:cubicBezTo>
                  <a:cubicBezTo>
                    <a:pt x="55646" y="119796"/>
                    <a:pt x="58485" y="116949"/>
                    <a:pt x="58485" y="110847"/>
                  </a:cubicBezTo>
                  <a:cubicBezTo>
                    <a:pt x="58485" y="107796"/>
                    <a:pt x="55646" y="104949"/>
                    <a:pt x="52807" y="104949"/>
                  </a:cubicBezTo>
                  <a:close/>
                  <a:moveTo>
                    <a:pt x="89148" y="104949"/>
                  </a:moveTo>
                  <a:lnTo>
                    <a:pt x="89148" y="104949"/>
                  </a:lnTo>
                  <a:cubicBezTo>
                    <a:pt x="86309" y="104949"/>
                    <a:pt x="80630" y="107796"/>
                    <a:pt x="80630" y="110847"/>
                  </a:cubicBezTo>
                  <a:cubicBezTo>
                    <a:pt x="80630" y="116949"/>
                    <a:pt x="86309" y="119796"/>
                    <a:pt x="89148" y="119796"/>
                  </a:cubicBezTo>
                  <a:cubicBezTo>
                    <a:pt x="91798" y="119796"/>
                    <a:pt x="97476" y="116949"/>
                    <a:pt x="97476" y="110847"/>
                  </a:cubicBezTo>
                  <a:cubicBezTo>
                    <a:pt x="97476" y="107796"/>
                    <a:pt x="91798" y="104949"/>
                    <a:pt x="89148" y="104949"/>
                  </a:cubicBezTo>
                  <a:close/>
                </a:path>
              </a:pathLst>
            </a:custGeom>
            <a:solidFill>
              <a:srgbClr val="111111"/>
            </a:solidFill>
            <a:ln>
              <a:noFill/>
            </a:ln>
          </p:spPr>
          <p:txBody>
            <a:bodyPr lIns="45713" tIns="22850" rIns="45713" bIns="22850" anchor="ctr" anchorCtr="0">
              <a:noAutofit/>
            </a:bodyPr>
            <a:lstStyle/>
            <a:p>
              <a:endParaRPr>
                <a:solidFill>
                  <a:schemeClr val="dk1"/>
                </a:solidFill>
                <a:latin typeface="Roboto"/>
                <a:ea typeface="Roboto"/>
                <a:cs typeface="Roboto"/>
                <a:sym typeface="Roboto"/>
              </a:endParaRPr>
            </a:p>
          </p:txBody>
        </p:sp>
      </p:grpSp>
      <p:sp>
        <p:nvSpPr>
          <p:cNvPr id="2" name="六边形 1"/>
          <p:cNvSpPr/>
          <p:nvPr/>
        </p:nvSpPr>
        <p:spPr>
          <a:xfrm>
            <a:off x="1360805" y="1567815"/>
            <a:ext cx="4974590" cy="4284345"/>
          </a:xfrm>
          <a:prstGeom prst="hexagon">
            <a:avLst/>
          </a:prstGeom>
          <a:gradFill>
            <a:gsLst>
              <a:gs pos="0">
                <a:srgbClr val="E7C9D6"/>
              </a:gs>
              <a:gs pos="100000">
                <a:srgbClr val="865D97"/>
              </a:gs>
            </a:gsLst>
            <a:lin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2" name="组合 91"/>
          <p:cNvGrpSpPr/>
          <p:nvPr/>
        </p:nvGrpSpPr>
        <p:grpSpPr>
          <a:xfrm>
            <a:off x="6978138" y="4026578"/>
            <a:ext cx="4004272" cy="1322721"/>
            <a:chOff x="7280833" y="3464492"/>
            <a:chExt cx="4004272" cy="1322721"/>
          </a:xfrm>
        </p:grpSpPr>
        <p:sp>
          <p:nvSpPr>
            <p:cNvPr id="93" name="文本框 92"/>
            <p:cNvSpPr txBox="1"/>
            <p:nvPr/>
          </p:nvSpPr>
          <p:spPr>
            <a:xfrm>
              <a:off x="7280833" y="3865193"/>
              <a:ext cx="4004272" cy="922020"/>
            </a:xfrm>
            <a:prstGeom prst="rect">
              <a:avLst/>
            </a:prstGeom>
            <a:noFill/>
          </p:spPr>
          <p:txBody>
            <a:bodyPr wrap="square" rtlCol="0">
              <a:spAutoFit/>
            </a:bodyPr>
            <a:lstStyle/>
            <a:p>
              <a:pPr>
                <a:lnSpc>
                  <a:spcPct val="150000"/>
                </a:lnSpc>
              </a:pPr>
              <a:r>
                <a:rPr lang="zh-CN" altLang="en-US" sz="1200" dirty="0">
                  <a:solidFill>
                    <a:prstClr val="black">
                      <a:lumMod val="85000"/>
                      <a:lumOff val="15000"/>
                    </a:prstClr>
                  </a:solidFill>
                  <a:latin typeface="宋体" panose="02010600030101010101" pitchFamily="2" charset="-122"/>
                  <a:ea typeface="宋体" panose="02010600030101010101" pitchFamily="2" charset="-122"/>
                </a:rPr>
                <a:t>单击此处添加您的文字内容单击此处添加您的文字内容单击此处添加您的文字内容单击此处添加您的文字内容单击此处添加您的文字</a:t>
              </a:r>
              <a:r>
                <a:rPr lang="zh-CN" altLang="en-US" sz="1200" dirty="0" smtClean="0">
                  <a:solidFill>
                    <a:prstClr val="black">
                      <a:lumMod val="85000"/>
                      <a:lumOff val="15000"/>
                    </a:prstClr>
                  </a:solidFill>
                  <a:latin typeface="宋体" panose="02010600030101010101" pitchFamily="2" charset="-122"/>
                  <a:ea typeface="宋体" panose="02010600030101010101" pitchFamily="2" charset="-122"/>
                </a:rPr>
                <a:t>内容</a:t>
              </a:r>
              <a:r>
                <a:rPr lang="zh-CN" altLang="en-US" sz="1200" dirty="0">
                  <a:solidFill>
                    <a:prstClr val="black">
                      <a:lumMod val="85000"/>
                      <a:lumOff val="15000"/>
                    </a:prstClr>
                  </a:solidFill>
                  <a:latin typeface="宋体" panose="02010600030101010101" pitchFamily="2" charset="-122"/>
                  <a:ea typeface="宋体" panose="02010600030101010101" pitchFamily="2" charset="-122"/>
                </a:rPr>
                <a:t>单击此处添加您的文字内容</a:t>
              </a:r>
            </a:p>
          </p:txBody>
        </p:sp>
        <p:sp>
          <p:nvSpPr>
            <p:cNvPr id="94" name="文本框 93"/>
            <p:cNvSpPr txBox="1"/>
            <p:nvPr/>
          </p:nvSpPr>
          <p:spPr>
            <a:xfrm>
              <a:off x="7280833" y="3464492"/>
              <a:ext cx="2303613" cy="306705"/>
            </a:xfrm>
            <a:prstGeom prst="rect">
              <a:avLst/>
            </a:prstGeom>
            <a:noFill/>
          </p:spPr>
          <p:txBody>
            <a:bodyPr wrap="square" rtlCol="0">
              <a:spAutoFit/>
            </a:bodyPr>
            <a:lstStyle/>
            <a:p>
              <a:r>
                <a:rPr lang="zh-CN" altLang="en-US" sz="1400" b="1" dirty="0">
                  <a:solidFill>
                    <a:prstClr val="black">
                      <a:lumMod val="85000"/>
                      <a:lumOff val="15000"/>
                    </a:prstClr>
                  </a:solidFill>
                  <a:latin typeface="宋体" panose="02010600030101010101" pitchFamily="2" charset="-122"/>
                  <a:ea typeface="宋体" panose="02010600030101010101" pitchFamily="2" charset="-122"/>
                </a:rPr>
                <a:t>单击此处添加标题</a:t>
              </a:r>
            </a:p>
          </p:txBody>
        </p:sp>
      </p:grpSp>
      <p:grpSp>
        <p:nvGrpSpPr>
          <p:cNvPr id="95" name="组合 94"/>
          <p:cNvGrpSpPr/>
          <p:nvPr/>
        </p:nvGrpSpPr>
        <p:grpSpPr>
          <a:xfrm>
            <a:off x="6978138" y="1671305"/>
            <a:ext cx="4004272" cy="1322721"/>
            <a:chOff x="7164556" y="1109219"/>
            <a:chExt cx="4004272" cy="1322721"/>
          </a:xfrm>
        </p:grpSpPr>
        <p:sp>
          <p:nvSpPr>
            <p:cNvPr id="96" name="文本框 95"/>
            <p:cNvSpPr txBox="1"/>
            <p:nvPr/>
          </p:nvSpPr>
          <p:spPr>
            <a:xfrm>
              <a:off x="7164556" y="1509920"/>
              <a:ext cx="4004272" cy="922020"/>
            </a:xfrm>
            <a:prstGeom prst="rect">
              <a:avLst/>
            </a:prstGeom>
            <a:noFill/>
          </p:spPr>
          <p:txBody>
            <a:bodyPr wrap="square" rtlCol="0">
              <a:spAutoFit/>
            </a:bodyPr>
            <a:lstStyle/>
            <a:p>
              <a:pPr>
                <a:lnSpc>
                  <a:spcPct val="150000"/>
                </a:lnSpc>
              </a:pPr>
              <a:r>
                <a:rPr lang="zh-CN" altLang="en-US" sz="1200" dirty="0">
                  <a:solidFill>
                    <a:prstClr val="black">
                      <a:lumMod val="85000"/>
                      <a:lumOff val="15000"/>
                    </a:prstClr>
                  </a:solidFill>
                  <a:latin typeface="宋体" panose="02010600030101010101" pitchFamily="2" charset="-122"/>
                  <a:ea typeface="宋体" panose="02010600030101010101" pitchFamily="2" charset="-122"/>
                </a:rPr>
                <a:t>单击此处添加您的文字内容单击此处添加您的文字内容单击此处添加您的文字内容单击此处添加您的文字内容单击此处添加您的文字</a:t>
              </a:r>
              <a:r>
                <a:rPr lang="zh-CN" altLang="en-US" sz="1200" dirty="0" smtClean="0">
                  <a:solidFill>
                    <a:prstClr val="black">
                      <a:lumMod val="85000"/>
                      <a:lumOff val="15000"/>
                    </a:prstClr>
                  </a:solidFill>
                  <a:latin typeface="宋体" panose="02010600030101010101" pitchFamily="2" charset="-122"/>
                  <a:ea typeface="宋体" panose="02010600030101010101" pitchFamily="2" charset="-122"/>
                </a:rPr>
                <a:t>内容</a:t>
              </a:r>
              <a:r>
                <a:rPr lang="zh-CN" altLang="en-US" sz="1200" dirty="0">
                  <a:solidFill>
                    <a:prstClr val="black">
                      <a:lumMod val="85000"/>
                      <a:lumOff val="15000"/>
                    </a:prstClr>
                  </a:solidFill>
                  <a:latin typeface="宋体" panose="02010600030101010101" pitchFamily="2" charset="-122"/>
                  <a:ea typeface="宋体" panose="02010600030101010101" pitchFamily="2" charset="-122"/>
                </a:rPr>
                <a:t>单击此处添加您的文字内容</a:t>
              </a:r>
            </a:p>
          </p:txBody>
        </p:sp>
        <p:sp>
          <p:nvSpPr>
            <p:cNvPr id="97" name="文本框 96"/>
            <p:cNvSpPr txBox="1"/>
            <p:nvPr/>
          </p:nvSpPr>
          <p:spPr>
            <a:xfrm>
              <a:off x="7164556" y="1109219"/>
              <a:ext cx="2303613" cy="306705"/>
            </a:xfrm>
            <a:prstGeom prst="rect">
              <a:avLst/>
            </a:prstGeom>
            <a:noFill/>
          </p:spPr>
          <p:txBody>
            <a:bodyPr wrap="square" rtlCol="0">
              <a:spAutoFit/>
            </a:bodyPr>
            <a:lstStyle/>
            <a:p>
              <a:r>
                <a:rPr lang="zh-CN" altLang="en-US" sz="1400" b="1" dirty="0">
                  <a:solidFill>
                    <a:prstClr val="black">
                      <a:lumMod val="85000"/>
                      <a:lumOff val="15000"/>
                    </a:prstClr>
                  </a:solidFill>
                  <a:latin typeface="宋体" panose="02010600030101010101" pitchFamily="2" charset="-122"/>
                  <a:ea typeface="宋体" panose="02010600030101010101" pitchFamily="2" charset="-122"/>
                </a:rPr>
                <a:t>单击此处添加标题</a:t>
              </a:r>
            </a:p>
          </p:txBody>
        </p:sp>
      </p:grpSp>
      <p:pic>
        <p:nvPicPr>
          <p:cNvPr id="98" name="图片 97" descr="beard-chair-computer-840996"/>
          <p:cNvPicPr>
            <a:picLocks noChangeAspect="1"/>
          </p:cNvPicPr>
          <p:nvPr/>
        </p:nvPicPr>
        <p:blipFill>
          <a:blip r:embed="rId3"/>
          <a:srcRect l="23672"/>
          <a:stretch>
            <a:fillRect/>
          </a:stretch>
        </p:blipFill>
        <p:spPr>
          <a:xfrm>
            <a:off x="1548765" y="1701165"/>
            <a:ext cx="4598670" cy="4017010"/>
          </a:xfrm>
          <a:prstGeom prst="hexagon">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合 19"/>
          <p:cNvGrpSpPr/>
          <p:nvPr/>
        </p:nvGrpSpPr>
        <p:grpSpPr>
          <a:xfrm>
            <a:off x="1861591" y="2194242"/>
            <a:ext cx="8468818" cy="2776720"/>
            <a:chOff x="863868" y="1712866"/>
            <a:chExt cx="10468199" cy="3432268"/>
          </a:xfrm>
        </p:grpSpPr>
        <p:grpSp>
          <p:nvGrpSpPr>
            <p:cNvPr id="2" name="e199b104-db9d-4977-8dc9-19a31a32103d" descr="aQUAAB+LCAAAAAAABADFklFPwjAQx79L1bdJxgIS9zY0GB4UExZ9MDzU9WAla0e6zmDIvrvt1o7BJsKT2Ut3/d/d73+9HbqW3xtAPpozLOQjxSuB2VQCQw6aEuTzPEkcNKacUL56Emm+yZD/savTmjfvVMZvOMlB53IqKU6qX7+lt7JnyinLmZG5PVeF8LYR6rtVkBKSQFM25RLEV92hr2PleS6FajBJBcNSNdy5xQ0yV8gfDnpuoZMJbFUhB4UVluUxeHoAnT71hbYZkHWeSQZc7pNesRodKKoOv+28vbrG8Y7ncXvfMRFv5JYeTOV5jDfwokppXjMBHUKL2twBrOqrDge2C+dX3hC2FzrUGU1vXc9xkr5suYc3BF3Yiw7wehEf0iQVfy+ilbXuZ8sljSCMgYHVhJTLgBPFTOwWjgVdxZJDlpnA7HMNkWyk+UOtyrNY1byaTAbe6C4IkLXnFl3baBueu41H+nOeqUxpvpPym4EMokiN2ZBXhsp4y6fFv2QPLebBW1bBEyv4b+a8S9b0lLeF+n4AsQz86mkFAAA="/>
            <p:cNvGrpSpPr>
              <a:grpSpLocks noChangeAspect="1"/>
            </p:cNvGrpSpPr>
            <p:nvPr/>
          </p:nvGrpSpPr>
          <p:grpSpPr>
            <a:xfrm>
              <a:off x="863868" y="1712866"/>
              <a:ext cx="2771694" cy="3432268"/>
              <a:chOff x="1482800" y="2043153"/>
              <a:chExt cx="2771694" cy="3432268"/>
            </a:xfrm>
          </p:grpSpPr>
          <p:sp>
            <p:nvSpPr>
              <p:cNvPr id="3" name="BackShape"/>
              <p:cNvSpPr/>
              <p:nvPr/>
            </p:nvSpPr>
            <p:spPr>
              <a:xfrm>
                <a:off x="1646258" y="2206611"/>
                <a:ext cx="2444778" cy="2444778"/>
              </a:xfrm>
              <a:prstGeom prst="donut">
                <a:avLst>
                  <a:gd name="adj" fmla="val 16825"/>
                </a:avLst>
              </a:prstGeom>
              <a:solidFill>
                <a:schemeClr val="tx2">
                  <a:lumMod val="40000"/>
                  <a:lumOff val="60000"/>
                  <a:alpha val="38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4" name="ValueShape"/>
              <p:cNvSpPr/>
              <p:nvPr/>
            </p:nvSpPr>
            <p:spPr>
              <a:xfrm>
                <a:off x="1482800" y="2043153"/>
                <a:ext cx="2771694" cy="2771694"/>
              </a:xfrm>
              <a:prstGeom prst="blockArc">
                <a:avLst>
                  <a:gd name="adj1" fmla="val 16200000"/>
                  <a:gd name="adj2" fmla="val 6264000"/>
                  <a:gd name="adj3" fmla="val 9759"/>
                </a:avLst>
              </a:prstGeom>
              <a:solidFill>
                <a:srgbClr val="AB85A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 name="ValueText"/>
              <p:cNvSpPr txBox="1"/>
              <p:nvPr/>
            </p:nvSpPr>
            <p:spPr>
              <a:xfrm>
                <a:off x="2551147" y="3190875"/>
                <a:ext cx="635000" cy="476250"/>
              </a:xfrm>
              <a:prstGeom prst="rect">
                <a:avLst/>
              </a:prstGeom>
            </p:spPr>
            <p:txBody>
              <a:bodyPr wrap="none" lIns="0" tIns="0" rIns="0" bIns="0">
                <a:prstTxWarp prst="textPlain">
                  <a:avLst/>
                </a:prstTxWarp>
                <a:normAutofit/>
              </a:bodyPr>
              <a:lstStyle/>
              <a:p>
                <a:r>
                  <a:rPr lang="en-US">
                    <a:solidFill>
                      <a:schemeClr val="tx1">
                        <a:lumMod val="85000"/>
                        <a:lumOff val="15000"/>
                      </a:schemeClr>
                    </a:solidFill>
                    <a:latin typeface="Impact" panose="020B0806030902050204" pitchFamily="34" charset="0"/>
                  </a:rPr>
                  <a:t>54%</a:t>
                </a:r>
                <a:endParaRPr lang="en-US" dirty="0">
                  <a:solidFill>
                    <a:schemeClr val="tx1">
                      <a:lumMod val="85000"/>
                      <a:lumOff val="15000"/>
                    </a:schemeClr>
                  </a:solidFill>
                  <a:latin typeface="Impact" panose="020B0806030902050204" pitchFamily="34" charset="0"/>
                </a:endParaRPr>
              </a:p>
            </p:txBody>
          </p:sp>
          <p:cxnSp>
            <p:nvCxnSpPr>
              <p:cNvPr id="6" name="LineShape"/>
              <p:cNvCxnSpPr/>
              <p:nvPr/>
            </p:nvCxnSpPr>
            <p:spPr>
              <a:xfrm flipH="1">
                <a:off x="1906810" y="5084491"/>
                <a:ext cx="1923674" cy="0"/>
              </a:xfrm>
              <a:prstGeom prst="straightConnector1">
                <a:avLst/>
              </a:prstGeom>
              <a:noFill/>
              <a:ln w="12700" cap="flat" cmpd="sng">
                <a:solidFill>
                  <a:srgbClr val="D8D8D8"/>
                </a:solidFill>
                <a:prstDash val="solid"/>
                <a:miter/>
                <a:headEnd type="none" w="med" len="med"/>
                <a:tailEnd type="none" w="med" len="med"/>
              </a:ln>
            </p:spPr>
          </p:cxnSp>
          <p:sp>
            <p:nvSpPr>
              <p:cNvPr id="7" name="CustomText1"/>
              <p:cNvSpPr/>
              <p:nvPr/>
            </p:nvSpPr>
            <p:spPr>
              <a:xfrm>
                <a:off x="2321835" y="5155541"/>
                <a:ext cx="1093624" cy="319880"/>
              </a:xfrm>
              <a:prstGeom prst="rect">
                <a:avLst/>
              </a:prstGeom>
              <a:noFill/>
            </p:spPr>
            <p:txBody>
              <a:bodyPr wrap="none" lIns="0" tIns="0" rIns="0" bIns="0" anchor="ctr">
                <a:normAutofit lnSpcReduction="10000"/>
              </a:bodyPr>
              <a:lstStyle/>
              <a:p>
                <a:pPr algn="ctr"/>
                <a:r>
                  <a:rPr lang="en-US" altLang="zh-CN"/>
                  <a:t>Supporting text here</a:t>
                </a:r>
              </a:p>
            </p:txBody>
          </p:sp>
        </p:grpSp>
        <p:grpSp>
          <p:nvGrpSpPr>
            <p:cNvPr id="8" name="e199b104-db9d-4977-8dc9-19a31a32103d" descr="aQUAAB+LCAAAAAAABADFklFPwjAQx79L1bdJxgIS9zY0GB4UExZ9MDzU9WAla0e6zmDIvrvt1o7BJsKT2Ut3/d/d73+9HbqW3xtAPpozLOQjxSuB2VQCQw6aEuTzPEkcNKacUL56Emm+yZD/savTmjfvVMZvOMlB53IqKU6qX7+lt7JnyinLmZG5PVeF8LYR6rtVkBKSQFM25RLEV92hr2PleS6FajBJBcNSNdy5xQ0yV8gfDnpuoZMJbFUhB4UVluUxeHoAnT71hbYZkHWeSQZc7pNesRodKKoOv+28vbrG8Y7ncXvfMRFv5JYeTOV5jDfwokppXjMBHUKL2twBrOqrDge2C+dX3hC2FzrUGU1vXc9xkr5suYc3BF3Yiw7wehEf0iQVfy+ilbXuZ8sljSCMgYHVhJTLgBPFTOwWjgVdxZJDlpnA7HMNkWyk+UOtyrNY1byaTAbe6C4IkLXnFl3baBueu41H+nOeqUxpvpPym4EMokiN2ZBXhsp4y6fFv2QPLebBW1bBEyv4b+a8S9b0lLeF+n4AsQz86mkFAAA="/>
            <p:cNvGrpSpPr>
              <a:grpSpLocks noChangeAspect="1"/>
            </p:cNvGrpSpPr>
            <p:nvPr/>
          </p:nvGrpSpPr>
          <p:grpSpPr>
            <a:xfrm>
              <a:off x="8560373" y="1712866"/>
              <a:ext cx="2771694" cy="3432268"/>
              <a:chOff x="1482800" y="2043153"/>
              <a:chExt cx="2771694" cy="3432268"/>
            </a:xfrm>
          </p:grpSpPr>
          <p:sp>
            <p:nvSpPr>
              <p:cNvPr id="9" name="BackShape"/>
              <p:cNvSpPr/>
              <p:nvPr/>
            </p:nvSpPr>
            <p:spPr>
              <a:xfrm>
                <a:off x="1646258" y="2206611"/>
                <a:ext cx="2444778" cy="2444778"/>
              </a:xfrm>
              <a:prstGeom prst="donut">
                <a:avLst>
                  <a:gd name="adj" fmla="val 16825"/>
                </a:avLst>
              </a:prstGeom>
              <a:solidFill>
                <a:schemeClr val="tx2">
                  <a:lumMod val="40000"/>
                  <a:lumOff val="60000"/>
                  <a:alpha val="38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10" name="ValueShape"/>
              <p:cNvSpPr/>
              <p:nvPr/>
            </p:nvSpPr>
            <p:spPr>
              <a:xfrm>
                <a:off x="1482800" y="2043153"/>
                <a:ext cx="2771694" cy="2771694"/>
              </a:xfrm>
              <a:prstGeom prst="blockArc">
                <a:avLst>
                  <a:gd name="adj1" fmla="val 16200000"/>
                  <a:gd name="adj2" fmla="val 6264000"/>
                  <a:gd name="adj3" fmla="val 9759"/>
                </a:avLst>
              </a:prstGeom>
              <a:solidFill>
                <a:srgbClr val="AB85A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1" name="ValueText"/>
              <p:cNvSpPr txBox="1"/>
              <p:nvPr/>
            </p:nvSpPr>
            <p:spPr>
              <a:xfrm>
                <a:off x="2551147" y="3190875"/>
                <a:ext cx="635000" cy="476250"/>
              </a:xfrm>
              <a:prstGeom prst="rect">
                <a:avLst/>
              </a:prstGeom>
            </p:spPr>
            <p:txBody>
              <a:bodyPr wrap="none" lIns="0" tIns="0" rIns="0" bIns="0">
                <a:prstTxWarp prst="textPlain">
                  <a:avLst/>
                </a:prstTxWarp>
                <a:normAutofit/>
              </a:bodyPr>
              <a:lstStyle/>
              <a:p>
                <a:r>
                  <a:rPr lang="en-US">
                    <a:solidFill>
                      <a:schemeClr val="tx1">
                        <a:lumMod val="85000"/>
                        <a:lumOff val="15000"/>
                      </a:schemeClr>
                    </a:solidFill>
                    <a:latin typeface="Impact" panose="020B0806030902050204" pitchFamily="34" charset="0"/>
                  </a:rPr>
                  <a:t>54%</a:t>
                </a:r>
                <a:endParaRPr lang="en-US" dirty="0">
                  <a:solidFill>
                    <a:schemeClr val="tx1">
                      <a:lumMod val="85000"/>
                      <a:lumOff val="15000"/>
                    </a:schemeClr>
                  </a:solidFill>
                  <a:latin typeface="Impact" panose="020B0806030902050204" pitchFamily="34" charset="0"/>
                </a:endParaRPr>
              </a:p>
            </p:txBody>
          </p:sp>
          <p:cxnSp>
            <p:nvCxnSpPr>
              <p:cNvPr id="12" name="LineShape"/>
              <p:cNvCxnSpPr/>
              <p:nvPr/>
            </p:nvCxnSpPr>
            <p:spPr>
              <a:xfrm flipH="1">
                <a:off x="1906810" y="5084491"/>
                <a:ext cx="1923674" cy="0"/>
              </a:xfrm>
              <a:prstGeom prst="straightConnector1">
                <a:avLst/>
              </a:prstGeom>
              <a:noFill/>
              <a:ln w="12700" cap="flat" cmpd="sng">
                <a:solidFill>
                  <a:srgbClr val="D8D8D8"/>
                </a:solidFill>
                <a:prstDash val="solid"/>
                <a:miter/>
                <a:headEnd type="none" w="med" len="med"/>
                <a:tailEnd type="none" w="med" len="med"/>
              </a:ln>
            </p:spPr>
          </p:cxnSp>
          <p:sp>
            <p:nvSpPr>
              <p:cNvPr id="13" name="CustomText1"/>
              <p:cNvSpPr/>
              <p:nvPr/>
            </p:nvSpPr>
            <p:spPr>
              <a:xfrm>
                <a:off x="2321835" y="5155541"/>
                <a:ext cx="1093624" cy="319880"/>
              </a:xfrm>
              <a:prstGeom prst="rect">
                <a:avLst/>
              </a:prstGeom>
              <a:noFill/>
            </p:spPr>
            <p:txBody>
              <a:bodyPr wrap="none" lIns="0" tIns="0" rIns="0" bIns="0" anchor="ctr">
                <a:normAutofit lnSpcReduction="10000"/>
              </a:bodyPr>
              <a:lstStyle/>
              <a:p>
                <a:pPr algn="ctr"/>
                <a:r>
                  <a:rPr lang="en-US" altLang="zh-CN" dirty="0"/>
                  <a:t>Supporting text here</a:t>
                </a:r>
              </a:p>
            </p:txBody>
          </p:sp>
        </p:grpSp>
        <p:grpSp>
          <p:nvGrpSpPr>
            <p:cNvPr id="14" name="e199b104-db9d-4977-8dc9-19a31a32103d" descr="aQUAAB+LCAAAAAAABADFklFPwjAQx79L1bdJxgIS9zY0GB4UExZ9MDzU9WAla0e6zmDIvrvt1o7BJsKT2Ut3/d/d73+9HbqW3xtAPpozLOQjxSuB2VQCQw6aEuTzPEkcNKacUL56Emm+yZD/savTmjfvVMZvOMlB53IqKU6qX7+lt7JnyinLmZG5PVeF8LYR6rtVkBKSQFM25RLEV92hr2PleS6FajBJBcNSNdy5xQ0yV8gfDnpuoZMJbFUhB4UVluUxeHoAnT71hbYZkHWeSQZc7pNesRodKKoOv+28vbrG8Y7ncXvfMRFv5JYeTOV5jDfwokppXjMBHUKL2twBrOqrDge2C+dX3hC2FzrUGU1vXc9xkr5suYc3BF3Yiw7wehEf0iQVfy+ilbXuZ8sljSCMgYHVhJTLgBPFTOwWjgVdxZJDlpnA7HMNkWyk+UOtyrNY1byaTAbe6C4IkLXnFl3baBueu41H+nOeqUxpvpPym4EMokiN2ZBXhsp4y6fFv2QPLebBW1bBEyv4b+a8S9b0lLeF+n4AsQz86mkFAAA="/>
            <p:cNvGrpSpPr>
              <a:grpSpLocks noChangeAspect="1"/>
            </p:cNvGrpSpPr>
            <p:nvPr/>
          </p:nvGrpSpPr>
          <p:grpSpPr>
            <a:xfrm>
              <a:off x="4699767" y="1712866"/>
              <a:ext cx="2771694" cy="3432268"/>
              <a:chOff x="1482800" y="2043153"/>
              <a:chExt cx="2771694" cy="3432268"/>
            </a:xfrm>
          </p:grpSpPr>
          <p:sp>
            <p:nvSpPr>
              <p:cNvPr id="15" name="BackShape"/>
              <p:cNvSpPr/>
              <p:nvPr/>
            </p:nvSpPr>
            <p:spPr>
              <a:xfrm>
                <a:off x="1646258" y="2206611"/>
                <a:ext cx="2444778" cy="2444778"/>
              </a:xfrm>
              <a:prstGeom prst="donut">
                <a:avLst>
                  <a:gd name="adj" fmla="val 16825"/>
                </a:avLst>
              </a:prstGeom>
              <a:solidFill>
                <a:schemeClr val="tx2">
                  <a:lumMod val="40000"/>
                  <a:lumOff val="60000"/>
                  <a:alpha val="38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16" name="ValueShape"/>
              <p:cNvSpPr/>
              <p:nvPr/>
            </p:nvSpPr>
            <p:spPr>
              <a:xfrm>
                <a:off x="1482800" y="2043153"/>
                <a:ext cx="2771694" cy="2771694"/>
              </a:xfrm>
              <a:prstGeom prst="blockArc">
                <a:avLst>
                  <a:gd name="adj1" fmla="val 16200000"/>
                  <a:gd name="adj2" fmla="val 6264000"/>
                  <a:gd name="adj3" fmla="val 9759"/>
                </a:avLst>
              </a:prstGeom>
              <a:solidFill>
                <a:srgbClr val="AB85A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7" name="ValueText"/>
              <p:cNvSpPr txBox="1"/>
              <p:nvPr/>
            </p:nvSpPr>
            <p:spPr>
              <a:xfrm>
                <a:off x="2551147" y="3190875"/>
                <a:ext cx="635000" cy="476250"/>
              </a:xfrm>
              <a:prstGeom prst="rect">
                <a:avLst/>
              </a:prstGeom>
            </p:spPr>
            <p:txBody>
              <a:bodyPr wrap="none" lIns="0" tIns="0" rIns="0" bIns="0">
                <a:prstTxWarp prst="textPlain">
                  <a:avLst/>
                </a:prstTxWarp>
                <a:normAutofit/>
              </a:bodyPr>
              <a:lstStyle/>
              <a:p>
                <a:r>
                  <a:rPr lang="en-US">
                    <a:solidFill>
                      <a:schemeClr val="tx1">
                        <a:lumMod val="85000"/>
                        <a:lumOff val="15000"/>
                      </a:schemeClr>
                    </a:solidFill>
                    <a:latin typeface="Impact" panose="020B0806030902050204" pitchFamily="34" charset="0"/>
                  </a:rPr>
                  <a:t>54%</a:t>
                </a:r>
                <a:endParaRPr lang="en-US" dirty="0">
                  <a:solidFill>
                    <a:schemeClr val="tx1">
                      <a:lumMod val="85000"/>
                      <a:lumOff val="15000"/>
                    </a:schemeClr>
                  </a:solidFill>
                  <a:latin typeface="Impact" panose="020B0806030902050204" pitchFamily="34" charset="0"/>
                </a:endParaRPr>
              </a:p>
            </p:txBody>
          </p:sp>
          <p:cxnSp>
            <p:nvCxnSpPr>
              <p:cNvPr id="18" name="LineShape"/>
              <p:cNvCxnSpPr/>
              <p:nvPr/>
            </p:nvCxnSpPr>
            <p:spPr>
              <a:xfrm flipH="1">
                <a:off x="1906810" y="5084491"/>
                <a:ext cx="1923674" cy="0"/>
              </a:xfrm>
              <a:prstGeom prst="straightConnector1">
                <a:avLst/>
              </a:prstGeom>
              <a:noFill/>
              <a:ln w="12700" cap="flat" cmpd="sng">
                <a:solidFill>
                  <a:srgbClr val="D8D8D8"/>
                </a:solidFill>
                <a:prstDash val="solid"/>
                <a:miter/>
                <a:headEnd type="none" w="med" len="med"/>
                <a:tailEnd type="none" w="med" len="med"/>
              </a:ln>
            </p:spPr>
          </p:cxnSp>
          <p:sp>
            <p:nvSpPr>
              <p:cNvPr id="19" name="CustomText1"/>
              <p:cNvSpPr/>
              <p:nvPr/>
            </p:nvSpPr>
            <p:spPr>
              <a:xfrm>
                <a:off x="2321835" y="5155541"/>
                <a:ext cx="1093624" cy="319880"/>
              </a:xfrm>
              <a:prstGeom prst="rect">
                <a:avLst/>
              </a:prstGeom>
              <a:noFill/>
            </p:spPr>
            <p:txBody>
              <a:bodyPr wrap="none" lIns="0" tIns="0" rIns="0" bIns="0" anchor="ctr">
                <a:normAutofit lnSpcReduction="10000"/>
              </a:bodyPr>
              <a:lstStyle/>
              <a:p>
                <a:pPr algn="ctr"/>
                <a:r>
                  <a:rPr lang="en-US" altLang="zh-CN"/>
                  <a:t>Supporting text here</a:t>
                </a:r>
              </a:p>
            </p:txBody>
          </p:sp>
        </p:grpSp>
      </p:grpSp>
      <p:grpSp>
        <p:nvGrpSpPr>
          <p:cNvPr id="21" name="组合 20"/>
          <p:cNvGrpSpPr/>
          <p:nvPr/>
        </p:nvGrpSpPr>
        <p:grpSpPr>
          <a:xfrm>
            <a:off x="704744" y="338449"/>
            <a:ext cx="3108254" cy="416408"/>
            <a:chOff x="704744" y="338449"/>
            <a:chExt cx="3108254" cy="416408"/>
          </a:xfrm>
        </p:grpSpPr>
        <p:sp>
          <p:nvSpPr>
            <p:cNvPr id="22" name="文本框 21"/>
            <p:cNvSpPr txBox="1"/>
            <p:nvPr/>
          </p:nvSpPr>
          <p:spPr>
            <a:xfrm>
              <a:off x="1246691" y="385525"/>
              <a:ext cx="2566307" cy="369332"/>
            </a:xfrm>
            <a:prstGeom prst="rect">
              <a:avLst/>
            </a:prstGeom>
            <a:noFill/>
          </p:spPr>
          <p:txBody>
            <a:bodyPr wrap="square" rtlCol="0">
              <a:spAutoFit/>
            </a:bodyPr>
            <a:lstStyle/>
            <a:p>
              <a:r>
                <a:rPr lang="zh-CN" altLang="en-US" b="1" dirty="0"/>
                <a:t>在此输入您的替换标题</a:t>
              </a:r>
            </a:p>
          </p:txBody>
        </p:sp>
        <p:sp>
          <p:nvSpPr>
            <p:cNvPr id="23" name="Shape 4675"/>
            <p:cNvSpPr/>
            <p:nvPr/>
          </p:nvSpPr>
          <p:spPr>
            <a:xfrm>
              <a:off x="704744" y="338449"/>
              <a:ext cx="446591" cy="415723"/>
            </a:xfrm>
            <a:custGeom>
              <a:avLst/>
              <a:gdLst/>
              <a:ahLst/>
              <a:cxnLst/>
              <a:rect l="0" t="0" r="0" b="0"/>
              <a:pathLst>
                <a:path w="120000" h="120000" extrusionOk="0">
                  <a:moveTo>
                    <a:pt x="36151" y="32949"/>
                  </a:moveTo>
                  <a:lnTo>
                    <a:pt x="36151" y="32949"/>
                  </a:lnTo>
                  <a:cubicBezTo>
                    <a:pt x="27823" y="0"/>
                    <a:pt x="27823" y="0"/>
                    <a:pt x="27823" y="0"/>
                  </a:cubicBezTo>
                  <a:cubicBezTo>
                    <a:pt x="2649" y="0"/>
                    <a:pt x="2649" y="0"/>
                    <a:pt x="2649" y="0"/>
                  </a:cubicBezTo>
                  <a:lnTo>
                    <a:pt x="0" y="3050"/>
                  </a:lnTo>
                  <a:cubicBezTo>
                    <a:pt x="0" y="6101"/>
                    <a:pt x="2649" y="9152"/>
                    <a:pt x="2649" y="9152"/>
                  </a:cubicBezTo>
                  <a:cubicBezTo>
                    <a:pt x="22145" y="9152"/>
                    <a:pt x="22145" y="9152"/>
                    <a:pt x="22145" y="9152"/>
                  </a:cubicBezTo>
                  <a:cubicBezTo>
                    <a:pt x="30662" y="32949"/>
                    <a:pt x="30662" y="32949"/>
                    <a:pt x="30662" y="32949"/>
                  </a:cubicBezTo>
                  <a:lnTo>
                    <a:pt x="30662" y="32949"/>
                  </a:lnTo>
                  <a:cubicBezTo>
                    <a:pt x="36151" y="80949"/>
                    <a:pt x="36151" y="80949"/>
                    <a:pt x="36151" y="80949"/>
                  </a:cubicBezTo>
                  <a:cubicBezTo>
                    <a:pt x="36151" y="89898"/>
                    <a:pt x="44479" y="95796"/>
                    <a:pt x="52807" y="95796"/>
                  </a:cubicBezTo>
                  <a:cubicBezTo>
                    <a:pt x="91798" y="95796"/>
                    <a:pt x="91798" y="95796"/>
                    <a:pt x="91798" y="95796"/>
                  </a:cubicBezTo>
                  <a:cubicBezTo>
                    <a:pt x="100315" y="95796"/>
                    <a:pt x="108643" y="89898"/>
                    <a:pt x="108643" y="80949"/>
                  </a:cubicBezTo>
                  <a:cubicBezTo>
                    <a:pt x="119810" y="32949"/>
                    <a:pt x="119810" y="32949"/>
                    <a:pt x="119810" y="32949"/>
                  </a:cubicBezTo>
                  <a:lnTo>
                    <a:pt x="36151" y="32949"/>
                  </a:lnTo>
                  <a:close/>
                  <a:moveTo>
                    <a:pt x="100315" y="80949"/>
                  </a:moveTo>
                  <a:lnTo>
                    <a:pt x="100315" y="80949"/>
                  </a:lnTo>
                  <a:cubicBezTo>
                    <a:pt x="100315" y="84000"/>
                    <a:pt x="97476" y="86847"/>
                    <a:pt x="91798" y="86847"/>
                  </a:cubicBezTo>
                  <a:cubicBezTo>
                    <a:pt x="52807" y="86847"/>
                    <a:pt x="52807" y="86847"/>
                    <a:pt x="52807" y="86847"/>
                  </a:cubicBezTo>
                  <a:cubicBezTo>
                    <a:pt x="47318" y="86847"/>
                    <a:pt x="44479" y="84000"/>
                    <a:pt x="44479" y="80949"/>
                  </a:cubicBezTo>
                  <a:cubicBezTo>
                    <a:pt x="38990" y="39050"/>
                    <a:pt x="38990" y="39050"/>
                    <a:pt x="38990" y="39050"/>
                  </a:cubicBezTo>
                  <a:cubicBezTo>
                    <a:pt x="108643" y="39050"/>
                    <a:pt x="108643" y="39050"/>
                    <a:pt x="108643" y="39050"/>
                  </a:cubicBezTo>
                  <a:lnTo>
                    <a:pt x="100315" y="80949"/>
                  </a:lnTo>
                  <a:close/>
                  <a:moveTo>
                    <a:pt x="52807" y="104949"/>
                  </a:moveTo>
                  <a:lnTo>
                    <a:pt x="52807" y="104949"/>
                  </a:lnTo>
                  <a:cubicBezTo>
                    <a:pt x="47318" y="104949"/>
                    <a:pt x="44479" y="107796"/>
                    <a:pt x="44479" y="110847"/>
                  </a:cubicBezTo>
                  <a:cubicBezTo>
                    <a:pt x="44479" y="116949"/>
                    <a:pt x="47318" y="119796"/>
                    <a:pt x="52807" y="119796"/>
                  </a:cubicBezTo>
                  <a:cubicBezTo>
                    <a:pt x="55646" y="119796"/>
                    <a:pt x="58485" y="116949"/>
                    <a:pt x="58485" y="110847"/>
                  </a:cubicBezTo>
                  <a:cubicBezTo>
                    <a:pt x="58485" y="107796"/>
                    <a:pt x="55646" y="104949"/>
                    <a:pt x="52807" y="104949"/>
                  </a:cubicBezTo>
                  <a:close/>
                  <a:moveTo>
                    <a:pt x="89148" y="104949"/>
                  </a:moveTo>
                  <a:lnTo>
                    <a:pt x="89148" y="104949"/>
                  </a:lnTo>
                  <a:cubicBezTo>
                    <a:pt x="86309" y="104949"/>
                    <a:pt x="80630" y="107796"/>
                    <a:pt x="80630" y="110847"/>
                  </a:cubicBezTo>
                  <a:cubicBezTo>
                    <a:pt x="80630" y="116949"/>
                    <a:pt x="86309" y="119796"/>
                    <a:pt x="89148" y="119796"/>
                  </a:cubicBezTo>
                  <a:cubicBezTo>
                    <a:pt x="91798" y="119796"/>
                    <a:pt x="97476" y="116949"/>
                    <a:pt x="97476" y="110847"/>
                  </a:cubicBezTo>
                  <a:cubicBezTo>
                    <a:pt x="97476" y="107796"/>
                    <a:pt x="91798" y="104949"/>
                    <a:pt x="89148" y="104949"/>
                  </a:cubicBezTo>
                  <a:close/>
                </a:path>
              </a:pathLst>
            </a:custGeom>
            <a:solidFill>
              <a:srgbClr val="111111"/>
            </a:solidFill>
            <a:ln>
              <a:noFill/>
            </a:ln>
          </p:spPr>
          <p:txBody>
            <a:bodyPr lIns="45713" tIns="22850" rIns="45713" bIns="22850" anchor="ctr" anchorCtr="0">
              <a:noAutofit/>
            </a:bodyPr>
            <a:lstStyle/>
            <a:p>
              <a:endParaRPr>
                <a:solidFill>
                  <a:schemeClr val="dk1"/>
                </a:solidFill>
                <a:latin typeface="Roboto"/>
                <a:ea typeface="Roboto"/>
                <a:cs typeface="Roboto"/>
                <a:sym typeface="Roboto"/>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1325"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2"/>
            </p:custDataLst>
          </p:nvPr>
        </p:nvGrpSpPr>
        <p:grpSpPr>
          <a:xfrm>
            <a:off x="666751" y="1160688"/>
            <a:ext cx="10852148" cy="4944063"/>
            <a:chOff x="666750" y="1160689"/>
            <a:chExt cx="10852150" cy="4944064"/>
          </a:xfrm>
        </p:grpSpPr>
        <p:grpSp>
          <p:nvGrpSpPr>
            <p:cNvPr id="4" name="íṡľiḍè"/>
            <p:cNvGrpSpPr/>
            <p:nvPr/>
          </p:nvGrpSpPr>
          <p:grpSpPr>
            <a:xfrm>
              <a:off x="4314834" y="1160689"/>
              <a:ext cx="3562353" cy="4944064"/>
              <a:chOff x="4619835" y="1584000"/>
              <a:chExt cx="2952327" cy="4097443"/>
            </a:xfrm>
          </p:grpSpPr>
          <p:sp>
            <p:nvSpPr>
              <p:cNvPr id="29" name="îşļiḍe"/>
              <p:cNvSpPr/>
              <p:nvPr/>
            </p:nvSpPr>
            <p:spPr>
              <a:xfrm>
                <a:off x="4667978" y="3735302"/>
                <a:ext cx="300462" cy="712167"/>
              </a:xfrm>
              <a:custGeom>
                <a:avLst/>
                <a:gdLst/>
                <a:ahLst/>
                <a:cxnLst>
                  <a:cxn ang="0">
                    <a:pos x="wd2" y="hd2"/>
                  </a:cxn>
                  <a:cxn ang="5400000">
                    <a:pos x="wd2" y="hd2"/>
                  </a:cxn>
                  <a:cxn ang="10800000">
                    <a:pos x="wd2" y="hd2"/>
                  </a:cxn>
                  <a:cxn ang="16200000">
                    <a:pos x="wd2" y="hd2"/>
                  </a:cxn>
                </a:cxnLst>
                <a:rect l="0" t="0" r="r" b="b"/>
                <a:pathLst>
                  <a:path w="21197" h="21399" extrusionOk="0">
                    <a:moveTo>
                      <a:pt x="21197" y="21399"/>
                    </a:moveTo>
                    <a:lnTo>
                      <a:pt x="136" y="21399"/>
                    </a:lnTo>
                    <a:cubicBezTo>
                      <a:pt x="136" y="21399"/>
                      <a:pt x="-403" y="7800"/>
                      <a:pt x="666" y="3703"/>
                    </a:cubicBezTo>
                    <a:cubicBezTo>
                      <a:pt x="1062" y="2183"/>
                      <a:pt x="7893" y="577"/>
                      <a:pt x="8951" y="361"/>
                    </a:cubicBezTo>
                    <a:cubicBezTo>
                      <a:pt x="11711" y="-201"/>
                      <a:pt x="21197" y="61"/>
                      <a:pt x="21197" y="61"/>
                    </a:cubicBezTo>
                    <a:cubicBezTo>
                      <a:pt x="21197" y="61"/>
                      <a:pt x="21197" y="21399"/>
                      <a:pt x="21197" y="21399"/>
                    </a:cubicBezTo>
                    <a:close/>
                  </a:path>
                </a:pathLst>
              </a:custGeom>
              <a:solidFill>
                <a:schemeClr val="bg1">
                  <a:lumMod val="65000"/>
                </a:schemeClr>
              </a:solidFill>
              <a:ln w="12700" cap="flat">
                <a:noFill/>
                <a:miter lim="400000"/>
              </a:ln>
              <a:effectLst/>
            </p:spPr>
            <p:txBody>
              <a:bodyPr wrap="square" lIns="91440" tIns="45720" rIns="91440" bIns="45720" anchor="ctr">
                <a:normAutofit/>
              </a:bodyPr>
              <a:lstStyle/>
              <a:p>
                <a:pPr algn="ctr"/>
                <a:endParaRPr/>
              </a:p>
            </p:txBody>
          </p:sp>
          <p:sp>
            <p:nvSpPr>
              <p:cNvPr id="30" name="î$ļíďe"/>
              <p:cNvSpPr/>
              <p:nvPr/>
            </p:nvSpPr>
            <p:spPr>
              <a:xfrm>
                <a:off x="7247862" y="3735302"/>
                <a:ext cx="300471" cy="712167"/>
              </a:xfrm>
              <a:custGeom>
                <a:avLst/>
                <a:gdLst/>
                <a:ahLst/>
                <a:cxnLst>
                  <a:cxn ang="0">
                    <a:pos x="wd2" y="hd2"/>
                  </a:cxn>
                  <a:cxn ang="5400000">
                    <a:pos x="wd2" y="hd2"/>
                  </a:cxn>
                  <a:cxn ang="10800000">
                    <a:pos x="wd2" y="hd2"/>
                  </a:cxn>
                  <a:cxn ang="16200000">
                    <a:pos x="wd2" y="hd2"/>
                  </a:cxn>
                </a:cxnLst>
                <a:rect l="0" t="0" r="r" b="b"/>
                <a:pathLst>
                  <a:path w="21196" h="21399" extrusionOk="0">
                    <a:moveTo>
                      <a:pt x="0" y="21399"/>
                    </a:moveTo>
                    <a:lnTo>
                      <a:pt x="21060" y="21399"/>
                    </a:lnTo>
                    <a:cubicBezTo>
                      <a:pt x="21060" y="21399"/>
                      <a:pt x="21600" y="7800"/>
                      <a:pt x="20531" y="3703"/>
                    </a:cubicBezTo>
                    <a:cubicBezTo>
                      <a:pt x="20137" y="2183"/>
                      <a:pt x="13303" y="577"/>
                      <a:pt x="12246" y="361"/>
                    </a:cubicBezTo>
                    <a:cubicBezTo>
                      <a:pt x="9485" y="-201"/>
                      <a:pt x="0" y="61"/>
                      <a:pt x="0" y="61"/>
                    </a:cubicBezTo>
                    <a:cubicBezTo>
                      <a:pt x="0" y="61"/>
                      <a:pt x="0" y="21399"/>
                      <a:pt x="0" y="21399"/>
                    </a:cubicBezTo>
                    <a:close/>
                  </a:path>
                </a:pathLst>
              </a:custGeom>
              <a:solidFill>
                <a:schemeClr val="bg1">
                  <a:lumMod val="65000"/>
                </a:schemeClr>
              </a:solidFill>
              <a:ln w="12700" cap="flat">
                <a:noFill/>
                <a:miter lim="400000"/>
              </a:ln>
              <a:effectLst/>
            </p:spPr>
            <p:txBody>
              <a:bodyPr wrap="square" lIns="91440" tIns="45720" rIns="91440" bIns="45720" anchor="ctr">
                <a:normAutofit/>
              </a:bodyPr>
              <a:lstStyle/>
              <a:p>
                <a:pPr algn="ctr"/>
                <a:endParaRPr/>
              </a:p>
            </p:txBody>
          </p:sp>
          <p:sp>
            <p:nvSpPr>
              <p:cNvPr id="31" name="íṧḷidê"/>
              <p:cNvSpPr/>
              <p:nvPr/>
            </p:nvSpPr>
            <p:spPr>
              <a:xfrm>
                <a:off x="4632697" y="3759182"/>
                <a:ext cx="2939465" cy="1922261"/>
              </a:xfrm>
              <a:custGeom>
                <a:avLst/>
                <a:gdLst/>
                <a:ahLst/>
                <a:cxnLst>
                  <a:cxn ang="0">
                    <a:pos x="wd2" y="hd2"/>
                  </a:cxn>
                  <a:cxn ang="5400000">
                    <a:pos x="wd2" y="hd2"/>
                  </a:cxn>
                  <a:cxn ang="10800000">
                    <a:pos x="wd2" y="hd2"/>
                  </a:cxn>
                  <a:cxn ang="16200000">
                    <a:pos x="wd2" y="hd2"/>
                  </a:cxn>
                </a:cxnLst>
                <a:rect l="0" t="0" r="r" b="b"/>
                <a:pathLst>
                  <a:path w="20241" h="21600" extrusionOk="0">
                    <a:moveTo>
                      <a:pt x="811" y="0"/>
                    </a:moveTo>
                    <a:cubicBezTo>
                      <a:pt x="636" y="151"/>
                      <a:pt x="167" y="604"/>
                      <a:pt x="157" y="1181"/>
                    </a:cubicBezTo>
                    <a:cubicBezTo>
                      <a:pt x="104" y="4280"/>
                      <a:pt x="0" y="11319"/>
                      <a:pt x="0" y="11319"/>
                    </a:cubicBezTo>
                    <a:lnTo>
                      <a:pt x="1" y="11319"/>
                    </a:lnTo>
                    <a:cubicBezTo>
                      <a:pt x="0" y="12451"/>
                      <a:pt x="657" y="14139"/>
                      <a:pt x="2256" y="15337"/>
                    </a:cubicBezTo>
                    <a:lnTo>
                      <a:pt x="5998" y="18237"/>
                    </a:lnTo>
                    <a:lnTo>
                      <a:pt x="5995" y="18244"/>
                    </a:lnTo>
                    <a:lnTo>
                      <a:pt x="10099" y="21566"/>
                    </a:lnTo>
                    <a:cubicBezTo>
                      <a:pt x="10099" y="21567"/>
                      <a:pt x="10099" y="21600"/>
                      <a:pt x="10099" y="21600"/>
                    </a:cubicBezTo>
                    <a:lnTo>
                      <a:pt x="10119" y="21582"/>
                    </a:lnTo>
                    <a:lnTo>
                      <a:pt x="10141" y="21600"/>
                    </a:lnTo>
                    <a:cubicBezTo>
                      <a:pt x="10141" y="21600"/>
                      <a:pt x="10141" y="21567"/>
                      <a:pt x="10141" y="21566"/>
                    </a:cubicBezTo>
                    <a:lnTo>
                      <a:pt x="14244" y="18244"/>
                    </a:lnTo>
                    <a:lnTo>
                      <a:pt x="14242" y="18237"/>
                    </a:lnTo>
                    <a:lnTo>
                      <a:pt x="17984" y="15337"/>
                    </a:lnTo>
                    <a:cubicBezTo>
                      <a:pt x="19583" y="14138"/>
                      <a:pt x="20241" y="12451"/>
                      <a:pt x="20239" y="11319"/>
                    </a:cubicBezTo>
                    <a:lnTo>
                      <a:pt x="20240" y="11319"/>
                    </a:lnTo>
                    <a:cubicBezTo>
                      <a:pt x="20240" y="11319"/>
                      <a:pt x="20136" y="4280"/>
                      <a:pt x="20083" y="1181"/>
                    </a:cubicBezTo>
                    <a:cubicBezTo>
                      <a:pt x="20073" y="605"/>
                      <a:pt x="19604" y="151"/>
                      <a:pt x="19429" y="0"/>
                    </a:cubicBezTo>
                    <a:cubicBezTo>
                      <a:pt x="19771" y="330"/>
                      <a:pt x="20920" y="1833"/>
                      <a:pt x="17465" y="4736"/>
                    </a:cubicBezTo>
                    <a:lnTo>
                      <a:pt x="13405" y="8002"/>
                    </a:lnTo>
                    <a:lnTo>
                      <a:pt x="13405" y="8009"/>
                    </a:lnTo>
                    <a:lnTo>
                      <a:pt x="10118" y="10651"/>
                    </a:lnTo>
                    <a:lnTo>
                      <a:pt x="6834" y="8009"/>
                    </a:lnTo>
                    <a:lnTo>
                      <a:pt x="6835" y="8002"/>
                    </a:lnTo>
                    <a:lnTo>
                      <a:pt x="2775" y="4736"/>
                    </a:lnTo>
                    <a:cubicBezTo>
                      <a:pt x="-680" y="1833"/>
                      <a:pt x="469" y="330"/>
                      <a:pt x="811" y="0"/>
                    </a:cubicBezTo>
                    <a:close/>
                  </a:path>
                </a:pathLst>
              </a:custGeom>
              <a:solidFill>
                <a:schemeClr val="bg1">
                  <a:lumMod val="85000"/>
                </a:schemeClr>
              </a:solidFill>
              <a:ln w="12700" cap="flat">
                <a:noFill/>
                <a:miter lim="400000"/>
              </a:ln>
              <a:effectLst/>
            </p:spPr>
            <p:txBody>
              <a:bodyPr wrap="square" lIns="91440" tIns="45720" rIns="91440" bIns="45720" anchor="ctr">
                <a:normAutofit/>
              </a:bodyPr>
              <a:lstStyle/>
              <a:p>
                <a:pPr algn="ctr"/>
                <a:endParaRPr/>
              </a:p>
            </p:txBody>
          </p:sp>
          <p:sp>
            <p:nvSpPr>
              <p:cNvPr id="32" name="íšḷidè"/>
              <p:cNvSpPr/>
              <p:nvPr/>
            </p:nvSpPr>
            <p:spPr>
              <a:xfrm>
                <a:off x="4667978" y="2653266"/>
                <a:ext cx="300462" cy="712030"/>
              </a:xfrm>
              <a:custGeom>
                <a:avLst/>
                <a:gdLst/>
                <a:ahLst/>
                <a:cxnLst>
                  <a:cxn ang="0">
                    <a:pos x="wd2" y="hd2"/>
                  </a:cxn>
                  <a:cxn ang="5400000">
                    <a:pos x="wd2" y="hd2"/>
                  </a:cxn>
                  <a:cxn ang="10800000">
                    <a:pos x="wd2" y="hd2"/>
                  </a:cxn>
                  <a:cxn ang="16200000">
                    <a:pos x="wd2" y="hd2"/>
                  </a:cxn>
                </a:cxnLst>
                <a:rect l="0" t="0" r="r" b="b"/>
                <a:pathLst>
                  <a:path w="21197" h="21399" extrusionOk="0">
                    <a:moveTo>
                      <a:pt x="21197" y="21399"/>
                    </a:moveTo>
                    <a:lnTo>
                      <a:pt x="136" y="21399"/>
                    </a:lnTo>
                    <a:cubicBezTo>
                      <a:pt x="136" y="21399"/>
                      <a:pt x="-403" y="7801"/>
                      <a:pt x="666" y="3703"/>
                    </a:cubicBezTo>
                    <a:cubicBezTo>
                      <a:pt x="1062" y="2183"/>
                      <a:pt x="7893" y="576"/>
                      <a:pt x="8951" y="361"/>
                    </a:cubicBezTo>
                    <a:cubicBezTo>
                      <a:pt x="11711" y="-201"/>
                      <a:pt x="21197" y="61"/>
                      <a:pt x="21197" y="61"/>
                    </a:cubicBezTo>
                    <a:cubicBezTo>
                      <a:pt x="21197" y="61"/>
                      <a:pt x="21197" y="21399"/>
                      <a:pt x="21197" y="21399"/>
                    </a:cubicBezTo>
                    <a:close/>
                  </a:path>
                </a:pathLst>
              </a:custGeom>
              <a:solidFill>
                <a:schemeClr val="accent1">
                  <a:lumMod val="75000"/>
                </a:schemeClr>
              </a:solidFill>
              <a:ln w="12700" cap="flat">
                <a:noFill/>
                <a:miter lim="400000"/>
              </a:ln>
              <a:effectLst/>
            </p:spPr>
            <p:txBody>
              <a:bodyPr wrap="square" lIns="91440" tIns="45720" rIns="91440" bIns="45720" anchor="ctr">
                <a:normAutofit/>
              </a:bodyPr>
              <a:lstStyle/>
              <a:p>
                <a:pPr algn="ctr"/>
                <a:endParaRPr/>
              </a:p>
            </p:txBody>
          </p:sp>
          <p:sp>
            <p:nvSpPr>
              <p:cNvPr id="33" name="i$ļîḑê"/>
              <p:cNvSpPr/>
              <p:nvPr/>
            </p:nvSpPr>
            <p:spPr>
              <a:xfrm>
                <a:off x="7247862" y="2653266"/>
                <a:ext cx="300471" cy="712030"/>
              </a:xfrm>
              <a:custGeom>
                <a:avLst/>
                <a:gdLst/>
                <a:ahLst/>
                <a:cxnLst>
                  <a:cxn ang="0">
                    <a:pos x="wd2" y="hd2"/>
                  </a:cxn>
                  <a:cxn ang="5400000">
                    <a:pos x="wd2" y="hd2"/>
                  </a:cxn>
                  <a:cxn ang="10800000">
                    <a:pos x="wd2" y="hd2"/>
                  </a:cxn>
                  <a:cxn ang="16200000">
                    <a:pos x="wd2" y="hd2"/>
                  </a:cxn>
                </a:cxnLst>
                <a:rect l="0" t="0" r="r" b="b"/>
                <a:pathLst>
                  <a:path w="21196" h="21399" extrusionOk="0">
                    <a:moveTo>
                      <a:pt x="0" y="21399"/>
                    </a:moveTo>
                    <a:lnTo>
                      <a:pt x="21060" y="21399"/>
                    </a:lnTo>
                    <a:cubicBezTo>
                      <a:pt x="21060" y="21399"/>
                      <a:pt x="21600" y="7801"/>
                      <a:pt x="20531" y="3703"/>
                    </a:cubicBezTo>
                    <a:cubicBezTo>
                      <a:pt x="20137" y="2183"/>
                      <a:pt x="13303" y="576"/>
                      <a:pt x="12246" y="361"/>
                    </a:cubicBezTo>
                    <a:cubicBezTo>
                      <a:pt x="9485" y="-201"/>
                      <a:pt x="0" y="61"/>
                      <a:pt x="0" y="61"/>
                    </a:cubicBezTo>
                    <a:cubicBezTo>
                      <a:pt x="0" y="61"/>
                      <a:pt x="0" y="21399"/>
                      <a:pt x="0" y="21399"/>
                    </a:cubicBezTo>
                    <a:close/>
                  </a:path>
                </a:pathLst>
              </a:custGeom>
              <a:solidFill>
                <a:schemeClr val="accent1">
                  <a:lumMod val="75000"/>
                </a:schemeClr>
              </a:solidFill>
              <a:ln w="12700" cap="flat">
                <a:noFill/>
                <a:miter lim="400000"/>
              </a:ln>
              <a:effectLst/>
            </p:spPr>
            <p:txBody>
              <a:bodyPr wrap="square" lIns="91440" tIns="45720" rIns="91440" bIns="45720" anchor="ctr">
                <a:normAutofit/>
              </a:bodyPr>
              <a:lstStyle/>
              <a:p>
                <a:pPr algn="ctr"/>
                <a:endParaRPr/>
              </a:p>
            </p:txBody>
          </p:sp>
          <p:sp>
            <p:nvSpPr>
              <p:cNvPr id="34" name="íśľíḋe"/>
              <p:cNvSpPr/>
              <p:nvPr/>
            </p:nvSpPr>
            <p:spPr>
              <a:xfrm>
                <a:off x="4632697" y="2671028"/>
                <a:ext cx="2939465" cy="1928290"/>
              </a:xfrm>
              <a:custGeom>
                <a:avLst/>
                <a:gdLst/>
                <a:ahLst/>
                <a:cxnLst>
                  <a:cxn ang="0">
                    <a:pos x="wd2" y="hd2"/>
                  </a:cxn>
                  <a:cxn ang="5400000">
                    <a:pos x="wd2" y="hd2"/>
                  </a:cxn>
                  <a:cxn ang="10800000">
                    <a:pos x="wd2" y="hd2"/>
                  </a:cxn>
                  <a:cxn ang="16200000">
                    <a:pos x="wd2" y="hd2"/>
                  </a:cxn>
                </a:cxnLst>
                <a:rect l="0" t="0" r="r" b="b"/>
                <a:pathLst>
                  <a:path w="19356" h="21600" extrusionOk="0">
                    <a:moveTo>
                      <a:pt x="852" y="0"/>
                    </a:moveTo>
                    <a:cubicBezTo>
                      <a:pt x="852" y="0"/>
                      <a:pt x="162" y="547"/>
                      <a:pt x="151" y="1247"/>
                    </a:cubicBezTo>
                    <a:cubicBezTo>
                      <a:pt x="99" y="4336"/>
                      <a:pt x="0" y="11352"/>
                      <a:pt x="0" y="11352"/>
                    </a:cubicBezTo>
                    <a:lnTo>
                      <a:pt x="1" y="11352"/>
                    </a:lnTo>
                    <a:cubicBezTo>
                      <a:pt x="0" y="12480"/>
                      <a:pt x="629" y="14161"/>
                      <a:pt x="2157" y="15357"/>
                    </a:cubicBezTo>
                    <a:lnTo>
                      <a:pt x="5736" y="18248"/>
                    </a:lnTo>
                    <a:lnTo>
                      <a:pt x="5733" y="18254"/>
                    </a:lnTo>
                    <a:lnTo>
                      <a:pt x="9657" y="21566"/>
                    </a:lnTo>
                    <a:cubicBezTo>
                      <a:pt x="9657" y="21567"/>
                      <a:pt x="9657" y="21600"/>
                      <a:pt x="9657" y="21600"/>
                    </a:cubicBezTo>
                    <a:lnTo>
                      <a:pt x="9677" y="21582"/>
                    </a:lnTo>
                    <a:lnTo>
                      <a:pt x="9699" y="21600"/>
                    </a:lnTo>
                    <a:cubicBezTo>
                      <a:pt x="9699" y="21600"/>
                      <a:pt x="9699" y="21567"/>
                      <a:pt x="9699" y="21566"/>
                    </a:cubicBezTo>
                    <a:lnTo>
                      <a:pt x="13621" y="18254"/>
                    </a:lnTo>
                    <a:lnTo>
                      <a:pt x="13620" y="18248"/>
                    </a:lnTo>
                    <a:lnTo>
                      <a:pt x="17199" y="15357"/>
                    </a:lnTo>
                    <a:cubicBezTo>
                      <a:pt x="18727" y="14161"/>
                      <a:pt x="19356" y="12480"/>
                      <a:pt x="19355" y="11352"/>
                    </a:cubicBezTo>
                    <a:lnTo>
                      <a:pt x="19356" y="11352"/>
                    </a:lnTo>
                    <a:cubicBezTo>
                      <a:pt x="19356" y="11352"/>
                      <a:pt x="19257" y="4336"/>
                      <a:pt x="19205" y="1247"/>
                    </a:cubicBezTo>
                    <a:cubicBezTo>
                      <a:pt x="19194" y="547"/>
                      <a:pt x="18502" y="0"/>
                      <a:pt x="18502" y="0"/>
                    </a:cubicBezTo>
                    <a:cubicBezTo>
                      <a:pt x="18502" y="0"/>
                      <a:pt x="20478" y="1482"/>
                      <a:pt x="16702" y="4789"/>
                    </a:cubicBezTo>
                    <a:lnTo>
                      <a:pt x="12819" y="8044"/>
                    </a:lnTo>
                    <a:lnTo>
                      <a:pt x="12819" y="8051"/>
                    </a:lnTo>
                    <a:lnTo>
                      <a:pt x="9677" y="10683"/>
                    </a:lnTo>
                    <a:lnTo>
                      <a:pt x="6535" y="8051"/>
                    </a:lnTo>
                    <a:lnTo>
                      <a:pt x="6537" y="8044"/>
                    </a:lnTo>
                    <a:lnTo>
                      <a:pt x="2654" y="4789"/>
                    </a:lnTo>
                    <a:cubicBezTo>
                      <a:pt x="-1122" y="1482"/>
                      <a:pt x="852" y="0"/>
                      <a:pt x="852" y="0"/>
                    </a:cubicBezTo>
                    <a:close/>
                  </a:path>
                </a:pathLst>
              </a:custGeom>
              <a:gradFill>
                <a:gsLst>
                  <a:gs pos="0">
                    <a:srgbClr val="E7C9D6"/>
                  </a:gs>
                  <a:gs pos="100000">
                    <a:srgbClr val="865D97"/>
                  </a:gs>
                </a:gsLst>
                <a:lin scaled="1"/>
              </a:gradFill>
              <a:ln w="12700" cap="flat">
                <a:noFill/>
                <a:miter lim="400000"/>
              </a:ln>
              <a:effectLst/>
            </p:spPr>
            <p:txBody>
              <a:bodyPr wrap="square" lIns="91440" tIns="45720" rIns="91440" bIns="45720" anchor="ctr">
                <a:normAutofit/>
              </a:bodyPr>
              <a:lstStyle/>
              <a:p>
                <a:pPr algn="ctr"/>
                <a:endParaRPr/>
              </a:p>
            </p:txBody>
          </p:sp>
          <p:sp>
            <p:nvSpPr>
              <p:cNvPr id="35" name="îs1iďê"/>
              <p:cNvSpPr/>
              <p:nvPr/>
            </p:nvSpPr>
            <p:spPr>
              <a:xfrm>
                <a:off x="4635821" y="1584000"/>
                <a:ext cx="300462" cy="712167"/>
              </a:xfrm>
              <a:custGeom>
                <a:avLst/>
                <a:gdLst/>
                <a:ahLst/>
                <a:cxnLst>
                  <a:cxn ang="0">
                    <a:pos x="wd2" y="hd2"/>
                  </a:cxn>
                  <a:cxn ang="5400000">
                    <a:pos x="wd2" y="hd2"/>
                  </a:cxn>
                  <a:cxn ang="10800000">
                    <a:pos x="wd2" y="hd2"/>
                  </a:cxn>
                  <a:cxn ang="16200000">
                    <a:pos x="wd2" y="hd2"/>
                  </a:cxn>
                </a:cxnLst>
                <a:rect l="0" t="0" r="r" b="b"/>
                <a:pathLst>
                  <a:path w="21197" h="21399" extrusionOk="0">
                    <a:moveTo>
                      <a:pt x="21197" y="21399"/>
                    </a:moveTo>
                    <a:lnTo>
                      <a:pt x="136" y="21399"/>
                    </a:lnTo>
                    <a:cubicBezTo>
                      <a:pt x="136" y="21399"/>
                      <a:pt x="-403" y="7800"/>
                      <a:pt x="666" y="3703"/>
                    </a:cubicBezTo>
                    <a:cubicBezTo>
                      <a:pt x="1062" y="2183"/>
                      <a:pt x="7893" y="577"/>
                      <a:pt x="8951" y="361"/>
                    </a:cubicBezTo>
                    <a:cubicBezTo>
                      <a:pt x="11711" y="-201"/>
                      <a:pt x="21197" y="61"/>
                      <a:pt x="21197" y="61"/>
                    </a:cubicBezTo>
                    <a:cubicBezTo>
                      <a:pt x="21197" y="61"/>
                      <a:pt x="21197" y="21399"/>
                      <a:pt x="21197" y="21399"/>
                    </a:cubicBezTo>
                    <a:close/>
                  </a:path>
                </a:pathLst>
              </a:custGeom>
              <a:solidFill>
                <a:schemeClr val="bg1">
                  <a:lumMod val="65000"/>
                </a:schemeClr>
              </a:solidFill>
              <a:ln w="12700" cap="flat">
                <a:noFill/>
                <a:miter lim="400000"/>
              </a:ln>
              <a:effectLst/>
            </p:spPr>
            <p:txBody>
              <a:bodyPr wrap="square" lIns="91440" tIns="45720" rIns="91440" bIns="45720" anchor="ctr">
                <a:normAutofit/>
              </a:bodyPr>
              <a:lstStyle/>
              <a:p>
                <a:pPr algn="ctr"/>
                <a:endParaRPr/>
              </a:p>
            </p:txBody>
          </p:sp>
          <p:sp>
            <p:nvSpPr>
              <p:cNvPr id="36" name="íšḷïḑê"/>
              <p:cNvSpPr/>
              <p:nvPr/>
            </p:nvSpPr>
            <p:spPr>
              <a:xfrm>
                <a:off x="7241431" y="1584001"/>
                <a:ext cx="300471" cy="712167"/>
              </a:xfrm>
              <a:custGeom>
                <a:avLst/>
                <a:gdLst/>
                <a:ahLst/>
                <a:cxnLst>
                  <a:cxn ang="0">
                    <a:pos x="wd2" y="hd2"/>
                  </a:cxn>
                  <a:cxn ang="5400000">
                    <a:pos x="wd2" y="hd2"/>
                  </a:cxn>
                  <a:cxn ang="10800000">
                    <a:pos x="wd2" y="hd2"/>
                  </a:cxn>
                  <a:cxn ang="16200000">
                    <a:pos x="wd2" y="hd2"/>
                  </a:cxn>
                </a:cxnLst>
                <a:rect l="0" t="0" r="r" b="b"/>
                <a:pathLst>
                  <a:path w="21196" h="21399" extrusionOk="0">
                    <a:moveTo>
                      <a:pt x="0" y="21399"/>
                    </a:moveTo>
                    <a:lnTo>
                      <a:pt x="21060" y="21399"/>
                    </a:lnTo>
                    <a:cubicBezTo>
                      <a:pt x="21060" y="21399"/>
                      <a:pt x="21600" y="7800"/>
                      <a:pt x="20531" y="3703"/>
                    </a:cubicBezTo>
                    <a:cubicBezTo>
                      <a:pt x="20137" y="2183"/>
                      <a:pt x="13303" y="577"/>
                      <a:pt x="12246" y="361"/>
                    </a:cubicBezTo>
                    <a:cubicBezTo>
                      <a:pt x="9485" y="-201"/>
                      <a:pt x="0" y="61"/>
                      <a:pt x="0" y="61"/>
                    </a:cubicBezTo>
                    <a:cubicBezTo>
                      <a:pt x="0" y="61"/>
                      <a:pt x="0" y="21399"/>
                      <a:pt x="0" y="21399"/>
                    </a:cubicBezTo>
                    <a:close/>
                  </a:path>
                </a:pathLst>
              </a:custGeom>
              <a:solidFill>
                <a:schemeClr val="bg1">
                  <a:lumMod val="85000"/>
                </a:schemeClr>
              </a:solidFill>
              <a:ln>
                <a:noFill/>
              </a:ln>
            </p:spPr>
            <p:txBody>
              <a:bodyPr wrap="square" lIns="91440" tIns="45720" rIns="91440" bIns="45720" anchor="ctr">
                <a:normAutofit/>
              </a:bodyPr>
              <a:lstStyle/>
              <a:p>
                <a:pPr algn="ctr"/>
                <a:endParaRPr/>
              </a:p>
            </p:txBody>
          </p:sp>
          <p:sp>
            <p:nvSpPr>
              <p:cNvPr id="37" name="îṡļiḍè"/>
              <p:cNvSpPr/>
              <p:nvPr/>
            </p:nvSpPr>
            <p:spPr>
              <a:xfrm>
                <a:off x="4619835" y="1601766"/>
                <a:ext cx="2939465" cy="1928291"/>
              </a:xfrm>
              <a:custGeom>
                <a:avLst/>
                <a:gdLst/>
                <a:ahLst/>
                <a:cxnLst>
                  <a:cxn ang="0">
                    <a:pos x="wd2" y="hd2"/>
                  </a:cxn>
                  <a:cxn ang="5400000">
                    <a:pos x="wd2" y="hd2"/>
                  </a:cxn>
                  <a:cxn ang="10800000">
                    <a:pos x="wd2" y="hd2"/>
                  </a:cxn>
                  <a:cxn ang="16200000">
                    <a:pos x="wd2" y="hd2"/>
                  </a:cxn>
                </a:cxnLst>
                <a:rect l="0" t="0" r="r" b="b"/>
                <a:pathLst>
                  <a:path w="19356" h="21600" extrusionOk="0">
                    <a:moveTo>
                      <a:pt x="852" y="0"/>
                    </a:moveTo>
                    <a:cubicBezTo>
                      <a:pt x="852" y="0"/>
                      <a:pt x="162" y="545"/>
                      <a:pt x="151" y="1245"/>
                    </a:cubicBezTo>
                    <a:cubicBezTo>
                      <a:pt x="99" y="4334"/>
                      <a:pt x="0" y="11352"/>
                      <a:pt x="0" y="11352"/>
                    </a:cubicBezTo>
                    <a:lnTo>
                      <a:pt x="1" y="11352"/>
                    </a:lnTo>
                    <a:cubicBezTo>
                      <a:pt x="0" y="12480"/>
                      <a:pt x="629" y="14164"/>
                      <a:pt x="2157" y="15359"/>
                    </a:cubicBezTo>
                    <a:lnTo>
                      <a:pt x="5736" y="18248"/>
                    </a:lnTo>
                    <a:lnTo>
                      <a:pt x="5733" y="18254"/>
                    </a:lnTo>
                    <a:lnTo>
                      <a:pt x="9657" y="21566"/>
                    </a:lnTo>
                    <a:cubicBezTo>
                      <a:pt x="9657" y="21567"/>
                      <a:pt x="9657" y="21600"/>
                      <a:pt x="9657" y="21600"/>
                    </a:cubicBezTo>
                    <a:lnTo>
                      <a:pt x="9677" y="21582"/>
                    </a:lnTo>
                    <a:lnTo>
                      <a:pt x="9699" y="21600"/>
                    </a:lnTo>
                    <a:cubicBezTo>
                      <a:pt x="9699" y="21600"/>
                      <a:pt x="9699" y="21567"/>
                      <a:pt x="9699" y="21566"/>
                    </a:cubicBezTo>
                    <a:lnTo>
                      <a:pt x="13621" y="18254"/>
                    </a:lnTo>
                    <a:lnTo>
                      <a:pt x="13620" y="18248"/>
                    </a:lnTo>
                    <a:lnTo>
                      <a:pt x="17199" y="15359"/>
                    </a:lnTo>
                    <a:cubicBezTo>
                      <a:pt x="18727" y="14164"/>
                      <a:pt x="19356" y="12480"/>
                      <a:pt x="19355" y="11352"/>
                    </a:cubicBezTo>
                    <a:lnTo>
                      <a:pt x="19356" y="11352"/>
                    </a:lnTo>
                    <a:cubicBezTo>
                      <a:pt x="19356" y="11352"/>
                      <a:pt x="19257" y="4334"/>
                      <a:pt x="19205" y="1245"/>
                    </a:cubicBezTo>
                    <a:cubicBezTo>
                      <a:pt x="19194" y="545"/>
                      <a:pt x="18502" y="0"/>
                      <a:pt x="18502" y="0"/>
                    </a:cubicBezTo>
                    <a:cubicBezTo>
                      <a:pt x="18502" y="0"/>
                      <a:pt x="20478" y="1482"/>
                      <a:pt x="16702" y="4789"/>
                    </a:cubicBezTo>
                    <a:lnTo>
                      <a:pt x="12819" y="8044"/>
                    </a:lnTo>
                    <a:lnTo>
                      <a:pt x="12819" y="8051"/>
                    </a:lnTo>
                    <a:lnTo>
                      <a:pt x="9677" y="10685"/>
                    </a:lnTo>
                    <a:lnTo>
                      <a:pt x="6535" y="8051"/>
                    </a:lnTo>
                    <a:lnTo>
                      <a:pt x="6537" y="8044"/>
                    </a:lnTo>
                    <a:lnTo>
                      <a:pt x="2654" y="4789"/>
                    </a:lnTo>
                    <a:cubicBezTo>
                      <a:pt x="-1122" y="1482"/>
                      <a:pt x="852" y="0"/>
                      <a:pt x="852" y="0"/>
                    </a:cubicBezTo>
                    <a:close/>
                  </a:path>
                </a:pathLst>
              </a:custGeom>
              <a:solidFill>
                <a:schemeClr val="bg1">
                  <a:lumMod val="85000"/>
                </a:schemeClr>
              </a:solidFill>
              <a:ln w="12700" cap="flat">
                <a:noFill/>
                <a:miter lim="400000"/>
              </a:ln>
              <a:effectLst/>
            </p:spPr>
            <p:txBody>
              <a:bodyPr wrap="square" lIns="91440" tIns="45720" rIns="91440" bIns="45720" anchor="ctr">
                <a:normAutofit/>
              </a:bodyPr>
              <a:lstStyle/>
              <a:p>
                <a:pPr algn="ctr"/>
                <a:endParaRPr/>
              </a:p>
            </p:txBody>
          </p:sp>
          <p:sp>
            <p:nvSpPr>
              <p:cNvPr id="38" name="iṩḻíďè"/>
              <p:cNvSpPr/>
              <p:nvPr/>
            </p:nvSpPr>
            <p:spPr>
              <a:xfrm>
                <a:off x="5838556" y="2735499"/>
                <a:ext cx="523043" cy="523044"/>
              </a:xfrm>
              <a:prstGeom prst="ellipse">
                <a:avLst/>
              </a:prstGeom>
              <a:solidFill>
                <a:schemeClr val="bg1"/>
              </a:solidFill>
              <a:ln w="12700" cap="flat">
                <a:solidFill>
                  <a:srgbClr val="DCDEE0"/>
                </a:solidFill>
                <a:prstDash val="solid"/>
                <a:round/>
              </a:ln>
              <a:effectLst/>
            </p:spPr>
            <p:txBody>
              <a:bodyPr wrap="square" lIns="91440" tIns="45720" rIns="91440" bIns="45720" anchor="ctr">
                <a:normAutofit/>
              </a:bodyPr>
              <a:lstStyle/>
              <a:p>
                <a:pPr algn="ctr"/>
                <a:endParaRPr/>
              </a:p>
            </p:txBody>
          </p:sp>
          <p:sp>
            <p:nvSpPr>
              <p:cNvPr id="39" name="íşḷïdé"/>
              <p:cNvSpPr/>
              <p:nvPr/>
            </p:nvSpPr>
            <p:spPr>
              <a:xfrm>
                <a:off x="5980687" y="2892077"/>
                <a:ext cx="238781" cy="209884"/>
              </a:xfrm>
              <a:custGeom>
                <a:avLst/>
                <a:gdLst/>
                <a:ahLst/>
                <a:cxnLst>
                  <a:cxn ang="0">
                    <a:pos x="wd2" y="hd2"/>
                  </a:cxn>
                  <a:cxn ang="5400000">
                    <a:pos x="wd2" y="hd2"/>
                  </a:cxn>
                  <a:cxn ang="10800000">
                    <a:pos x="wd2" y="hd2"/>
                  </a:cxn>
                  <a:cxn ang="16200000">
                    <a:pos x="wd2" y="hd2"/>
                  </a:cxn>
                </a:cxnLst>
                <a:rect l="0" t="0" r="r" b="b"/>
                <a:pathLst>
                  <a:path w="21600" h="21600" extrusionOk="0">
                    <a:moveTo>
                      <a:pt x="8071" y="8035"/>
                    </a:moveTo>
                    <a:lnTo>
                      <a:pt x="11327" y="9235"/>
                    </a:lnTo>
                    <a:lnTo>
                      <a:pt x="14583" y="4904"/>
                    </a:lnTo>
                    <a:lnTo>
                      <a:pt x="15088" y="4330"/>
                    </a:lnTo>
                    <a:lnTo>
                      <a:pt x="17289" y="6157"/>
                    </a:lnTo>
                    <a:lnTo>
                      <a:pt x="17289" y="3078"/>
                    </a:lnTo>
                    <a:lnTo>
                      <a:pt x="17289" y="0"/>
                    </a:lnTo>
                    <a:lnTo>
                      <a:pt x="14583" y="626"/>
                    </a:lnTo>
                    <a:lnTo>
                      <a:pt x="11878" y="1200"/>
                    </a:lnTo>
                    <a:lnTo>
                      <a:pt x="14033" y="3704"/>
                    </a:lnTo>
                    <a:lnTo>
                      <a:pt x="10777" y="7409"/>
                    </a:lnTo>
                    <a:lnTo>
                      <a:pt x="7567" y="6157"/>
                    </a:lnTo>
                    <a:lnTo>
                      <a:pt x="5411" y="10487"/>
                    </a:lnTo>
                    <a:lnTo>
                      <a:pt x="2155" y="9235"/>
                    </a:lnTo>
                    <a:lnTo>
                      <a:pt x="550" y="14817"/>
                    </a:lnTo>
                    <a:lnTo>
                      <a:pt x="0" y="16017"/>
                    </a:lnTo>
                    <a:lnTo>
                      <a:pt x="1055" y="16643"/>
                    </a:lnTo>
                    <a:lnTo>
                      <a:pt x="2706" y="11113"/>
                    </a:lnTo>
                    <a:lnTo>
                      <a:pt x="5916" y="12313"/>
                    </a:lnTo>
                    <a:lnTo>
                      <a:pt x="8071" y="8035"/>
                    </a:lnTo>
                    <a:lnTo>
                      <a:pt x="8071" y="8035"/>
                    </a:lnTo>
                    <a:close/>
                    <a:moveTo>
                      <a:pt x="6466" y="21600"/>
                    </a:moveTo>
                    <a:lnTo>
                      <a:pt x="6466" y="16643"/>
                    </a:lnTo>
                    <a:lnTo>
                      <a:pt x="3761" y="16643"/>
                    </a:lnTo>
                    <a:lnTo>
                      <a:pt x="3761" y="21600"/>
                    </a:lnTo>
                    <a:lnTo>
                      <a:pt x="6466" y="21600"/>
                    </a:lnTo>
                    <a:lnTo>
                      <a:pt x="6466" y="21600"/>
                    </a:lnTo>
                    <a:close/>
                    <a:moveTo>
                      <a:pt x="10227" y="21600"/>
                    </a:moveTo>
                    <a:lnTo>
                      <a:pt x="7567" y="21600"/>
                    </a:lnTo>
                    <a:lnTo>
                      <a:pt x="7567" y="14817"/>
                    </a:lnTo>
                    <a:lnTo>
                      <a:pt x="10227" y="14817"/>
                    </a:lnTo>
                    <a:lnTo>
                      <a:pt x="10227" y="21600"/>
                    </a:lnTo>
                    <a:lnTo>
                      <a:pt x="10227" y="21600"/>
                    </a:lnTo>
                    <a:close/>
                    <a:moveTo>
                      <a:pt x="14033" y="21600"/>
                    </a:moveTo>
                    <a:lnTo>
                      <a:pt x="11327" y="21600"/>
                    </a:lnTo>
                    <a:lnTo>
                      <a:pt x="11327" y="12313"/>
                    </a:lnTo>
                    <a:lnTo>
                      <a:pt x="14033" y="12313"/>
                    </a:lnTo>
                    <a:lnTo>
                      <a:pt x="14033" y="21600"/>
                    </a:lnTo>
                    <a:lnTo>
                      <a:pt x="14033" y="21600"/>
                    </a:lnTo>
                    <a:close/>
                    <a:moveTo>
                      <a:pt x="17794" y="21600"/>
                    </a:moveTo>
                    <a:lnTo>
                      <a:pt x="15088" y="21600"/>
                    </a:lnTo>
                    <a:lnTo>
                      <a:pt x="15088" y="9861"/>
                    </a:lnTo>
                    <a:lnTo>
                      <a:pt x="17794" y="9861"/>
                    </a:lnTo>
                    <a:lnTo>
                      <a:pt x="17794" y="21600"/>
                    </a:lnTo>
                    <a:lnTo>
                      <a:pt x="17794" y="21600"/>
                    </a:lnTo>
                    <a:close/>
                    <a:moveTo>
                      <a:pt x="18894" y="6783"/>
                    </a:moveTo>
                    <a:lnTo>
                      <a:pt x="18894" y="21600"/>
                    </a:lnTo>
                    <a:lnTo>
                      <a:pt x="21600" y="21600"/>
                    </a:lnTo>
                    <a:lnTo>
                      <a:pt x="21600" y="6783"/>
                    </a:lnTo>
                    <a:lnTo>
                      <a:pt x="18894" y="6783"/>
                    </a:lnTo>
                    <a:close/>
                  </a:path>
                </a:pathLst>
              </a:custGeom>
              <a:solidFill>
                <a:schemeClr val="bg1">
                  <a:lumMod val="50000"/>
                </a:schemeClr>
              </a:solidFill>
              <a:ln w="12700" cap="flat">
                <a:noFill/>
                <a:miter lim="400000"/>
              </a:ln>
              <a:effectLst/>
            </p:spPr>
            <p:txBody>
              <a:bodyPr wrap="square" lIns="91440" tIns="45720" rIns="91440" bIns="45720" anchor="ctr">
                <a:normAutofit fontScale="70000" lnSpcReduction="20000"/>
              </a:bodyPr>
              <a:lstStyle/>
              <a:p>
                <a:pPr algn="ctr"/>
                <a:endParaRPr/>
              </a:p>
            </p:txBody>
          </p:sp>
          <p:sp>
            <p:nvSpPr>
              <p:cNvPr id="40" name="îšľîḍê"/>
              <p:cNvSpPr/>
              <p:nvPr/>
            </p:nvSpPr>
            <p:spPr>
              <a:xfrm>
                <a:off x="5838556" y="4884844"/>
                <a:ext cx="523043" cy="523044"/>
              </a:xfrm>
              <a:prstGeom prst="ellipse">
                <a:avLst/>
              </a:prstGeom>
              <a:solidFill>
                <a:srgbClr val="FFFFFF"/>
              </a:solidFill>
              <a:ln w="12700" cap="flat">
                <a:solidFill>
                  <a:srgbClr val="DCDEE0"/>
                </a:solidFill>
                <a:prstDash val="solid"/>
                <a:round/>
              </a:ln>
              <a:effectLst/>
            </p:spPr>
            <p:txBody>
              <a:bodyPr wrap="square" lIns="91440" tIns="45720" rIns="91440" bIns="45720" anchor="ctr">
                <a:normAutofit/>
              </a:bodyPr>
              <a:lstStyle/>
              <a:p>
                <a:pPr algn="ctr"/>
                <a:endParaRPr/>
              </a:p>
            </p:txBody>
          </p:sp>
          <p:sp>
            <p:nvSpPr>
              <p:cNvPr id="41" name="îś1ïďe"/>
              <p:cNvSpPr/>
              <p:nvPr/>
            </p:nvSpPr>
            <p:spPr>
              <a:xfrm>
                <a:off x="6004066" y="5025736"/>
                <a:ext cx="192022" cy="241256"/>
              </a:xfrm>
              <a:custGeom>
                <a:avLst/>
                <a:gdLst/>
                <a:ahLst/>
                <a:cxnLst>
                  <a:cxn ang="0">
                    <a:pos x="wd2" y="hd2"/>
                  </a:cxn>
                  <a:cxn ang="5400000">
                    <a:pos x="wd2" y="hd2"/>
                  </a:cxn>
                  <a:cxn ang="10800000">
                    <a:pos x="wd2" y="hd2"/>
                  </a:cxn>
                  <a:cxn ang="16200000">
                    <a:pos x="wd2" y="hd2"/>
                  </a:cxn>
                </a:cxnLst>
                <a:rect l="0" t="0" r="r" b="b"/>
                <a:pathLst>
                  <a:path w="21015" h="21072" extrusionOk="0">
                    <a:moveTo>
                      <a:pt x="17468" y="6506"/>
                    </a:moveTo>
                    <a:cubicBezTo>
                      <a:pt x="16410" y="7763"/>
                      <a:pt x="15333" y="6878"/>
                      <a:pt x="13824" y="5996"/>
                    </a:cubicBezTo>
                    <a:cubicBezTo>
                      <a:pt x="12317" y="5116"/>
                      <a:pt x="10950" y="4575"/>
                      <a:pt x="12006" y="3318"/>
                    </a:cubicBezTo>
                    <a:cubicBezTo>
                      <a:pt x="13062" y="2059"/>
                      <a:pt x="15140" y="1754"/>
                      <a:pt x="16648" y="2634"/>
                    </a:cubicBezTo>
                    <a:cubicBezTo>
                      <a:pt x="18155" y="3515"/>
                      <a:pt x="18522" y="5248"/>
                      <a:pt x="17468" y="6506"/>
                    </a:cubicBezTo>
                    <a:close/>
                    <a:moveTo>
                      <a:pt x="20868" y="4865"/>
                    </a:moveTo>
                    <a:cubicBezTo>
                      <a:pt x="20191" y="1663"/>
                      <a:pt x="16530" y="-474"/>
                      <a:pt x="12691" y="90"/>
                    </a:cubicBezTo>
                    <a:cubicBezTo>
                      <a:pt x="8853" y="655"/>
                      <a:pt x="5613" y="3118"/>
                      <a:pt x="6290" y="6320"/>
                    </a:cubicBezTo>
                    <a:cubicBezTo>
                      <a:pt x="6436" y="7009"/>
                      <a:pt x="6840" y="8088"/>
                      <a:pt x="7318" y="8862"/>
                    </a:cubicBezTo>
                    <a:lnTo>
                      <a:pt x="346" y="17166"/>
                    </a:lnTo>
                    <a:cubicBezTo>
                      <a:pt x="90" y="17473"/>
                      <a:pt x="-56" y="18024"/>
                      <a:pt x="20" y="18392"/>
                    </a:cubicBezTo>
                    <a:lnTo>
                      <a:pt x="470" y="20511"/>
                    </a:lnTo>
                    <a:cubicBezTo>
                      <a:pt x="547" y="20879"/>
                      <a:pt x="971" y="21126"/>
                      <a:pt x="1412" y="21061"/>
                    </a:cubicBezTo>
                    <a:lnTo>
                      <a:pt x="3454" y="20761"/>
                    </a:lnTo>
                    <a:cubicBezTo>
                      <a:pt x="3895" y="20696"/>
                      <a:pt x="4457" y="20387"/>
                      <a:pt x="4700" y="20072"/>
                    </a:cubicBezTo>
                    <a:lnTo>
                      <a:pt x="7456" y="16513"/>
                    </a:lnTo>
                    <a:lnTo>
                      <a:pt x="7480" y="16490"/>
                    </a:lnTo>
                    <a:lnTo>
                      <a:pt x="9346" y="16216"/>
                    </a:lnTo>
                    <a:lnTo>
                      <a:pt x="12566" y="12046"/>
                    </a:lnTo>
                    <a:cubicBezTo>
                      <a:pt x="13623" y="12195"/>
                      <a:pt x="15142" y="12146"/>
                      <a:pt x="16039" y="12013"/>
                    </a:cubicBezTo>
                    <a:cubicBezTo>
                      <a:pt x="19878" y="11449"/>
                      <a:pt x="21544" y="8068"/>
                      <a:pt x="20868" y="4865"/>
                    </a:cubicBezTo>
                    <a:close/>
                  </a:path>
                </a:pathLst>
              </a:custGeom>
              <a:solidFill>
                <a:schemeClr val="bg1">
                  <a:lumMod val="50000"/>
                </a:schemeClr>
              </a:solidFill>
              <a:ln w="12700" cap="flat">
                <a:noFill/>
                <a:miter lim="400000"/>
              </a:ln>
              <a:effectLst/>
            </p:spPr>
            <p:txBody>
              <a:bodyPr wrap="square" lIns="91440" tIns="45720" rIns="91440" bIns="45720" anchor="ctr">
                <a:normAutofit fontScale="85000" lnSpcReduction="20000"/>
              </a:bodyPr>
              <a:lstStyle/>
              <a:p>
                <a:pPr algn="ctr"/>
                <a:endParaRPr/>
              </a:p>
            </p:txBody>
          </p:sp>
          <p:sp>
            <p:nvSpPr>
              <p:cNvPr id="42" name="îṩļîde"/>
              <p:cNvSpPr/>
              <p:nvPr/>
            </p:nvSpPr>
            <p:spPr>
              <a:xfrm>
                <a:off x="5838552" y="3800525"/>
                <a:ext cx="523042" cy="523042"/>
              </a:xfrm>
              <a:prstGeom prst="ellipse">
                <a:avLst/>
              </a:prstGeom>
              <a:solidFill>
                <a:srgbClr val="FFFFFF"/>
              </a:solidFill>
              <a:ln w="12700" cap="flat">
                <a:solidFill>
                  <a:srgbClr val="DCDEE0"/>
                </a:solidFill>
                <a:prstDash val="solid"/>
                <a:round/>
              </a:ln>
              <a:effectLst/>
            </p:spPr>
            <p:txBody>
              <a:bodyPr wrap="square" lIns="91440" tIns="45720" rIns="91440" bIns="45720" anchor="ctr">
                <a:normAutofit/>
              </a:bodyPr>
              <a:lstStyle/>
              <a:p>
                <a:pPr algn="ctr"/>
                <a:endParaRPr/>
              </a:p>
            </p:txBody>
          </p:sp>
          <p:sp>
            <p:nvSpPr>
              <p:cNvPr id="43" name="í$ḻïḍê"/>
              <p:cNvSpPr/>
              <p:nvPr/>
            </p:nvSpPr>
            <p:spPr>
              <a:xfrm>
                <a:off x="5984618" y="3938882"/>
                <a:ext cx="230921" cy="246320"/>
              </a:xfrm>
              <a:custGeom>
                <a:avLst/>
                <a:gdLst/>
                <a:ahLst/>
                <a:cxnLst>
                  <a:cxn ang="0">
                    <a:pos x="wd2" y="hd2"/>
                  </a:cxn>
                  <a:cxn ang="5400000">
                    <a:pos x="wd2" y="hd2"/>
                  </a:cxn>
                  <a:cxn ang="10800000">
                    <a:pos x="wd2" y="hd2"/>
                  </a:cxn>
                  <a:cxn ang="16200000">
                    <a:pos x="wd2" y="hd2"/>
                  </a:cxn>
                </a:cxnLst>
                <a:rect l="0" t="0" r="r" b="b"/>
                <a:pathLst>
                  <a:path w="21153" h="21260" extrusionOk="0">
                    <a:moveTo>
                      <a:pt x="11752" y="11733"/>
                    </a:moveTo>
                    <a:lnTo>
                      <a:pt x="9401" y="11733"/>
                    </a:lnTo>
                    <a:lnTo>
                      <a:pt x="9401" y="5975"/>
                    </a:lnTo>
                    <a:lnTo>
                      <a:pt x="11752" y="5975"/>
                    </a:lnTo>
                    <a:cubicBezTo>
                      <a:pt x="11752" y="5975"/>
                      <a:pt x="11752" y="11733"/>
                      <a:pt x="11752" y="11733"/>
                    </a:cubicBezTo>
                    <a:close/>
                    <a:moveTo>
                      <a:pt x="11752" y="15276"/>
                    </a:moveTo>
                    <a:lnTo>
                      <a:pt x="9401" y="15276"/>
                    </a:lnTo>
                    <a:lnTo>
                      <a:pt x="9401" y="12951"/>
                    </a:lnTo>
                    <a:lnTo>
                      <a:pt x="11752" y="12951"/>
                    </a:lnTo>
                    <a:cubicBezTo>
                      <a:pt x="11752" y="12951"/>
                      <a:pt x="11752" y="15276"/>
                      <a:pt x="11752" y="15276"/>
                    </a:cubicBezTo>
                    <a:close/>
                    <a:moveTo>
                      <a:pt x="20789" y="13227"/>
                    </a:moveTo>
                    <a:lnTo>
                      <a:pt x="18761" y="11523"/>
                    </a:lnTo>
                    <a:cubicBezTo>
                      <a:pt x="18172" y="11029"/>
                      <a:pt x="18172" y="10223"/>
                      <a:pt x="18761" y="9729"/>
                    </a:cubicBezTo>
                    <a:lnTo>
                      <a:pt x="20789" y="8025"/>
                    </a:lnTo>
                    <a:cubicBezTo>
                      <a:pt x="21376" y="7532"/>
                      <a:pt x="21220" y="7072"/>
                      <a:pt x="20441" y="7001"/>
                    </a:cubicBezTo>
                    <a:lnTo>
                      <a:pt x="17751" y="6761"/>
                    </a:lnTo>
                    <a:cubicBezTo>
                      <a:pt x="16971" y="6692"/>
                      <a:pt x="16552" y="6061"/>
                      <a:pt x="16819" y="5360"/>
                    </a:cubicBezTo>
                    <a:lnTo>
                      <a:pt x="18247" y="1615"/>
                    </a:lnTo>
                    <a:cubicBezTo>
                      <a:pt x="18515" y="912"/>
                      <a:pt x="18188" y="656"/>
                      <a:pt x="17520" y="1047"/>
                    </a:cubicBezTo>
                    <a:lnTo>
                      <a:pt x="14346" y="2896"/>
                    </a:lnTo>
                    <a:cubicBezTo>
                      <a:pt x="13678" y="3285"/>
                      <a:pt x="12815" y="3072"/>
                      <a:pt x="12430" y="2423"/>
                    </a:cubicBezTo>
                    <a:lnTo>
                      <a:pt x="11279" y="489"/>
                    </a:lnTo>
                    <a:cubicBezTo>
                      <a:pt x="10893" y="-160"/>
                      <a:pt x="10255" y="-164"/>
                      <a:pt x="9860" y="481"/>
                    </a:cubicBezTo>
                    <a:lnTo>
                      <a:pt x="8793" y="2232"/>
                    </a:lnTo>
                    <a:cubicBezTo>
                      <a:pt x="8398" y="2877"/>
                      <a:pt x="7493" y="3153"/>
                      <a:pt x="6781" y="2844"/>
                    </a:cubicBezTo>
                    <a:lnTo>
                      <a:pt x="4900" y="2031"/>
                    </a:lnTo>
                    <a:cubicBezTo>
                      <a:pt x="4188" y="1723"/>
                      <a:pt x="3639" y="2080"/>
                      <a:pt x="3682" y="2825"/>
                    </a:cubicBezTo>
                    <a:lnTo>
                      <a:pt x="3784" y="4615"/>
                    </a:lnTo>
                    <a:cubicBezTo>
                      <a:pt x="3826" y="5360"/>
                      <a:pt x="3242" y="6128"/>
                      <a:pt x="2486" y="6320"/>
                    </a:cubicBezTo>
                    <a:lnTo>
                      <a:pt x="670" y="6780"/>
                    </a:lnTo>
                    <a:cubicBezTo>
                      <a:pt x="-85" y="6972"/>
                      <a:pt x="-224" y="7532"/>
                      <a:pt x="365" y="8025"/>
                    </a:cubicBezTo>
                    <a:lnTo>
                      <a:pt x="2394" y="9729"/>
                    </a:lnTo>
                    <a:cubicBezTo>
                      <a:pt x="2981" y="10223"/>
                      <a:pt x="2981" y="11029"/>
                      <a:pt x="2394" y="11523"/>
                    </a:cubicBezTo>
                    <a:lnTo>
                      <a:pt x="365" y="13225"/>
                    </a:lnTo>
                    <a:cubicBezTo>
                      <a:pt x="-224" y="13720"/>
                      <a:pt x="-68" y="14196"/>
                      <a:pt x="709" y="14285"/>
                    </a:cubicBezTo>
                    <a:lnTo>
                      <a:pt x="3171" y="14567"/>
                    </a:lnTo>
                    <a:cubicBezTo>
                      <a:pt x="3948" y="14656"/>
                      <a:pt x="4381" y="15309"/>
                      <a:pt x="4133" y="16017"/>
                    </a:cubicBezTo>
                    <a:lnTo>
                      <a:pt x="2869" y="19625"/>
                    </a:lnTo>
                    <a:cubicBezTo>
                      <a:pt x="2622" y="20333"/>
                      <a:pt x="2976" y="20609"/>
                      <a:pt x="3655" y="20240"/>
                    </a:cubicBezTo>
                    <a:lnTo>
                      <a:pt x="6549" y="18661"/>
                    </a:lnTo>
                    <a:cubicBezTo>
                      <a:pt x="7229" y="18291"/>
                      <a:pt x="8143" y="18495"/>
                      <a:pt x="8581" y="19113"/>
                    </a:cubicBezTo>
                    <a:lnTo>
                      <a:pt x="9782" y="20816"/>
                    </a:lnTo>
                    <a:cubicBezTo>
                      <a:pt x="10219" y="21436"/>
                      <a:pt x="10875" y="21403"/>
                      <a:pt x="11240" y="20741"/>
                    </a:cubicBezTo>
                    <a:lnTo>
                      <a:pt x="12297" y="18823"/>
                    </a:lnTo>
                    <a:cubicBezTo>
                      <a:pt x="12660" y="18160"/>
                      <a:pt x="13532" y="17891"/>
                      <a:pt x="14234" y="18221"/>
                    </a:cubicBezTo>
                    <a:lnTo>
                      <a:pt x="16272" y="19181"/>
                    </a:lnTo>
                    <a:cubicBezTo>
                      <a:pt x="16974" y="19511"/>
                      <a:pt x="17514" y="19172"/>
                      <a:pt x="17472" y="18427"/>
                    </a:cubicBezTo>
                    <a:lnTo>
                      <a:pt x="17370" y="16637"/>
                    </a:lnTo>
                    <a:cubicBezTo>
                      <a:pt x="17327" y="15891"/>
                      <a:pt x="17912" y="15124"/>
                      <a:pt x="18668" y="14932"/>
                    </a:cubicBezTo>
                    <a:lnTo>
                      <a:pt x="20482" y="14472"/>
                    </a:lnTo>
                    <a:cubicBezTo>
                      <a:pt x="21239" y="14280"/>
                      <a:pt x="21376" y="13720"/>
                      <a:pt x="20789" y="13227"/>
                    </a:cubicBezTo>
                    <a:close/>
                  </a:path>
                </a:pathLst>
              </a:custGeom>
              <a:solidFill>
                <a:schemeClr val="accent1"/>
              </a:solidFill>
              <a:ln w="12700" cap="flat">
                <a:noFill/>
                <a:miter lim="400000"/>
              </a:ln>
              <a:effectLst/>
            </p:spPr>
            <p:txBody>
              <a:bodyPr wrap="square" lIns="91440" tIns="45720" rIns="91440" bIns="45720" anchor="ctr">
                <a:normAutofit fontScale="85000" lnSpcReduction="10000"/>
              </a:bodyPr>
              <a:lstStyle/>
              <a:p>
                <a:pPr algn="ctr"/>
                <a:endParaRPr/>
              </a:p>
            </p:txBody>
          </p:sp>
        </p:grpSp>
        <p:grpSp>
          <p:nvGrpSpPr>
            <p:cNvPr id="5" name="işľîḍê"/>
            <p:cNvGrpSpPr/>
            <p:nvPr/>
          </p:nvGrpSpPr>
          <p:grpSpPr>
            <a:xfrm>
              <a:off x="666750" y="1707567"/>
              <a:ext cx="3286058" cy="3315453"/>
              <a:chOff x="666750" y="1707567"/>
              <a:chExt cx="3286058" cy="3315453"/>
            </a:xfrm>
          </p:grpSpPr>
          <p:grpSp>
            <p:nvGrpSpPr>
              <p:cNvPr id="18" name="ïSlíḋe"/>
              <p:cNvGrpSpPr/>
              <p:nvPr/>
            </p:nvGrpSpPr>
            <p:grpSpPr>
              <a:xfrm>
                <a:off x="666750" y="1707567"/>
                <a:ext cx="3286058" cy="1037752"/>
                <a:chOff x="666750" y="2085976"/>
                <a:chExt cx="3286058" cy="1037752"/>
              </a:xfrm>
            </p:grpSpPr>
            <p:sp>
              <p:nvSpPr>
                <p:cNvPr id="27" name="iṩlïḑê"/>
                <p:cNvSpPr/>
                <p:nvPr/>
              </p:nvSpPr>
              <p:spPr bwMode="auto">
                <a:xfrm>
                  <a:off x="666750" y="2550292"/>
                  <a:ext cx="3286058" cy="573436"/>
                </a:xfrm>
                <a:prstGeom prst="rect">
                  <a:avLst/>
                </a:prstGeom>
                <a:noFill/>
                <a:ln>
                  <a:noFill/>
                </a:ln>
              </p:spPr>
              <p:txBody>
                <a:bodyPr wrap="square" lIns="91440" tIns="45720" rIns="91440" bIns="45720" anchor="t" anchorCtr="0">
                  <a:norm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a:lnSpc>
                      <a:spcPct val="130000"/>
                    </a:lnSpc>
                  </a:pPr>
                  <a:r>
                    <a:rPr lang="en-US" altLang="zh-CN" sz="1100" dirty="0"/>
                    <a:t>Copy paste fonts. Choose the only option to retain text……</a:t>
                  </a:r>
                </a:p>
              </p:txBody>
            </p:sp>
            <p:sp>
              <p:nvSpPr>
                <p:cNvPr id="28" name="iṥḷidê"/>
                <p:cNvSpPr txBox="1"/>
                <p:nvPr/>
              </p:nvSpPr>
              <p:spPr bwMode="auto">
                <a:xfrm>
                  <a:off x="666750" y="2085976"/>
                  <a:ext cx="3286058" cy="464316"/>
                </a:xfrm>
                <a:prstGeom prst="rect">
                  <a:avLst/>
                </a:prstGeom>
                <a:noFill/>
                <a:ln>
                  <a:noFill/>
                </a:ln>
              </p:spPr>
              <p:txBody>
                <a:bodyPr wrap="square" lIns="91440" tIns="45720" rIns="91440" bIns="45720" anchor="ctr" anchorCtr="0">
                  <a:norm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eaLnBrk="1" hangingPunct="1">
                    <a:lnSpc>
                      <a:spcPct val="100000"/>
                    </a:lnSpc>
                    <a:spcBef>
                      <a:spcPct val="0"/>
                    </a:spcBef>
                    <a:buFontTx/>
                    <a:buNone/>
                  </a:pPr>
                  <a:r>
                    <a:rPr lang="en-US" altLang="zh-CN" b="1" dirty="0"/>
                    <a:t>Text here</a:t>
                  </a:r>
                </a:p>
              </p:txBody>
            </p:sp>
          </p:grpSp>
          <p:grpSp>
            <p:nvGrpSpPr>
              <p:cNvPr id="19" name="íšļïdè"/>
              <p:cNvGrpSpPr/>
              <p:nvPr/>
            </p:nvGrpSpPr>
            <p:grpSpPr>
              <a:xfrm>
                <a:off x="666750" y="2846417"/>
                <a:ext cx="3286058" cy="1037752"/>
                <a:chOff x="666750" y="3238208"/>
                <a:chExt cx="3286058" cy="1037752"/>
              </a:xfrm>
            </p:grpSpPr>
            <p:sp>
              <p:nvSpPr>
                <p:cNvPr id="25" name="íṧḻîḍe"/>
                <p:cNvSpPr/>
                <p:nvPr/>
              </p:nvSpPr>
              <p:spPr bwMode="auto">
                <a:xfrm>
                  <a:off x="666750" y="3702524"/>
                  <a:ext cx="3286058" cy="573436"/>
                </a:xfrm>
                <a:prstGeom prst="rect">
                  <a:avLst/>
                </a:prstGeom>
                <a:noFill/>
                <a:ln>
                  <a:noFill/>
                </a:ln>
              </p:spPr>
              <p:txBody>
                <a:bodyPr wrap="square" lIns="91440" tIns="45720" rIns="91440" bIns="45720" anchor="t" anchorCtr="0">
                  <a:norm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a:lnSpc>
                      <a:spcPct val="130000"/>
                    </a:lnSpc>
                  </a:pPr>
                  <a:r>
                    <a:rPr lang="en-US" altLang="zh-CN" sz="1100" dirty="0"/>
                    <a:t>Copy paste fonts. Choose the only option to retain text……</a:t>
                  </a:r>
                </a:p>
              </p:txBody>
            </p:sp>
            <p:sp>
              <p:nvSpPr>
                <p:cNvPr id="26" name="í$ļïḓè"/>
                <p:cNvSpPr txBox="1"/>
                <p:nvPr/>
              </p:nvSpPr>
              <p:spPr bwMode="auto">
                <a:xfrm>
                  <a:off x="666750" y="3238208"/>
                  <a:ext cx="3286058" cy="464316"/>
                </a:xfrm>
                <a:prstGeom prst="rect">
                  <a:avLst/>
                </a:prstGeom>
                <a:noFill/>
                <a:ln>
                  <a:noFill/>
                </a:ln>
              </p:spPr>
              <p:txBody>
                <a:bodyPr wrap="square" lIns="91440" tIns="45720" rIns="91440" bIns="45720" anchor="ctr" anchorCtr="0">
                  <a:norm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eaLnBrk="1" hangingPunct="1">
                    <a:lnSpc>
                      <a:spcPct val="100000"/>
                    </a:lnSpc>
                    <a:spcBef>
                      <a:spcPct val="0"/>
                    </a:spcBef>
                    <a:buFontTx/>
                    <a:buNone/>
                  </a:pPr>
                  <a:r>
                    <a:rPr lang="en-US" altLang="zh-CN" b="1" dirty="0"/>
                    <a:t>Text here</a:t>
                  </a:r>
                </a:p>
              </p:txBody>
            </p:sp>
          </p:grpSp>
          <p:grpSp>
            <p:nvGrpSpPr>
              <p:cNvPr id="20" name="íś1ïḑè"/>
              <p:cNvGrpSpPr/>
              <p:nvPr/>
            </p:nvGrpSpPr>
            <p:grpSpPr>
              <a:xfrm>
                <a:off x="666750" y="3985268"/>
                <a:ext cx="3286058" cy="1037752"/>
                <a:chOff x="666750" y="4363677"/>
                <a:chExt cx="3286058" cy="1037752"/>
              </a:xfrm>
            </p:grpSpPr>
            <p:sp>
              <p:nvSpPr>
                <p:cNvPr id="23" name="îṧḻîḍê"/>
                <p:cNvSpPr/>
                <p:nvPr/>
              </p:nvSpPr>
              <p:spPr bwMode="auto">
                <a:xfrm>
                  <a:off x="666750" y="4827993"/>
                  <a:ext cx="3286058" cy="573436"/>
                </a:xfrm>
                <a:prstGeom prst="rect">
                  <a:avLst/>
                </a:prstGeom>
                <a:noFill/>
                <a:ln>
                  <a:noFill/>
                </a:ln>
              </p:spPr>
              <p:txBody>
                <a:bodyPr wrap="square" lIns="91440" tIns="45720" rIns="91440" bIns="45720" anchor="t" anchorCtr="0">
                  <a:norm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a:lnSpc>
                      <a:spcPct val="130000"/>
                    </a:lnSpc>
                  </a:pPr>
                  <a:r>
                    <a:rPr lang="en-US" altLang="zh-CN" sz="1100" dirty="0"/>
                    <a:t>Copy paste fonts. Choose the only option to retain text……</a:t>
                  </a:r>
                </a:p>
              </p:txBody>
            </p:sp>
            <p:sp>
              <p:nvSpPr>
                <p:cNvPr id="24" name="ïṧļîḍe"/>
                <p:cNvSpPr txBox="1"/>
                <p:nvPr/>
              </p:nvSpPr>
              <p:spPr bwMode="auto">
                <a:xfrm>
                  <a:off x="666750" y="4363677"/>
                  <a:ext cx="3286058" cy="464316"/>
                </a:xfrm>
                <a:prstGeom prst="rect">
                  <a:avLst/>
                </a:prstGeom>
                <a:noFill/>
                <a:ln>
                  <a:noFill/>
                </a:ln>
              </p:spPr>
              <p:txBody>
                <a:bodyPr wrap="square" lIns="91440" tIns="45720" rIns="91440" bIns="45720" anchor="ctr" anchorCtr="0">
                  <a:norm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eaLnBrk="1" hangingPunct="1">
                    <a:lnSpc>
                      <a:spcPct val="100000"/>
                    </a:lnSpc>
                    <a:spcBef>
                      <a:spcPct val="0"/>
                    </a:spcBef>
                    <a:buFontTx/>
                    <a:buNone/>
                  </a:pPr>
                  <a:r>
                    <a:rPr lang="en-US" altLang="zh-CN" b="1" dirty="0"/>
                    <a:t>Text here</a:t>
                  </a:r>
                </a:p>
              </p:txBody>
            </p:sp>
          </p:grpSp>
          <p:cxnSp>
            <p:nvCxnSpPr>
              <p:cNvPr id="21" name="直接连接符 20"/>
              <p:cNvCxnSpPr/>
              <p:nvPr/>
            </p:nvCxnSpPr>
            <p:spPr>
              <a:xfrm flipH="1">
                <a:off x="666750" y="2795868"/>
                <a:ext cx="3286058"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666750" y="3934719"/>
                <a:ext cx="3286058"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grpSp>
          <p:nvGrpSpPr>
            <p:cNvPr id="6" name="ïśḷiḋe"/>
            <p:cNvGrpSpPr/>
            <p:nvPr/>
          </p:nvGrpSpPr>
          <p:grpSpPr>
            <a:xfrm>
              <a:off x="8232842" y="1707567"/>
              <a:ext cx="3286058" cy="3315453"/>
              <a:chOff x="666750" y="1707567"/>
              <a:chExt cx="3286058" cy="3315453"/>
            </a:xfrm>
          </p:grpSpPr>
          <p:grpSp>
            <p:nvGrpSpPr>
              <p:cNvPr id="7" name="î$ḻíḓe"/>
              <p:cNvGrpSpPr/>
              <p:nvPr/>
            </p:nvGrpSpPr>
            <p:grpSpPr>
              <a:xfrm>
                <a:off x="666750" y="1707567"/>
                <a:ext cx="3286058" cy="1037752"/>
                <a:chOff x="666750" y="2085976"/>
                <a:chExt cx="3286058" cy="1037752"/>
              </a:xfrm>
            </p:grpSpPr>
            <p:sp>
              <p:nvSpPr>
                <p:cNvPr id="16" name="îṧḷiḓè"/>
                <p:cNvSpPr/>
                <p:nvPr/>
              </p:nvSpPr>
              <p:spPr bwMode="auto">
                <a:xfrm>
                  <a:off x="666750" y="2550292"/>
                  <a:ext cx="3286058" cy="573436"/>
                </a:xfrm>
                <a:prstGeom prst="rect">
                  <a:avLst/>
                </a:prstGeom>
                <a:noFill/>
                <a:ln>
                  <a:noFill/>
                </a:ln>
              </p:spPr>
              <p:txBody>
                <a:bodyPr wrap="square" lIns="91440" tIns="45720" rIns="91440" bIns="45720" anchor="t" anchorCtr="0">
                  <a:norm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algn="r">
                    <a:lnSpc>
                      <a:spcPct val="130000"/>
                    </a:lnSpc>
                  </a:pPr>
                  <a:r>
                    <a:rPr lang="en-US" altLang="zh-CN" sz="1100" dirty="0"/>
                    <a:t>Copy paste fonts. Choose the only option to retain text……</a:t>
                  </a:r>
                </a:p>
              </p:txBody>
            </p:sp>
            <p:sp>
              <p:nvSpPr>
                <p:cNvPr id="17" name="íṡlïḋè"/>
                <p:cNvSpPr txBox="1"/>
                <p:nvPr/>
              </p:nvSpPr>
              <p:spPr bwMode="auto">
                <a:xfrm>
                  <a:off x="666750" y="2085976"/>
                  <a:ext cx="3286058" cy="464316"/>
                </a:xfrm>
                <a:prstGeom prst="rect">
                  <a:avLst/>
                </a:prstGeom>
                <a:noFill/>
                <a:ln>
                  <a:noFill/>
                </a:ln>
              </p:spPr>
              <p:txBody>
                <a:bodyPr wrap="square" lIns="91440" tIns="45720" rIns="91440" bIns="45720" anchor="ctr" anchorCtr="0">
                  <a:norm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algn="r" eaLnBrk="1" hangingPunct="1">
                    <a:lnSpc>
                      <a:spcPct val="100000"/>
                    </a:lnSpc>
                    <a:spcBef>
                      <a:spcPct val="0"/>
                    </a:spcBef>
                    <a:buFontTx/>
                    <a:buNone/>
                  </a:pPr>
                  <a:r>
                    <a:rPr lang="en-US" altLang="zh-CN" b="1" dirty="0"/>
                    <a:t>Text here</a:t>
                  </a:r>
                </a:p>
              </p:txBody>
            </p:sp>
          </p:grpSp>
          <p:grpSp>
            <p:nvGrpSpPr>
              <p:cNvPr id="8" name="íṩ1idè"/>
              <p:cNvGrpSpPr/>
              <p:nvPr/>
            </p:nvGrpSpPr>
            <p:grpSpPr>
              <a:xfrm>
                <a:off x="666750" y="2846417"/>
                <a:ext cx="3286058" cy="1037752"/>
                <a:chOff x="666750" y="3238208"/>
                <a:chExt cx="3286058" cy="1037752"/>
              </a:xfrm>
            </p:grpSpPr>
            <p:sp>
              <p:nvSpPr>
                <p:cNvPr id="14" name="iŝḷïḍe"/>
                <p:cNvSpPr/>
                <p:nvPr/>
              </p:nvSpPr>
              <p:spPr bwMode="auto">
                <a:xfrm>
                  <a:off x="666750" y="3702524"/>
                  <a:ext cx="3286058" cy="573436"/>
                </a:xfrm>
                <a:prstGeom prst="rect">
                  <a:avLst/>
                </a:prstGeom>
                <a:noFill/>
                <a:ln>
                  <a:noFill/>
                </a:ln>
              </p:spPr>
              <p:txBody>
                <a:bodyPr wrap="square" lIns="91440" tIns="45720" rIns="91440" bIns="45720" anchor="t" anchorCtr="0">
                  <a:norm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algn="r">
                    <a:lnSpc>
                      <a:spcPct val="130000"/>
                    </a:lnSpc>
                  </a:pPr>
                  <a:r>
                    <a:rPr lang="en-US" altLang="zh-CN" sz="1100" dirty="0"/>
                    <a:t>Copy paste fonts. Choose the only option to retain text……</a:t>
                  </a:r>
                </a:p>
              </p:txBody>
            </p:sp>
            <p:sp>
              <p:nvSpPr>
                <p:cNvPr id="15" name="íṩḷïdê"/>
                <p:cNvSpPr txBox="1"/>
                <p:nvPr/>
              </p:nvSpPr>
              <p:spPr bwMode="auto">
                <a:xfrm>
                  <a:off x="666750" y="3238208"/>
                  <a:ext cx="3286058" cy="464316"/>
                </a:xfrm>
                <a:prstGeom prst="rect">
                  <a:avLst/>
                </a:prstGeom>
                <a:noFill/>
                <a:ln>
                  <a:noFill/>
                </a:ln>
              </p:spPr>
              <p:txBody>
                <a:bodyPr wrap="square" lIns="91440" tIns="45720" rIns="91440" bIns="45720" anchor="ctr" anchorCtr="0">
                  <a:norm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algn="r" eaLnBrk="1" hangingPunct="1">
                    <a:lnSpc>
                      <a:spcPct val="100000"/>
                    </a:lnSpc>
                    <a:spcBef>
                      <a:spcPct val="0"/>
                    </a:spcBef>
                    <a:buFontTx/>
                    <a:buNone/>
                  </a:pPr>
                  <a:r>
                    <a:rPr lang="en-US" altLang="zh-CN" b="1" dirty="0"/>
                    <a:t>Text here</a:t>
                  </a:r>
                </a:p>
              </p:txBody>
            </p:sp>
          </p:grpSp>
          <p:grpSp>
            <p:nvGrpSpPr>
              <p:cNvPr id="9" name="išľíḑe"/>
              <p:cNvGrpSpPr/>
              <p:nvPr/>
            </p:nvGrpSpPr>
            <p:grpSpPr>
              <a:xfrm>
                <a:off x="666750" y="3985268"/>
                <a:ext cx="3286058" cy="1037752"/>
                <a:chOff x="666750" y="4363677"/>
                <a:chExt cx="3286058" cy="1037752"/>
              </a:xfrm>
            </p:grpSpPr>
            <p:sp>
              <p:nvSpPr>
                <p:cNvPr id="12" name="iṩ1iḍè"/>
                <p:cNvSpPr/>
                <p:nvPr/>
              </p:nvSpPr>
              <p:spPr bwMode="auto">
                <a:xfrm>
                  <a:off x="666750" y="4827993"/>
                  <a:ext cx="3286058" cy="573436"/>
                </a:xfrm>
                <a:prstGeom prst="rect">
                  <a:avLst/>
                </a:prstGeom>
                <a:noFill/>
                <a:ln>
                  <a:noFill/>
                </a:ln>
              </p:spPr>
              <p:txBody>
                <a:bodyPr wrap="square" lIns="91440" tIns="45720" rIns="91440" bIns="45720" anchor="t" anchorCtr="0">
                  <a:norm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algn="r">
                    <a:lnSpc>
                      <a:spcPct val="130000"/>
                    </a:lnSpc>
                  </a:pPr>
                  <a:r>
                    <a:rPr lang="en-US" altLang="zh-CN" sz="1100" dirty="0"/>
                    <a:t>Copy paste fonts. Choose the only option to retain text……</a:t>
                  </a:r>
                </a:p>
              </p:txBody>
            </p:sp>
            <p:sp>
              <p:nvSpPr>
                <p:cNvPr id="13" name="iṧlïďé"/>
                <p:cNvSpPr txBox="1"/>
                <p:nvPr/>
              </p:nvSpPr>
              <p:spPr bwMode="auto">
                <a:xfrm>
                  <a:off x="666750" y="4363677"/>
                  <a:ext cx="3286058" cy="464316"/>
                </a:xfrm>
                <a:prstGeom prst="rect">
                  <a:avLst/>
                </a:prstGeom>
                <a:noFill/>
                <a:ln>
                  <a:noFill/>
                </a:ln>
              </p:spPr>
              <p:txBody>
                <a:bodyPr wrap="square" lIns="91440" tIns="45720" rIns="91440" bIns="45720" anchor="ctr" anchorCtr="0">
                  <a:norm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algn="r" eaLnBrk="1" hangingPunct="1">
                    <a:lnSpc>
                      <a:spcPct val="100000"/>
                    </a:lnSpc>
                    <a:spcBef>
                      <a:spcPct val="0"/>
                    </a:spcBef>
                    <a:buFontTx/>
                    <a:buNone/>
                  </a:pPr>
                  <a:r>
                    <a:rPr lang="en-US" altLang="zh-CN" b="1" dirty="0"/>
                    <a:t>Text here</a:t>
                  </a:r>
                </a:p>
              </p:txBody>
            </p:sp>
          </p:grpSp>
          <p:cxnSp>
            <p:nvCxnSpPr>
              <p:cNvPr id="10" name="直接连接符 9"/>
              <p:cNvCxnSpPr/>
              <p:nvPr/>
            </p:nvCxnSpPr>
            <p:spPr>
              <a:xfrm flipH="1">
                <a:off x="666750" y="2795868"/>
                <a:ext cx="3286058"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H="1">
                <a:off x="666750" y="3934719"/>
                <a:ext cx="3286058"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grpSp>
      <p:grpSp>
        <p:nvGrpSpPr>
          <p:cNvPr id="44" name="组合 43"/>
          <p:cNvGrpSpPr/>
          <p:nvPr/>
        </p:nvGrpSpPr>
        <p:grpSpPr>
          <a:xfrm>
            <a:off x="704744" y="338449"/>
            <a:ext cx="3108254" cy="416408"/>
            <a:chOff x="704744" y="338449"/>
            <a:chExt cx="3108254" cy="416408"/>
          </a:xfrm>
        </p:grpSpPr>
        <p:sp>
          <p:nvSpPr>
            <p:cNvPr id="45" name="文本框 44"/>
            <p:cNvSpPr txBox="1"/>
            <p:nvPr/>
          </p:nvSpPr>
          <p:spPr>
            <a:xfrm>
              <a:off x="1246691" y="385525"/>
              <a:ext cx="2566307" cy="369332"/>
            </a:xfrm>
            <a:prstGeom prst="rect">
              <a:avLst/>
            </a:prstGeom>
            <a:noFill/>
          </p:spPr>
          <p:txBody>
            <a:bodyPr wrap="square" rtlCol="0">
              <a:spAutoFit/>
            </a:bodyPr>
            <a:lstStyle/>
            <a:p>
              <a:r>
                <a:rPr lang="zh-CN" altLang="en-US" b="1" dirty="0"/>
                <a:t>在此输入您的替换标题</a:t>
              </a:r>
            </a:p>
          </p:txBody>
        </p:sp>
        <p:sp>
          <p:nvSpPr>
            <p:cNvPr id="46" name="Shape 4675"/>
            <p:cNvSpPr/>
            <p:nvPr/>
          </p:nvSpPr>
          <p:spPr>
            <a:xfrm>
              <a:off x="704744" y="338449"/>
              <a:ext cx="446591" cy="415723"/>
            </a:xfrm>
            <a:custGeom>
              <a:avLst/>
              <a:gdLst/>
              <a:ahLst/>
              <a:cxnLst/>
              <a:rect l="0" t="0" r="0" b="0"/>
              <a:pathLst>
                <a:path w="120000" h="120000" extrusionOk="0">
                  <a:moveTo>
                    <a:pt x="36151" y="32949"/>
                  </a:moveTo>
                  <a:lnTo>
                    <a:pt x="36151" y="32949"/>
                  </a:lnTo>
                  <a:cubicBezTo>
                    <a:pt x="27823" y="0"/>
                    <a:pt x="27823" y="0"/>
                    <a:pt x="27823" y="0"/>
                  </a:cubicBezTo>
                  <a:cubicBezTo>
                    <a:pt x="2649" y="0"/>
                    <a:pt x="2649" y="0"/>
                    <a:pt x="2649" y="0"/>
                  </a:cubicBezTo>
                  <a:lnTo>
                    <a:pt x="0" y="3050"/>
                  </a:lnTo>
                  <a:cubicBezTo>
                    <a:pt x="0" y="6101"/>
                    <a:pt x="2649" y="9152"/>
                    <a:pt x="2649" y="9152"/>
                  </a:cubicBezTo>
                  <a:cubicBezTo>
                    <a:pt x="22145" y="9152"/>
                    <a:pt x="22145" y="9152"/>
                    <a:pt x="22145" y="9152"/>
                  </a:cubicBezTo>
                  <a:cubicBezTo>
                    <a:pt x="30662" y="32949"/>
                    <a:pt x="30662" y="32949"/>
                    <a:pt x="30662" y="32949"/>
                  </a:cubicBezTo>
                  <a:lnTo>
                    <a:pt x="30662" y="32949"/>
                  </a:lnTo>
                  <a:cubicBezTo>
                    <a:pt x="36151" y="80949"/>
                    <a:pt x="36151" y="80949"/>
                    <a:pt x="36151" y="80949"/>
                  </a:cubicBezTo>
                  <a:cubicBezTo>
                    <a:pt x="36151" y="89898"/>
                    <a:pt x="44479" y="95796"/>
                    <a:pt x="52807" y="95796"/>
                  </a:cubicBezTo>
                  <a:cubicBezTo>
                    <a:pt x="91798" y="95796"/>
                    <a:pt x="91798" y="95796"/>
                    <a:pt x="91798" y="95796"/>
                  </a:cubicBezTo>
                  <a:cubicBezTo>
                    <a:pt x="100315" y="95796"/>
                    <a:pt x="108643" y="89898"/>
                    <a:pt x="108643" y="80949"/>
                  </a:cubicBezTo>
                  <a:cubicBezTo>
                    <a:pt x="119810" y="32949"/>
                    <a:pt x="119810" y="32949"/>
                    <a:pt x="119810" y="32949"/>
                  </a:cubicBezTo>
                  <a:lnTo>
                    <a:pt x="36151" y="32949"/>
                  </a:lnTo>
                  <a:close/>
                  <a:moveTo>
                    <a:pt x="100315" y="80949"/>
                  </a:moveTo>
                  <a:lnTo>
                    <a:pt x="100315" y="80949"/>
                  </a:lnTo>
                  <a:cubicBezTo>
                    <a:pt x="100315" y="84000"/>
                    <a:pt x="97476" y="86847"/>
                    <a:pt x="91798" y="86847"/>
                  </a:cubicBezTo>
                  <a:cubicBezTo>
                    <a:pt x="52807" y="86847"/>
                    <a:pt x="52807" y="86847"/>
                    <a:pt x="52807" y="86847"/>
                  </a:cubicBezTo>
                  <a:cubicBezTo>
                    <a:pt x="47318" y="86847"/>
                    <a:pt x="44479" y="84000"/>
                    <a:pt x="44479" y="80949"/>
                  </a:cubicBezTo>
                  <a:cubicBezTo>
                    <a:pt x="38990" y="39050"/>
                    <a:pt x="38990" y="39050"/>
                    <a:pt x="38990" y="39050"/>
                  </a:cubicBezTo>
                  <a:cubicBezTo>
                    <a:pt x="108643" y="39050"/>
                    <a:pt x="108643" y="39050"/>
                    <a:pt x="108643" y="39050"/>
                  </a:cubicBezTo>
                  <a:lnTo>
                    <a:pt x="100315" y="80949"/>
                  </a:lnTo>
                  <a:close/>
                  <a:moveTo>
                    <a:pt x="52807" y="104949"/>
                  </a:moveTo>
                  <a:lnTo>
                    <a:pt x="52807" y="104949"/>
                  </a:lnTo>
                  <a:cubicBezTo>
                    <a:pt x="47318" y="104949"/>
                    <a:pt x="44479" y="107796"/>
                    <a:pt x="44479" y="110847"/>
                  </a:cubicBezTo>
                  <a:cubicBezTo>
                    <a:pt x="44479" y="116949"/>
                    <a:pt x="47318" y="119796"/>
                    <a:pt x="52807" y="119796"/>
                  </a:cubicBezTo>
                  <a:cubicBezTo>
                    <a:pt x="55646" y="119796"/>
                    <a:pt x="58485" y="116949"/>
                    <a:pt x="58485" y="110847"/>
                  </a:cubicBezTo>
                  <a:cubicBezTo>
                    <a:pt x="58485" y="107796"/>
                    <a:pt x="55646" y="104949"/>
                    <a:pt x="52807" y="104949"/>
                  </a:cubicBezTo>
                  <a:close/>
                  <a:moveTo>
                    <a:pt x="89148" y="104949"/>
                  </a:moveTo>
                  <a:lnTo>
                    <a:pt x="89148" y="104949"/>
                  </a:lnTo>
                  <a:cubicBezTo>
                    <a:pt x="86309" y="104949"/>
                    <a:pt x="80630" y="107796"/>
                    <a:pt x="80630" y="110847"/>
                  </a:cubicBezTo>
                  <a:cubicBezTo>
                    <a:pt x="80630" y="116949"/>
                    <a:pt x="86309" y="119796"/>
                    <a:pt x="89148" y="119796"/>
                  </a:cubicBezTo>
                  <a:cubicBezTo>
                    <a:pt x="91798" y="119796"/>
                    <a:pt x="97476" y="116949"/>
                    <a:pt x="97476" y="110847"/>
                  </a:cubicBezTo>
                  <a:cubicBezTo>
                    <a:pt x="97476" y="107796"/>
                    <a:pt x="91798" y="104949"/>
                    <a:pt x="89148" y="104949"/>
                  </a:cubicBezTo>
                  <a:close/>
                </a:path>
              </a:pathLst>
            </a:custGeom>
            <a:solidFill>
              <a:srgbClr val="111111"/>
            </a:solidFill>
            <a:ln>
              <a:noFill/>
            </a:ln>
          </p:spPr>
          <p:txBody>
            <a:bodyPr lIns="45713" tIns="22850" rIns="45713" bIns="22850" anchor="ctr" anchorCtr="0">
              <a:noAutofit/>
            </a:bodyPr>
            <a:lstStyle/>
            <a:p>
              <a:endParaRPr>
                <a:solidFill>
                  <a:schemeClr val="dk1"/>
                </a:solidFill>
                <a:latin typeface="Roboto"/>
                <a:ea typeface="Roboto"/>
                <a:cs typeface="Roboto"/>
                <a:sym typeface="Roboto"/>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组合 37"/>
          <p:cNvGrpSpPr/>
          <p:nvPr/>
        </p:nvGrpSpPr>
        <p:grpSpPr>
          <a:xfrm>
            <a:off x="704744" y="338449"/>
            <a:ext cx="3108254" cy="416408"/>
            <a:chOff x="704744" y="338449"/>
            <a:chExt cx="3108254" cy="416408"/>
          </a:xfrm>
        </p:grpSpPr>
        <p:sp>
          <p:nvSpPr>
            <p:cNvPr id="39" name="文本框 38"/>
            <p:cNvSpPr txBox="1"/>
            <p:nvPr/>
          </p:nvSpPr>
          <p:spPr>
            <a:xfrm>
              <a:off x="1246691" y="385525"/>
              <a:ext cx="2566307" cy="369332"/>
            </a:xfrm>
            <a:prstGeom prst="rect">
              <a:avLst/>
            </a:prstGeom>
            <a:noFill/>
          </p:spPr>
          <p:txBody>
            <a:bodyPr wrap="square" rtlCol="0">
              <a:spAutoFit/>
            </a:bodyPr>
            <a:lstStyle/>
            <a:p>
              <a:r>
                <a:rPr lang="zh-CN" altLang="en-US" b="1" dirty="0"/>
                <a:t>在此输入您的替换标题</a:t>
              </a:r>
            </a:p>
          </p:txBody>
        </p:sp>
        <p:sp>
          <p:nvSpPr>
            <p:cNvPr id="40" name="Shape 4675"/>
            <p:cNvSpPr/>
            <p:nvPr/>
          </p:nvSpPr>
          <p:spPr>
            <a:xfrm>
              <a:off x="704744" y="338449"/>
              <a:ext cx="446591" cy="415723"/>
            </a:xfrm>
            <a:custGeom>
              <a:avLst/>
              <a:gdLst/>
              <a:ahLst/>
              <a:cxnLst/>
              <a:rect l="0" t="0" r="0" b="0"/>
              <a:pathLst>
                <a:path w="120000" h="120000" extrusionOk="0">
                  <a:moveTo>
                    <a:pt x="36151" y="32949"/>
                  </a:moveTo>
                  <a:lnTo>
                    <a:pt x="36151" y="32949"/>
                  </a:lnTo>
                  <a:cubicBezTo>
                    <a:pt x="27823" y="0"/>
                    <a:pt x="27823" y="0"/>
                    <a:pt x="27823" y="0"/>
                  </a:cubicBezTo>
                  <a:cubicBezTo>
                    <a:pt x="2649" y="0"/>
                    <a:pt x="2649" y="0"/>
                    <a:pt x="2649" y="0"/>
                  </a:cubicBezTo>
                  <a:lnTo>
                    <a:pt x="0" y="3050"/>
                  </a:lnTo>
                  <a:cubicBezTo>
                    <a:pt x="0" y="6101"/>
                    <a:pt x="2649" y="9152"/>
                    <a:pt x="2649" y="9152"/>
                  </a:cubicBezTo>
                  <a:cubicBezTo>
                    <a:pt x="22145" y="9152"/>
                    <a:pt x="22145" y="9152"/>
                    <a:pt x="22145" y="9152"/>
                  </a:cubicBezTo>
                  <a:cubicBezTo>
                    <a:pt x="30662" y="32949"/>
                    <a:pt x="30662" y="32949"/>
                    <a:pt x="30662" y="32949"/>
                  </a:cubicBezTo>
                  <a:lnTo>
                    <a:pt x="30662" y="32949"/>
                  </a:lnTo>
                  <a:cubicBezTo>
                    <a:pt x="36151" y="80949"/>
                    <a:pt x="36151" y="80949"/>
                    <a:pt x="36151" y="80949"/>
                  </a:cubicBezTo>
                  <a:cubicBezTo>
                    <a:pt x="36151" y="89898"/>
                    <a:pt x="44479" y="95796"/>
                    <a:pt x="52807" y="95796"/>
                  </a:cubicBezTo>
                  <a:cubicBezTo>
                    <a:pt x="91798" y="95796"/>
                    <a:pt x="91798" y="95796"/>
                    <a:pt x="91798" y="95796"/>
                  </a:cubicBezTo>
                  <a:cubicBezTo>
                    <a:pt x="100315" y="95796"/>
                    <a:pt x="108643" y="89898"/>
                    <a:pt x="108643" y="80949"/>
                  </a:cubicBezTo>
                  <a:cubicBezTo>
                    <a:pt x="119810" y="32949"/>
                    <a:pt x="119810" y="32949"/>
                    <a:pt x="119810" y="32949"/>
                  </a:cubicBezTo>
                  <a:lnTo>
                    <a:pt x="36151" y="32949"/>
                  </a:lnTo>
                  <a:close/>
                  <a:moveTo>
                    <a:pt x="100315" y="80949"/>
                  </a:moveTo>
                  <a:lnTo>
                    <a:pt x="100315" y="80949"/>
                  </a:lnTo>
                  <a:cubicBezTo>
                    <a:pt x="100315" y="84000"/>
                    <a:pt x="97476" y="86847"/>
                    <a:pt x="91798" y="86847"/>
                  </a:cubicBezTo>
                  <a:cubicBezTo>
                    <a:pt x="52807" y="86847"/>
                    <a:pt x="52807" y="86847"/>
                    <a:pt x="52807" y="86847"/>
                  </a:cubicBezTo>
                  <a:cubicBezTo>
                    <a:pt x="47318" y="86847"/>
                    <a:pt x="44479" y="84000"/>
                    <a:pt x="44479" y="80949"/>
                  </a:cubicBezTo>
                  <a:cubicBezTo>
                    <a:pt x="38990" y="39050"/>
                    <a:pt x="38990" y="39050"/>
                    <a:pt x="38990" y="39050"/>
                  </a:cubicBezTo>
                  <a:cubicBezTo>
                    <a:pt x="108643" y="39050"/>
                    <a:pt x="108643" y="39050"/>
                    <a:pt x="108643" y="39050"/>
                  </a:cubicBezTo>
                  <a:lnTo>
                    <a:pt x="100315" y="80949"/>
                  </a:lnTo>
                  <a:close/>
                  <a:moveTo>
                    <a:pt x="52807" y="104949"/>
                  </a:moveTo>
                  <a:lnTo>
                    <a:pt x="52807" y="104949"/>
                  </a:lnTo>
                  <a:cubicBezTo>
                    <a:pt x="47318" y="104949"/>
                    <a:pt x="44479" y="107796"/>
                    <a:pt x="44479" y="110847"/>
                  </a:cubicBezTo>
                  <a:cubicBezTo>
                    <a:pt x="44479" y="116949"/>
                    <a:pt x="47318" y="119796"/>
                    <a:pt x="52807" y="119796"/>
                  </a:cubicBezTo>
                  <a:cubicBezTo>
                    <a:pt x="55646" y="119796"/>
                    <a:pt x="58485" y="116949"/>
                    <a:pt x="58485" y="110847"/>
                  </a:cubicBezTo>
                  <a:cubicBezTo>
                    <a:pt x="58485" y="107796"/>
                    <a:pt x="55646" y="104949"/>
                    <a:pt x="52807" y="104949"/>
                  </a:cubicBezTo>
                  <a:close/>
                  <a:moveTo>
                    <a:pt x="89148" y="104949"/>
                  </a:moveTo>
                  <a:lnTo>
                    <a:pt x="89148" y="104949"/>
                  </a:lnTo>
                  <a:cubicBezTo>
                    <a:pt x="86309" y="104949"/>
                    <a:pt x="80630" y="107796"/>
                    <a:pt x="80630" y="110847"/>
                  </a:cubicBezTo>
                  <a:cubicBezTo>
                    <a:pt x="80630" y="116949"/>
                    <a:pt x="86309" y="119796"/>
                    <a:pt x="89148" y="119796"/>
                  </a:cubicBezTo>
                  <a:cubicBezTo>
                    <a:pt x="91798" y="119796"/>
                    <a:pt x="97476" y="116949"/>
                    <a:pt x="97476" y="110847"/>
                  </a:cubicBezTo>
                  <a:cubicBezTo>
                    <a:pt x="97476" y="107796"/>
                    <a:pt x="91798" y="104949"/>
                    <a:pt x="89148" y="104949"/>
                  </a:cubicBezTo>
                  <a:close/>
                </a:path>
              </a:pathLst>
            </a:custGeom>
            <a:solidFill>
              <a:srgbClr val="111111"/>
            </a:solidFill>
            <a:ln>
              <a:noFill/>
            </a:ln>
          </p:spPr>
          <p:txBody>
            <a:bodyPr lIns="45713" tIns="22850" rIns="45713" bIns="22850" anchor="ctr" anchorCtr="0">
              <a:noAutofit/>
            </a:bodyPr>
            <a:lstStyle/>
            <a:p>
              <a:endParaRPr>
                <a:solidFill>
                  <a:schemeClr val="dk1"/>
                </a:solidFill>
                <a:latin typeface="Roboto"/>
                <a:ea typeface="Roboto"/>
                <a:cs typeface="Roboto"/>
                <a:sym typeface="Roboto"/>
              </a:endParaRPr>
            </a:p>
          </p:txBody>
        </p:sp>
      </p:grpSp>
      <p:grpSp>
        <p:nvGrpSpPr>
          <p:cNvPr id="2" name="组合 1"/>
          <p:cNvGrpSpPr/>
          <p:nvPr/>
        </p:nvGrpSpPr>
        <p:grpSpPr>
          <a:xfrm>
            <a:off x="4963064" y="2305128"/>
            <a:ext cx="2361188" cy="3309792"/>
            <a:chOff x="4736931" y="2412175"/>
            <a:chExt cx="2362418" cy="3311516"/>
          </a:xfrm>
          <a:gradFill>
            <a:gsLst>
              <a:gs pos="0">
                <a:srgbClr val="E7C9D6"/>
              </a:gs>
              <a:gs pos="100000">
                <a:srgbClr val="865D97"/>
              </a:gs>
            </a:gsLst>
            <a:lin scaled="1"/>
          </a:gradFill>
        </p:grpSpPr>
        <p:sp>
          <p:nvSpPr>
            <p:cNvPr id="41" name="Line 10"/>
            <p:cNvSpPr>
              <a:spLocks noChangeShapeType="1"/>
            </p:cNvSpPr>
            <p:nvPr/>
          </p:nvSpPr>
          <p:spPr bwMode="auto">
            <a:xfrm>
              <a:off x="5971945" y="3640933"/>
              <a:ext cx="0" cy="0"/>
            </a:xfrm>
            <a:prstGeom prst="lin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392" tIns="45696" rIns="91392" bIns="45696" numCol="1" anchor="t" anchorCtr="0" compatLnSpc="1"/>
            <a:lstStyle/>
            <a:p>
              <a:endParaRPr lang="zh-CN" altLang="en-US" sz="1400" dirty="0">
                <a:latin typeface="Noto Sans S Chinese DemiLight" panose="020B0400000000000000" pitchFamily="34" charset="-122"/>
                <a:ea typeface="Noto Sans S Chinese DemiLight" panose="020B0400000000000000" pitchFamily="34" charset="-122"/>
                <a:cs typeface="+mn-ea"/>
                <a:sym typeface="+mn-lt"/>
              </a:endParaRPr>
            </a:p>
          </p:txBody>
        </p:sp>
        <p:sp>
          <p:nvSpPr>
            <p:cNvPr id="42" name="Line 11"/>
            <p:cNvSpPr>
              <a:spLocks noChangeShapeType="1"/>
            </p:cNvSpPr>
            <p:nvPr/>
          </p:nvSpPr>
          <p:spPr bwMode="auto">
            <a:xfrm>
              <a:off x="5971945" y="3640933"/>
              <a:ext cx="0" cy="0"/>
            </a:xfrm>
            <a:prstGeom prst="lin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392" tIns="45696" rIns="91392" bIns="45696" numCol="1" anchor="t" anchorCtr="0" compatLnSpc="1"/>
            <a:lstStyle/>
            <a:p>
              <a:endParaRPr lang="zh-CN" altLang="en-US" sz="1400" dirty="0">
                <a:latin typeface="Noto Sans S Chinese DemiLight" panose="020B0400000000000000" pitchFamily="34" charset="-122"/>
                <a:ea typeface="Noto Sans S Chinese DemiLight" panose="020B0400000000000000" pitchFamily="34" charset="-122"/>
                <a:cs typeface="+mn-ea"/>
                <a:sym typeface="+mn-lt"/>
              </a:endParaRPr>
            </a:p>
          </p:txBody>
        </p:sp>
        <p:grpSp>
          <p:nvGrpSpPr>
            <p:cNvPr id="43" name="组合 42"/>
            <p:cNvGrpSpPr/>
            <p:nvPr/>
          </p:nvGrpSpPr>
          <p:grpSpPr>
            <a:xfrm>
              <a:off x="4736931" y="2412175"/>
              <a:ext cx="2362418" cy="3311516"/>
              <a:chOff x="4597400" y="1873250"/>
              <a:chExt cx="2997200" cy="4201320"/>
            </a:xfrm>
            <a:grpFill/>
          </p:grpSpPr>
          <p:sp>
            <p:nvSpPr>
              <p:cNvPr id="44" name="任意多边形 43"/>
              <p:cNvSpPr/>
              <p:nvPr/>
            </p:nvSpPr>
            <p:spPr>
              <a:xfrm>
                <a:off x="5514975" y="5434013"/>
                <a:ext cx="1158876" cy="640557"/>
              </a:xfrm>
              <a:custGeom>
                <a:avLst/>
                <a:gdLst>
                  <a:gd name="connsiteX0" fmla="*/ 373064 w 1158876"/>
                  <a:gd name="connsiteY0" fmla="*/ 473869 h 640557"/>
                  <a:gd name="connsiteX1" fmla="*/ 785813 w 1158876"/>
                  <a:gd name="connsiteY1" fmla="*/ 473869 h 640557"/>
                  <a:gd name="connsiteX2" fmla="*/ 869157 w 1158876"/>
                  <a:gd name="connsiteY2" fmla="*/ 557213 h 640557"/>
                  <a:gd name="connsiteX3" fmla="*/ 869156 w 1158876"/>
                  <a:gd name="connsiteY3" fmla="*/ 557213 h 640557"/>
                  <a:gd name="connsiteX4" fmla="*/ 785812 w 1158876"/>
                  <a:gd name="connsiteY4" fmla="*/ 640557 h 640557"/>
                  <a:gd name="connsiteX5" fmla="*/ 373064 w 1158876"/>
                  <a:gd name="connsiteY5" fmla="*/ 640556 h 640557"/>
                  <a:gd name="connsiteX6" fmla="*/ 296270 w 1158876"/>
                  <a:gd name="connsiteY6" fmla="*/ 589654 h 640557"/>
                  <a:gd name="connsiteX7" fmla="*/ 289720 w 1158876"/>
                  <a:gd name="connsiteY7" fmla="*/ 557213 h 640557"/>
                  <a:gd name="connsiteX8" fmla="*/ 296270 w 1158876"/>
                  <a:gd name="connsiteY8" fmla="*/ 524772 h 640557"/>
                  <a:gd name="connsiteX9" fmla="*/ 373064 w 1158876"/>
                  <a:gd name="connsiteY9" fmla="*/ 473869 h 640557"/>
                  <a:gd name="connsiteX10" fmla="*/ 156369 w 1158876"/>
                  <a:gd name="connsiteY10" fmla="*/ 235744 h 640557"/>
                  <a:gd name="connsiteX11" fmla="*/ 1002508 w 1158876"/>
                  <a:gd name="connsiteY11" fmla="*/ 235744 h 640557"/>
                  <a:gd name="connsiteX12" fmla="*/ 1085852 w 1158876"/>
                  <a:gd name="connsiteY12" fmla="*/ 319088 h 640557"/>
                  <a:gd name="connsiteX13" fmla="*/ 1085851 w 1158876"/>
                  <a:gd name="connsiteY13" fmla="*/ 319088 h 640557"/>
                  <a:gd name="connsiteX14" fmla="*/ 1002507 w 1158876"/>
                  <a:gd name="connsiteY14" fmla="*/ 402432 h 640557"/>
                  <a:gd name="connsiteX15" fmla="*/ 156369 w 1158876"/>
                  <a:gd name="connsiteY15" fmla="*/ 402431 h 640557"/>
                  <a:gd name="connsiteX16" fmla="*/ 79574 w 1158876"/>
                  <a:gd name="connsiteY16" fmla="*/ 351528 h 640557"/>
                  <a:gd name="connsiteX17" fmla="*/ 73025 w 1158876"/>
                  <a:gd name="connsiteY17" fmla="*/ 319087 h 640557"/>
                  <a:gd name="connsiteX18" fmla="*/ 79574 w 1158876"/>
                  <a:gd name="connsiteY18" fmla="*/ 286646 h 640557"/>
                  <a:gd name="connsiteX19" fmla="*/ 156369 w 1158876"/>
                  <a:gd name="connsiteY19" fmla="*/ 235744 h 640557"/>
                  <a:gd name="connsiteX20" fmla="*/ 83344 w 1158876"/>
                  <a:gd name="connsiteY20" fmla="*/ 0 h 640557"/>
                  <a:gd name="connsiteX21" fmla="*/ 1075532 w 1158876"/>
                  <a:gd name="connsiteY21" fmla="*/ 0 h 640557"/>
                  <a:gd name="connsiteX22" fmla="*/ 1158876 w 1158876"/>
                  <a:gd name="connsiteY22" fmla="*/ 83344 h 640557"/>
                  <a:gd name="connsiteX23" fmla="*/ 1158875 w 1158876"/>
                  <a:gd name="connsiteY23" fmla="*/ 83344 h 640557"/>
                  <a:gd name="connsiteX24" fmla="*/ 1075531 w 1158876"/>
                  <a:gd name="connsiteY24" fmla="*/ 166688 h 640557"/>
                  <a:gd name="connsiteX25" fmla="*/ 83344 w 1158876"/>
                  <a:gd name="connsiteY25" fmla="*/ 166687 h 640557"/>
                  <a:gd name="connsiteX26" fmla="*/ 6549 w 1158876"/>
                  <a:gd name="connsiteY26" fmla="*/ 115784 h 640557"/>
                  <a:gd name="connsiteX27" fmla="*/ 0 w 1158876"/>
                  <a:gd name="connsiteY27" fmla="*/ 83343 h 640557"/>
                  <a:gd name="connsiteX28" fmla="*/ 6549 w 1158876"/>
                  <a:gd name="connsiteY28" fmla="*/ 50902 h 640557"/>
                  <a:gd name="connsiteX29" fmla="*/ 83344 w 1158876"/>
                  <a:gd name="connsiteY29" fmla="*/ 0 h 640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158876" h="640557">
                    <a:moveTo>
                      <a:pt x="373064" y="473869"/>
                    </a:moveTo>
                    <a:lnTo>
                      <a:pt x="785813" y="473869"/>
                    </a:lnTo>
                    <a:cubicBezTo>
                      <a:pt x="831843" y="473869"/>
                      <a:pt x="869157" y="511183"/>
                      <a:pt x="869157" y="557213"/>
                    </a:cubicBezTo>
                    <a:lnTo>
                      <a:pt x="869156" y="557213"/>
                    </a:lnTo>
                    <a:cubicBezTo>
                      <a:pt x="869156" y="603243"/>
                      <a:pt x="831842" y="640557"/>
                      <a:pt x="785812" y="640557"/>
                    </a:cubicBezTo>
                    <a:lnTo>
                      <a:pt x="373064" y="640556"/>
                    </a:lnTo>
                    <a:cubicBezTo>
                      <a:pt x="338542" y="640556"/>
                      <a:pt x="308922" y="619567"/>
                      <a:pt x="296270" y="589654"/>
                    </a:cubicBezTo>
                    <a:lnTo>
                      <a:pt x="289720" y="557213"/>
                    </a:lnTo>
                    <a:lnTo>
                      <a:pt x="296270" y="524772"/>
                    </a:lnTo>
                    <a:cubicBezTo>
                      <a:pt x="308922" y="494858"/>
                      <a:pt x="338542" y="473869"/>
                      <a:pt x="373064" y="473869"/>
                    </a:cubicBezTo>
                    <a:close/>
                    <a:moveTo>
                      <a:pt x="156369" y="235744"/>
                    </a:moveTo>
                    <a:lnTo>
                      <a:pt x="1002508" y="235744"/>
                    </a:lnTo>
                    <a:cubicBezTo>
                      <a:pt x="1048538" y="235744"/>
                      <a:pt x="1085852" y="273058"/>
                      <a:pt x="1085852" y="319088"/>
                    </a:cubicBezTo>
                    <a:lnTo>
                      <a:pt x="1085851" y="319088"/>
                    </a:lnTo>
                    <a:cubicBezTo>
                      <a:pt x="1085851" y="365118"/>
                      <a:pt x="1048537" y="402432"/>
                      <a:pt x="1002507" y="402432"/>
                    </a:cubicBezTo>
                    <a:lnTo>
                      <a:pt x="156369" y="402431"/>
                    </a:lnTo>
                    <a:cubicBezTo>
                      <a:pt x="121846" y="402431"/>
                      <a:pt x="92227" y="381442"/>
                      <a:pt x="79574" y="351528"/>
                    </a:cubicBezTo>
                    <a:lnTo>
                      <a:pt x="73025" y="319087"/>
                    </a:lnTo>
                    <a:lnTo>
                      <a:pt x="79574" y="286646"/>
                    </a:lnTo>
                    <a:cubicBezTo>
                      <a:pt x="92227" y="256733"/>
                      <a:pt x="121846" y="235744"/>
                      <a:pt x="156369" y="235744"/>
                    </a:cubicBezTo>
                    <a:close/>
                    <a:moveTo>
                      <a:pt x="83344" y="0"/>
                    </a:moveTo>
                    <a:lnTo>
                      <a:pt x="1075532" y="0"/>
                    </a:lnTo>
                    <a:cubicBezTo>
                      <a:pt x="1121562" y="0"/>
                      <a:pt x="1158876" y="37314"/>
                      <a:pt x="1158876" y="83344"/>
                    </a:cubicBezTo>
                    <a:lnTo>
                      <a:pt x="1158875" y="83344"/>
                    </a:lnTo>
                    <a:cubicBezTo>
                      <a:pt x="1158875" y="129374"/>
                      <a:pt x="1121561" y="166688"/>
                      <a:pt x="1075531" y="166688"/>
                    </a:cubicBezTo>
                    <a:lnTo>
                      <a:pt x="83344" y="166687"/>
                    </a:lnTo>
                    <a:cubicBezTo>
                      <a:pt x="48821" y="166687"/>
                      <a:pt x="19202" y="145698"/>
                      <a:pt x="6549" y="115784"/>
                    </a:cubicBezTo>
                    <a:lnTo>
                      <a:pt x="0" y="83343"/>
                    </a:lnTo>
                    <a:lnTo>
                      <a:pt x="6549" y="50902"/>
                    </a:lnTo>
                    <a:cubicBezTo>
                      <a:pt x="19202" y="20989"/>
                      <a:pt x="48821" y="0"/>
                      <a:pt x="83344"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latin typeface="宋体" panose="02010600030101010101" pitchFamily="2" charset="-122"/>
                  <a:ea typeface="宋体" panose="02010600030101010101" pitchFamily="2" charset="-122"/>
                  <a:cs typeface="+mn-ea"/>
                  <a:sym typeface="+mn-lt"/>
                </a:endParaRPr>
              </a:p>
            </p:txBody>
          </p:sp>
          <p:sp>
            <p:nvSpPr>
              <p:cNvPr id="45" name="Freeform 12"/>
              <p:cNvSpPr>
                <a:spLocks noEditPoints="1"/>
              </p:cNvSpPr>
              <p:nvPr/>
            </p:nvSpPr>
            <p:spPr bwMode="auto">
              <a:xfrm>
                <a:off x="5211763" y="2809875"/>
                <a:ext cx="1795463" cy="2292350"/>
              </a:xfrm>
              <a:custGeom>
                <a:avLst/>
                <a:gdLst>
                  <a:gd name="T0" fmla="*/ 506 w 550"/>
                  <a:gd name="T1" fmla="*/ 221 h 703"/>
                  <a:gd name="T2" fmla="*/ 503 w 550"/>
                  <a:gd name="T3" fmla="*/ 133 h 703"/>
                  <a:gd name="T4" fmla="*/ 436 w 550"/>
                  <a:gd name="T5" fmla="*/ 124 h 703"/>
                  <a:gd name="T6" fmla="*/ 375 w 550"/>
                  <a:gd name="T7" fmla="*/ 191 h 703"/>
                  <a:gd name="T8" fmla="*/ 347 w 550"/>
                  <a:gd name="T9" fmla="*/ 230 h 703"/>
                  <a:gd name="T10" fmla="*/ 365 w 550"/>
                  <a:gd name="T11" fmla="*/ 173 h 703"/>
                  <a:gd name="T12" fmla="*/ 265 w 550"/>
                  <a:gd name="T13" fmla="*/ 167 h 703"/>
                  <a:gd name="T14" fmla="*/ 259 w 550"/>
                  <a:gd name="T15" fmla="*/ 230 h 703"/>
                  <a:gd name="T16" fmla="*/ 265 w 550"/>
                  <a:gd name="T17" fmla="*/ 73 h 703"/>
                  <a:gd name="T18" fmla="*/ 219 w 550"/>
                  <a:gd name="T19" fmla="*/ 133 h 703"/>
                  <a:gd name="T20" fmla="*/ 170 w 550"/>
                  <a:gd name="T21" fmla="*/ 121 h 703"/>
                  <a:gd name="T22" fmla="*/ 127 w 550"/>
                  <a:gd name="T23" fmla="*/ 216 h 703"/>
                  <a:gd name="T24" fmla="*/ 94 w 550"/>
                  <a:gd name="T25" fmla="*/ 236 h 703"/>
                  <a:gd name="T26" fmla="*/ 97 w 550"/>
                  <a:gd name="T27" fmla="*/ 145 h 703"/>
                  <a:gd name="T28" fmla="*/ 69 w 550"/>
                  <a:gd name="T29" fmla="*/ 121 h 703"/>
                  <a:gd name="T30" fmla="*/ 8 w 550"/>
                  <a:gd name="T31" fmla="*/ 209 h 703"/>
                  <a:gd name="T32" fmla="*/ 17 w 550"/>
                  <a:gd name="T33" fmla="*/ 233 h 703"/>
                  <a:gd name="T34" fmla="*/ 149 w 550"/>
                  <a:gd name="T35" fmla="*/ 458 h 703"/>
                  <a:gd name="T36" fmla="*/ 219 w 550"/>
                  <a:gd name="T37" fmla="*/ 703 h 703"/>
                  <a:gd name="T38" fmla="*/ 164 w 550"/>
                  <a:gd name="T39" fmla="*/ 452 h 703"/>
                  <a:gd name="T40" fmla="*/ 57 w 550"/>
                  <a:gd name="T41" fmla="*/ 206 h 703"/>
                  <a:gd name="T42" fmla="*/ 94 w 550"/>
                  <a:gd name="T43" fmla="*/ 261 h 703"/>
                  <a:gd name="T44" fmla="*/ 146 w 550"/>
                  <a:gd name="T45" fmla="*/ 248 h 703"/>
                  <a:gd name="T46" fmla="*/ 225 w 550"/>
                  <a:gd name="T47" fmla="*/ 230 h 703"/>
                  <a:gd name="T48" fmla="*/ 274 w 550"/>
                  <a:gd name="T49" fmla="*/ 251 h 703"/>
                  <a:gd name="T50" fmla="*/ 347 w 550"/>
                  <a:gd name="T51" fmla="*/ 255 h 703"/>
                  <a:gd name="T52" fmla="*/ 445 w 550"/>
                  <a:gd name="T53" fmla="*/ 248 h 703"/>
                  <a:gd name="T54" fmla="*/ 512 w 550"/>
                  <a:gd name="T55" fmla="*/ 245 h 703"/>
                  <a:gd name="T56" fmla="*/ 321 w 550"/>
                  <a:gd name="T57" fmla="*/ 703 h 703"/>
                  <a:gd name="T58" fmla="*/ 512 w 550"/>
                  <a:gd name="T59" fmla="*/ 276 h 703"/>
                  <a:gd name="T60" fmla="*/ 540 w 550"/>
                  <a:gd name="T61" fmla="*/ 241 h 703"/>
                  <a:gd name="T62" fmla="*/ 527 w 550"/>
                  <a:gd name="T63" fmla="*/ 218 h 703"/>
                  <a:gd name="T64" fmla="*/ 187 w 550"/>
                  <a:gd name="T65" fmla="*/ 233 h 703"/>
                  <a:gd name="T66" fmla="*/ 152 w 550"/>
                  <a:gd name="T67" fmla="*/ 215 h 703"/>
                  <a:gd name="T68" fmla="*/ 179 w 550"/>
                  <a:gd name="T69" fmla="*/ 145 h 703"/>
                  <a:gd name="T70" fmla="*/ 213 w 550"/>
                  <a:gd name="T71" fmla="*/ 191 h 703"/>
                  <a:gd name="T72" fmla="*/ 291 w 550"/>
                  <a:gd name="T73" fmla="*/ 169 h 703"/>
                  <a:gd name="T74" fmla="*/ 333 w 550"/>
                  <a:gd name="T75" fmla="*/ 149 h 703"/>
                  <a:gd name="T76" fmla="*/ 298 w 550"/>
                  <a:gd name="T77" fmla="*/ 212 h 703"/>
                  <a:gd name="T78" fmla="*/ 443 w 550"/>
                  <a:gd name="T79" fmla="*/ 222 h 703"/>
                  <a:gd name="T80" fmla="*/ 404 w 550"/>
                  <a:gd name="T81" fmla="*/ 173 h 703"/>
                  <a:gd name="T82" fmla="*/ 458 w 550"/>
                  <a:gd name="T83" fmla="*/ 165 h 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50" h="703">
                    <a:moveTo>
                      <a:pt x="527" y="218"/>
                    </a:moveTo>
                    <a:cubicBezTo>
                      <a:pt x="522" y="221"/>
                      <a:pt x="514" y="224"/>
                      <a:pt x="506" y="221"/>
                    </a:cubicBezTo>
                    <a:cubicBezTo>
                      <a:pt x="500" y="219"/>
                      <a:pt x="490" y="210"/>
                      <a:pt x="488" y="193"/>
                    </a:cubicBezTo>
                    <a:cubicBezTo>
                      <a:pt x="483" y="168"/>
                      <a:pt x="506" y="145"/>
                      <a:pt x="503" y="133"/>
                    </a:cubicBezTo>
                    <a:cubicBezTo>
                      <a:pt x="500" y="118"/>
                      <a:pt x="478" y="106"/>
                      <a:pt x="469" y="139"/>
                    </a:cubicBezTo>
                    <a:cubicBezTo>
                      <a:pt x="463" y="130"/>
                      <a:pt x="448" y="124"/>
                      <a:pt x="436" y="124"/>
                    </a:cubicBezTo>
                    <a:cubicBezTo>
                      <a:pt x="408" y="124"/>
                      <a:pt x="390" y="139"/>
                      <a:pt x="381" y="164"/>
                    </a:cubicBezTo>
                    <a:cubicBezTo>
                      <a:pt x="378" y="170"/>
                      <a:pt x="375" y="182"/>
                      <a:pt x="375" y="191"/>
                    </a:cubicBezTo>
                    <a:cubicBezTo>
                      <a:pt x="375" y="200"/>
                      <a:pt x="378" y="211"/>
                      <a:pt x="383" y="219"/>
                    </a:cubicBezTo>
                    <a:cubicBezTo>
                      <a:pt x="371" y="227"/>
                      <a:pt x="362" y="230"/>
                      <a:pt x="347" y="230"/>
                    </a:cubicBezTo>
                    <a:cubicBezTo>
                      <a:pt x="341" y="230"/>
                      <a:pt x="332" y="227"/>
                      <a:pt x="323" y="224"/>
                    </a:cubicBezTo>
                    <a:cubicBezTo>
                      <a:pt x="342" y="216"/>
                      <a:pt x="359" y="204"/>
                      <a:pt x="365" y="173"/>
                    </a:cubicBezTo>
                    <a:cubicBezTo>
                      <a:pt x="371" y="141"/>
                      <a:pt x="350" y="114"/>
                      <a:pt x="310" y="120"/>
                    </a:cubicBezTo>
                    <a:cubicBezTo>
                      <a:pt x="293" y="122"/>
                      <a:pt x="271" y="138"/>
                      <a:pt x="265" y="167"/>
                    </a:cubicBezTo>
                    <a:cubicBezTo>
                      <a:pt x="265" y="167"/>
                      <a:pt x="258" y="198"/>
                      <a:pt x="274" y="224"/>
                    </a:cubicBezTo>
                    <a:cubicBezTo>
                      <a:pt x="270" y="227"/>
                      <a:pt x="265" y="230"/>
                      <a:pt x="259" y="230"/>
                    </a:cubicBezTo>
                    <a:cubicBezTo>
                      <a:pt x="236" y="231"/>
                      <a:pt x="243" y="170"/>
                      <a:pt x="243" y="157"/>
                    </a:cubicBezTo>
                    <a:cubicBezTo>
                      <a:pt x="246" y="127"/>
                      <a:pt x="259" y="100"/>
                      <a:pt x="265" y="73"/>
                    </a:cubicBezTo>
                    <a:cubicBezTo>
                      <a:pt x="286" y="0"/>
                      <a:pt x="246" y="3"/>
                      <a:pt x="237" y="36"/>
                    </a:cubicBezTo>
                    <a:cubicBezTo>
                      <a:pt x="231" y="60"/>
                      <a:pt x="222" y="97"/>
                      <a:pt x="219" y="133"/>
                    </a:cubicBezTo>
                    <a:cubicBezTo>
                      <a:pt x="213" y="127"/>
                      <a:pt x="204" y="124"/>
                      <a:pt x="197" y="121"/>
                    </a:cubicBezTo>
                    <a:cubicBezTo>
                      <a:pt x="188" y="118"/>
                      <a:pt x="179" y="118"/>
                      <a:pt x="170" y="121"/>
                    </a:cubicBezTo>
                    <a:cubicBezTo>
                      <a:pt x="152" y="127"/>
                      <a:pt x="133" y="145"/>
                      <a:pt x="127" y="182"/>
                    </a:cubicBezTo>
                    <a:cubicBezTo>
                      <a:pt x="124" y="194"/>
                      <a:pt x="124" y="207"/>
                      <a:pt x="127" y="216"/>
                    </a:cubicBezTo>
                    <a:cubicBezTo>
                      <a:pt x="125" y="217"/>
                      <a:pt x="122" y="220"/>
                      <a:pt x="119" y="223"/>
                    </a:cubicBezTo>
                    <a:cubicBezTo>
                      <a:pt x="111" y="230"/>
                      <a:pt x="101" y="237"/>
                      <a:pt x="94" y="236"/>
                    </a:cubicBezTo>
                    <a:cubicBezTo>
                      <a:pt x="78" y="234"/>
                      <a:pt x="81" y="194"/>
                      <a:pt x="85" y="173"/>
                    </a:cubicBezTo>
                    <a:cubicBezTo>
                      <a:pt x="91" y="160"/>
                      <a:pt x="94" y="151"/>
                      <a:pt x="97" y="145"/>
                    </a:cubicBezTo>
                    <a:cubicBezTo>
                      <a:pt x="100" y="136"/>
                      <a:pt x="100" y="127"/>
                      <a:pt x="97" y="124"/>
                    </a:cubicBezTo>
                    <a:cubicBezTo>
                      <a:pt x="85" y="100"/>
                      <a:pt x="69" y="121"/>
                      <a:pt x="69" y="121"/>
                    </a:cubicBezTo>
                    <a:cubicBezTo>
                      <a:pt x="66" y="127"/>
                      <a:pt x="60" y="142"/>
                      <a:pt x="57" y="164"/>
                    </a:cubicBezTo>
                    <a:cubicBezTo>
                      <a:pt x="48" y="179"/>
                      <a:pt x="36" y="188"/>
                      <a:pt x="8" y="209"/>
                    </a:cubicBezTo>
                    <a:cubicBezTo>
                      <a:pt x="2" y="215"/>
                      <a:pt x="0" y="221"/>
                      <a:pt x="4" y="228"/>
                    </a:cubicBezTo>
                    <a:cubicBezTo>
                      <a:pt x="8" y="234"/>
                      <a:pt x="11" y="233"/>
                      <a:pt x="17" y="233"/>
                    </a:cubicBezTo>
                    <a:cubicBezTo>
                      <a:pt x="23" y="242"/>
                      <a:pt x="30" y="255"/>
                      <a:pt x="39" y="264"/>
                    </a:cubicBezTo>
                    <a:cubicBezTo>
                      <a:pt x="78" y="324"/>
                      <a:pt x="118" y="391"/>
                      <a:pt x="149" y="458"/>
                    </a:cubicBezTo>
                    <a:cubicBezTo>
                      <a:pt x="182" y="531"/>
                      <a:pt x="207" y="600"/>
                      <a:pt x="216" y="673"/>
                    </a:cubicBezTo>
                    <a:cubicBezTo>
                      <a:pt x="217" y="686"/>
                      <a:pt x="218" y="694"/>
                      <a:pt x="219" y="703"/>
                    </a:cubicBezTo>
                    <a:cubicBezTo>
                      <a:pt x="237" y="703"/>
                      <a:pt x="237" y="703"/>
                      <a:pt x="237" y="703"/>
                    </a:cubicBezTo>
                    <a:cubicBezTo>
                      <a:pt x="231" y="618"/>
                      <a:pt x="204" y="534"/>
                      <a:pt x="164" y="452"/>
                    </a:cubicBezTo>
                    <a:cubicBezTo>
                      <a:pt x="127" y="373"/>
                      <a:pt x="78" y="294"/>
                      <a:pt x="33" y="224"/>
                    </a:cubicBezTo>
                    <a:cubicBezTo>
                      <a:pt x="39" y="220"/>
                      <a:pt x="51" y="212"/>
                      <a:pt x="57" y="206"/>
                    </a:cubicBezTo>
                    <a:cubicBezTo>
                      <a:pt x="57" y="209"/>
                      <a:pt x="57" y="215"/>
                      <a:pt x="57" y="218"/>
                    </a:cubicBezTo>
                    <a:cubicBezTo>
                      <a:pt x="60" y="255"/>
                      <a:pt x="79" y="259"/>
                      <a:pt x="94" y="261"/>
                    </a:cubicBezTo>
                    <a:cubicBezTo>
                      <a:pt x="108" y="261"/>
                      <a:pt x="122" y="252"/>
                      <a:pt x="136" y="239"/>
                    </a:cubicBezTo>
                    <a:cubicBezTo>
                      <a:pt x="139" y="242"/>
                      <a:pt x="142" y="246"/>
                      <a:pt x="146" y="248"/>
                    </a:cubicBezTo>
                    <a:cubicBezTo>
                      <a:pt x="158" y="259"/>
                      <a:pt x="179" y="261"/>
                      <a:pt x="192" y="258"/>
                    </a:cubicBezTo>
                    <a:cubicBezTo>
                      <a:pt x="205" y="255"/>
                      <a:pt x="216" y="245"/>
                      <a:pt x="225" y="230"/>
                    </a:cubicBezTo>
                    <a:cubicBezTo>
                      <a:pt x="225" y="236"/>
                      <a:pt x="228" y="242"/>
                      <a:pt x="231" y="245"/>
                    </a:cubicBezTo>
                    <a:cubicBezTo>
                      <a:pt x="240" y="255"/>
                      <a:pt x="259" y="258"/>
                      <a:pt x="274" y="251"/>
                    </a:cubicBezTo>
                    <a:cubicBezTo>
                      <a:pt x="280" y="248"/>
                      <a:pt x="289" y="245"/>
                      <a:pt x="295" y="242"/>
                    </a:cubicBezTo>
                    <a:cubicBezTo>
                      <a:pt x="310" y="248"/>
                      <a:pt x="329" y="255"/>
                      <a:pt x="347" y="255"/>
                    </a:cubicBezTo>
                    <a:cubicBezTo>
                      <a:pt x="368" y="255"/>
                      <a:pt x="387" y="251"/>
                      <a:pt x="402" y="236"/>
                    </a:cubicBezTo>
                    <a:cubicBezTo>
                      <a:pt x="411" y="245"/>
                      <a:pt x="425" y="250"/>
                      <a:pt x="445" y="248"/>
                    </a:cubicBezTo>
                    <a:cubicBezTo>
                      <a:pt x="460" y="246"/>
                      <a:pt x="469" y="239"/>
                      <a:pt x="475" y="227"/>
                    </a:cubicBezTo>
                    <a:cubicBezTo>
                      <a:pt x="481" y="241"/>
                      <a:pt x="498" y="247"/>
                      <a:pt x="512" y="245"/>
                    </a:cubicBezTo>
                    <a:cubicBezTo>
                      <a:pt x="417" y="388"/>
                      <a:pt x="317" y="540"/>
                      <a:pt x="304" y="703"/>
                    </a:cubicBezTo>
                    <a:cubicBezTo>
                      <a:pt x="321" y="703"/>
                      <a:pt x="321" y="703"/>
                      <a:pt x="321" y="703"/>
                    </a:cubicBezTo>
                    <a:cubicBezTo>
                      <a:pt x="321" y="696"/>
                      <a:pt x="321" y="692"/>
                      <a:pt x="323" y="682"/>
                    </a:cubicBezTo>
                    <a:cubicBezTo>
                      <a:pt x="341" y="540"/>
                      <a:pt x="426" y="403"/>
                      <a:pt x="512" y="276"/>
                    </a:cubicBezTo>
                    <a:cubicBezTo>
                      <a:pt x="518" y="267"/>
                      <a:pt x="527" y="255"/>
                      <a:pt x="533" y="243"/>
                    </a:cubicBezTo>
                    <a:cubicBezTo>
                      <a:pt x="540" y="241"/>
                      <a:pt x="540" y="241"/>
                      <a:pt x="540" y="241"/>
                    </a:cubicBezTo>
                    <a:cubicBezTo>
                      <a:pt x="547" y="238"/>
                      <a:pt x="550" y="231"/>
                      <a:pt x="545" y="221"/>
                    </a:cubicBezTo>
                    <a:cubicBezTo>
                      <a:pt x="539" y="215"/>
                      <a:pt x="533" y="215"/>
                      <a:pt x="527" y="218"/>
                    </a:cubicBezTo>
                    <a:close/>
                    <a:moveTo>
                      <a:pt x="213" y="191"/>
                    </a:moveTo>
                    <a:cubicBezTo>
                      <a:pt x="207" y="218"/>
                      <a:pt x="200" y="229"/>
                      <a:pt x="187" y="233"/>
                    </a:cubicBezTo>
                    <a:cubicBezTo>
                      <a:pt x="178" y="236"/>
                      <a:pt x="168" y="233"/>
                      <a:pt x="164" y="230"/>
                    </a:cubicBezTo>
                    <a:cubicBezTo>
                      <a:pt x="158" y="227"/>
                      <a:pt x="152" y="215"/>
                      <a:pt x="152" y="215"/>
                    </a:cubicBezTo>
                    <a:cubicBezTo>
                      <a:pt x="149" y="206"/>
                      <a:pt x="149" y="197"/>
                      <a:pt x="152" y="188"/>
                    </a:cubicBezTo>
                    <a:cubicBezTo>
                      <a:pt x="158" y="164"/>
                      <a:pt x="167" y="148"/>
                      <a:pt x="179" y="145"/>
                    </a:cubicBezTo>
                    <a:cubicBezTo>
                      <a:pt x="187" y="144"/>
                      <a:pt x="198" y="147"/>
                      <a:pt x="204" y="151"/>
                    </a:cubicBezTo>
                    <a:cubicBezTo>
                      <a:pt x="214" y="159"/>
                      <a:pt x="216" y="173"/>
                      <a:pt x="213" y="191"/>
                    </a:cubicBezTo>
                    <a:close/>
                    <a:moveTo>
                      <a:pt x="298" y="212"/>
                    </a:moveTo>
                    <a:cubicBezTo>
                      <a:pt x="295" y="206"/>
                      <a:pt x="287" y="184"/>
                      <a:pt x="291" y="169"/>
                    </a:cubicBezTo>
                    <a:cubicBezTo>
                      <a:pt x="295" y="154"/>
                      <a:pt x="307" y="146"/>
                      <a:pt x="313" y="145"/>
                    </a:cubicBezTo>
                    <a:cubicBezTo>
                      <a:pt x="324" y="144"/>
                      <a:pt x="330" y="146"/>
                      <a:pt x="333" y="149"/>
                    </a:cubicBezTo>
                    <a:cubicBezTo>
                      <a:pt x="338" y="152"/>
                      <a:pt x="340" y="159"/>
                      <a:pt x="339" y="167"/>
                    </a:cubicBezTo>
                    <a:cubicBezTo>
                      <a:pt x="337" y="178"/>
                      <a:pt x="321" y="203"/>
                      <a:pt x="298" y="212"/>
                    </a:cubicBezTo>
                    <a:close/>
                    <a:moveTo>
                      <a:pt x="461" y="193"/>
                    </a:moveTo>
                    <a:cubicBezTo>
                      <a:pt x="461" y="202"/>
                      <a:pt x="455" y="221"/>
                      <a:pt x="443" y="222"/>
                    </a:cubicBezTo>
                    <a:cubicBezTo>
                      <a:pt x="421" y="224"/>
                      <a:pt x="411" y="215"/>
                      <a:pt x="405" y="206"/>
                    </a:cubicBezTo>
                    <a:cubicBezTo>
                      <a:pt x="399" y="197"/>
                      <a:pt x="401" y="182"/>
                      <a:pt x="404" y="173"/>
                    </a:cubicBezTo>
                    <a:cubicBezTo>
                      <a:pt x="410" y="157"/>
                      <a:pt x="420" y="148"/>
                      <a:pt x="436" y="148"/>
                    </a:cubicBezTo>
                    <a:cubicBezTo>
                      <a:pt x="445" y="148"/>
                      <a:pt x="454" y="154"/>
                      <a:pt x="458" y="165"/>
                    </a:cubicBezTo>
                    <a:cubicBezTo>
                      <a:pt x="461" y="173"/>
                      <a:pt x="460" y="188"/>
                      <a:pt x="461" y="193"/>
                    </a:cubicBezTo>
                    <a:close/>
                  </a:path>
                </a:pathLst>
              </a:custGeom>
              <a:grpFill/>
              <a:ln>
                <a:noFill/>
              </a:ln>
            </p:spPr>
            <p:txBody>
              <a:bodyPr vert="horz" wrap="square" lIns="91392" tIns="45696" rIns="91392" bIns="45696" numCol="1" anchor="t" anchorCtr="0" compatLnSpc="1"/>
              <a:lstStyle/>
              <a:p>
                <a:endParaRPr lang="zh-CN" altLang="en-US" sz="1400" dirty="0">
                  <a:latin typeface="宋体" panose="02010600030101010101" pitchFamily="2" charset="-122"/>
                  <a:ea typeface="宋体" panose="02010600030101010101" pitchFamily="2" charset="-122"/>
                  <a:cs typeface="+mn-ea"/>
                  <a:sym typeface="+mn-lt"/>
                </a:endParaRPr>
              </a:p>
            </p:txBody>
          </p:sp>
          <p:sp>
            <p:nvSpPr>
              <p:cNvPr id="46" name="Freeform 13"/>
              <p:cNvSpPr/>
              <p:nvPr/>
            </p:nvSpPr>
            <p:spPr bwMode="auto">
              <a:xfrm>
                <a:off x="4597400" y="1873250"/>
                <a:ext cx="1390650" cy="1624013"/>
              </a:xfrm>
              <a:custGeom>
                <a:avLst/>
                <a:gdLst>
                  <a:gd name="T0" fmla="*/ 70 w 426"/>
                  <a:gd name="T1" fmla="*/ 498 h 498"/>
                  <a:gd name="T2" fmla="*/ 67 w 426"/>
                  <a:gd name="T3" fmla="*/ 444 h 498"/>
                  <a:gd name="T4" fmla="*/ 183 w 426"/>
                  <a:gd name="T5" fmla="*/ 178 h 498"/>
                  <a:gd name="T6" fmla="*/ 426 w 426"/>
                  <a:gd name="T7" fmla="*/ 70 h 498"/>
                  <a:gd name="T8" fmla="*/ 426 w 426"/>
                  <a:gd name="T9" fmla="*/ 0 h 498"/>
                  <a:gd name="T10" fmla="*/ 134 w 426"/>
                  <a:gd name="T11" fmla="*/ 129 h 498"/>
                  <a:gd name="T12" fmla="*/ 0 w 426"/>
                  <a:gd name="T13" fmla="*/ 444 h 498"/>
                  <a:gd name="T14" fmla="*/ 2 w 426"/>
                  <a:gd name="T15" fmla="*/ 498 h 498"/>
                  <a:gd name="T16" fmla="*/ 70 w 426"/>
                  <a:gd name="T17" fmla="*/ 498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6" h="498">
                    <a:moveTo>
                      <a:pt x="70" y="498"/>
                    </a:moveTo>
                    <a:cubicBezTo>
                      <a:pt x="68" y="481"/>
                      <a:pt x="67" y="464"/>
                      <a:pt x="67" y="444"/>
                    </a:cubicBezTo>
                    <a:cubicBezTo>
                      <a:pt x="67" y="338"/>
                      <a:pt x="109" y="244"/>
                      <a:pt x="183" y="178"/>
                    </a:cubicBezTo>
                    <a:cubicBezTo>
                      <a:pt x="246" y="117"/>
                      <a:pt x="332" y="77"/>
                      <a:pt x="426" y="70"/>
                    </a:cubicBezTo>
                    <a:cubicBezTo>
                      <a:pt x="426" y="0"/>
                      <a:pt x="426" y="0"/>
                      <a:pt x="426" y="0"/>
                    </a:cubicBezTo>
                    <a:cubicBezTo>
                      <a:pt x="313" y="7"/>
                      <a:pt x="209" y="57"/>
                      <a:pt x="134" y="129"/>
                    </a:cubicBezTo>
                    <a:cubicBezTo>
                      <a:pt x="51" y="208"/>
                      <a:pt x="0" y="320"/>
                      <a:pt x="0" y="444"/>
                    </a:cubicBezTo>
                    <a:cubicBezTo>
                      <a:pt x="0" y="464"/>
                      <a:pt x="0" y="481"/>
                      <a:pt x="2" y="498"/>
                    </a:cubicBezTo>
                    <a:lnTo>
                      <a:pt x="70" y="498"/>
                    </a:lnTo>
                    <a:close/>
                  </a:path>
                </a:pathLst>
              </a:custGeom>
              <a:grpFill/>
              <a:ln>
                <a:noFill/>
              </a:ln>
            </p:spPr>
            <p:txBody>
              <a:bodyPr vert="horz" wrap="square" lIns="91392" tIns="45696" rIns="91392" bIns="45696" numCol="1" anchor="t" anchorCtr="0" compatLnSpc="1"/>
              <a:lstStyle/>
              <a:p>
                <a:endParaRPr lang="zh-CN" altLang="en-US" sz="1400" dirty="0">
                  <a:latin typeface="宋体" panose="02010600030101010101" pitchFamily="2" charset="-122"/>
                  <a:ea typeface="宋体" panose="02010600030101010101" pitchFamily="2" charset="-122"/>
                  <a:cs typeface="+mn-ea"/>
                  <a:sym typeface="+mn-lt"/>
                </a:endParaRPr>
              </a:p>
            </p:txBody>
          </p:sp>
          <p:sp>
            <p:nvSpPr>
              <p:cNvPr id="47" name="Freeform 14"/>
              <p:cNvSpPr/>
              <p:nvPr/>
            </p:nvSpPr>
            <p:spPr bwMode="auto">
              <a:xfrm>
                <a:off x="4637088" y="3692525"/>
                <a:ext cx="1350963" cy="1627188"/>
              </a:xfrm>
              <a:custGeom>
                <a:avLst/>
                <a:gdLst>
                  <a:gd name="T0" fmla="*/ 250 w 414"/>
                  <a:gd name="T1" fmla="*/ 344 h 499"/>
                  <a:gd name="T2" fmla="*/ 229 w 414"/>
                  <a:gd name="T3" fmla="*/ 250 h 499"/>
                  <a:gd name="T4" fmla="*/ 143 w 414"/>
                  <a:gd name="T5" fmla="*/ 123 h 499"/>
                  <a:gd name="T6" fmla="*/ 70 w 414"/>
                  <a:gd name="T7" fmla="*/ 0 h 499"/>
                  <a:gd name="T8" fmla="*/ 0 w 414"/>
                  <a:gd name="T9" fmla="*/ 0 h 499"/>
                  <a:gd name="T10" fmla="*/ 91 w 414"/>
                  <a:gd name="T11" fmla="*/ 166 h 499"/>
                  <a:gd name="T12" fmla="*/ 165 w 414"/>
                  <a:gd name="T13" fmla="*/ 275 h 499"/>
                  <a:gd name="T14" fmla="*/ 183 w 414"/>
                  <a:gd name="T15" fmla="*/ 351 h 499"/>
                  <a:gd name="T16" fmla="*/ 250 w 414"/>
                  <a:gd name="T17" fmla="*/ 487 h 499"/>
                  <a:gd name="T18" fmla="*/ 278 w 414"/>
                  <a:gd name="T19" fmla="*/ 499 h 499"/>
                  <a:gd name="T20" fmla="*/ 414 w 414"/>
                  <a:gd name="T21" fmla="*/ 499 h 499"/>
                  <a:gd name="T22" fmla="*/ 414 w 414"/>
                  <a:gd name="T23" fmla="*/ 438 h 499"/>
                  <a:gd name="T24" fmla="*/ 294 w 414"/>
                  <a:gd name="T25" fmla="*/ 438 h 499"/>
                  <a:gd name="T26" fmla="*/ 250 w 414"/>
                  <a:gd name="T27" fmla="*/ 344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14" h="499">
                    <a:moveTo>
                      <a:pt x="250" y="344"/>
                    </a:moveTo>
                    <a:cubicBezTo>
                      <a:pt x="250" y="320"/>
                      <a:pt x="247" y="293"/>
                      <a:pt x="229" y="250"/>
                    </a:cubicBezTo>
                    <a:cubicBezTo>
                      <a:pt x="204" y="196"/>
                      <a:pt x="174" y="156"/>
                      <a:pt x="143" y="123"/>
                    </a:cubicBezTo>
                    <a:cubicBezTo>
                      <a:pt x="116" y="88"/>
                      <a:pt x="88" y="54"/>
                      <a:pt x="70" y="0"/>
                    </a:cubicBezTo>
                    <a:cubicBezTo>
                      <a:pt x="0" y="0"/>
                      <a:pt x="0" y="0"/>
                      <a:pt x="0" y="0"/>
                    </a:cubicBezTo>
                    <a:cubicBezTo>
                      <a:pt x="18" y="76"/>
                      <a:pt x="55" y="121"/>
                      <a:pt x="91" y="166"/>
                    </a:cubicBezTo>
                    <a:cubicBezTo>
                      <a:pt x="119" y="196"/>
                      <a:pt x="146" y="229"/>
                      <a:pt x="165" y="275"/>
                    </a:cubicBezTo>
                    <a:cubicBezTo>
                      <a:pt x="180" y="308"/>
                      <a:pt x="180" y="332"/>
                      <a:pt x="183" y="351"/>
                    </a:cubicBezTo>
                    <a:cubicBezTo>
                      <a:pt x="186" y="390"/>
                      <a:pt x="192" y="420"/>
                      <a:pt x="250" y="487"/>
                    </a:cubicBezTo>
                    <a:cubicBezTo>
                      <a:pt x="259" y="496"/>
                      <a:pt x="268" y="499"/>
                      <a:pt x="278" y="499"/>
                    </a:cubicBezTo>
                    <a:cubicBezTo>
                      <a:pt x="278" y="499"/>
                      <a:pt x="278" y="499"/>
                      <a:pt x="414" y="499"/>
                    </a:cubicBezTo>
                    <a:cubicBezTo>
                      <a:pt x="414" y="438"/>
                      <a:pt x="414" y="438"/>
                      <a:pt x="414" y="438"/>
                    </a:cubicBezTo>
                    <a:cubicBezTo>
                      <a:pt x="361" y="438"/>
                      <a:pt x="313" y="438"/>
                      <a:pt x="294" y="438"/>
                    </a:cubicBezTo>
                    <a:cubicBezTo>
                      <a:pt x="258" y="392"/>
                      <a:pt x="253" y="369"/>
                      <a:pt x="250" y="344"/>
                    </a:cubicBezTo>
                    <a:close/>
                  </a:path>
                </a:pathLst>
              </a:custGeom>
              <a:grpFill/>
              <a:ln>
                <a:noFill/>
              </a:ln>
            </p:spPr>
            <p:txBody>
              <a:bodyPr vert="horz" wrap="square" lIns="91392" tIns="45696" rIns="91392" bIns="45696" numCol="1" anchor="t" anchorCtr="0" compatLnSpc="1"/>
              <a:lstStyle/>
              <a:p>
                <a:endParaRPr lang="zh-CN" altLang="en-US" sz="1400" dirty="0">
                  <a:latin typeface="宋体" panose="02010600030101010101" pitchFamily="2" charset="-122"/>
                  <a:ea typeface="宋体" panose="02010600030101010101" pitchFamily="2" charset="-122"/>
                  <a:cs typeface="+mn-ea"/>
                  <a:sym typeface="+mn-lt"/>
                </a:endParaRPr>
              </a:p>
            </p:txBody>
          </p:sp>
          <p:sp>
            <p:nvSpPr>
              <p:cNvPr id="48" name="Freeform 15"/>
              <p:cNvSpPr/>
              <p:nvPr/>
            </p:nvSpPr>
            <p:spPr bwMode="auto">
              <a:xfrm>
                <a:off x="6203950" y="1873250"/>
                <a:ext cx="1390650" cy="1624013"/>
              </a:xfrm>
              <a:custGeom>
                <a:avLst/>
                <a:gdLst>
                  <a:gd name="T0" fmla="*/ 356 w 426"/>
                  <a:gd name="T1" fmla="*/ 444 h 498"/>
                  <a:gd name="T2" fmla="*/ 353 w 426"/>
                  <a:gd name="T3" fmla="*/ 498 h 498"/>
                  <a:gd name="T4" fmla="*/ 424 w 426"/>
                  <a:gd name="T5" fmla="*/ 498 h 498"/>
                  <a:gd name="T6" fmla="*/ 426 w 426"/>
                  <a:gd name="T7" fmla="*/ 444 h 498"/>
                  <a:gd name="T8" fmla="*/ 292 w 426"/>
                  <a:gd name="T9" fmla="*/ 129 h 498"/>
                  <a:gd name="T10" fmla="*/ 0 w 426"/>
                  <a:gd name="T11" fmla="*/ 0 h 498"/>
                  <a:gd name="T12" fmla="*/ 0 w 426"/>
                  <a:gd name="T13" fmla="*/ 70 h 498"/>
                  <a:gd name="T14" fmla="*/ 243 w 426"/>
                  <a:gd name="T15" fmla="*/ 178 h 498"/>
                  <a:gd name="T16" fmla="*/ 356 w 426"/>
                  <a:gd name="T17" fmla="*/ 444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6" h="498">
                    <a:moveTo>
                      <a:pt x="356" y="444"/>
                    </a:moveTo>
                    <a:cubicBezTo>
                      <a:pt x="356" y="464"/>
                      <a:pt x="355" y="481"/>
                      <a:pt x="353" y="498"/>
                    </a:cubicBezTo>
                    <a:cubicBezTo>
                      <a:pt x="424" y="498"/>
                      <a:pt x="424" y="498"/>
                      <a:pt x="424" y="498"/>
                    </a:cubicBezTo>
                    <a:cubicBezTo>
                      <a:pt x="426" y="481"/>
                      <a:pt x="426" y="464"/>
                      <a:pt x="426" y="444"/>
                    </a:cubicBezTo>
                    <a:cubicBezTo>
                      <a:pt x="426" y="320"/>
                      <a:pt x="374" y="208"/>
                      <a:pt x="292" y="129"/>
                    </a:cubicBezTo>
                    <a:cubicBezTo>
                      <a:pt x="214" y="57"/>
                      <a:pt x="114" y="8"/>
                      <a:pt x="0" y="0"/>
                    </a:cubicBezTo>
                    <a:cubicBezTo>
                      <a:pt x="0" y="70"/>
                      <a:pt x="0" y="70"/>
                      <a:pt x="0" y="70"/>
                    </a:cubicBezTo>
                    <a:cubicBezTo>
                      <a:pt x="95" y="78"/>
                      <a:pt x="180" y="118"/>
                      <a:pt x="243" y="178"/>
                    </a:cubicBezTo>
                    <a:cubicBezTo>
                      <a:pt x="313" y="244"/>
                      <a:pt x="356" y="338"/>
                      <a:pt x="356" y="444"/>
                    </a:cubicBezTo>
                    <a:close/>
                  </a:path>
                </a:pathLst>
              </a:custGeom>
              <a:grpFill/>
              <a:ln>
                <a:noFill/>
              </a:ln>
            </p:spPr>
            <p:txBody>
              <a:bodyPr vert="horz" wrap="square" lIns="91392" tIns="45696" rIns="91392" bIns="45696" numCol="1" anchor="t" anchorCtr="0" compatLnSpc="1"/>
              <a:lstStyle/>
              <a:p>
                <a:endParaRPr lang="zh-CN" altLang="en-US" sz="1400" dirty="0">
                  <a:latin typeface="宋体" panose="02010600030101010101" pitchFamily="2" charset="-122"/>
                  <a:ea typeface="宋体" panose="02010600030101010101" pitchFamily="2" charset="-122"/>
                  <a:cs typeface="+mn-ea"/>
                  <a:sym typeface="+mn-lt"/>
                </a:endParaRPr>
              </a:p>
            </p:txBody>
          </p:sp>
          <p:sp>
            <p:nvSpPr>
              <p:cNvPr id="49" name="Freeform 16"/>
              <p:cNvSpPr/>
              <p:nvPr/>
            </p:nvSpPr>
            <p:spPr bwMode="auto">
              <a:xfrm>
                <a:off x="6203950" y="3692525"/>
                <a:ext cx="1350963" cy="1627188"/>
              </a:xfrm>
              <a:custGeom>
                <a:avLst/>
                <a:gdLst>
                  <a:gd name="T0" fmla="*/ 341 w 414"/>
                  <a:gd name="T1" fmla="*/ 0 h 499"/>
                  <a:gd name="T2" fmla="*/ 268 w 414"/>
                  <a:gd name="T3" fmla="*/ 123 h 499"/>
                  <a:gd name="T4" fmla="*/ 185 w 414"/>
                  <a:gd name="T5" fmla="*/ 250 h 499"/>
                  <a:gd name="T6" fmla="*/ 161 w 414"/>
                  <a:gd name="T7" fmla="*/ 344 h 499"/>
                  <a:gd name="T8" fmla="*/ 118 w 414"/>
                  <a:gd name="T9" fmla="*/ 438 h 499"/>
                  <a:gd name="T10" fmla="*/ 0 w 414"/>
                  <a:gd name="T11" fmla="*/ 438 h 499"/>
                  <a:gd name="T12" fmla="*/ 0 w 414"/>
                  <a:gd name="T13" fmla="*/ 499 h 499"/>
                  <a:gd name="T14" fmla="*/ 133 w 414"/>
                  <a:gd name="T15" fmla="*/ 499 h 499"/>
                  <a:gd name="T16" fmla="*/ 158 w 414"/>
                  <a:gd name="T17" fmla="*/ 490 h 499"/>
                  <a:gd name="T18" fmla="*/ 228 w 414"/>
                  <a:gd name="T19" fmla="*/ 351 h 499"/>
                  <a:gd name="T20" fmla="*/ 249 w 414"/>
                  <a:gd name="T21" fmla="*/ 275 h 499"/>
                  <a:gd name="T22" fmla="*/ 320 w 414"/>
                  <a:gd name="T23" fmla="*/ 166 h 499"/>
                  <a:gd name="T24" fmla="*/ 414 w 414"/>
                  <a:gd name="T25" fmla="*/ 0 h 499"/>
                  <a:gd name="T26" fmla="*/ 341 w 414"/>
                  <a:gd name="T27"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14" h="499">
                    <a:moveTo>
                      <a:pt x="341" y="0"/>
                    </a:moveTo>
                    <a:cubicBezTo>
                      <a:pt x="325" y="54"/>
                      <a:pt x="297" y="88"/>
                      <a:pt x="268" y="123"/>
                    </a:cubicBezTo>
                    <a:cubicBezTo>
                      <a:pt x="237" y="156"/>
                      <a:pt x="207" y="196"/>
                      <a:pt x="185" y="250"/>
                    </a:cubicBezTo>
                    <a:cubicBezTo>
                      <a:pt x="167" y="293"/>
                      <a:pt x="164" y="320"/>
                      <a:pt x="161" y="344"/>
                    </a:cubicBezTo>
                    <a:cubicBezTo>
                      <a:pt x="158" y="369"/>
                      <a:pt x="155" y="392"/>
                      <a:pt x="118" y="438"/>
                    </a:cubicBezTo>
                    <a:cubicBezTo>
                      <a:pt x="118" y="438"/>
                      <a:pt x="63" y="438"/>
                      <a:pt x="0" y="438"/>
                    </a:cubicBezTo>
                    <a:cubicBezTo>
                      <a:pt x="0" y="499"/>
                      <a:pt x="0" y="499"/>
                      <a:pt x="0" y="499"/>
                    </a:cubicBezTo>
                    <a:cubicBezTo>
                      <a:pt x="37" y="499"/>
                      <a:pt x="81" y="499"/>
                      <a:pt x="133" y="499"/>
                    </a:cubicBezTo>
                    <a:cubicBezTo>
                      <a:pt x="142" y="499"/>
                      <a:pt x="152" y="496"/>
                      <a:pt x="158" y="490"/>
                    </a:cubicBezTo>
                    <a:cubicBezTo>
                      <a:pt x="222" y="420"/>
                      <a:pt x="225" y="390"/>
                      <a:pt x="228" y="351"/>
                    </a:cubicBezTo>
                    <a:cubicBezTo>
                      <a:pt x="231" y="332"/>
                      <a:pt x="234" y="308"/>
                      <a:pt x="249" y="275"/>
                    </a:cubicBezTo>
                    <a:cubicBezTo>
                      <a:pt x="268" y="229"/>
                      <a:pt x="295" y="196"/>
                      <a:pt x="320" y="166"/>
                    </a:cubicBezTo>
                    <a:cubicBezTo>
                      <a:pt x="358" y="121"/>
                      <a:pt x="395" y="76"/>
                      <a:pt x="414" y="0"/>
                    </a:cubicBezTo>
                    <a:lnTo>
                      <a:pt x="341" y="0"/>
                    </a:lnTo>
                    <a:close/>
                  </a:path>
                </a:pathLst>
              </a:custGeom>
              <a:grpFill/>
              <a:ln>
                <a:noFill/>
              </a:ln>
            </p:spPr>
            <p:txBody>
              <a:bodyPr vert="horz" wrap="square" lIns="91392" tIns="45696" rIns="91392" bIns="45696" numCol="1" anchor="t" anchorCtr="0" compatLnSpc="1"/>
              <a:lstStyle/>
              <a:p>
                <a:endParaRPr lang="zh-CN" altLang="en-US" sz="1400" dirty="0">
                  <a:latin typeface="宋体" panose="02010600030101010101" pitchFamily="2" charset="-122"/>
                  <a:ea typeface="宋体" panose="02010600030101010101" pitchFamily="2" charset="-122"/>
                  <a:cs typeface="+mn-ea"/>
                  <a:sym typeface="+mn-lt"/>
                </a:endParaRPr>
              </a:p>
            </p:txBody>
          </p:sp>
        </p:grpSp>
        <p:sp>
          <p:nvSpPr>
            <p:cNvPr id="50" name="椭圆 49"/>
            <p:cNvSpPr/>
            <p:nvPr/>
          </p:nvSpPr>
          <p:spPr>
            <a:xfrm>
              <a:off x="4901349" y="2688708"/>
              <a:ext cx="374133" cy="374133"/>
            </a:xfrm>
            <a:prstGeom prst="ellipse">
              <a:avLst/>
            </a:prstGeom>
            <a:grpFill/>
            <a:ln w="28575">
              <a:solidFill>
                <a:schemeClr val="bg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solidFill>
                    <a:schemeClr val="bg2"/>
                  </a:solidFill>
                  <a:latin typeface="宋体" panose="02010600030101010101" pitchFamily="2" charset="-122"/>
                  <a:ea typeface="宋体" panose="02010600030101010101" pitchFamily="2" charset="-122"/>
                  <a:cs typeface="+mn-ea"/>
                  <a:sym typeface="+mn-lt"/>
                </a:rPr>
                <a:t>1</a:t>
              </a:r>
            </a:p>
          </p:txBody>
        </p:sp>
        <p:sp>
          <p:nvSpPr>
            <p:cNvPr id="51" name="椭圆 50"/>
            <p:cNvSpPr/>
            <p:nvPr/>
          </p:nvSpPr>
          <p:spPr>
            <a:xfrm>
              <a:off x="6553040" y="2688708"/>
              <a:ext cx="374133" cy="374133"/>
            </a:xfrm>
            <a:prstGeom prst="ellipse">
              <a:avLst/>
            </a:prstGeom>
            <a:grpFill/>
            <a:ln w="28575">
              <a:solidFill>
                <a:schemeClr val="bg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solidFill>
                    <a:schemeClr val="bg2"/>
                  </a:solidFill>
                  <a:latin typeface="宋体" panose="02010600030101010101" pitchFamily="2" charset="-122"/>
                  <a:ea typeface="宋体" panose="02010600030101010101" pitchFamily="2" charset="-122"/>
                  <a:cs typeface="+mn-ea"/>
                  <a:sym typeface="+mn-lt"/>
                </a:rPr>
                <a:t>2</a:t>
              </a:r>
            </a:p>
          </p:txBody>
        </p:sp>
        <p:sp>
          <p:nvSpPr>
            <p:cNvPr id="52" name="椭圆 51"/>
            <p:cNvSpPr/>
            <p:nvPr/>
          </p:nvSpPr>
          <p:spPr>
            <a:xfrm>
              <a:off x="5032734" y="4280338"/>
              <a:ext cx="374133" cy="374133"/>
            </a:xfrm>
            <a:prstGeom prst="ellipse">
              <a:avLst/>
            </a:prstGeom>
            <a:grpFill/>
            <a:ln w="28575">
              <a:solidFill>
                <a:schemeClr val="bg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solidFill>
                    <a:schemeClr val="bg2"/>
                  </a:solidFill>
                  <a:latin typeface="宋体" panose="02010600030101010101" pitchFamily="2" charset="-122"/>
                  <a:ea typeface="宋体" panose="02010600030101010101" pitchFamily="2" charset="-122"/>
                  <a:cs typeface="+mn-ea"/>
                  <a:sym typeface="+mn-lt"/>
                </a:rPr>
                <a:t>3</a:t>
              </a:r>
            </a:p>
          </p:txBody>
        </p:sp>
        <p:sp>
          <p:nvSpPr>
            <p:cNvPr id="53" name="椭圆 52"/>
            <p:cNvSpPr/>
            <p:nvPr/>
          </p:nvSpPr>
          <p:spPr>
            <a:xfrm>
              <a:off x="6432917" y="4280338"/>
              <a:ext cx="374133" cy="374133"/>
            </a:xfrm>
            <a:prstGeom prst="ellipse">
              <a:avLst/>
            </a:prstGeom>
            <a:grpFill/>
            <a:ln w="28575">
              <a:solidFill>
                <a:schemeClr val="bg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solidFill>
                    <a:schemeClr val="bg2"/>
                  </a:solidFill>
                  <a:latin typeface="宋体" panose="02010600030101010101" pitchFamily="2" charset="-122"/>
                  <a:ea typeface="宋体" panose="02010600030101010101" pitchFamily="2" charset="-122"/>
                  <a:cs typeface="+mn-ea"/>
                  <a:sym typeface="+mn-lt"/>
                </a:rPr>
                <a:t>4</a:t>
              </a:r>
            </a:p>
          </p:txBody>
        </p:sp>
      </p:grpSp>
      <p:sp>
        <p:nvSpPr>
          <p:cNvPr id="54" name="TextBox 28"/>
          <p:cNvSpPr txBox="1"/>
          <p:nvPr/>
        </p:nvSpPr>
        <p:spPr>
          <a:xfrm>
            <a:off x="1875295" y="2322754"/>
            <a:ext cx="1775170" cy="276855"/>
          </a:xfrm>
          <a:prstGeom prst="rect">
            <a:avLst/>
          </a:prstGeom>
          <a:noFill/>
        </p:spPr>
        <p:txBody>
          <a:bodyPr wrap="square" lIns="0" tIns="0" rIns="0" bIns="0" rtlCol="0">
            <a:spAutoFit/>
          </a:bodyPr>
          <a:lstStyle>
            <a:defPPr>
              <a:defRPr lang="zh-CN"/>
            </a:defPPr>
            <a:lvl1pPr algn="r">
              <a:defRPr sz="2600">
                <a:solidFill>
                  <a:schemeClr val="accent2"/>
                </a:solidFill>
                <a:latin typeface="微软雅黑" panose="020B0503020204020204" charset="-122"/>
                <a:ea typeface="微软雅黑" panose="020B0503020204020204" charset="-122"/>
              </a:defRPr>
            </a:lvl1pPr>
          </a:lstStyle>
          <a:p>
            <a:pPr algn="l"/>
            <a:r>
              <a:rPr lang="zh-CN" altLang="en-US" sz="1800" b="1" dirty="0">
                <a:solidFill>
                  <a:schemeClr val="tx1">
                    <a:lumMod val="65000"/>
                    <a:lumOff val="35000"/>
                  </a:schemeClr>
                </a:solidFill>
                <a:latin typeface="宋体" panose="02010600030101010101" pitchFamily="2" charset="-122"/>
                <a:ea typeface="宋体" panose="02010600030101010101" pitchFamily="2" charset="-122"/>
                <a:cs typeface="+mn-ea"/>
                <a:sym typeface="+mn-lt"/>
              </a:rPr>
              <a:t>问题解决思路</a:t>
            </a:r>
          </a:p>
        </p:txBody>
      </p:sp>
      <p:sp>
        <p:nvSpPr>
          <p:cNvPr id="55" name="TextBox 29"/>
          <p:cNvSpPr txBox="1"/>
          <p:nvPr/>
        </p:nvSpPr>
        <p:spPr>
          <a:xfrm>
            <a:off x="1882651" y="2619565"/>
            <a:ext cx="2701504" cy="809645"/>
          </a:xfrm>
          <a:prstGeom prst="rect">
            <a:avLst/>
          </a:prstGeom>
        </p:spPr>
        <p:txBody>
          <a:bodyPr wrap="square" lIns="0" tIns="0" rIns="0" bIns="0">
            <a:spAutoFit/>
          </a:bodyPr>
          <a:lstStyle>
            <a:defPPr>
              <a:defRPr lang="zh-CN"/>
            </a:defPPr>
            <a:lvl1pPr algn="just">
              <a:defRPr>
                <a:solidFill>
                  <a:schemeClr val="accent2"/>
                </a:solidFill>
                <a:latin typeface="+mn-ea"/>
              </a:defRPr>
            </a:lvl1pPr>
          </a:lstStyle>
          <a:p>
            <a:pPr>
              <a:lnSpc>
                <a:spcPts val="2200"/>
              </a:lnSpc>
            </a:pPr>
            <a:r>
              <a:rPr lang="zh-CN" altLang="en-US" sz="1000" dirty="0">
                <a:solidFill>
                  <a:schemeClr val="bg2">
                    <a:lumMod val="25000"/>
                  </a:schemeClr>
                </a:solidFill>
                <a:latin typeface="宋体" panose="02010600030101010101" pitchFamily="2" charset="-122"/>
                <a:ea typeface="宋体" panose="02010600030101010101" pitchFamily="2" charset="-122"/>
                <a:cs typeface="宋体" panose="02010600030101010101" pitchFamily="2" charset="-122"/>
                <a:sym typeface="+mn-lt"/>
              </a:rPr>
              <a:t>详写内容</a:t>
            </a:r>
            <a:r>
              <a:rPr lang="en-US" altLang="zh-CN" sz="1000" dirty="0">
                <a:solidFill>
                  <a:schemeClr val="bg2">
                    <a:lumMod val="25000"/>
                  </a:schemeClr>
                </a:solidFill>
                <a:latin typeface="宋体" panose="02010600030101010101" pitchFamily="2" charset="-122"/>
                <a:ea typeface="宋体" panose="02010600030101010101" pitchFamily="2" charset="-122"/>
                <a:cs typeface="宋体" panose="02010600030101010101" pitchFamily="2" charset="-122"/>
                <a:sym typeface="+mn-lt"/>
              </a:rPr>
              <a:t>……</a:t>
            </a:r>
            <a:r>
              <a:rPr lang="zh-CN" altLang="en-US" sz="1000" dirty="0">
                <a:solidFill>
                  <a:schemeClr val="bg2">
                    <a:lumMod val="25000"/>
                  </a:schemeClr>
                </a:solidFill>
                <a:latin typeface="宋体" panose="02010600030101010101" pitchFamily="2" charset="-122"/>
                <a:ea typeface="宋体" panose="02010600030101010101" pitchFamily="2" charset="-122"/>
                <a:cs typeface="宋体" panose="02010600030101010101" pitchFamily="2" charset="-122"/>
                <a:sym typeface="+mn-lt"/>
              </a:rPr>
              <a:t>点击输入本栏的具体文字，简明扼要的说明分项内容，此为概念图解，请根据您的具体内容酌情修改</a:t>
            </a:r>
            <a:endParaRPr lang="en-US" altLang="zh-CN" sz="1000" dirty="0">
              <a:solidFill>
                <a:schemeClr val="bg2">
                  <a:lumMod val="25000"/>
                </a:schemeClr>
              </a:solidFill>
              <a:latin typeface="宋体" panose="02010600030101010101" pitchFamily="2" charset="-122"/>
              <a:ea typeface="宋体" panose="02010600030101010101" pitchFamily="2" charset="-122"/>
              <a:cs typeface="宋体" panose="02010600030101010101" pitchFamily="2" charset="-122"/>
              <a:sym typeface="+mn-lt"/>
            </a:endParaRPr>
          </a:p>
        </p:txBody>
      </p:sp>
      <p:sp>
        <p:nvSpPr>
          <p:cNvPr id="56" name="TextBox 28"/>
          <p:cNvSpPr txBox="1"/>
          <p:nvPr/>
        </p:nvSpPr>
        <p:spPr>
          <a:xfrm>
            <a:off x="8481810" y="2322754"/>
            <a:ext cx="1775170" cy="276855"/>
          </a:xfrm>
          <a:prstGeom prst="rect">
            <a:avLst/>
          </a:prstGeom>
          <a:noFill/>
        </p:spPr>
        <p:txBody>
          <a:bodyPr wrap="square" lIns="0" tIns="0" rIns="0" bIns="0" rtlCol="0">
            <a:spAutoFit/>
          </a:bodyPr>
          <a:lstStyle>
            <a:defPPr>
              <a:defRPr lang="zh-CN"/>
            </a:defPPr>
            <a:lvl1pPr algn="r">
              <a:defRPr sz="2600">
                <a:solidFill>
                  <a:schemeClr val="accent2"/>
                </a:solidFill>
                <a:latin typeface="微软雅黑" panose="020B0503020204020204" charset="-122"/>
                <a:ea typeface="微软雅黑" panose="020B0503020204020204" charset="-122"/>
              </a:defRPr>
            </a:lvl1pPr>
          </a:lstStyle>
          <a:p>
            <a:r>
              <a:rPr lang="zh-CN" altLang="en-US" sz="1800" b="1" dirty="0">
                <a:solidFill>
                  <a:schemeClr val="tx1">
                    <a:lumMod val="65000"/>
                    <a:lumOff val="35000"/>
                  </a:schemeClr>
                </a:solidFill>
                <a:latin typeface="宋体" panose="02010600030101010101" pitchFamily="2" charset="-122"/>
                <a:ea typeface="宋体" panose="02010600030101010101" pitchFamily="2" charset="-122"/>
                <a:cs typeface="+mn-ea"/>
                <a:sym typeface="+mn-lt"/>
              </a:rPr>
              <a:t>问题解决思路</a:t>
            </a:r>
          </a:p>
        </p:txBody>
      </p:sp>
      <p:sp>
        <p:nvSpPr>
          <p:cNvPr id="57" name="TextBox 29"/>
          <p:cNvSpPr txBox="1"/>
          <p:nvPr/>
        </p:nvSpPr>
        <p:spPr>
          <a:xfrm>
            <a:off x="7499945" y="2619565"/>
            <a:ext cx="2757035" cy="809645"/>
          </a:xfrm>
          <a:prstGeom prst="rect">
            <a:avLst/>
          </a:prstGeom>
        </p:spPr>
        <p:txBody>
          <a:bodyPr wrap="square" lIns="0" tIns="0" rIns="0" bIns="0">
            <a:spAutoFit/>
          </a:bodyPr>
          <a:lstStyle>
            <a:defPPr>
              <a:defRPr lang="zh-CN"/>
            </a:defPPr>
            <a:lvl1pPr algn="just">
              <a:defRPr>
                <a:solidFill>
                  <a:schemeClr val="accent2"/>
                </a:solidFill>
                <a:latin typeface="+mn-ea"/>
              </a:defRPr>
            </a:lvl1pPr>
          </a:lstStyle>
          <a:p>
            <a:pPr algn="r">
              <a:lnSpc>
                <a:spcPts val="2200"/>
              </a:lnSpc>
            </a:pPr>
            <a:r>
              <a:rPr lang="zh-CN" altLang="en-US" sz="1000" dirty="0">
                <a:solidFill>
                  <a:schemeClr val="bg2">
                    <a:lumMod val="25000"/>
                  </a:schemeClr>
                </a:solidFill>
                <a:latin typeface="宋体" panose="02010600030101010101" pitchFamily="2" charset="-122"/>
                <a:ea typeface="宋体" panose="02010600030101010101" pitchFamily="2" charset="-122"/>
                <a:cs typeface="宋体" panose="02010600030101010101" pitchFamily="2" charset="-122"/>
                <a:sym typeface="+mn-lt"/>
              </a:rPr>
              <a:t>详写内容</a:t>
            </a:r>
            <a:r>
              <a:rPr lang="en-US" altLang="zh-CN" sz="1000" dirty="0">
                <a:solidFill>
                  <a:schemeClr val="bg2">
                    <a:lumMod val="25000"/>
                  </a:schemeClr>
                </a:solidFill>
                <a:latin typeface="宋体" panose="02010600030101010101" pitchFamily="2" charset="-122"/>
                <a:ea typeface="宋体" panose="02010600030101010101" pitchFamily="2" charset="-122"/>
                <a:cs typeface="宋体" panose="02010600030101010101" pitchFamily="2" charset="-122"/>
                <a:sym typeface="+mn-lt"/>
              </a:rPr>
              <a:t>……</a:t>
            </a:r>
            <a:r>
              <a:rPr lang="zh-CN" altLang="en-US" sz="1000" dirty="0">
                <a:solidFill>
                  <a:schemeClr val="bg2">
                    <a:lumMod val="25000"/>
                  </a:schemeClr>
                </a:solidFill>
                <a:latin typeface="宋体" panose="02010600030101010101" pitchFamily="2" charset="-122"/>
                <a:ea typeface="宋体" panose="02010600030101010101" pitchFamily="2" charset="-122"/>
                <a:cs typeface="宋体" panose="02010600030101010101" pitchFamily="2" charset="-122"/>
                <a:sym typeface="+mn-lt"/>
              </a:rPr>
              <a:t>点击输入本栏的具体文字，简明扼要的说明分项内容，此为概念图解，请根据您的具体内容酌情修改</a:t>
            </a:r>
            <a:endParaRPr lang="en-US" altLang="zh-CN" sz="1000" dirty="0">
              <a:solidFill>
                <a:schemeClr val="bg2">
                  <a:lumMod val="25000"/>
                </a:schemeClr>
              </a:solidFill>
              <a:latin typeface="宋体" panose="02010600030101010101" pitchFamily="2" charset="-122"/>
              <a:ea typeface="宋体" panose="02010600030101010101" pitchFamily="2" charset="-122"/>
              <a:cs typeface="宋体" panose="02010600030101010101" pitchFamily="2" charset="-122"/>
              <a:sym typeface="+mn-lt"/>
            </a:endParaRPr>
          </a:p>
        </p:txBody>
      </p:sp>
      <p:sp>
        <p:nvSpPr>
          <p:cNvPr id="58" name="TextBox 28"/>
          <p:cNvSpPr txBox="1"/>
          <p:nvPr/>
        </p:nvSpPr>
        <p:spPr>
          <a:xfrm>
            <a:off x="1875295" y="4249922"/>
            <a:ext cx="1775170" cy="276855"/>
          </a:xfrm>
          <a:prstGeom prst="rect">
            <a:avLst/>
          </a:prstGeom>
          <a:noFill/>
        </p:spPr>
        <p:txBody>
          <a:bodyPr wrap="square" lIns="0" tIns="0" rIns="0" bIns="0" rtlCol="0">
            <a:spAutoFit/>
          </a:bodyPr>
          <a:lstStyle>
            <a:defPPr>
              <a:defRPr lang="zh-CN"/>
            </a:defPPr>
            <a:lvl1pPr algn="r">
              <a:defRPr sz="2600">
                <a:solidFill>
                  <a:schemeClr val="accent2"/>
                </a:solidFill>
                <a:latin typeface="微软雅黑" panose="020B0503020204020204" charset="-122"/>
                <a:ea typeface="微软雅黑" panose="020B0503020204020204" charset="-122"/>
              </a:defRPr>
            </a:lvl1pPr>
          </a:lstStyle>
          <a:p>
            <a:pPr algn="l"/>
            <a:r>
              <a:rPr lang="zh-CN" altLang="en-US" sz="1800" b="1" dirty="0">
                <a:solidFill>
                  <a:schemeClr val="tx1">
                    <a:lumMod val="65000"/>
                    <a:lumOff val="35000"/>
                  </a:schemeClr>
                </a:solidFill>
                <a:latin typeface="宋体" panose="02010600030101010101" pitchFamily="2" charset="-122"/>
                <a:ea typeface="宋体" panose="02010600030101010101" pitchFamily="2" charset="-122"/>
                <a:cs typeface="+mn-ea"/>
                <a:sym typeface="+mn-lt"/>
              </a:rPr>
              <a:t>问题解决思路</a:t>
            </a:r>
          </a:p>
        </p:txBody>
      </p:sp>
      <p:sp>
        <p:nvSpPr>
          <p:cNvPr id="59" name="TextBox 29"/>
          <p:cNvSpPr txBox="1"/>
          <p:nvPr/>
        </p:nvSpPr>
        <p:spPr>
          <a:xfrm>
            <a:off x="1882651" y="4546733"/>
            <a:ext cx="2701504" cy="809645"/>
          </a:xfrm>
          <a:prstGeom prst="rect">
            <a:avLst/>
          </a:prstGeom>
        </p:spPr>
        <p:txBody>
          <a:bodyPr wrap="square" lIns="0" tIns="0" rIns="0" bIns="0">
            <a:spAutoFit/>
          </a:bodyPr>
          <a:lstStyle>
            <a:defPPr>
              <a:defRPr lang="zh-CN"/>
            </a:defPPr>
            <a:lvl1pPr algn="just">
              <a:defRPr>
                <a:solidFill>
                  <a:schemeClr val="accent2"/>
                </a:solidFill>
                <a:latin typeface="+mn-ea"/>
              </a:defRPr>
            </a:lvl1pPr>
          </a:lstStyle>
          <a:p>
            <a:pPr>
              <a:lnSpc>
                <a:spcPts val="2200"/>
              </a:lnSpc>
            </a:pPr>
            <a:r>
              <a:rPr lang="zh-CN" altLang="en-US" sz="1000" dirty="0">
                <a:solidFill>
                  <a:schemeClr val="bg2">
                    <a:lumMod val="25000"/>
                  </a:schemeClr>
                </a:solidFill>
                <a:latin typeface="宋体" panose="02010600030101010101" pitchFamily="2" charset="-122"/>
                <a:ea typeface="宋体" panose="02010600030101010101" pitchFamily="2" charset="-122"/>
                <a:cs typeface="宋体" panose="02010600030101010101" pitchFamily="2" charset="-122"/>
                <a:sym typeface="+mn-lt"/>
              </a:rPr>
              <a:t>详写内容</a:t>
            </a:r>
            <a:r>
              <a:rPr lang="en-US" altLang="zh-CN" sz="1000" dirty="0">
                <a:solidFill>
                  <a:schemeClr val="bg2">
                    <a:lumMod val="25000"/>
                  </a:schemeClr>
                </a:solidFill>
                <a:latin typeface="宋体" panose="02010600030101010101" pitchFamily="2" charset="-122"/>
                <a:ea typeface="宋体" panose="02010600030101010101" pitchFamily="2" charset="-122"/>
                <a:cs typeface="宋体" panose="02010600030101010101" pitchFamily="2" charset="-122"/>
                <a:sym typeface="+mn-lt"/>
              </a:rPr>
              <a:t>……</a:t>
            </a:r>
            <a:r>
              <a:rPr lang="zh-CN" altLang="en-US" sz="1000" dirty="0">
                <a:solidFill>
                  <a:schemeClr val="bg2">
                    <a:lumMod val="25000"/>
                  </a:schemeClr>
                </a:solidFill>
                <a:latin typeface="宋体" panose="02010600030101010101" pitchFamily="2" charset="-122"/>
                <a:ea typeface="宋体" panose="02010600030101010101" pitchFamily="2" charset="-122"/>
                <a:cs typeface="宋体" panose="02010600030101010101" pitchFamily="2" charset="-122"/>
                <a:sym typeface="+mn-lt"/>
              </a:rPr>
              <a:t>点击输入本栏的具体文字，简明扼要的说明分项内容，此为概念图解，请根据您的具体内容酌情修改</a:t>
            </a:r>
            <a:endParaRPr lang="en-US" altLang="zh-CN" sz="1000" dirty="0">
              <a:solidFill>
                <a:schemeClr val="bg2">
                  <a:lumMod val="25000"/>
                </a:schemeClr>
              </a:solidFill>
              <a:latin typeface="宋体" panose="02010600030101010101" pitchFamily="2" charset="-122"/>
              <a:ea typeface="宋体" panose="02010600030101010101" pitchFamily="2" charset="-122"/>
              <a:cs typeface="宋体" panose="02010600030101010101" pitchFamily="2" charset="-122"/>
              <a:sym typeface="+mn-lt"/>
            </a:endParaRPr>
          </a:p>
        </p:txBody>
      </p:sp>
      <p:sp>
        <p:nvSpPr>
          <p:cNvPr id="60" name="TextBox 28"/>
          <p:cNvSpPr txBox="1"/>
          <p:nvPr/>
        </p:nvSpPr>
        <p:spPr>
          <a:xfrm>
            <a:off x="8481810" y="4249922"/>
            <a:ext cx="1775170" cy="276855"/>
          </a:xfrm>
          <a:prstGeom prst="rect">
            <a:avLst/>
          </a:prstGeom>
          <a:noFill/>
        </p:spPr>
        <p:txBody>
          <a:bodyPr wrap="square" lIns="0" tIns="0" rIns="0" bIns="0" rtlCol="0">
            <a:spAutoFit/>
          </a:bodyPr>
          <a:lstStyle>
            <a:defPPr>
              <a:defRPr lang="zh-CN"/>
            </a:defPPr>
            <a:lvl1pPr algn="r">
              <a:defRPr sz="2600">
                <a:solidFill>
                  <a:schemeClr val="accent2"/>
                </a:solidFill>
                <a:latin typeface="微软雅黑" panose="020B0503020204020204" charset="-122"/>
                <a:ea typeface="微软雅黑" panose="020B0503020204020204" charset="-122"/>
              </a:defRPr>
            </a:lvl1pPr>
          </a:lstStyle>
          <a:p>
            <a:r>
              <a:rPr lang="zh-CN" altLang="en-US" sz="1800" b="1" dirty="0">
                <a:solidFill>
                  <a:schemeClr val="tx1">
                    <a:lumMod val="65000"/>
                    <a:lumOff val="35000"/>
                  </a:schemeClr>
                </a:solidFill>
                <a:latin typeface="宋体" panose="02010600030101010101" pitchFamily="2" charset="-122"/>
                <a:ea typeface="宋体" panose="02010600030101010101" pitchFamily="2" charset="-122"/>
                <a:cs typeface="+mn-ea"/>
                <a:sym typeface="+mn-lt"/>
              </a:rPr>
              <a:t>问题解决思路</a:t>
            </a:r>
          </a:p>
        </p:txBody>
      </p:sp>
      <p:sp>
        <p:nvSpPr>
          <p:cNvPr id="61" name="TextBox 29"/>
          <p:cNvSpPr txBox="1"/>
          <p:nvPr/>
        </p:nvSpPr>
        <p:spPr>
          <a:xfrm>
            <a:off x="7499945" y="4546733"/>
            <a:ext cx="2757035" cy="809645"/>
          </a:xfrm>
          <a:prstGeom prst="rect">
            <a:avLst/>
          </a:prstGeom>
        </p:spPr>
        <p:txBody>
          <a:bodyPr wrap="square" lIns="0" tIns="0" rIns="0" bIns="0">
            <a:spAutoFit/>
          </a:bodyPr>
          <a:lstStyle>
            <a:defPPr>
              <a:defRPr lang="zh-CN"/>
            </a:defPPr>
            <a:lvl1pPr algn="just">
              <a:defRPr>
                <a:solidFill>
                  <a:schemeClr val="accent2"/>
                </a:solidFill>
                <a:latin typeface="+mn-ea"/>
              </a:defRPr>
            </a:lvl1pPr>
          </a:lstStyle>
          <a:p>
            <a:pPr algn="r">
              <a:lnSpc>
                <a:spcPts val="2200"/>
              </a:lnSpc>
            </a:pPr>
            <a:r>
              <a:rPr lang="zh-CN" altLang="en-US" sz="1000" dirty="0">
                <a:solidFill>
                  <a:schemeClr val="bg2">
                    <a:lumMod val="25000"/>
                  </a:schemeClr>
                </a:solidFill>
                <a:latin typeface="宋体" panose="02010600030101010101" pitchFamily="2" charset="-122"/>
                <a:ea typeface="宋体" panose="02010600030101010101" pitchFamily="2" charset="-122"/>
                <a:cs typeface="宋体" panose="02010600030101010101" pitchFamily="2" charset="-122"/>
                <a:sym typeface="+mn-lt"/>
              </a:rPr>
              <a:t>详写内容</a:t>
            </a:r>
            <a:r>
              <a:rPr lang="en-US" altLang="zh-CN" sz="1000" dirty="0">
                <a:solidFill>
                  <a:schemeClr val="bg2">
                    <a:lumMod val="25000"/>
                  </a:schemeClr>
                </a:solidFill>
                <a:latin typeface="宋体" panose="02010600030101010101" pitchFamily="2" charset="-122"/>
                <a:ea typeface="宋体" panose="02010600030101010101" pitchFamily="2" charset="-122"/>
                <a:cs typeface="宋体" panose="02010600030101010101" pitchFamily="2" charset="-122"/>
                <a:sym typeface="+mn-lt"/>
              </a:rPr>
              <a:t>……</a:t>
            </a:r>
            <a:r>
              <a:rPr lang="zh-CN" altLang="en-US" sz="1000" dirty="0">
                <a:solidFill>
                  <a:schemeClr val="bg2">
                    <a:lumMod val="25000"/>
                  </a:schemeClr>
                </a:solidFill>
                <a:latin typeface="宋体" panose="02010600030101010101" pitchFamily="2" charset="-122"/>
                <a:ea typeface="宋体" panose="02010600030101010101" pitchFamily="2" charset="-122"/>
                <a:cs typeface="宋体" panose="02010600030101010101" pitchFamily="2" charset="-122"/>
                <a:sym typeface="+mn-lt"/>
              </a:rPr>
              <a:t>点击输入本栏的具体文字，简明扼要的说明分项内容，此为概念图解，请根据您的具体内容酌情修改</a:t>
            </a:r>
            <a:endParaRPr lang="en-US" altLang="zh-CN" sz="1000" dirty="0">
              <a:solidFill>
                <a:schemeClr val="bg2">
                  <a:lumMod val="25000"/>
                </a:schemeClr>
              </a:solidFill>
              <a:latin typeface="宋体" panose="02010600030101010101" pitchFamily="2" charset="-122"/>
              <a:ea typeface="宋体" panose="02010600030101010101" pitchFamily="2" charset="-122"/>
              <a:cs typeface="宋体" panose="02010600030101010101" pitchFamily="2" charset="-122"/>
              <a:sym typeface="+mn-lt"/>
            </a:endParaRPr>
          </a:p>
        </p:txBody>
      </p:sp>
      <p:grpSp>
        <p:nvGrpSpPr>
          <p:cNvPr id="62" name="组合 61"/>
          <p:cNvGrpSpPr/>
          <p:nvPr/>
        </p:nvGrpSpPr>
        <p:grpSpPr>
          <a:xfrm>
            <a:off x="3791724" y="2398090"/>
            <a:ext cx="1527019" cy="172635"/>
            <a:chOff x="3564981" y="2505185"/>
            <a:chExt cx="1527814" cy="172725"/>
          </a:xfrm>
        </p:grpSpPr>
        <p:cxnSp>
          <p:nvCxnSpPr>
            <p:cNvPr id="63" name="直接连接符 62"/>
            <p:cNvCxnSpPr/>
            <p:nvPr/>
          </p:nvCxnSpPr>
          <p:spPr>
            <a:xfrm flipV="1">
              <a:off x="5088416" y="2505185"/>
              <a:ext cx="0" cy="172725"/>
            </a:xfrm>
            <a:prstGeom prst="line">
              <a:avLst/>
            </a:prstGeom>
            <a:ln>
              <a:solidFill>
                <a:srgbClr val="595959"/>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flipH="1">
              <a:off x="3564981" y="2505185"/>
              <a:ext cx="1527814" cy="0"/>
            </a:xfrm>
            <a:prstGeom prst="line">
              <a:avLst/>
            </a:prstGeom>
            <a:ln>
              <a:solidFill>
                <a:srgbClr val="595959"/>
              </a:solidFill>
              <a:tailEnd type="oval"/>
            </a:ln>
          </p:spPr>
          <p:style>
            <a:lnRef idx="1">
              <a:schemeClr val="accent1"/>
            </a:lnRef>
            <a:fillRef idx="0">
              <a:schemeClr val="accent1"/>
            </a:fillRef>
            <a:effectRef idx="0">
              <a:schemeClr val="accent1"/>
            </a:effectRef>
            <a:fontRef idx="minor">
              <a:schemeClr val="tx1"/>
            </a:fontRef>
          </p:style>
        </p:cxnSp>
      </p:grpSp>
      <p:cxnSp>
        <p:nvCxnSpPr>
          <p:cNvPr id="65" name="直接连接符 64"/>
          <p:cNvCxnSpPr/>
          <p:nvPr/>
        </p:nvCxnSpPr>
        <p:spPr>
          <a:xfrm flipH="1">
            <a:off x="3791725" y="4359287"/>
            <a:ext cx="1466988" cy="0"/>
          </a:xfrm>
          <a:prstGeom prst="line">
            <a:avLst/>
          </a:prstGeom>
          <a:ln>
            <a:solidFill>
              <a:srgbClr val="AB85AE"/>
            </a:solidFill>
            <a:tailEnd type="ova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a:off x="7032741" y="4378972"/>
            <a:ext cx="1466988" cy="0"/>
          </a:xfrm>
          <a:prstGeom prst="line">
            <a:avLst/>
          </a:prstGeom>
          <a:ln>
            <a:solidFill>
              <a:srgbClr val="AB85AE"/>
            </a:solidFill>
            <a:tailEnd type="oval"/>
          </a:ln>
        </p:spPr>
        <p:style>
          <a:lnRef idx="1">
            <a:schemeClr val="accent1"/>
          </a:lnRef>
          <a:fillRef idx="0">
            <a:schemeClr val="accent1"/>
          </a:fillRef>
          <a:effectRef idx="0">
            <a:schemeClr val="accent1"/>
          </a:effectRef>
          <a:fontRef idx="minor">
            <a:schemeClr val="tx1"/>
          </a:fontRef>
        </p:style>
      </p:cxnSp>
      <p:grpSp>
        <p:nvGrpSpPr>
          <p:cNvPr id="67" name="组合 66"/>
          <p:cNvGrpSpPr/>
          <p:nvPr/>
        </p:nvGrpSpPr>
        <p:grpSpPr>
          <a:xfrm>
            <a:off x="6972074" y="2398090"/>
            <a:ext cx="1527019" cy="172635"/>
            <a:chOff x="6746987" y="2505185"/>
            <a:chExt cx="1527814" cy="172725"/>
          </a:xfrm>
        </p:grpSpPr>
        <p:cxnSp>
          <p:nvCxnSpPr>
            <p:cNvPr id="68" name="直接连接符 67"/>
            <p:cNvCxnSpPr/>
            <p:nvPr/>
          </p:nvCxnSpPr>
          <p:spPr>
            <a:xfrm>
              <a:off x="6746987" y="2505185"/>
              <a:ext cx="1527814" cy="0"/>
            </a:xfrm>
            <a:prstGeom prst="line">
              <a:avLst/>
            </a:prstGeom>
            <a:ln>
              <a:solidFill>
                <a:srgbClr val="AB85AE"/>
              </a:solidFill>
              <a:tailEnd type="ova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flipV="1">
              <a:off x="6746987" y="2505185"/>
              <a:ext cx="0" cy="172725"/>
            </a:xfrm>
            <a:prstGeom prst="line">
              <a:avLst/>
            </a:prstGeom>
            <a:ln>
              <a:solidFill>
                <a:srgbClr val="AB85AE"/>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2" fill="hold" nodeType="afterEffect">
                                  <p:stCondLst>
                                    <p:cond delay="0"/>
                                  </p:stCondLst>
                                  <p:childTnLst>
                                    <p:set>
                                      <p:cBhvr>
                                        <p:cTn id="12" dur="1" fill="hold">
                                          <p:stCondLst>
                                            <p:cond delay="0"/>
                                          </p:stCondLst>
                                        </p:cTn>
                                        <p:tgtEl>
                                          <p:spTgt spid="62"/>
                                        </p:tgtEl>
                                        <p:attrNameLst>
                                          <p:attrName>style.visibility</p:attrName>
                                        </p:attrNameLst>
                                      </p:cBhvr>
                                      <p:to>
                                        <p:strVal val="visible"/>
                                      </p:to>
                                    </p:set>
                                    <p:animEffect transition="in" filter="wipe(right)">
                                      <p:cBhvr>
                                        <p:cTn id="13" dur="500"/>
                                        <p:tgtEl>
                                          <p:spTgt spid="62"/>
                                        </p:tgtEl>
                                      </p:cBhvr>
                                    </p:animEffect>
                                  </p:childTnLst>
                                </p:cTn>
                              </p:par>
                              <p:par>
                                <p:cTn id="14" presetID="22" presetClass="entr" presetSubtype="8" fill="hold" nodeType="withEffect">
                                  <p:stCondLst>
                                    <p:cond delay="0"/>
                                  </p:stCondLst>
                                  <p:childTnLst>
                                    <p:set>
                                      <p:cBhvr>
                                        <p:cTn id="15" dur="1" fill="hold">
                                          <p:stCondLst>
                                            <p:cond delay="0"/>
                                          </p:stCondLst>
                                        </p:cTn>
                                        <p:tgtEl>
                                          <p:spTgt spid="67"/>
                                        </p:tgtEl>
                                        <p:attrNameLst>
                                          <p:attrName>style.visibility</p:attrName>
                                        </p:attrNameLst>
                                      </p:cBhvr>
                                      <p:to>
                                        <p:strVal val="visible"/>
                                      </p:to>
                                    </p:set>
                                    <p:animEffect transition="in" filter="wipe(left)">
                                      <p:cBhvr>
                                        <p:cTn id="16" dur="500"/>
                                        <p:tgtEl>
                                          <p:spTgt spid="67"/>
                                        </p:tgtEl>
                                      </p:cBhvr>
                                    </p:animEffect>
                                  </p:childTnLst>
                                </p:cTn>
                              </p:par>
                              <p:par>
                                <p:cTn id="17" presetID="22" presetClass="entr" presetSubtype="8" fill="hold" nodeType="withEffect">
                                  <p:stCondLst>
                                    <p:cond delay="0"/>
                                  </p:stCondLst>
                                  <p:childTnLst>
                                    <p:set>
                                      <p:cBhvr>
                                        <p:cTn id="18" dur="1" fill="hold">
                                          <p:stCondLst>
                                            <p:cond delay="0"/>
                                          </p:stCondLst>
                                        </p:cTn>
                                        <p:tgtEl>
                                          <p:spTgt spid="66"/>
                                        </p:tgtEl>
                                        <p:attrNameLst>
                                          <p:attrName>style.visibility</p:attrName>
                                        </p:attrNameLst>
                                      </p:cBhvr>
                                      <p:to>
                                        <p:strVal val="visible"/>
                                      </p:to>
                                    </p:set>
                                    <p:animEffect transition="in" filter="wipe(left)">
                                      <p:cBhvr>
                                        <p:cTn id="19" dur="500"/>
                                        <p:tgtEl>
                                          <p:spTgt spid="66"/>
                                        </p:tgtEl>
                                      </p:cBhvr>
                                    </p:animEffect>
                                  </p:childTnLst>
                                </p:cTn>
                              </p:par>
                              <p:par>
                                <p:cTn id="20" presetID="22" presetClass="entr" presetSubtype="2" fill="hold" nodeType="withEffect">
                                  <p:stCondLst>
                                    <p:cond delay="0"/>
                                  </p:stCondLst>
                                  <p:childTnLst>
                                    <p:set>
                                      <p:cBhvr>
                                        <p:cTn id="21" dur="1" fill="hold">
                                          <p:stCondLst>
                                            <p:cond delay="0"/>
                                          </p:stCondLst>
                                        </p:cTn>
                                        <p:tgtEl>
                                          <p:spTgt spid="65"/>
                                        </p:tgtEl>
                                        <p:attrNameLst>
                                          <p:attrName>style.visibility</p:attrName>
                                        </p:attrNameLst>
                                      </p:cBhvr>
                                      <p:to>
                                        <p:strVal val="visible"/>
                                      </p:to>
                                    </p:set>
                                    <p:animEffect transition="in" filter="wipe(right)">
                                      <p:cBhvr>
                                        <p:cTn id="22" dur="500"/>
                                        <p:tgtEl>
                                          <p:spTgt spid="65"/>
                                        </p:tgtEl>
                                      </p:cBhvr>
                                    </p:animEffect>
                                  </p:childTnLst>
                                </p:cTn>
                              </p:par>
                            </p:childTnLst>
                          </p:cTn>
                        </p:par>
                        <p:par>
                          <p:cTn id="23" fill="hold">
                            <p:stCondLst>
                              <p:cond delay="1500"/>
                            </p:stCondLst>
                            <p:childTnLst>
                              <p:par>
                                <p:cTn id="24" presetID="2" presetClass="entr" presetSubtype="4" fill="hold" grpId="0" nodeType="afterEffect">
                                  <p:stCondLst>
                                    <p:cond delay="0"/>
                                  </p:stCondLst>
                                  <p:childTnLst>
                                    <p:set>
                                      <p:cBhvr>
                                        <p:cTn id="25" dur="1" fill="hold">
                                          <p:stCondLst>
                                            <p:cond delay="0"/>
                                          </p:stCondLst>
                                        </p:cTn>
                                        <p:tgtEl>
                                          <p:spTgt spid="54"/>
                                        </p:tgtEl>
                                        <p:attrNameLst>
                                          <p:attrName>style.visibility</p:attrName>
                                        </p:attrNameLst>
                                      </p:cBhvr>
                                      <p:to>
                                        <p:strVal val="visible"/>
                                      </p:to>
                                    </p:set>
                                    <p:anim calcmode="lin" valueType="num">
                                      <p:cBhvr additive="base">
                                        <p:cTn id="26" dur="500" fill="hold"/>
                                        <p:tgtEl>
                                          <p:spTgt spid="54"/>
                                        </p:tgtEl>
                                        <p:attrNameLst>
                                          <p:attrName>ppt_x</p:attrName>
                                        </p:attrNameLst>
                                      </p:cBhvr>
                                      <p:tavLst>
                                        <p:tav tm="0">
                                          <p:val>
                                            <p:strVal val="#ppt_x"/>
                                          </p:val>
                                        </p:tav>
                                        <p:tav tm="100000">
                                          <p:val>
                                            <p:strVal val="#ppt_x"/>
                                          </p:val>
                                        </p:tav>
                                      </p:tavLst>
                                    </p:anim>
                                    <p:anim calcmode="lin" valueType="num">
                                      <p:cBhvr additive="base">
                                        <p:cTn id="27" dur="500" fill="hold"/>
                                        <p:tgtEl>
                                          <p:spTgt spid="54"/>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55"/>
                                        </p:tgtEl>
                                        <p:attrNameLst>
                                          <p:attrName>style.visibility</p:attrName>
                                        </p:attrNameLst>
                                      </p:cBhvr>
                                      <p:to>
                                        <p:strVal val="visible"/>
                                      </p:to>
                                    </p:set>
                                    <p:anim calcmode="lin" valueType="num">
                                      <p:cBhvr additive="base">
                                        <p:cTn id="30" dur="500" fill="hold"/>
                                        <p:tgtEl>
                                          <p:spTgt spid="55"/>
                                        </p:tgtEl>
                                        <p:attrNameLst>
                                          <p:attrName>ppt_x</p:attrName>
                                        </p:attrNameLst>
                                      </p:cBhvr>
                                      <p:tavLst>
                                        <p:tav tm="0">
                                          <p:val>
                                            <p:strVal val="#ppt_x"/>
                                          </p:val>
                                        </p:tav>
                                        <p:tav tm="100000">
                                          <p:val>
                                            <p:strVal val="#ppt_x"/>
                                          </p:val>
                                        </p:tav>
                                      </p:tavLst>
                                    </p:anim>
                                    <p:anim calcmode="lin" valueType="num">
                                      <p:cBhvr additive="base">
                                        <p:cTn id="31" dur="500" fill="hold"/>
                                        <p:tgtEl>
                                          <p:spTgt spid="55"/>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58"/>
                                        </p:tgtEl>
                                        <p:attrNameLst>
                                          <p:attrName>style.visibility</p:attrName>
                                        </p:attrNameLst>
                                      </p:cBhvr>
                                      <p:to>
                                        <p:strVal val="visible"/>
                                      </p:to>
                                    </p:set>
                                    <p:anim calcmode="lin" valueType="num">
                                      <p:cBhvr additive="base">
                                        <p:cTn id="34" dur="500" fill="hold"/>
                                        <p:tgtEl>
                                          <p:spTgt spid="58"/>
                                        </p:tgtEl>
                                        <p:attrNameLst>
                                          <p:attrName>ppt_x</p:attrName>
                                        </p:attrNameLst>
                                      </p:cBhvr>
                                      <p:tavLst>
                                        <p:tav tm="0">
                                          <p:val>
                                            <p:strVal val="#ppt_x"/>
                                          </p:val>
                                        </p:tav>
                                        <p:tav tm="100000">
                                          <p:val>
                                            <p:strVal val="#ppt_x"/>
                                          </p:val>
                                        </p:tav>
                                      </p:tavLst>
                                    </p:anim>
                                    <p:anim calcmode="lin" valueType="num">
                                      <p:cBhvr additive="base">
                                        <p:cTn id="35" dur="500" fill="hold"/>
                                        <p:tgtEl>
                                          <p:spTgt spid="58"/>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59"/>
                                        </p:tgtEl>
                                        <p:attrNameLst>
                                          <p:attrName>style.visibility</p:attrName>
                                        </p:attrNameLst>
                                      </p:cBhvr>
                                      <p:to>
                                        <p:strVal val="visible"/>
                                      </p:to>
                                    </p:set>
                                    <p:anim calcmode="lin" valueType="num">
                                      <p:cBhvr additive="base">
                                        <p:cTn id="38" dur="500" fill="hold"/>
                                        <p:tgtEl>
                                          <p:spTgt spid="59"/>
                                        </p:tgtEl>
                                        <p:attrNameLst>
                                          <p:attrName>ppt_x</p:attrName>
                                        </p:attrNameLst>
                                      </p:cBhvr>
                                      <p:tavLst>
                                        <p:tav tm="0">
                                          <p:val>
                                            <p:strVal val="#ppt_x"/>
                                          </p:val>
                                        </p:tav>
                                        <p:tav tm="100000">
                                          <p:val>
                                            <p:strVal val="#ppt_x"/>
                                          </p:val>
                                        </p:tav>
                                      </p:tavLst>
                                    </p:anim>
                                    <p:anim calcmode="lin" valueType="num">
                                      <p:cBhvr additive="base">
                                        <p:cTn id="39" dur="500" fill="hold"/>
                                        <p:tgtEl>
                                          <p:spTgt spid="59"/>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60"/>
                                        </p:tgtEl>
                                        <p:attrNameLst>
                                          <p:attrName>style.visibility</p:attrName>
                                        </p:attrNameLst>
                                      </p:cBhvr>
                                      <p:to>
                                        <p:strVal val="visible"/>
                                      </p:to>
                                    </p:set>
                                    <p:anim calcmode="lin" valueType="num">
                                      <p:cBhvr additive="base">
                                        <p:cTn id="42" dur="500" fill="hold"/>
                                        <p:tgtEl>
                                          <p:spTgt spid="60"/>
                                        </p:tgtEl>
                                        <p:attrNameLst>
                                          <p:attrName>ppt_x</p:attrName>
                                        </p:attrNameLst>
                                      </p:cBhvr>
                                      <p:tavLst>
                                        <p:tav tm="0">
                                          <p:val>
                                            <p:strVal val="#ppt_x"/>
                                          </p:val>
                                        </p:tav>
                                        <p:tav tm="100000">
                                          <p:val>
                                            <p:strVal val="#ppt_x"/>
                                          </p:val>
                                        </p:tav>
                                      </p:tavLst>
                                    </p:anim>
                                    <p:anim calcmode="lin" valueType="num">
                                      <p:cBhvr additive="base">
                                        <p:cTn id="43" dur="500" fill="hold"/>
                                        <p:tgtEl>
                                          <p:spTgt spid="60"/>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61"/>
                                        </p:tgtEl>
                                        <p:attrNameLst>
                                          <p:attrName>style.visibility</p:attrName>
                                        </p:attrNameLst>
                                      </p:cBhvr>
                                      <p:to>
                                        <p:strVal val="visible"/>
                                      </p:to>
                                    </p:set>
                                    <p:anim calcmode="lin" valueType="num">
                                      <p:cBhvr additive="base">
                                        <p:cTn id="46" dur="500" fill="hold"/>
                                        <p:tgtEl>
                                          <p:spTgt spid="61"/>
                                        </p:tgtEl>
                                        <p:attrNameLst>
                                          <p:attrName>ppt_x</p:attrName>
                                        </p:attrNameLst>
                                      </p:cBhvr>
                                      <p:tavLst>
                                        <p:tav tm="0">
                                          <p:val>
                                            <p:strVal val="#ppt_x"/>
                                          </p:val>
                                        </p:tav>
                                        <p:tav tm="100000">
                                          <p:val>
                                            <p:strVal val="#ppt_x"/>
                                          </p:val>
                                        </p:tav>
                                      </p:tavLst>
                                    </p:anim>
                                    <p:anim calcmode="lin" valueType="num">
                                      <p:cBhvr additive="base">
                                        <p:cTn id="47" dur="500" fill="hold"/>
                                        <p:tgtEl>
                                          <p:spTgt spid="61"/>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57"/>
                                        </p:tgtEl>
                                        <p:attrNameLst>
                                          <p:attrName>style.visibility</p:attrName>
                                        </p:attrNameLst>
                                      </p:cBhvr>
                                      <p:to>
                                        <p:strVal val="visible"/>
                                      </p:to>
                                    </p:set>
                                    <p:anim calcmode="lin" valueType="num">
                                      <p:cBhvr additive="base">
                                        <p:cTn id="50" dur="500" fill="hold"/>
                                        <p:tgtEl>
                                          <p:spTgt spid="57"/>
                                        </p:tgtEl>
                                        <p:attrNameLst>
                                          <p:attrName>ppt_x</p:attrName>
                                        </p:attrNameLst>
                                      </p:cBhvr>
                                      <p:tavLst>
                                        <p:tav tm="0">
                                          <p:val>
                                            <p:strVal val="#ppt_x"/>
                                          </p:val>
                                        </p:tav>
                                        <p:tav tm="100000">
                                          <p:val>
                                            <p:strVal val="#ppt_x"/>
                                          </p:val>
                                        </p:tav>
                                      </p:tavLst>
                                    </p:anim>
                                    <p:anim calcmode="lin" valueType="num">
                                      <p:cBhvr additive="base">
                                        <p:cTn id="51" dur="500" fill="hold"/>
                                        <p:tgtEl>
                                          <p:spTgt spid="57"/>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56"/>
                                        </p:tgtEl>
                                        <p:attrNameLst>
                                          <p:attrName>style.visibility</p:attrName>
                                        </p:attrNameLst>
                                      </p:cBhvr>
                                      <p:to>
                                        <p:strVal val="visible"/>
                                      </p:to>
                                    </p:set>
                                    <p:anim calcmode="lin" valueType="num">
                                      <p:cBhvr additive="base">
                                        <p:cTn id="54" dur="500" fill="hold"/>
                                        <p:tgtEl>
                                          <p:spTgt spid="56"/>
                                        </p:tgtEl>
                                        <p:attrNameLst>
                                          <p:attrName>ppt_x</p:attrName>
                                        </p:attrNameLst>
                                      </p:cBhvr>
                                      <p:tavLst>
                                        <p:tav tm="0">
                                          <p:val>
                                            <p:strVal val="#ppt_x"/>
                                          </p:val>
                                        </p:tav>
                                        <p:tav tm="100000">
                                          <p:val>
                                            <p:strVal val="#ppt_x"/>
                                          </p:val>
                                        </p:tav>
                                      </p:tavLst>
                                    </p:anim>
                                    <p:anim calcmode="lin" valueType="num">
                                      <p:cBhvr additive="base">
                                        <p:cTn id="55" dur="500" fill="hold"/>
                                        <p:tgtEl>
                                          <p:spTgt spid="5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55" grpId="0"/>
      <p:bldP spid="56" grpId="0"/>
      <p:bldP spid="57" grpId="0"/>
      <p:bldP spid="58" grpId="0"/>
      <p:bldP spid="59" grpId="0"/>
      <p:bldP spid="60" grpId="0"/>
      <p:bldP spid="61"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rotWithShape="1">
          <a:gsLst>
            <a:gs pos="0">
              <a:srgbClr val="E7C9D6"/>
            </a:gs>
            <a:gs pos="100000">
              <a:srgbClr val="865D97"/>
            </a:gs>
          </a:gsLst>
          <a:lin ang="5400000" scaled="1"/>
        </a:gradFill>
        <a:effectLst/>
      </p:bgPr>
    </p:bg>
    <p:spTree>
      <p:nvGrpSpPr>
        <p:cNvPr id="1" name=""/>
        <p:cNvGrpSpPr/>
        <p:nvPr/>
      </p:nvGrpSpPr>
      <p:grpSpPr>
        <a:xfrm>
          <a:off x="0" y="0"/>
          <a:ext cx="0" cy="0"/>
          <a:chOff x="0" y="0"/>
          <a:chExt cx="0" cy="0"/>
        </a:xfrm>
      </p:grpSpPr>
      <p:sp>
        <p:nvSpPr>
          <p:cNvPr id="2" name="Rectangle 1"/>
          <p:cNvSpPr/>
          <p:nvPr/>
        </p:nvSpPr>
        <p:spPr>
          <a:xfrm>
            <a:off x="2515466" y="3543893"/>
            <a:ext cx="7084868" cy="584775"/>
          </a:xfrm>
          <a:prstGeom prst="rect">
            <a:avLst/>
          </a:prstGeom>
        </p:spPr>
        <p:txBody>
          <a:bodyPr wrap="square">
            <a:spAutoFit/>
          </a:bodyPr>
          <a:lstStyle/>
          <a:p>
            <a:pPr algn="ctr">
              <a:defRPr/>
            </a:pPr>
            <a:r>
              <a:rPr lang="zh-CN" altLang="en-US" sz="800" dirty="0">
                <a:solidFill>
                  <a:schemeClr val="bg1"/>
                </a:solidFill>
                <a:latin typeface="Roboto Light" charset="0"/>
                <a:ea typeface="Roboto Light" charset="0"/>
                <a:cs typeface="Roboto Light" charset="0"/>
              </a:rPr>
              <a:t>点击输入您的替换内容感谢您的支持点击输入您的替换内容感谢您的支持点击输入您的替换内容感谢您的支持</a:t>
            </a:r>
            <a:endParaRPr lang="en-US" altLang="zh-CN" sz="800" dirty="0">
              <a:solidFill>
                <a:schemeClr val="bg1"/>
              </a:solidFill>
              <a:latin typeface="Roboto Light" charset="0"/>
              <a:ea typeface="Roboto Light" charset="0"/>
              <a:cs typeface="Roboto Light" charset="0"/>
            </a:endParaRPr>
          </a:p>
          <a:p>
            <a:pPr algn="ctr">
              <a:defRPr/>
            </a:pPr>
            <a:r>
              <a:rPr lang="zh-CN" altLang="en-US" sz="800" dirty="0">
                <a:solidFill>
                  <a:schemeClr val="bg1"/>
                </a:solidFill>
                <a:latin typeface="Roboto Light" charset="0"/>
                <a:ea typeface="Roboto Light" charset="0"/>
                <a:cs typeface="Roboto Light" charset="0"/>
              </a:rPr>
              <a:t>点击输入您的替换内容感谢您的支持点击输入您的替换内容感谢您的支持点击输入您的替换内容感谢您的支持点击输入您的替换内容感谢您的支持</a:t>
            </a:r>
            <a:endParaRPr lang="en-US" altLang="zh-CN" sz="800" dirty="0">
              <a:solidFill>
                <a:schemeClr val="bg1"/>
              </a:solidFill>
              <a:latin typeface="Roboto Light" charset="0"/>
              <a:ea typeface="Roboto Light" charset="0"/>
              <a:cs typeface="Roboto Light" charset="0"/>
            </a:endParaRPr>
          </a:p>
          <a:p>
            <a:pPr algn="ctr">
              <a:defRPr/>
            </a:pPr>
            <a:endParaRPr lang="en-US" altLang="zh-CN" sz="800" dirty="0">
              <a:solidFill>
                <a:schemeClr val="bg1"/>
              </a:solidFill>
              <a:latin typeface="Roboto Light" charset="0"/>
              <a:ea typeface="Roboto Light" charset="0"/>
              <a:cs typeface="Roboto Light" charset="0"/>
            </a:endParaRPr>
          </a:p>
          <a:p>
            <a:pPr algn="ctr">
              <a:defRPr/>
            </a:pPr>
            <a:r>
              <a:rPr lang="zh-CN" altLang="en-US" sz="800" dirty="0">
                <a:solidFill>
                  <a:schemeClr val="bg1"/>
                </a:solidFill>
                <a:latin typeface="Roboto Light" charset="0"/>
                <a:ea typeface="Roboto Light" charset="0"/>
                <a:cs typeface="Roboto Light" charset="0"/>
              </a:rPr>
              <a:t>点击输入您的替换内容感谢您的支持点击输入您的替换内容感谢您的支持</a:t>
            </a:r>
            <a:endParaRPr lang="en-US" altLang="zh-CN" sz="800" dirty="0">
              <a:solidFill>
                <a:schemeClr val="bg1"/>
              </a:solidFill>
              <a:latin typeface="Roboto Light" charset="0"/>
              <a:ea typeface="Roboto Light" charset="0"/>
              <a:cs typeface="Roboto Light" charset="0"/>
            </a:endParaRPr>
          </a:p>
        </p:txBody>
      </p:sp>
      <p:sp>
        <p:nvSpPr>
          <p:cNvPr id="3" name="TextBox 2"/>
          <p:cNvSpPr txBox="1"/>
          <p:nvPr/>
        </p:nvSpPr>
        <p:spPr>
          <a:xfrm>
            <a:off x="2210435" y="2837180"/>
            <a:ext cx="8275955" cy="706755"/>
          </a:xfrm>
          <a:prstGeom prst="rect">
            <a:avLst/>
          </a:prstGeom>
          <a:noFill/>
        </p:spPr>
        <p:txBody>
          <a:bodyPr wrap="square" rtlCol="0">
            <a:spAutoFit/>
          </a:bodyPr>
          <a:lstStyle/>
          <a:p>
            <a:pPr algn="ctr"/>
            <a:r>
              <a:rPr lang="zh-CN" altLang="en-US" sz="4000" b="1" dirty="0">
                <a:solidFill>
                  <a:schemeClr val="bg2"/>
                </a:solidFill>
                <a:latin typeface="Arvo" charset="0"/>
                <a:ea typeface="Arvo" charset="0"/>
                <a:cs typeface="Arvo" charset="0"/>
              </a:rPr>
              <a:t>感谢您的聆听</a:t>
            </a:r>
          </a:p>
        </p:txBody>
      </p:sp>
      <p:sp>
        <p:nvSpPr>
          <p:cNvPr id="4" name="Rectangle 3"/>
          <p:cNvSpPr/>
          <p:nvPr/>
        </p:nvSpPr>
        <p:spPr>
          <a:xfrm>
            <a:off x="5816084" y="2613282"/>
            <a:ext cx="636031" cy="457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Connector 4"/>
          <p:cNvCxnSpPr/>
          <p:nvPr/>
        </p:nvCxnSpPr>
        <p:spPr>
          <a:xfrm flipV="1">
            <a:off x="0" y="3575178"/>
            <a:ext cx="12404361" cy="255711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V="1">
            <a:off x="-269823" y="603281"/>
            <a:ext cx="12461823" cy="2642911"/>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V="1">
            <a:off x="0" y="3819805"/>
            <a:ext cx="12192000" cy="2430040"/>
          </a:xfrm>
          <a:prstGeom prst="line">
            <a:avLst/>
          </a:prstGeom>
          <a:ln w="76200">
            <a:solidFill>
              <a:schemeClr val="bg2"/>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LIDE.DIAGRAM" val="248009"/>
</p:tagLst>
</file>

<file path=ppt/tags/tag2.xml><?xml version="1.0" encoding="utf-8"?>
<p:tagLst xmlns:a="http://schemas.openxmlformats.org/drawingml/2006/main" xmlns:r="http://schemas.openxmlformats.org/officeDocument/2006/relationships" xmlns:p="http://schemas.openxmlformats.org/presentationml/2006/main">
  <p:tag name="ISLIDE.DIAGRAM" val="4208"/>
</p:tagLst>
</file>

<file path=ppt/tags/tag3.xml><?xml version="1.0" encoding="utf-8"?>
<p:tagLst xmlns:a="http://schemas.openxmlformats.org/drawingml/2006/main" xmlns:r="http://schemas.openxmlformats.org/officeDocument/2006/relationships" xmlns:p="http://schemas.openxmlformats.org/presentationml/2006/main">
  <p:tag name="ISLIDE.DIAGRAM" val="259851"/>
</p:tagLst>
</file>

<file path=ppt/tags/tag4.xml><?xml version="1.0" encoding="utf-8"?>
<p:tagLst xmlns:a="http://schemas.openxmlformats.org/drawingml/2006/main" xmlns:r="http://schemas.openxmlformats.org/officeDocument/2006/relationships" xmlns:p="http://schemas.openxmlformats.org/presentationml/2006/main">
  <p:tag name="ISLIDE.DIAGRAM" val="264822"/>
</p:tagLst>
</file>

<file path=ppt/tags/tag5.xml><?xml version="1.0" encoding="utf-8"?>
<p:tagLst xmlns:a="http://schemas.openxmlformats.org/drawingml/2006/main" xmlns:r="http://schemas.openxmlformats.org/officeDocument/2006/relationships" xmlns:p="http://schemas.openxmlformats.org/presentationml/2006/main">
  <p:tag name="ISLIDE.DIAGRAM" val="249400"/>
</p:tagLst>
</file>

<file path=ppt/tags/tag6.xml><?xml version="1.0" encoding="utf-8"?>
<p:tagLst xmlns:a="http://schemas.openxmlformats.org/drawingml/2006/main" xmlns:r="http://schemas.openxmlformats.org/officeDocument/2006/relationships" xmlns:p="http://schemas.openxmlformats.org/presentationml/2006/main">
  <p:tag name="ISLIDE.DIAGRAM" val="1325"/>
</p:tagLst>
</file>

<file path=ppt/theme/theme1.xml><?xml version="1.0" encoding="utf-8"?>
<a:theme xmlns:a="http://schemas.openxmlformats.org/drawingml/2006/main" name="Office 主题​​">
  <a:themeElements>
    <a:clrScheme name="Office">
      <a:dk1>
        <a:srgbClr val="000000"/>
      </a:dk1>
      <a:lt1>
        <a:srgbClr val="FFFFFF"/>
      </a:lt1>
      <a:dk2>
        <a:srgbClr val="768395"/>
      </a:dk2>
      <a:lt2>
        <a:srgbClr val="F0F0F0"/>
      </a:lt2>
      <a:accent1>
        <a:srgbClr val="547188"/>
      </a:accent1>
      <a:accent2>
        <a:srgbClr val="91A8BB"/>
      </a:accent2>
      <a:accent3>
        <a:srgbClr val="646464"/>
      </a:accent3>
      <a:accent4>
        <a:srgbClr val="858585"/>
      </a:accent4>
      <a:accent5>
        <a:srgbClr val="A5A5A5"/>
      </a:accent5>
      <a:accent6>
        <a:srgbClr val="C6C6C6"/>
      </a:accent6>
      <a:hlink>
        <a:srgbClr val="046DA3"/>
      </a:hlink>
      <a:folHlink>
        <a:srgbClr val="BFBFBF"/>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rgbClr val="000000"/>
      </a:dk1>
      <a:lt1>
        <a:srgbClr val="FFFFFF"/>
      </a:lt1>
      <a:dk2>
        <a:srgbClr val="768395"/>
      </a:dk2>
      <a:lt2>
        <a:srgbClr val="F0F0F0"/>
      </a:lt2>
      <a:accent1>
        <a:srgbClr val="547188"/>
      </a:accent1>
      <a:accent2>
        <a:srgbClr val="91A8BB"/>
      </a:accent2>
      <a:accent3>
        <a:srgbClr val="646464"/>
      </a:accent3>
      <a:accent4>
        <a:srgbClr val="858585"/>
      </a:accent4>
      <a:accent5>
        <a:srgbClr val="A5A5A5"/>
      </a:accent5>
      <a:accent6>
        <a:srgbClr val="C6C6C6"/>
      </a:accent6>
      <a:hlink>
        <a:srgbClr val="046DA3"/>
      </a:hlink>
      <a:folHlink>
        <a:srgbClr val="BFBFBF"/>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768395"/>
    </a:dk2>
    <a:lt2>
      <a:srgbClr val="F0F0F0"/>
    </a:lt2>
    <a:accent1>
      <a:srgbClr val="547188"/>
    </a:accent1>
    <a:accent2>
      <a:srgbClr val="91A8BB"/>
    </a:accent2>
    <a:accent3>
      <a:srgbClr val="646464"/>
    </a:accent3>
    <a:accent4>
      <a:srgbClr val="858585"/>
    </a:accent4>
    <a:accent5>
      <a:srgbClr val="A5A5A5"/>
    </a:accent5>
    <a:accent6>
      <a:srgbClr val="C6C6C6"/>
    </a:accent6>
    <a:hlink>
      <a:srgbClr val="046DA3"/>
    </a:hlink>
    <a:folHlink>
      <a:srgbClr val="BFBFBF"/>
    </a:folHlink>
  </a:clrScheme>
</a:themeOverride>
</file>

<file path=ppt/theme/themeOverride2.xml><?xml version="1.0" encoding="utf-8"?>
<a:themeOverride xmlns:a="http://schemas.openxmlformats.org/drawingml/2006/main">
  <a:clrScheme name="Office">
    <a:dk1>
      <a:srgbClr val="000000"/>
    </a:dk1>
    <a:lt1>
      <a:srgbClr val="FFFFFF"/>
    </a:lt1>
    <a:dk2>
      <a:srgbClr val="768395"/>
    </a:dk2>
    <a:lt2>
      <a:srgbClr val="F0F0F0"/>
    </a:lt2>
    <a:accent1>
      <a:srgbClr val="547188"/>
    </a:accent1>
    <a:accent2>
      <a:srgbClr val="91A8BB"/>
    </a:accent2>
    <a:accent3>
      <a:srgbClr val="646464"/>
    </a:accent3>
    <a:accent4>
      <a:srgbClr val="858585"/>
    </a:accent4>
    <a:accent5>
      <a:srgbClr val="A5A5A5"/>
    </a:accent5>
    <a:accent6>
      <a:srgbClr val="C6C6C6"/>
    </a:accent6>
    <a:hlink>
      <a:srgbClr val="046DA3"/>
    </a:hlink>
    <a:folHlink>
      <a:srgbClr val="BFBFBF"/>
    </a:folHlink>
  </a:clrScheme>
</a:themeOverride>
</file>

<file path=ppt/theme/themeOverride3.xml><?xml version="1.0" encoding="utf-8"?>
<a:themeOverride xmlns:a="http://schemas.openxmlformats.org/drawingml/2006/main">
  <a:clrScheme name="Office">
    <a:dk1>
      <a:srgbClr val="000000"/>
    </a:dk1>
    <a:lt1>
      <a:srgbClr val="FFFFFF"/>
    </a:lt1>
    <a:dk2>
      <a:srgbClr val="768395"/>
    </a:dk2>
    <a:lt2>
      <a:srgbClr val="F0F0F0"/>
    </a:lt2>
    <a:accent1>
      <a:srgbClr val="547188"/>
    </a:accent1>
    <a:accent2>
      <a:srgbClr val="91A8BB"/>
    </a:accent2>
    <a:accent3>
      <a:srgbClr val="646464"/>
    </a:accent3>
    <a:accent4>
      <a:srgbClr val="858585"/>
    </a:accent4>
    <a:accent5>
      <a:srgbClr val="A5A5A5"/>
    </a:accent5>
    <a:accent6>
      <a:srgbClr val="C6C6C6"/>
    </a:accent6>
    <a:hlink>
      <a:srgbClr val="046DA3"/>
    </a:hlink>
    <a:folHlink>
      <a:srgbClr val="BFBFBF"/>
    </a:folHlink>
  </a:clrScheme>
</a:themeOverride>
</file>

<file path=ppt/theme/themeOverride4.xml><?xml version="1.0" encoding="utf-8"?>
<a:themeOverride xmlns:a="http://schemas.openxmlformats.org/drawingml/2006/main">
  <a:clrScheme name="Office">
    <a:dk1>
      <a:srgbClr val="000000"/>
    </a:dk1>
    <a:lt1>
      <a:srgbClr val="FFFFFF"/>
    </a:lt1>
    <a:dk2>
      <a:srgbClr val="768395"/>
    </a:dk2>
    <a:lt2>
      <a:srgbClr val="F0F0F0"/>
    </a:lt2>
    <a:accent1>
      <a:srgbClr val="547188"/>
    </a:accent1>
    <a:accent2>
      <a:srgbClr val="91A8BB"/>
    </a:accent2>
    <a:accent3>
      <a:srgbClr val="646464"/>
    </a:accent3>
    <a:accent4>
      <a:srgbClr val="858585"/>
    </a:accent4>
    <a:accent5>
      <a:srgbClr val="A5A5A5"/>
    </a:accent5>
    <a:accent6>
      <a:srgbClr val="C6C6C6"/>
    </a:accent6>
    <a:hlink>
      <a:srgbClr val="046DA3"/>
    </a:hlink>
    <a:folHlink>
      <a:srgbClr val="BFBFBF"/>
    </a:folHlink>
  </a:clrScheme>
</a:themeOverride>
</file>

<file path=ppt/theme/themeOverride5.xml><?xml version="1.0" encoding="utf-8"?>
<a:themeOverride xmlns:a="http://schemas.openxmlformats.org/drawingml/2006/main">
  <a:clrScheme name="Office">
    <a:dk1>
      <a:srgbClr val="000000"/>
    </a:dk1>
    <a:lt1>
      <a:srgbClr val="FFFFFF"/>
    </a:lt1>
    <a:dk2>
      <a:srgbClr val="768395"/>
    </a:dk2>
    <a:lt2>
      <a:srgbClr val="F0F0F0"/>
    </a:lt2>
    <a:accent1>
      <a:srgbClr val="547188"/>
    </a:accent1>
    <a:accent2>
      <a:srgbClr val="91A8BB"/>
    </a:accent2>
    <a:accent3>
      <a:srgbClr val="646464"/>
    </a:accent3>
    <a:accent4>
      <a:srgbClr val="858585"/>
    </a:accent4>
    <a:accent5>
      <a:srgbClr val="A5A5A5"/>
    </a:accent5>
    <a:accent6>
      <a:srgbClr val="C6C6C6"/>
    </a:accent6>
    <a:hlink>
      <a:srgbClr val="046DA3"/>
    </a:hlink>
    <a:folHlink>
      <a:srgbClr val="BFBFBF"/>
    </a:folHlink>
  </a:clrScheme>
</a:themeOverride>
</file>

<file path=ppt/theme/themeOverride6.xml><?xml version="1.0" encoding="utf-8"?>
<a:themeOverride xmlns:a="http://schemas.openxmlformats.org/drawingml/2006/main">
  <a:clrScheme name="Office">
    <a:dk1>
      <a:srgbClr val="000000"/>
    </a:dk1>
    <a:lt1>
      <a:srgbClr val="FFFFFF"/>
    </a:lt1>
    <a:dk2>
      <a:srgbClr val="768395"/>
    </a:dk2>
    <a:lt2>
      <a:srgbClr val="F0F0F0"/>
    </a:lt2>
    <a:accent1>
      <a:srgbClr val="547188"/>
    </a:accent1>
    <a:accent2>
      <a:srgbClr val="91A8BB"/>
    </a:accent2>
    <a:accent3>
      <a:srgbClr val="646464"/>
    </a:accent3>
    <a:accent4>
      <a:srgbClr val="858585"/>
    </a:accent4>
    <a:accent5>
      <a:srgbClr val="A5A5A5"/>
    </a:accent5>
    <a:accent6>
      <a:srgbClr val="C6C6C6"/>
    </a:accent6>
    <a:hlink>
      <a:srgbClr val="046DA3"/>
    </a:hlink>
    <a:folHlink>
      <a:srgbClr val="BFBFBF"/>
    </a:folHlink>
  </a:clrScheme>
</a:themeOverride>
</file>

<file path=ppt/theme/themeOverride7.xml><?xml version="1.0" encoding="utf-8"?>
<a:themeOverride xmlns:a="http://schemas.openxmlformats.org/drawingml/2006/main">
  <a:clrScheme name="Office">
    <a:dk1>
      <a:srgbClr val="000000"/>
    </a:dk1>
    <a:lt1>
      <a:srgbClr val="FFFFFF"/>
    </a:lt1>
    <a:dk2>
      <a:srgbClr val="768395"/>
    </a:dk2>
    <a:lt2>
      <a:srgbClr val="F0F0F0"/>
    </a:lt2>
    <a:accent1>
      <a:srgbClr val="547188"/>
    </a:accent1>
    <a:accent2>
      <a:srgbClr val="91A8BB"/>
    </a:accent2>
    <a:accent3>
      <a:srgbClr val="646464"/>
    </a:accent3>
    <a:accent4>
      <a:srgbClr val="858585"/>
    </a:accent4>
    <a:accent5>
      <a:srgbClr val="A5A5A5"/>
    </a:accent5>
    <a:accent6>
      <a:srgbClr val="C6C6C6"/>
    </a:accent6>
    <a:hlink>
      <a:srgbClr val="046DA3"/>
    </a:hlink>
    <a:folHlink>
      <a:srgbClr val="BFBFBF"/>
    </a:folHlink>
  </a:clrScheme>
</a:themeOverride>
</file>

<file path=ppt/theme/themeOverride8.xml><?xml version="1.0" encoding="utf-8"?>
<a:themeOverride xmlns:a="http://schemas.openxmlformats.org/drawingml/2006/main">
  <a:clrScheme name="Office">
    <a:dk1>
      <a:srgbClr val="000000"/>
    </a:dk1>
    <a:lt1>
      <a:srgbClr val="FFFFFF"/>
    </a:lt1>
    <a:dk2>
      <a:srgbClr val="768395"/>
    </a:dk2>
    <a:lt2>
      <a:srgbClr val="F0F0F0"/>
    </a:lt2>
    <a:accent1>
      <a:srgbClr val="547188"/>
    </a:accent1>
    <a:accent2>
      <a:srgbClr val="91A8BB"/>
    </a:accent2>
    <a:accent3>
      <a:srgbClr val="646464"/>
    </a:accent3>
    <a:accent4>
      <a:srgbClr val="858585"/>
    </a:accent4>
    <a:accent5>
      <a:srgbClr val="A5A5A5"/>
    </a:accent5>
    <a:accent6>
      <a:srgbClr val="C6C6C6"/>
    </a:accent6>
    <a:hlink>
      <a:srgbClr val="046DA3"/>
    </a:hlink>
    <a:folHlink>
      <a:srgbClr val="BFBFBF"/>
    </a:folHlink>
  </a:clrScheme>
</a:themeOverride>
</file>

<file path=ppt/theme/themeOverride9.xml><?xml version="1.0" encoding="utf-8"?>
<a:themeOverride xmlns:a="http://schemas.openxmlformats.org/drawingml/2006/main">
  <a:clrScheme name="Office">
    <a:dk1>
      <a:srgbClr val="000000"/>
    </a:dk1>
    <a:lt1>
      <a:srgbClr val="FFFFFF"/>
    </a:lt1>
    <a:dk2>
      <a:srgbClr val="768395"/>
    </a:dk2>
    <a:lt2>
      <a:srgbClr val="F0F0F0"/>
    </a:lt2>
    <a:accent1>
      <a:srgbClr val="547188"/>
    </a:accent1>
    <a:accent2>
      <a:srgbClr val="91A8BB"/>
    </a:accent2>
    <a:accent3>
      <a:srgbClr val="646464"/>
    </a:accent3>
    <a:accent4>
      <a:srgbClr val="858585"/>
    </a:accent4>
    <a:accent5>
      <a:srgbClr val="A5A5A5"/>
    </a:accent5>
    <a:accent6>
      <a:srgbClr val="C6C6C6"/>
    </a:accent6>
    <a:hlink>
      <a:srgbClr val="046DA3"/>
    </a:hlink>
    <a:folHlink>
      <a:srgbClr val="BFBFBF"/>
    </a:folHlink>
  </a:clrScheme>
</a:themeOverride>
</file>

<file path=ppt/theme/themeOverride10.xml><?xml version="1.0" encoding="utf-8"?>
<a:themeOverride xmlns:a="http://schemas.openxmlformats.org/drawingml/2006/main">
  <a:clrScheme name="Office">
    <a:dk1>
      <a:srgbClr val="000000"/>
    </a:dk1>
    <a:lt1>
      <a:srgbClr val="FFFFFF"/>
    </a:lt1>
    <a:dk2>
      <a:srgbClr val="768395"/>
    </a:dk2>
    <a:lt2>
      <a:srgbClr val="F0F0F0"/>
    </a:lt2>
    <a:accent1>
      <a:srgbClr val="547188"/>
    </a:accent1>
    <a:accent2>
      <a:srgbClr val="91A8BB"/>
    </a:accent2>
    <a:accent3>
      <a:srgbClr val="646464"/>
    </a:accent3>
    <a:accent4>
      <a:srgbClr val="858585"/>
    </a:accent4>
    <a:accent5>
      <a:srgbClr val="A5A5A5"/>
    </a:accent5>
    <a:accent6>
      <a:srgbClr val="C6C6C6"/>
    </a:accent6>
    <a:hlink>
      <a:srgbClr val="046DA3"/>
    </a:hlink>
    <a:folHlink>
      <a:srgbClr val="BFBFBF"/>
    </a:folHlink>
  </a:clrScheme>
</a:themeOverride>
</file>

<file path=ppt/theme/themeOverride11.xml><?xml version="1.0" encoding="utf-8"?>
<a:themeOverride xmlns:a="http://schemas.openxmlformats.org/drawingml/2006/main">
  <a:clrScheme name="Office">
    <a:dk1>
      <a:srgbClr val="000000"/>
    </a:dk1>
    <a:lt1>
      <a:srgbClr val="FFFFFF"/>
    </a:lt1>
    <a:dk2>
      <a:srgbClr val="768395"/>
    </a:dk2>
    <a:lt2>
      <a:srgbClr val="F0F0F0"/>
    </a:lt2>
    <a:accent1>
      <a:srgbClr val="547188"/>
    </a:accent1>
    <a:accent2>
      <a:srgbClr val="91A8BB"/>
    </a:accent2>
    <a:accent3>
      <a:srgbClr val="646464"/>
    </a:accent3>
    <a:accent4>
      <a:srgbClr val="858585"/>
    </a:accent4>
    <a:accent5>
      <a:srgbClr val="A5A5A5"/>
    </a:accent5>
    <a:accent6>
      <a:srgbClr val="C6C6C6"/>
    </a:accent6>
    <a:hlink>
      <a:srgbClr val="046DA3"/>
    </a:hlink>
    <a:folHlink>
      <a:srgbClr val="BFBFBF"/>
    </a:folHlink>
  </a:clrScheme>
</a:themeOverride>
</file>

<file path=ppt/theme/themeOverride12.xml><?xml version="1.0" encoding="utf-8"?>
<a:themeOverride xmlns:a="http://schemas.openxmlformats.org/drawingml/2006/main">
  <a:clrScheme name="Office">
    <a:dk1>
      <a:srgbClr val="000000"/>
    </a:dk1>
    <a:lt1>
      <a:srgbClr val="FFFFFF"/>
    </a:lt1>
    <a:dk2>
      <a:srgbClr val="768395"/>
    </a:dk2>
    <a:lt2>
      <a:srgbClr val="F0F0F0"/>
    </a:lt2>
    <a:accent1>
      <a:srgbClr val="547188"/>
    </a:accent1>
    <a:accent2>
      <a:srgbClr val="91A8BB"/>
    </a:accent2>
    <a:accent3>
      <a:srgbClr val="646464"/>
    </a:accent3>
    <a:accent4>
      <a:srgbClr val="858585"/>
    </a:accent4>
    <a:accent5>
      <a:srgbClr val="A5A5A5"/>
    </a:accent5>
    <a:accent6>
      <a:srgbClr val="C6C6C6"/>
    </a:accent6>
    <a:hlink>
      <a:srgbClr val="046DA3"/>
    </a:hlink>
    <a:folHlink>
      <a:srgbClr val="BFBFBF"/>
    </a:folHlink>
  </a:clrScheme>
</a:themeOverride>
</file>

<file path=ppt/theme/themeOverride13.xml><?xml version="1.0" encoding="utf-8"?>
<a:themeOverride xmlns:a="http://schemas.openxmlformats.org/drawingml/2006/main">
  <a:clrScheme name="Office">
    <a:dk1>
      <a:srgbClr val="000000"/>
    </a:dk1>
    <a:lt1>
      <a:srgbClr val="FFFFFF"/>
    </a:lt1>
    <a:dk2>
      <a:srgbClr val="768395"/>
    </a:dk2>
    <a:lt2>
      <a:srgbClr val="F0F0F0"/>
    </a:lt2>
    <a:accent1>
      <a:srgbClr val="547188"/>
    </a:accent1>
    <a:accent2>
      <a:srgbClr val="91A8BB"/>
    </a:accent2>
    <a:accent3>
      <a:srgbClr val="646464"/>
    </a:accent3>
    <a:accent4>
      <a:srgbClr val="858585"/>
    </a:accent4>
    <a:accent5>
      <a:srgbClr val="A5A5A5"/>
    </a:accent5>
    <a:accent6>
      <a:srgbClr val="C6C6C6"/>
    </a:accent6>
    <a:hlink>
      <a:srgbClr val="046DA3"/>
    </a:hlink>
    <a:folHlink>
      <a:srgbClr val="BFBFBF"/>
    </a:folHlink>
  </a:clrScheme>
</a:themeOverride>
</file>

<file path=ppt/theme/themeOverride14.xml><?xml version="1.0" encoding="utf-8"?>
<a:themeOverride xmlns:a="http://schemas.openxmlformats.org/drawingml/2006/main">
  <a:clrScheme name="Office">
    <a:dk1>
      <a:srgbClr val="000000"/>
    </a:dk1>
    <a:lt1>
      <a:srgbClr val="FFFFFF"/>
    </a:lt1>
    <a:dk2>
      <a:srgbClr val="768395"/>
    </a:dk2>
    <a:lt2>
      <a:srgbClr val="F0F0F0"/>
    </a:lt2>
    <a:accent1>
      <a:srgbClr val="547188"/>
    </a:accent1>
    <a:accent2>
      <a:srgbClr val="91A8BB"/>
    </a:accent2>
    <a:accent3>
      <a:srgbClr val="646464"/>
    </a:accent3>
    <a:accent4>
      <a:srgbClr val="858585"/>
    </a:accent4>
    <a:accent5>
      <a:srgbClr val="A5A5A5"/>
    </a:accent5>
    <a:accent6>
      <a:srgbClr val="C6C6C6"/>
    </a:accent6>
    <a:hlink>
      <a:srgbClr val="046DA3"/>
    </a:hlink>
    <a:folHlink>
      <a:srgbClr val="BFBFBF"/>
    </a:folHlink>
  </a:clrScheme>
</a:themeOverride>
</file>

<file path=ppt/theme/themeOverride15.xml><?xml version="1.0" encoding="utf-8"?>
<a:themeOverride xmlns:a="http://schemas.openxmlformats.org/drawingml/2006/main">
  <a:clrScheme name="Office">
    <a:dk1>
      <a:srgbClr val="000000"/>
    </a:dk1>
    <a:lt1>
      <a:srgbClr val="FFFFFF"/>
    </a:lt1>
    <a:dk2>
      <a:srgbClr val="768395"/>
    </a:dk2>
    <a:lt2>
      <a:srgbClr val="F0F0F0"/>
    </a:lt2>
    <a:accent1>
      <a:srgbClr val="547188"/>
    </a:accent1>
    <a:accent2>
      <a:srgbClr val="91A8BB"/>
    </a:accent2>
    <a:accent3>
      <a:srgbClr val="646464"/>
    </a:accent3>
    <a:accent4>
      <a:srgbClr val="858585"/>
    </a:accent4>
    <a:accent5>
      <a:srgbClr val="A5A5A5"/>
    </a:accent5>
    <a:accent6>
      <a:srgbClr val="C6C6C6"/>
    </a:accent6>
    <a:hlink>
      <a:srgbClr val="046DA3"/>
    </a:hlink>
    <a:folHlink>
      <a:srgbClr val="BFBFBF"/>
    </a:folHlink>
  </a:clrScheme>
</a:themeOverride>
</file>

<file path=ppt/theme/themeOverride16.xml><?xml version="1.0" encoding="utf-8"?>
<a:themeOverride xmlns:a="http://schemas.openxmlformats.org/drawingml/2006/main">
  <a:clrScheme name="Office">
    <a:dk1>
      <a:srgbClr val="000000"/>
    </a:dk1>
    <a:lt1>
      <a:srgbClr val="FFFFFF"/>
    </a:lt1>
    <a:dk2>
      <a:srgbClr val="768395"/>
    </a:dk2>
    <a:lt2>
      <a:srgbClr val="F0F0F0"/>
    </a:lt2>
    <a:accent1>
      <a:srgbClr val="547188"/>
    </a:accent1>
    <a:accent2>
      <a:srgbClr val="91A8BB"/>
    </a:accent2>
    <a:accent3>
      <a:srgbClr val="646464"/>
    </a:accent3>
    <a:accent4>
      <a:srgbClr val="858585"/>
    </a:accent4>
    <a:accent5>
      <a:srgbClr val="A5A5A5"/>
    </a:accent5>
    <a:accent6>
      <a:srgbClr val="C6C6C6"/>
    </a:accent6>
    <a:hlink>
      <a:srgbClr val="046DA3"/>
    </a:hlink>
    <a:folHlink>
      <a:srgbClr val="BFBFBF"/>
    </a:folHlink>
  </a:clrScheme>
</a:themeOverride>
</file>

<file path=ppt/theme/themeOverride17.xml><?xml version="1.0" encoding="utf-8"?>
<a:themeOverride xmlns:a="http://schemas.openxmlformats.org/drawingml/2006/main">
  <a:clrScheme name="Office">
    <a:dk1>
      <a:srgbClr val="000000"/>
    </a:dk1>
    <a:lt1>
      <a:srgbClr val="FFFFFF"/>
    </a:lt1>
    <a:dk2>
      <a:srgbClr val="768395"/>
    </a:dk2>
    <a:lt2>
      <a:srgbClr val="F0F0F0"/>
    </a:lt2>
    <a:accent1>
      <a:srgbClr val="547188"/>
    </a:accent1>
    <a:accent2>
      <a:srgbClr val="91A8BB"/>
    </a:accent2>
    <a:accent3>
      <a:srgbClr val="646464"/>
    </a:accent3>
    <a:accent4>
      <a:srgbClr val="858585"/>
    </a:accent4>
    <a:accent5>
      <a:srgbClr val="A5A5A5"/>
    </a:accent5>
    <a:accent6>
      <a:srgbClr val="C6C6C6"/>
    </a:accent6>
    <a:hlink>
      <a:srgbClr val="046DA3"/>
    </a:hlink>
    <a:folHlink>
      <a:srgbClr val="BFBFBF"/>
    </a:folHlink>
  </a:clrScheme>
</a:themeOverride>
</file>

<file path=ppt/theme/themeOverride18.xml><?xml version="1.0" encoding="utf-8"?>
<a:themeOverride xmlns:a="http://schemas.openxmlformats.org/drawingml/2006/main">
  <a:clrScheme name="Office">
    <a:dk1>
      <a:srgbClr val="000000"/>
    </a:dk1>
    <a:lt1>
      <a:srgbClr val="FFFFFF"/>
    </a:lt1>
    <a:dk2>
      <a:srgbClr val="768395"/>
    </a:dk2>
    <a:lt2>
      <a:srgbClr val="F0F0F0"/>
    </a:lt2>
    <a:accent1>
      <a:srgbClr val="547188"/>
    </a:accent1>
    <a:accent2>
      <a:srgbClr val="91A8BB"/>
    </a:accent2>
    <a:accent3>
      <a:srgbClr val="646464"/>
    </a:accent3>
    <a:accent4>
      <a:srgbClr val="858585"/>
    </a:accent4>
    <a:accent5>
      <a:srgbClr val="A5A5A5"/>
    </a:accent5>
    <a:accent6>
      <a:srgbClr val="C6C6C6"/>
    </a:accent6>
    <a:hlink>
      <a:srgbClr val="046DA3"/>
    </a:hlink>
    <a:folHlink>
      <a:srgbClr val="BFBFBF"/>
    </a:folHlink>
  </a:clrScheme>
</a:themeOverride>
</file>

<file path=ppt/theme/themeOverride19.xml><?xml version="1.0" encoding="utf-8"?>
<a:themeOverride xmlns:a="http://schemas.openxmlformats.org/drawingml/2006/main">
  <a:clrScheme name="Office">
    <a:dk1>
      <a:srgbClr val="000000"/>
    </a:dk1>
    <a:lt1>
      <a:srgbClr val="FFFFFF"/>
    </a:lt1>
    <a:dk2>
      <a:srgbClr val="768395"/>
    </a:dk2>
    <a:lt2>
      <a:srgbClr val="F0F0F0"/>
    </a:lt2>
    <a:accent1>
      <a:srgbClr val="547188"/>
    </a:accent1>
    <a:accent2>
      <a:srgbClr val="91A8BB"/>
    </a:accent2>
    <a:accent3>
      <a:srgbClr val="646464"/>
    </a:accent3>
    <a:accent4>
      <a:srgbClr val="858585"/>
    </a:accent4>
    <a:accent5>
      <a:srgbClr val="A5A5A5"/>
    </a:accent5>
    <a:accent6>
      <a:srgbClr val="C6C6C6"/>
    </a:accent6>
    <a:hlink>
      <a:srgbClr val="046DA3"/>
    </a:hlink>
    <a:folHlink>
      <a:srgbClr val="BFBFBF"/>
    </a:folHlink>
  </a:clrScheme>
</a:themeOverride>
</file>

<file path=ppt/theme/themeOverride20.xml><?xml version="1.0" encoding="utf-8"?>
<a:themeOverride xmlns:a="http://schemas.openxmlformats.org/drawingml/2006/main">
  <a:clrScheme name="Office">
    <a:dk1>
      <a:srgbClr val="000000"/>
    </a:dk1>
    <a:lt1>
      <a:srgbClr val="FFFFFF"/>
    </a:lt1>
    <a:dk2>
      <a:srgbClr val="768395"/>
    </a:dk2>
    <a:lt2>
      <a:srgbClr val="F0F0F0"/>
    </a:lt2>
    <a:accent1>
      <a:srgbClr val="547188"/>
    </a:accent1>
    <a:accent2>
      <a:srgbClr val="91A8BB"/>
    </a:accent2>
    <a:accent3>
      <a:srgbClr val="646464"/>
    </a:accent3>
    <a:accent4>
      <a:srgbClr val="858585"/>
    </a:accent4>
    <a:accent5>
      <a:srgbClr val="A5A5A5"/>
    </a:accent5>
    <a:accent6>
      <a:srgbClr val="C6C6C6"/>
    </a:accent6>
    <a:hlink>
      <a:srgbClr val="046DA3"/>
    </a:hlink>
    <a:folHlink>
      <a:srgbClr val="BFBFBF"/>
    </a:folHlink>
  </a:clrScheme>
</a:themeOverride>
</file>

<file path=ppt/theme/themeOverride21.xml><?xml version="1.0" encoding="utf-8"?>
<a:themeOverride xmlns:a="http://schemas.openxmlformats.org/drawingml/2006/main">
  <a:clrScheme name="Office">
    <a:dk1>
      <a:srgbClr val="000000"/>
    </a:dk1>
    <a:lt1>
      <a:srgbClr val="FFFFFF"/>
    </a:lt1>
    <a:dk2>
      <a:srgbClr val="768395"/>
    </a:dk2>
    <a:lt2>
      <a:srgbClr val="F0F0F0"/>
    </a:lt2>
    <a:accent1>
      <a:srgbClr val="547188"/>
    </a:accent1>
    <a:accent2>
      <a:srgbClr val="91A8BB"/>
    </a:accent2>
    <a:accent3>
      <a:srgbClr val="646464"/>
    </a:accent3>
    <a:accent4>
      <a:srgbClr val="858585"/>
    </a:accent4>
    <a:accent5>
      <a:srgbClr val="A5A5A5"/>
    </a:accent5>
    <a:accent6>
      <a:srgbClr val="C6C6C6"/>
    </a:accent6>
    <a:hlink>
      <a:srgbClr val="046DA3"/>
    </a:hlink>
    <a:folHlink>
      <a:srgbClr val="BFBFBF"/>
    </a:folHlink>
  </a:clrScheme>
</a:themeOverride>
</file>

<file path=ppt/theme/themeOverride22.xml><?xml version="1.0" encoding="utf-8"?>
<a:themeOverride xmlns:a="http://schemas.openxmlformats.org/drawingml/2006/main">
  <a:clrScheme name="Office">
    <a:dk1>
      <a:srgbClr val="000000"/>
    </a:dk1>
    <a:lt1>
      <a:srgbClr val="FFFFFF"/>
    </a:lt1>
    <a:dk2>
      <a:srgbClr val="768395"/>
    </a:dk2>
    <a:lt2>
      <a:srgbClr val="F0F0F0"/>
    </a:lt2>
    <a:accent1>
      <a:srgbClr val="547188"/>
    </a:accent1>
    <a:accent2>
      <a:srgbClr val="91A8BB"/>
    </a:accent2>
    <a:accent3>
      <a:srgbClr val="646464"/>
    </a:accent3>
    <a:accent4>
      <a:srgbClr val="858585"/>
    </a:accent4>
    <a:accent5>
      <a:srgbClr val="A5A5A5"/>
    </a:accent5>
    <a:accent6>
      <a:srgbClr val="C6C6C6"/>
    </a:accent6>
    <a:hlink>
      <a:srgbClr val="046DA3"/>
    </a:hlink>
    <a:folHlink>
      <a:srgbClr val="BFBFBF"/>
    </a:folHlink>
  </a:clrScheme>
</a:themeOverride>
</file>

<file path=ppt/theme/themeOverride23.xml><?xml version="1.0" encoding="utf-8"?>
<a:themeOverride xmlns:a="http://schemas.openxmlformats.org/drawingml/2006/main">
  <a:clrScheme name="Office">
    <a:dk1>
      <a:srgbClr val="000000"/>
    </a:dk1>
    <a:lt1>
      <a:srgbClr val="FFFFFF"/>
    </a:lt1>
    <a:dk2>
      <a:srgbClr val="768395"/>
    </a:dk2>
    <a:lt2>
      <a:srgbClr val="F0F0F0"/>
    </a:lt2>
    <a:accent1>
      <a:srgbClr val="547188"/>
    </a:accent1>
    <a:accent2>
      <a:srgbClr val="91A8BB"/>
    </a:accent2>
    <a:accent3>
      <a:srgbClr val="646464"/>
    </a:accent3>
    <a:accent4>
      <a:srgbClr val="858585"/>
    </a:accent4>
    <a:accent5>
      <a:srgbClr val="A5A5A5"/>
    </a:accent5>
    <a:accent6>
      <a:srgbClr val="C6C6C6"/>
    </a:accent6>
    <a:hlink>
      <a:srgbClr val="046DA3"/>
    </a:hlink>
    <a:folHlink>
      <a:srgbClr val="BFBFBF"/>
    </a:folHlink>
  </a:clrScheme>
</a:themeOverride>
</file>

<file path=docProps/app.xml><?xml version="1.0" encoding="utf-8"?>
<Properties xmlns="http://schemas.openxmlformats.org/officeDocument/2006/extended-properties" xmlns:vt="http://schemas.openxmlformats.org/officeDocument/2006/docPropsVTypes">
  <TotalTime>1</TotalTime>
  <Words>3134</Words>
  <Application>Microsoft Office PowerPoint</Application>
  <PresentationFormat>宽屏</PresentationFormat>
  <Paragraphs>226</Paragraphs>
  <Slides>23</Slides>
  <Notes>0</Notes>
  <HiddenSlides>0</HiddenSlides>
  <MMClips>0</MMClips>
  <ScaleCrop>false</ScaleCrop>
  <HeadingPairs>
    <vt:vector size="6" baseType="variant">
      <vt:variant>
        <vt:lpstr>已用的字体</vt:lpstr>
      </vt:variant>
      <vt:variant>
        <vt:i4>16</vt:i4>
      </vt:variant>
      <vt:variant>
        <vt:lpstr>主题</vt:lpstr>
      </vt:variant>
      <vt:variant>
        <vt:i4>2</vt:i4>
      </vt:variant>
      <vt:variant>
        <vt:lpstr>幻灯片标题</vt:lpstr>
      </vt:variant>
      <vt:variant>
        <vt:i4>23</vt:i4>
      </vt:variant>
    </vt:vector>
  </HeadingPairs>
  <TitlesOfParts>
    <vt:vector size="41" baseType="lpstr">
      <vt:lpstr>Arvo</vt:lpstr>
      <vt:lpstr>Lato Medium</vt:lpstr>
      <vt:lpstr>Montserrat</vt:lpstr>
      <vt:lpstr>Montserrat Ultra Light</vt:lpstr>
      <vt:lpstr>Noto Sans S Chinese DemiLight</vt:lpstr>
      <vt:lpstr>Open Sans Light</vt:lpstr>
      <vt:lpstr>Roboto</vt:lpstr>
      <vt:lpstr>Roboto condensed</vt:lpstr>
      <vt:lpstr>Roboto Light</vt:lpstr>
      <vt:lpstr>Source Sans Pro Semibold</vt:lpstr>
      <vt:lpstr>等线</vt:lpstr>
      <vt:lpstr>等线 Light</vt:lpstr>
      <vt:lpstr>宋体</vt:lpstr>
      <vt:lpstr>微软雅黑</vt:lpstr>
      <vt:lpstr>Arial</vt:lpstr>
      <vt:lpstr>Impact</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jz289</dc:creator>
  <cp:lastModifiedBy>vian</cp:lastModifiedBy>
  <cp:revision>9</cp:revision>
  <dcterms:created xsi:type="dcterms:W3CDTF">2020-02-24T22:06:00Z</dcterms:created>
  <dcterms:modified xsi:type="dcterms:W3CDTF">2023-01-01T08:28:40Z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2052-11.1.0.9513</vt:lpwstr>
  </property>
</Properties>
</file>