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3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tags/tag25.xml" ContentType="application/vnd.openxmlformats-officedocument.presentationml.tags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460" r:id="rId3"/>
    <p:sldId id="461" r:id="rId4"/>
    <p:sldId id="462" r:id="rId5"/>
    <p:sldId id="463" r:id="rId6"/>
    <p:sldId id="464" r:id="rId7"/>
    <p:sldId id="465" r:id="rId8"/>
    <p:sldId id="466" r:id="rId9"/>
    <p:sldId id="467" r:id="rId10"/>
    <p:sldId id="468" r:id="rId11"/>
    <p:sldId id="469" r:id="rId12"/>
    <p:sldId id="267" r:id="rId13"/>
    <p:sldId id="268" r:id="rId14"/>
    <p:sldId id="459" r:id="rId15"/>
    <p:sldId id="336" r:id="rId16"/>
    <p:sldId id="372" r:id="rId17"/>
    <p:sldId id="312" r:id="rId18"/>
    <p:sldId id="314" r:id="rId19"/>
    <p:sldId id="470" r:id="rId20"/>
    <p:sldId id="313" r:id="rId21"/>
    <p:sldId id="373" r:id="rId22"/>
    <p:sldId id="323" r:id="rId23"/>
    <p:sldId id="324" r:id="rId24"/>
    <p:sldId id="285" r:id="rId25"/>
    <p:sldId id="337" r:id="rId26"/>
    <p:sldId id="333" r:id="rId27"/>
    <p:sldId id="329" r:id="rId28"/>
    <p:sldId id="331" r:id="rId29"/>
    <p:sldId id="330" r:id="rId30"/>
    <p:sldId id="374" r:id="rId31"/>
    <p:sldId id="334" r:id="rId32"/>
    <p:sldId id="335" r:id="rId33"/>
    <p:sldId id="471" r:id="rId34"/>
    <p:sldId id="472" r:id="rId35"/>
    <p:sldId id="338" r:id="rId36"/>
    <p:sldId id="339" r:id="rId37"/>
    <p:sldId id="340" r:id="rId38"/>
    <p:sldId id="341" r:id="rId39"/>
    <p:sldId id="473" r:id="rId40"/>
    <p:sldId id="342" r:id="rId41"/>
    <p:sldId id="344" r:id="rId42"/>
    <p:sldId id="345" r:id="rId43"/>
    <p:sldId id="346" r:id="rId44"/>
    <p:sldId id="375" r:id="rId45"/>
    <p:sldId id="474" r:id="rId46"/>
    <p:sldId id="475" r:id="rId47"/>
    <p:sldId id="476" r:id="rId48"/>
    <p:sldId id="477" r:id="rId49"/>
    <p:sldId id="478" r:id="rId50"/>
    <p:sldId id="479" r:id="rId51"/>
    <p:sldId id="318" r:id="rId52"/>
    <p:sldId id="319" r:id="rId53"/>
    <p:sldId id="320" r:id="rId54"/>
  </p:sldIdLst>
  <p:sldSz cx="12192000" cy="6858000"/>
  <p:notesSz cx="6858000" cy="9144000"/>
  <p:custDataLst>
    <p:tags r:id="rId5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2D50"/>
    <a:srgbClr val="FCCAD8"/>
    <a:srgbClr val="FDE4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迷你简秀英" panose="02010609000101010101" pitchFamily="49" charset="-122"/>
                <a:ea typeface="迷你简秀英" panose="0201060900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迷你简秀英" panose="02010609000101010101" pitchFamily="49" charset="-122"/>
                <a:ea typeface="迷你简秀英" panose="02010609000101010101" pitchFamily="49" charset="-122"/>
              </a:defRPr>
            </a:lvl1pPr>
          </a:lstStyle>
          <a:p>
            <a:fld id="{2613A27E-8A78-4CBF-88E1-30EB2D2EABA2}" type="datetimeFigureOut">
              <a:rPr lang="zh-CN" altLang="en-US" smtClean="0"/>
              <a:pPr/>
              <a:t>2022/12/29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迷你简秀英" panose="02010609000101010101" pitchFamily="49" charset="-122"/>
                <a:ea typeface="迷你简秀英" panose="0201060900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迷你简秀英" panose="02010609000101010101" pitchFamily="49" charset="-122"/>
                <a:ea typeface="迷你简秀英" panose="02010609000101010101" pitchFamily="49" charset="-122"/>
              </a:defRPr>
            </a:lvl1pPr>
          </a:lstStyle>
          <a:p>
            <a:fld id="{861E2A95-E20B-4DAD-B844-41C0A1719E7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3571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迷你简秀英" panose="02010609000101010101" pitchFamily="49" charset="-122"/>
        <a:ea typeface="迷你简秀英" panose="02010609000101010101" pitchFamily="49" charset="-122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22659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52082-8C02-4541-9A2E-40EED97FE09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863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52082-8C02-4541-9A2E-40EED97FE09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4600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52082-8C02-4541-9A2E-40EED97FE09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1836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52082-8C02-4541-9A2E-40EED97FE09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826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52082-8C02-4541-9A2E-40EED97FE09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635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52082-8C02-4541-9A2E-40EED97FE09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6332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52082-8C02-4541-9A2E-40EED97FE09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30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52082-8C02-4541-9A2E-40EED97FE09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0485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E28B-B36A-41FF-81C9-F908EE4936A7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31347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E28B-B36A-41FF-81C9-F908EE4936A7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9675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837277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34259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6AB48C-6BB5-41B0-8F7E-E047F62BC37F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0581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28F49E-C3A2-41D5-BF08-FD59B8E0E142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8711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080210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342432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36636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96170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978796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220895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33210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1934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6AB48C-6BB5-41B0-8F7E-E047F62BC37F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7093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28F49E-C3A2-41D5-BF08-FD59B8E0E142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75956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25414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533773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870020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97833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30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703267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76152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32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61568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33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152729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34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962106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35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8983039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36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9187104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37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727014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38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0350419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39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2574058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005414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41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7391965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42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8443448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43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5862930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E2A95-E20B-4DAD-B844-41C0A1719E73}" type="slidenum">
              <a:rPr lang="zh-CN" altLang="en-US" smtClean="0"/>
              <a:pPr/>
              <a:t>44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184024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28F49E-C3A2-41D5-BF08-FD59B8E0E142}" type="slidenum">
              <a:rPr lang="zh-CN" altLang="en-US" smtClean="0"/>
              <a:pPr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87114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28F49E-C3A2-41D5-BF08-FD59B8E0E142}" type="slidenum">
              <a:rPr lang="zh-CN" altLang="en-US" smtClean="0"/>
              <a:pPr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759569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28F49E-C3A2-41D5-BF08-FD59B8E0E142}" type="slidenum">
              <a:rPr lang="zh-CN" altLang="en-US" smtClean="0"/>
              <a:pPr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87114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28F49E-C3A2-41D5-BF08-FD59B8E0E142}" type="slidenum">
              <a:rPr lang="zh-CN" altLang="en-US" smtClean="0"/>
              <a:pPr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759569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28F49E-C3A2-41D5-BF08-FD59B8E0E142}" type="slidenum">
              <a:rPr lang="zh-CN" altLang="en-US" smtClean="0"/>
              <a:pPr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55575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28F49E-C3A2-41D5-BF08-FD59B8E0E142}" type="slidenum">
              <a:rPr lang="zh-CN" altLang="en-US" smtClean="0"/>
              <a:pPr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905105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28F49E-C3A2-41D5-BF08-FD59B8E0E142}" type="slidenum">
              <a:rPr lang="zh-CN" altLang="en-US" smtClean="0"/>
              <a:pPr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77570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28F49E-C3A2-41D5-BF08-FD59B8E0E142}" type="slidenum">
              <a:rPr lang="zh-CN" altLang="en-US" smtClean="0"/>
              <a:pPr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08775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28F49E-C3A2-41D5-BF08-FD59B8E0E142}" type="slidenum">
              <a:rPr lang="zh-CN" altLang="en-US" smtClean="0"/>
              <a:pPr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832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9172B3-8CEF-484E-96C9-9996AE75E5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6A7A1D3-D3EF-40A1-A10F-74FE28C105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18D133-92B0-4A12-88D1-9843CB460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A24-9C42-4F2F-AAEA-28C509CF8DB1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544F53-DCD6-4D87-99E1-C1B8F86B0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890C9EB-B455-43E8-9476-B56062513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4DFE7-0986-4713-8BA2-2E536720D0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730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67A480-6E79-4F40-B6FE-EDDCB98E9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9773AB-DF7C-4B1A-855C-1291313CD1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E17296A-70F6-4C1A-A9DC-D6EF72405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A24-9C42-4F2F-AAEA-28C509CF8DB1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DC88150-33EE-43C4-8ABC-C32D8D5A8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9B3239B-EAD8-4853-9B16-75754DDD2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4DFE7-0986-4713-8BA2-2E536720D0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023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DB1D21-94D1-456C-903F-C941D362B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88C0AA2-A20F-4CAA-8793-B20F483B77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2448306-AC95-4030-B820-CFC0A94BB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A24-9C42-4F2F-AAEA-28C509CF8DB1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9F778E-0E46-4DD4-9A91-0F501EA3A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098D7EC-06D2-4D6F-8DCE-50827099D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4DFE7-0986-4713-8BA2-2E536720D0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581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2D99DD-6221-4D85-89E0-BE2F8C6E1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639245-F816-4906-8B13-C91AE05126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C895E05-E0FC-4AC0-B5A6-72653ADB1E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A631CA1-24AD-4FD7-8AC5-CE02AB3B9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A24-9C42-4F2F-AAEA-28C509CF8DB1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1A291A5-4AB2-4B49-8139-548F401BD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871E626-B7A8-4989-BEA6-9D0642251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4DFE7-0986-4713-8BA2-2E536720D0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27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3DD79D-FC03-47D2-8169-279F8CC6D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97A46BA-2D20-434A-BFFA-59CCEB81C0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1638520-3F13-4C54-BBF1-491165031F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F2F97C2-8C1C-4B8F-996A-4013D9F66A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767C4F0-9D7C-453A-80C1-5A5B2970F1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1823281-5ED3-437F-8591-560F8396E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A24-9C42-4F2F-AAEA-28C509CF8DB1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295D888-F24F-48E6-86BB-95FF84D6A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52C3681-ECC8-403E-90EC-C24604E13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4DFE7-0986-4713-8BA2-2E536720D0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913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F1EF8A-8757-47F9-B12A-6922A8F59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4E5C00A-DCC5-4F23-BB90-033A714AD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A24-9C42-4F2F-AAEA-28C509CF8DB1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841FDCA-C150-4877-B424-AF62C42AD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A79EEDB-1064-4CEC-848F-60F35F2BB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4DFE7-0986-4713-8BA2-2E536720D0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296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A810A0B-0E37-4EF8-B927-332609DC1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A24-9C42-4F2F-AAEA-28C509CF8DB1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83E9EA4-8C57-4B9D-BD10-B2A6F0D35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261DD8-F0DF-43A2-8B46-A94253812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4DFE7-0986-4713-8BA2-2E536720D0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902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781080-7F57-475D-A2C8-2088A61FD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3BCD47-000C-4E9E-BB7A-0E57F6DA2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9BD4452-D03E-4CAE-9B07-690491E39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A1EFD73-8936-4205-86B1-C43018B33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A24-9C42-4F2F-AAEA-28C509CF8DB1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F683CEA-554A-4AA2-BB2A-1A355B0B4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0E0F5E4-4262-4257-96E7-8245F91D1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4DFE7-0986-4713-8BA2-2E536720D0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585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F7DEFA-2C82-40B0-A3AF-458B07033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B8C1422-B5E7-4A99-B4E1-A5345ED7F6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3BE291D-FC1B-4100-B396-EA50D87D3B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DE15EEE-BAE8-40D8-B2FF-A8F545AD0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A24-9C42-4F2F-AAEA-28C509CF8DB1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CD263D2-D107-46FE-B98C-AB581DD88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6F1771F-EBA4-4227-94AA-8FAA5502F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4DFE7-0986-4713-8BA2-2E536720D0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59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5483D1-DF50-4A51-9ED6-8C4ECE5AE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5E7FF46-B42F-495A-84CC-8C25AD646C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A54EE8-09F8-4FC2-AEF2-1A7A0E3BE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A24-9C42-4F2F-AAEA-28C509CF8DB1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12E5F8E-0513-4790-BA5E-E539AE900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2DE905F-81ED-491E-BCE4-09B2E4122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4DFE7-0986-4713-8BA2-2E536720D0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111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D9D88F0-166F-4646-9D46-2756CCB4AE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F0A7DC8-F266-4AC3-8A8B-00853F4C3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048FB2-386D-4D60-9735-582C48213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A24-9C42-4F2F-AAEA-28C509CF8DB1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574144-6DFA-4817-BBCF-9D2D95C81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954E14A-9586-4CE9-A798-EC8229AD2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4DFE7-0986-4713-8BA2-2E536720D0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955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747A511-F961-4A1A-A789-62C7A8B2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4E1D478-3484-4069-A5DC-268F0EBEB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2C3436-BAEC-42D3-B5F6-9AEE629DA8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defRPr>
            </a:lvl1pPr>
          </a:lstStyle>
          <a:p>
            <a:fld id="{AB65DA24-9C42-4F2F-AAEA-28C509CF8DB1}" type="datetimeFigureOut">
              <a:rPr lang="zh-CN" altLang="en-US" smtClean="0"/>
              <a:pPr/>
              <a:t>2022/12/29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AD98CDC-9850-435F-AB2C-5F8B9D4D8F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F569BA0-65B8-4E99-B28E-9A452EA06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defRPr>
            </a:lvl1pPr>
          </a:lstStyle>
          <a:p>
            <a:fld id="{7CE4DFE7-0986-4713-8BA2-2E536720D00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9017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迷你简秀英" panose="02010609000101010101" pitchFamily="49" charset="-122"/>
          <a:ea typeface="迷你简秀英" panose="0201060900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迷你简秀英" panose="02010609000101010101" pitchFamily="49" charset="-122"/>
          <a:ea typeface="迷你简秀英" panose="0201060900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迷你简秀英" panose="02010609000101010101" pitchFamily="49" charset="-122"/>
          <a:ea typeface="迷你简秀英" panose="0201060900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迷你简秀英" panose="02010609000101010101" pitchFamily="49" charset="-122"/>
          <a:ea typeface="迷你简秀英" panose="0201060900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迷你简秀英" panose="02010609000101010101" pitchFamily="49" charset="-122"/>
          <a:ea typeface="迷你简秀英" panose="0201060900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tags" Target="../tags/tag16.xml"/><Relationship Id="rId18" Type="http://schemas.openxmlformats.org/officeDocument/2006/relationships/tags" Target="../tags/tag21.xml"/><Relationship Id="rId3" Type="http://schemas.openxmlformats.org/officeDocument/2006/relationships/tags" Target="../tags/tag6.xml"/><Relationship Id="rId21" Type="http://schemas.openxmlformats.org/officeDocument/2006/relationships/notesSlide" Target="../notesSlides/notesSlide12.xml"/><Relationship Id="rId7" Type="http://schemas.openxmlformats.org/officeDocument/2006/relationships/tags" Target="../tags/tag10.xml"/><Relationship Id="rId12" Type="http://schemas.openxmlformats.org/officeDocument/2006/relationships/tags" Target="../tags/tag15.xml"/><Relationship Id="rId17" Type="http://schemas.openxmlformats.org/officeDocument/2006/relationships/tags" Target="../tags/tag20.xml"/><Relationship Id="rId2" Type="http://schemas.openxmlformats.org/officeDocument/2006/relationships/tags" Target="../tags/tag5.xml"/><Relationship Id="rId16" Type="http://schemas.openxmlformats.org/officeDocument/2006/relationships/tags" Target="../tags/tag19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tags" Target="../tags/tag14.xml"/><Relationship Id="rId5" Type="http://schemas.openxmlformats.org/officeDocument/2006/relationships/tags" Target="../tags/tag8.xml"/><Relationship Id="rId15" Type="http://schemas.openxmlformats.org/officeDocument/2006/relationships/tags" Target="../tags/tag18.xml"/><Relationship Id="rId10" Type="http://schemas.openxmlformats.org/officeDocument/2006/relationships/tags" Target="../tags/tag13.xml"/><Relationship Id="rId19" Type="http://schemas.openxmlformats.org/officeDocument/2006/relationships/tags" Target="../tags/tag22.xml"/><Relationship Id="rId4" Type="http://schemas.openxmlformats.org/officeDocument/2006/relationships/tags" Target="../tags/tag7.xml"/><Relationship Id="rId9" Type="http://schemas.openxmlformats.org/officeDocument/2006/relationships/tags" Target="../tags/tag12.xml"/><Relationship Id="rId14" Type="http://schemas.openxmlformats.org/officeDocument/2006/relationships/tags" Target="../tags/tag17.xml"/><Relationship Id="rId2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FB913F4F-7C28-4FD4-8036-B6A35C1CE06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6" r="35242"/>
          <a:stretch/>
        </p:blipFill>
        <p:spPr>
          <a:xfrm>
            <a:off x="-2" y="773100"/>
            <a:ext cx="8175266" cy="415274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1FD1955-516B-48DE-8A14-9DB47F4C7DE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491" b="15822"/>
          <a:stretch/>
        </p:blipFill>
        <p:spPr>
          <a:xfrm>
            <a:off x="7895304" y="848463"/>
            <a:ext cx="3780881" cy="6009537"/>
          </a:xfrm>
          <a:prstGeom prst="rect">
            <a:avLst/>
          </a:prstGeom>
        </p:spPr>
      </p:pic>
      <p:sp>
        <p:nvSpPr>
          <p:cNvPr id="10" name="任意多边形 37">
            <a:extLst>
              <a:ext uri="{FF2B5EF4-FFF2-40B4-BE49-F238E27FC236}">
                <a16:creationId xmlns:a16="http://schemas.microsoft.com/office/drawing/2014/main" id="{E03BB091-4B17-4F2D-8AD6-B8743930B397}"/>
              </a:ext>
            </a:extLst>
          </p:cNvPr>
          <p:cNvSpPr/>
          <p:nvPr/>
        </p:nvSpPr>
        <p:spPr>
          <a:xfrm rot="16200000" flipV="1">
            <a:off x="5227656" y="-977203"/>
            <a:ext cx="2607546" cy="13062860"/>
          </a:xfrm>
          <a:custGeom>
            <a:avLst/>
            <a:gdLst>
              <a:gd name="connsiteX0" fmla="*/ 0 w 5975525"/>
              <a:gd name="connsiteY0" fmla="*/ 0 h 5759451"/>
              <a:gd name="connsiteX1" fmla="*/ 2332 w 5975525"/>
              <a:gd name="connsiteY1" fmla="*/ 0 h 5759451"/>
              <a:gd name="connsiteX2" fmla="*/ 12093 w 5975525"/>
              <a:gd name="connsiteY2" fmla="*/ 13839 h 5759451"/>
              <a:gd name="connsiteX3" fmla="*/ 766110 w 5975525"/>
              <a:gd name="connsiteY3" fmla="*/ 810956 h 5759451"/>
              <a:gd name="connsiteX4" fmla="*/ 634456 w 5975525"/>
              <a:gd name="connsiteY4" fmla="*/ 1861700 h 5759451"/>
              <a:gd name="connsiteX5" fmla="*/ 1867214 w 5975525"/>
              <a:gd name="connsiteY5" fmla="*/ 2996988 h 5759451"/>
              <a:gd name="connsiteX6" fmla="*/ 1927057 w 5975525"/>
              <a:gd name="connsiteY6" fmla="*/ 3782027 h 5759451"/>
              <a:gd name="connsiteX7" fmla="*/ 3399184 w 5975525"/>
              <a:gd name="connsiteY7" fmla="*/ 4434213 h 5759451"/>
              <a:gd name="connsiteX8" fmla="*/ 3710366 w 5975525"/>
              <a:gd name="connsiteY8" fmla="*/ 5267562 h 5759451"/>
              <a:gd name="connsiteX9" fmla="*/ 5134621 w 5975525"/>
              <a:gd name="connsiteY9" fmla="*/ 5448725 h 5759451"/>
              <a:gd name="connsiteX10" fmla="*/ 5932609 w 5975525"/>
              <a:gd name="connsiteY10" fmla="*/ 5732573 h 5759451"/>
              <a:gd name="connsiteX11" fmla="*/ 5975525 w 5975525"/>
              <a:gd name="connsiteY11" fmla="*/ 5759451 h 5759451"/>
              <a:gd name="connsiteX12" fmla="*/ 0 w 5975525"/>
              <a:gd name="connsiteY12" fmla="*/ 5759451 h 5759451"/>
              <a:gd name="connsiteX0" fmla="*/ 0 w 5975525"/>
              <a:gd name="connsiteY0" fmla="*/ 0 h 5759451"/>
              <a:gd name="connsiteX1" fmla="*/ 2332 w 5975525"/>
              <a:gd name="connsiteY1" fmla="*/ 0 h 5759451"/>
              <a:gd name="connsiteX2" fmla="*/ 12093 w 5975525"/>
              <a:gd name="connsiteY2" fmla="*/ 13839 h 5759451"/>
              <a:gd name="connsiteX3" fmla="*/ 1554754 w 5975525"/>
              <a:gd name="connsiteY3" fmla="*/ 598550 h 5759451"/>
              <a:gd name="connsiteX4" fmla="*/ 634456 w 5975525"/>
              <a:gd name="connsiteY4" fmla="*/ 1861700 h 5759451"/>
              <a:gd name="connsiteX5" fmla="*/ 1867214 w 5975525"/>
              <a:gd name="connsiteY5" fmla="*/ 2996988 h 5759451"/>
              <a:gd name="connsiteX6" fmla="*/ 1927057 w 5975525"/>
              <a:gd name="connsiteY6" fmla="*/ 3782027 h 5759451"/>
              <a:gd name="connsiteX7" fmla="*/ 3399184 w 5975525"/>
              <a:gd name="connsiteY7" fmla="*/ 4434213 h 5759451"/>
              <a:gd name="connsiteX8" fmla="*/ 3710366 w 5975525"/>
              <a:gd name="connsiteY8" fmla="*/ 5267562 h 5759451"/>
              <a:gd name="connsiteX9" fmla="*/ 5134621 w 5975525"/>
              <a:gd name="connsiteY9" fmla="*/ 5448725 h 5759451"/>
              <a:gd name="connsiteX10" fmla="*/ 5932609 w 5975525"/>
              <a:gd name="connsiteY10" fmla="*/ 5732573 h 5759451"/>
              <a:gd name="connsiteX11" fmla="*/ 5975525 w 5975525"/>
              <a:gd name="connsiteY11" fmla="*/ 5759451 h 5759451"/>
              <a:gd name="connsiteX12" fmla="*/ 0 w 5975525"/>
              <a:gd name="connsiteY12" fmla="*/ 5759451 h 5759451"/>
              <a:gd name="connsiteX13" fmla="*/ 0 w 5975525"/>
              <a:gd name="connsiteY13" fmla="*/ 0 h 5759451"/>
              <a:gd name="connsiteX0" fmla="*/ 0 w 5975525"/>
              <a:gd name="connsiteY0" fmla="*/ 0 h 5759451"/>
              <a:gd name="connsiteX1" fmla="*/ 2332 w 5975525"/>
              <a:gd name="connsiteY1" fmla="*/ 0 h 5759451"/>
              <a:gd name="connsiteX2" fmla="*/ 12093 w 5975525"/>
              <a:gd name="connsiteY2" fmla="*/ 13839 h 5759451"/>
              <a:gd name="connsiteX3" fmla="*/ 1554754 w 5975525"/>
              <a:gd name="connsiteY3" fmla="*/ 598550 h 5759451"/>
              <a:gd name="connsiteX4" fmla="*/ 816449 w 5975525"/>
              <a:gd name="connsiteY4" fmla="*/ 1795619 h 5759451"/>
              <a:gd name="connsiteX5" fmla="*/ 1867214 w 5975525"/>
              <a:gd name="connsiteY5" fmla="*/ 2996988 h 5759451"/>
              <a:gd name="connsiteX6" fmla="*/ 1927057 w 5975525"/>
              <a:gd name="connsiteY6" fmla="*/ 3782027 h 5759451"/>
              <a:gd name="connsiteX7" fmla="*/ 3399184 w 5975525"/>
              <a:gd name="connsiteY7" fmla="*/ 4434213 h 5759451"/>
              <a:gd name="connsiteX8" fmla="*/ 3710366 w 5975525"/>
              <a:gd name="connsiteY8" fmla="*/ 5267562 h 5759451"/>
              <a:gd name="connsiteX9" fmla="*/ 5134621 w 5975525"/>
              <a:gd name="connsiteY9" fmla="*/ 5448725 h 5759451"/>
              <a:gd name="connsiteX10" fmla="*/ 5932609 w 5975525"/>
              <a:gd name="connsiteY10" fmla="*/ 5732573 h 5759451"/>
              <a:gd name="connsiteX11" fmla="*/ 5975525 w 5975525"/>
              <a:gd name="connsiteY11" fmla="*/ 5759451 h 5759451"/>
              <a:gd name="connsiteX12" fmla="*/ 0 w 5975525"/>
              <a:gd name="connsiteY12" fmla="*/ 5759451 h 5759451"/>
              <a:gd name="connsiteX13" fmla="*/ 0 w 5975525"/>
              <a:gd name="connsiteY13" fmla="*/ 0 h 5759451"/>
              <a:gd name="connsiteX0" fmla="*/ 0 w 5975525"/>
              <a:gd name="connsiteY0" fmla="*/ 0 h 5759451"/>
              <a:gd name="connsiteX1" fmla="*/ 2332 w 5975525"/>
              <a:gd name="connsiteY1" fmla="*/ 0 h 5759451"/>
              <a:gd name="connsiteX2" fmla="*/ 12093 w 5975525"/>
              <a:gd name="connsiteY2" fmla="*/ 13839 h 5759451"/>
              <a:gd name="connsiteX3" fmla="*/ 1554754 w 5975525"/>
              <a:gd name="connsiteY3" fmla="*/ 598550 h 5759451"/>
              <a:gd name="connsiteX4" fmla="*/ 816449 w 5975525"/>
              <a:gd name="connsiteY4" fmla="*/ 1795619 h 5759451"/>
              <a:gd name="connsiteX5" fmla="*/ 2534528 w 5975525"/>
              <a:gd name="connsiteY5" fmla="*/ 2996989 h 5759451"/>
              <a:gd name="connsiteX6" fmla="*/ 1927057 w 5975525"/>
              <a:gd name="connsiteY6" fmla="*/ 3782027 h 5759451"/>
              <a:gd name="connsiteX7" fmla="*/ 3399184 w 5975525"/>
              <a:gd name="connsiteY7" fmla="*/ 4434213 h 5759451"/>
              <a:gd name="connsiteX8" fmla="*/ 3710366 w 5975525"/>
              <a:gd name="connsiteY8" fmla="*/ 5267562 h 5759451"/>
              <a:gd name="connsiteX9" fmla="*/ 5134621 w 5975525"/>
              <a:gd name="connsiteY9" fmla="*/ 5448725 h 5759451"/>
              <a:gd name="connsiteX10" fmla="*/ 5932609 w 5975525"/>
              <a:gd name="connsiteY10" fmla="*/ 5732573 h 5759451"/>
              <a:gd name="connsiteX11" fmla="*/ 5975525 w 5975525"/>
              <a:gd name="connsiteY11" fmla="*/ 5759451 h 5759451"/>
              <a:gd name="connsiteX12" fmla="*/ 0 w 5975525"/>
              <a:gd name="connsiteY12" fmla="*/ 5759451 h 5759451"/>
              <a:gd name="connsiteX13" fmla="*/ 0 w 5975525"/>
              <a:gd name="connsiteY13" fmla="*/ 0 h 5759451"/>
              <a:gd name="connsiteX0" fmla="*/ 0 w 5975525"/>
              <a:gd name="connsiteY0" fmla="*/ 0 h 5759451"/>
              <a:gd name="connsiteX1" fmla="*/ 2332 w 5975525"/>
              <a:gd name="connsiteY1" fmla="*/ 0 h 5759451"/>
              <a:gd name="connsiteX2" fmla="*/ 12093 w 5975525"/>
              <a:gd name="connsiteY2" fmla="*/ 13839 h 5759451"/>
              <a:gd name="connsiteX3" fmla="*/ 2100734 w 5975525"/>
              <a:gd name="connsiteY3" fmla="*/ 452226 h 5759451"/>
              <a:gd name="connsiteX4" fmla="*/ 816449 w 5975525"/>
              <a:gd name="connsiteY4" fmla="*/ 1795619 h 5759451"/>
              <a:gd name="connsiteX5" fmla="*/ 2534528 w 5975525"/>
              <a:gd name="connsiteY5" fmla="*/ 2996989 h 5759451"/>
              <a:gd name="connsiteX6" fmla="*/ 1927057 w 5975525"/>
              <a:gd name="connsiteY6" fmla="*/ 3782027 h 5759451"/>
              <a:gd name="connsiteX7" fmla="*/ 3399184 w 5975525"/>
              <a:gd name="connsiteY7" fmla="*/ 4434213 h 5759451"/>
              <a:gd name="connsiteX8" fmla="*/ 3710366 w 5975525"/>
              <a:gd name="connsiteY8" fmla="*/ 5267562 h 5759451"/>
              <a:gd name="connsiteX9" fmla="*/ 5134621 w 5975525"/>
              <a:gd name="connsiteY9" fmla="*/ 5448725 h 5759451"/>
              <a:gd name="connsiteX10" fmla="*/ 5932609 w 5975525"/>
              <a:gd name="connsiteY10" fmla="*/ 5732573 h 5759451"/>
              <a:gd name="connsiteX11" fmla="*/ 5975525 w 5975525"/>
              <a:gd name="connsiteY11" fmla="*/ 5759451 h 5759451"/>
              <a:gd name="connsiteX12" fmla="*/ 0 w 5975525"/>
              <a:gd name="connsiteY12" fmla="*/ 5759451 h 5759451"/>
              <a:gd name="connsiteX13" fmla="*/ 0 w 5975525"/>
              <a:gd name="connsiteY13" fmla="*/ 0 h 5759451"/>
              <a:gd name="connsiteX0" fmla="*/ 0 w 5975525"/>
              <a:gd name="connsiteY0" fmla="*/ 0 h 5759451"/>
              <a:gd name="connsiteX1" fmla="*/ 2332 w 5975525"/>
              <a:gd name="connsiteY1" fmla="*/ 0 h 5759451"/>
              <a:gd name="connsiteX2" fmla="*/ 12093 w 5975525"/>
              <a:gd name="connsiteY2" fmla="*/ 13839 h 5759451"/>
              <a:gd name="connsiteX3" fmla="*/ 2100734 w 5975525"/>
              <a:gd name="connsiteY3" fmla="*/ 452226 h 5759451"/>
              <a:gd name="connsiteX4" fmla="*/ 1059108 w 5975525"/>
              <a:gd name="connsiteY4" fmla="*/ 1838101 h 5759451"/>
              <a:gd name="connsiteX5" fmla="*/ 2534528 w 5975525"/>
              <a:gd name="connsiteY5" fmla="*/ 2996989 h 5759451"/>
              <a:gd name="connsiteX6" fmla="*/ 1927057 w 5975525"/>
              <a:gd name="connsiteY6" fmla="*/ 3782027 h 5759451"/>
              <a:gd name="connsiteX7" fmla="*/ 3399184 w 5975525"/>
              <a:gd name="connsiteY7" fmla="*/ 4434213 h 5759451"/>
              <a:gd name="connsiteX8" fmla="*/ 3710366 w 5975525"/>
              <a:gd name="connsiteY8" fmla="*/ 5267562 h 5759451"/>
              <a:gd name="connsiteX9" fmla="*/ 5134621 w 5975525"/>
              <a:gd name="connsiteY9" fmla="*/ 5448725 h 5759451"/>
              <a:gd name="connsiteX10" fmla="*/ 5932609 w 5975525"/>
              <a:gd name="connsiteY10" fmla="*/ 5732573 h 5759451"/>
              <a:gd name="connsiteX11" fmla="*/ 5975525 w 5975525"/>
              <a:gd name="connsiteY11" fmla="*/ 5759451 h 5759451"/>
              <a:gd name="connsiteX12" fmla="*/ 0 w 5975525"/>
              <a:gd name="connsiteY12" fmla="*/ 5759451 h 5759451"/>
              <a:gd name="connsiteX13" fmla="*/ 0 w 5975525"/>
              <a:gd name="connsiteY13" fmla="*/ 0 h 5759451"/>
              <a:gd name="connsiteX0" fmla="*/ 0 w 5975525"/>
              <a:gd name="connsiteY0" fmla="*/ 0 h 5759451"/>
              <a:gd name="connsiteX1" fmla="*/ 2332 w 5975525"/>
              <a:gd name="connsiteY1" fmla="*/ 0 h 5759451"/>
              <a:gd name="connsiteX2" fmla="*/ 12093 w 5975525"/>
              <a:gd name="connsiteY2" fmla="*/ 13839 h 5759451"/>
              <a:gd name="connsiteX3" fmla="*/ 2100734 w 5975525"/>
              <a:gd name="connsiteY3" fmla="*/ 452226 h 5759451"/>
              <a:gd name="connsiteX4" fmla="*/ 1059108 w 5975525"/>
              <a:gd name="connsiteY4" fmla="*/ 1838101 h 5759451"/>
              <a:gd name="connsiteX5" fmla="*/ 2534528 w 5975525"/>
              <a:gd name="connsiteY5" fmla="*/ 2996989 h 5759451"/>
              <a:gd name="connsiteX6" fmla="*/ 1927057 w 5975525"/>
              <a:gd name="connsiteY6" fmla="*/ 3782027 h 5759451"/>
              <a:gd name="connsiteX7" fmla="*/ 3399184 w 5975525"/>
              <a:gd name="connsiteY7" fmla="*/ 4434213 h 5759451"/>
              <a:gd name="connsiteX8" fmla="*/ 3164385 w 5975525"/>
              <a:gd name="connsiteY8" fmla="*/ 5050436 h 5759451"/>
              <a:gd name="connsiteX9" fmla="*/ 5134621 w 5975525"/>
              <a:gd name="connsiteY9" fmla="*/ 5448725 h 5759451"/>
              <a:gd name="connsiteX10" fmla="*/ 5932609 w 5975525"/>
              <a:gd name="connsiteY10" fmla="*/ 5732573 h 5759451"/>
              <a:gd name="connsiteX11" fmla="*/ 5975525 w 5975525"/>
              <a:gd name="connsiteY11" fmla="*/ 5759451 h 5759451"/>
              <a:gd name="connsiteX12" fmla="*/ 0 w 5975525"/>
              <a:gd name="connsiteY12" fmla="*/ 5759451 h 5759451"/>
              <a:gd name="connsiteX13" fmla="*/ 0 w 5975525"/>
              <a:gd name="connsiteY13" fmla="*/ 0 h 5759451"/>
              <a:gd name="connsiteX0" fmla="*/ 0 w 5975525"/>
              <a:gd name="connsiteY0" fmla="*/ 0 h 5759451"/>
              <a:gd name="connsiteX1" fmla="*/ 2332 w 5975525"/>
              <a:gd name="connsiteY1" fmla="*/ 0 h 5759451"/>
              <a:gd name="connsiteX2" fmla="*/ 12093 w 5975525"/>
              <a:gd name="connsiteY2" fmla="*/ 13839 h 5759451"/>
              <a:gd name="connsiteX3" fmla="*/ 2100734 w 5975525"/>
              <a:gd name="connsiteY3" fmla="*/ 452226 h 5759451"/>
              <a:gd name="connsiteX4" fmla="*/ 1059108 w 5975525"/>
              <a:gd name="connsiteY4" fmla="*/ 1838101 h 5759451"/>
              <a:gd name="connsiteX5" fmla="*/ 2534528 w 5975525"/>
              <a:gd name="connsiteY5" fmla="*/ 2996989 h 5759451"/>
              <a:gd name="connsiteX6" fmla="*/ 1927057 w 5975525"/>
              <a:gd name="connsiteY6" fmla="*/ 3782027 h 5759451"/>
              <a:gd name="connsiteX7" fmla="*/ 3399184 w 5975525"/>
              <a:gd name="connsiteY7" fmla="*/ 4434213 h 5759451"/>
              <a:gd name="connsiteX8" fmla="*/ 3164385 w 5975525"/>
              <a:gd name="connsiteY8" fmla="*/ 5050436 h 5759451"/>
              <a:gd name="connsiteX9" fmla="*/ 5741280 w 5975525"/>
              <a:gd name="connsiteY9" fmla="*/ 5448726 h 5759451"/>
              <a:gd name="connsiteX10" fmla="*/ 5932609 w 5975525"/>
              <a:gd name="connsiteY10" fmla="*/ 5732573 h 5759451"/>
              <a:gd name="connsiteX11" fmla="*/ 5975525 w 5975525"/>
              <a:gd name="connsiteY11" fmla="*/ 5759451 h 5759451"/>
              <a:gd name="connsiteX12" fmla="*/ 0 w 5975525"/>
              <a:gd name="connsiteY12" fmla="*/ 5759451 h 5759451"/>
              <a:gd name="connsiteX13" fmla="*/ 0 w 5975525"/>
              <a:gd name="connsiteY13" fmla="*/ 0 h 5759451"/>
              <a:gd name="connsiteX0" fmla="*/ 0 w 5975525"/>
              <a:gd name="connsiteY0" fmla="*/ 0 h 5759451"/>
              <a:gd name="connsiteX1" fmla="*/ 2332 w 5975525"/>
              <a:gd name="connsiteY1" fmla="*/ 0 h 5759451"/>
              <a:gd name="connsiteX2" fmla="*/ 12093 w 5975525"/>
              <a:gd name="connsiteY2" fmla="*/ 13839 h 5759451"/>
              <a:gd name="connsiteX3" fmla="*/ 2100734 w 5975525"/>
              <a:gd name="connsiteY3" fmla="*/ 452226 h 5759451"/>
              <a:gd name="connsiteX4" fmla="*/ 1059108 w 5975525"/>
              <a:gd name="connsiteY4" fmla="*/ 1838101 h 5759451"/>
              <a:gd name="connsiteX5" fmla="*/ 2534528 w 5975525"/>
              <a:gd name="connsiteY5" fmla="*/ 2996989 h 5759451"/>
              <a:gd name="connsiteX6" fmla="*/ 1927057 w 5975525"/>
              <a:gd name="connsiteY6" fmla="*/ 3782027 h 5759451"/>
              <a:gd name="connsiteX7" fmla="*/ 3399184 w 5975525"/>
              <a:gd name="connsiteY7" fmla="*/ 4434213 h 5759451"/>
              <a:gd name="connsiteX8" fmla="*/ 3164385 w 5975525"/>
              <a:gd name="connsiteY8" fmla="*/ 5050436 h 5759451"/>
              <a:gd name="connsiteX9" fmla="*/ 5741280 w 5975525"/>
              <a:gd name="connsiteY9" fmla="*/ 5448726 h 5759451"/>
              <a:gd name="connsiteX10" fmla="*/ 4975103 w 5975525"/>
              <a:gd name="connsiteY10" fmla="*/ 5614569 h 5759451"/>
              <a:gd name="connsiteX11" fmla="*/ 5975525 w 5975525"/>
              <a:gd name="connsiteY11" fmla="*/ 5759451 h 5759451"/>
              <a:gd name="connsiteX12" fmla="*/ 0 w 5975525"/>
              <a:gd name="connsiteY12" fmla="*/ 5759451 h 5759451"/>
              <a:gd name="connsiteX13" fmla="*/ 0 w 5975525"/>
              <a:gd name="connsiteY13" fmla="*/ 0 h 5759451"/>
              <a:gd name="connsiteX0" fmla="*/ 0 w 5788066"/>
              <a:gd name="connsiteY0" fmla="*/ 0 h 5759451"/>
              <a:gd name="connsiteX1" fmla="*/ 2332 w 5788066"/>
              <a:gd name="connsiteY1" fmla="*/ 0 h 5759451"/>
              <a:gd name="connsiteX2" fmla="*/ 12093 w 5788066"/>
              <a:gd name="connsiteY2" fmla="*/ 13839 h 5759451"/>
              <a:gd name="connsiteX3" fmla="*/ 2100734 w 5788066"/>
              <a:gd name="connsiteY3" fmla="*/ 452226 h 5759451"/>
              <a:gd name="connsiteX4" fmla="*/ 1059108 w 5788066"/>
              <a:gd name="connsiteY4" fmla="*/ 1838101 h 5759451"/>
              <a:gd name="connsiteX5" fmla="*/ 2534528 w 5788066"/>
              <a:gd name="connsiteY5" fmla="*/ 2996989 h 5759451"/>
              <a:gd name="connsiteX6" fmla="*/ 1927057 w 5788066"/>
              <a:gd name="connsiteY6" fmla="*/ 3782027 h 5759451"/>
              <a:gd name="connsiteX7" fmla="*/ 3399184 w 5788066"/>
              <a:gd name="connsiteY7" fmla="*/ 4434213 h 5759451"/>
              <a:gd name="connsiteX8" fmla="*/ 3164385 w 5788066"/>
              <a:gd name="connsiteY8" fmla="*/ 5050436 h 5759451"/>
              <a:gd name="connsiteX9" fmla="*/ 5741280 w 5788066"/>
              <a:gd name="connsiteY9" fmla="*/ 5448726 h 5759451"/>
              <a:gd name="connsiteX10" fmla="*/ 4975103 w 5788066"/>
              <a:gd name="connsiteY10" fmla="*/ 5614569 h 5759451"/>
              <a:gd name="connsiteX11" fmla="*/ 3989593 w 5788066"/>
              <a:gd name="connsiteY11" fmla="*/ 5759451 h 5759451"/>
              <a:gd name="connsiteX12" fmla="*/ 0 w 5788066"/>
              <a:gd name="connsiteY12" fmla="*/ 5759451 h 5759451"/>
              <a:gd name="connsiteX13" fmla="*/ 0 w 5788066"/>
              <a:gd name="connsiteY13" fmla="*/ 0 h 5759451"/>
              <a:gd name="connsiteX0" fmla="*/ 0 w 5754076"/>
              <a:gd name="connsiteY0" fmla="*/ 0 h 5759451"/>
              <a:gd name="connsiteX1" fmla="*/ 2332 w 5754076"/>
              <a:gd name="connsiteY1" fmla="*/ 0 h 5759451"/>
              <a:gd name="connsiteX2" fmla="*/ 12093 w 5754076"/>
              <a:gd name="connsiteY2" fmla="*/ 13839 h 5759451"/>
              <a:gd name="connsiteX3" fmla="*/ 2100734 w 5754076"/>
              <a:gd name="connsiteY3" fmla="*/ 452226 h 5759451"/>
              <a:gd name="connsiteX4" fmla="*/ 1059108 w 5754076"/>
              <a:gd name="connsiteY4" fmla="*/ 1838101 h 5759451"/>
              <a:gd name="connsiteX5" fmla="*/ 2534528 w 5754076"/>
              <a:gd name="connsiteY5" fmla="*/ 2996989 h 5759451"/>
              <a:gd name="connsiteX6" fmla="*/ 1927057 w 5754076"/>
              <a:gd name="connsiteY6" fmla="*/ 3782027 h 5759451"/>
              <a:gd name="connsiteX7" fmla="*/ 3399184 w 5754076"/>
              <a:gd name="connsiteY7" fmla="*/ 4434213 h 5759451"/>
              <a:gd name="connsiteX8" fmla="*/ 3164385 w 5754076"/>
              <a:gd name="connsiteY8" fmla="*/ 5050436 h 5759451"/>
              <a:gd name="connsiteX9" fmla="*/ 5741280 w 5754076"/>
              <a:gd name="connsiteY9" fmla="*/ 5448726 h 5759451"/>
              <a:gd name="connsiteX10" fmla="*/ 4265841 w 5754076"/>
              <a:gd name="connsiteY10" fmla="*/ 5539046 h 5759451"/>
              <a:gd name="connsiteX11" fmla="*/ 3989593 w 5754076"/>
              <a:gd name="connsiteY11" fmla="*/ 5759451 h 5759451"/>
              <a:gd name="connsiteX12" fmla="*/ 0 w 5754076"/>
              <a:gd name="connsiteY12" fmla="*/ 5759451 h 5759451"/>
              <a:gd name="connsiteX13" fmla="*/ 0 w 5754076"/>
              <a:gd name="connsiteY13" fmla="*/ 0 h 5759451"/>
              <a:gd name="connsiteX0" fmla="*/ 0 w 5754076"/>
              <a:gd name="connsiteY0" fmla="*/ 0 h 5759451"/>
              <a:gd name="connsiteX1" fmla="*/ 2332 w 5754076"/>
              <a:gd name="connsiteY1" fmla="*/ 0 h 5759451"/>
              <a:gd name="connsiteX2" fmla="*/ 12093 w 5754076"/>
              <a:gd name="connsiteY2" fmla="*/ 13839 h 5759451"/>
              <a:gd name="connsiteX3" fmla="*/ 2100734 w 5754076"/>
              <a:gd name="connsiteY3" fmla="*/ 452226 h 5759451"/>
              <a:gd name="connsiteX4" fmla="*/ 1059108 w 5754076"/>
              <a:gd name="connsiteY4" fmla="*/ 1838101 h 5759451"/>
              <a:gd name="connsiteX5" fmla="*/ 2534528 w 5754076"/>
              <a:gd name="connsiteY5" fmla="*/ 2996989 h 5759451"/>
              <a:gd name="connsiteX6" fmla="*/ 1927057 w 5754076"/>
              <a:gd name="connsiteY6" fmla="*/ 3782027 h 5759451"/>
              <a:gd name="connsiteX7" fmla="*/ 3399184 w 5754076"/>
              <a:gd name="connsiteY7" fmla="*/ 4434213 h 5759451"/>
              <a:gd name="connsiteX8" fmla="*/ 3164385 w 5754076"/>
              <a:gd name="connsiteY8" fmla="*/ 5050436 h 5759451"/>
              <a:gd name="connsiteX9" fmla="*/ 5741280 w 5754076"/>
              <a:gd name="connsiteY9" fmla="*/ 5448726 h 5759451"/>
              <a:gd name="connsiteX10" fmla="*/ 4265841 w 5754076"/>
              <a:gd name="connsiteY10" fmla="*/ 5539046 h 5759451"/>
              <a:gd name="connsiteX11" fmla="*/ 3989593 w 5754076"/>
              <a:gd name="connsiteY11" fmla="*/ 5759451 h 5759451"/>
              <a:gd name="connsiteX12" fmla="*/ 0 w 5754076"/>
              <a:gd name="connsiteY12" fmla="*/ 5759451 h 5759451"/>
              <a:gd name="connsiteX13" fmla="*/ 0 w 5754076"/>
              <a:gd name="connsiteY13" fmla="*/ 0 h 5759451"/>
              <a:gd name="connsiteX0" fmla="*/ 0 w 4774121"/>
              <a:gd name="connsiteY0" fmla="*/ 0 h 5759451"/>
              <a:gd name="connsiteX1" fmla="*/ 2332 w 4774121"/>
              <a:gd name="connsiteY1" fmla="*/ 0 h 5759451"/>
              <a:gd name="connsiteX2" fmla="*/ 12093 w 4774121"/>
              <a:gd name="connsiteY2" fmla="*/ 13839 h 5759451"/>
              <a:gd name="connsiteX3" fmla="*/ 2100734 w 4774121"/>
              <a:gd name="connsiteY3" fmla="*/ 452226 h 5759451"/>
              <a:gd name="connsiteX4" fmla="*/ 1059108 w 4774121"/>
              <a:gd name="connsiteY4" fmla="*/ 1838101 h 5759451"/>
              <a:gd name="connsiteX5" fmla="*/ 2534528 w 4774121"/>
              <a:gd name="connsiteY5" fmla="*/ 2996989 h 5759451"/>
              <a:gd name="connsiteX6" fmla="*/ 1927057 w 4774121"/>
              <a:gd name="connsiteY6" fmla="*/ 3782027 h 5759451"/>
              <a:gd name="connsiteX7" fmla="*/ 3399184 w 4774121"/>
              <a:gd name="connsiteY7" fmla="*/ 4434213 h 5759451"/>
              <a:gd name="connsiteX8" fmla="*/ 3164385 w 4774121"/>
              <a:gd name="connsiteY8" fmla="*/ 5050436 h 5759451"/>
              <a:gd name="connsiteX9" fmla="*/ 4748312 w 4774121"/>
              <a:gd name="connsiteY9" fmla="*/ 5160797 h 5759451"/>
              <a:gd name="connsiteX10" fmla="*/ 4265841 w 4774121"/>
              <a:gd name="connsiteY10" fmla="*/ 5539046 h 5759451"/>
              <a:gd name="connsiteX11" fmla="*/ 3989593 w 4774121"/>
              <a:gd name="connsiteY11" fmla="*/ 5759451 h 5759451"/>
              <a:gd name="connsiteX12" fmla="*/ 0 w 4774121"/>
              <a:gd name="connsiteY12" fmla="*/ 5759451 h 5759451"/>
              <a:gd name="connsiteX13" fmla="*/ 0 w 4774121"/>
              <a:gd name="connsiteY13" fmla="*/ 0 h 5759451"/>
              <a:gd name="connsiteX0" fmla="*/ 0 w 4787716"/>
              <a:gd name="connsiteY0" fmla="*/ 0 h 5759451"/>
              <a:gd name="connsiteX1" fmla="*/ 2332 w 4787716"/>
              <a:gd name="connsiteY1" fmla="*/ 0 h 5759451"/>
              <a:gd name="connsiteX2" fmla="*/ 12093 w 4787716"/>
              <a:gd name="connsiteY2" fmla="*/ 13839 h 5759451"/>
              <a:gd name="connsiteX3" fmla="*/ 2100734 w 4787716"/>
              <a:gd name="connsiteY3" fmla="*/ 452226 h 5759451"/>
              <a:gd name="connsiteX4" fmla="*/ 1059108 w 4787716"/>
              <a:gd name="connsiteY4" fmla="*/ 1838101 h 5759451"/>
              <a:gd name="connsiteX5" fmla="*/ 2534528 w 4787716"/>
              <a:gd name="connsiteY5" fmla="*/ 2996989 h 5759451"/>
              <a:gd name="connsiteX6" fmla="*/ 1927057 w 4787716"/>
              <a:gd name="connsiteY6" fmla="*/ 3782027 h 5759451"/>
              <a:gd name="connsiteX7" fmla="*/ 3399184 w 4787716"/>
              <a:gd name="connsiteY7" fmla="*/ 4434213 h 5759451"/>
              <a:gd name="connsiteX8" fmla="*/ 2845215 w 4787716"/>
              <a:gd name="connsiteY8" fmla="*/ 4856909 h 5759451"/>
              <a:gd name="connsiteX9" fmla="*/ 4748312 w 4787716"/>
              <a:gd name="connsiteY9" fmla="*/ 5160797 h 5759451"/>
              <a:gd name="connsiteX10" fmla="*/ 4265841 w 4787716"/>
              <a:gd name="connsiteY10" fmla="*/ 5539046 h 5759451"/>
              <a:gd name="connsiteX11" fmla="*/ 3989593 w 4787716"/>
              <a:gd name="connsiteY11" fmla="*/ 5759451 h 5759451"/>
              <a:gd name="connsiteX12" fmla="*/ 0 w 4787716"/>
              <a:gd name="connsiteY12" fmla="*/ 5759451 h 5759451"/>
              <a:gd name="connsiteX13" fmla="*/ 0 w 4787716"/>
              <a:gd name="connsiteY13" fmla="*/ 0 h 5759451"/>
              <a:gd name="connsiteX0" fmla="*/ 0 w 4787716"/>
              <a:gd name="connsiteY0" fmla="*/ 0 h 5759451"/>
              <a:gd name="connsiteX1" fmla="*/ 2332 w 4787716"/>
              <a:gd name="connsiteY1" fmla="*/ 0 h 5759451"/>
              <a:gd name="connsiteX2" fmla="*/ 12093 w 4787716"/>
              <a:gd name="connsiteY2" fmla="*/ 13839 h 5759451"/>
              <a:gd name="connsiteX3" fmla="*/ 2100734 w 4787716"/>
              <a:gd name="connsiteY3" fmla="*/ 452226 h 5759451"/>
              <a:gd name="connsiteX4" fmla="*/ 1059108 w 4787716"/>
              <a:gd name="connsiteY4" fmla="*/ 1838101 h 5759451"/>
              <a:gd name="connsiteX5" fmla="*/ 2534528 w 4787716"/>
              <a:gd name="connsiteY5" fmla="*/ 2996989 h 5759451"/>
              <a:gd name="connsiteX6" fmla="*/ 1927057 w 4787716"/>
              <a:gd name="connsiteY6" fmla="*/ 3782027 h 5759451"/>
              <a:gd name="connsiteX7" fmla="*/ 3541033 w 4787716"/>
              <a:gd name="connsiteY7" fmla="*/ 4028280 h 5759451"/>
              <a:gd name="connsiteX8" fmla="*/ 2845215 w 4787716"/>
              <a:gd name="connsiteY8" fmla="*/ 4856909 h 5759451"/>
              <a:gd name="connsiteX9" fmla="*/ 4748312 w 4787716"/>
              <a:gd name="connsiteY9" fmla="*/ 5160797 h 5759451"/>
              <a:gd name="connsiteX10" fmla="*/ 4265841 w 4787716"/>
              <a:gd name="connsiteY10" fmla="*/ 5539046 h 5759451"/>
              <a:gd name="connsiteX11" fmla="*/ 3989593 w 4787716"/>
              <a:gd name="connsiteY11" fmla="*/ 5759451 h 5759451"/>
              <a:gd name="connsiteX12" fmla="*/ 0 w 4787716"/>
              <a:gd name="connsiteY12" fmla="*/ 5759451 h 5759451"/>
              <a:gd name="connsiteX13" fmla="*/ 0 w 4787716"/>
              <a:gd name="connsiteY13" fmla="*/ 0 h 575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87716" h="5759451">
                <a:moveTo>
                  <a:pt x="0" y="0"/>
                </a:moveTo>
                <a:lnTo>
                  <a:pt x="2332" y="0"/>
                </a:lnTo>
                <a:lnTo>
                  <a:pt x="12093" y="13839"/>
                </a:lnTo>
                <a:cubicBezTo>
                  <a:pt x="175663" y="180911"/>
                  <a:pt x="1926232" y="148182"/>
                  <a:pt x="2100734" y="452226"/>
                </a:cubicBezTo>
                <a:cubicBezTo>
                  <a:pt x="2275236" y="756270"/>
                  <a:pt x="986809" y="1413974"/>
                  <a:pt x="1059108" y="1838101"/>
                </a:cubicBezTo>
                <a:cubicBezTo>
                  <a:pt x="1131407" y="2262228"/>
                  <a:pt x="2389870" y="2673001"/>
                  <a:pt x="2534528" y="2996989"/>
                </a:cubicBezTo>
                <a:cubicBezTo>
                  <a:pt x="2679186" y="3320977"/>
                  <a:pt x="1759306" y="3610145"/>
                  <a:pt x="1927057" y="3782027"/>
                </a:cubicBezTo>
                <a:cubicBezTo>
                  <a:pt x="2094808" y="3953909"/>
                  <a:pt x="3388007" y="3849133"/>
                  <a:pt x="3541033" y="4028280"/>
                </a:cubicBezTo>
                <a:cubicBezTo>
                  <a:pt x="3694059" y="4207427"/>
                  <a:pt x="2644002" y="4668156"/>
                  <a:pt x="2845215" y="4856909"/>
                </a:cubicBezTo>
                <a:cubicBezTo>
                  <a:pt x="3046428" y="5045662"/>
                  <a:pt x="4511541" y="5047108"/>
                  <a:pt x="4748312" y="5160797"/>
                </a:cubicBezTo>
                <a:cubicBezTo>
                  <a:pt x="4985083" y="5274487"/>
                  <a:pt x="4069253" y="5430452"/>
                  <a:pt x="4265841" y="5539046"/>
                </a:cubicBezTo>
                <a:cubicBezTo>
                  <a:pt x="5379503" y="5673876"/>
                  <a:pt x="4081676" y="5685983"/>
                  <a:pt x="3989593" y="5759451"/>
                </a:cubicBezTo>
                <a:lnTo>
                  <a:pt x="0" y="5759451"/>
                </a:lnTo>
                <a:lnTo>
                  <a:pt x="0" y="0"/>
                </a:lnTo>
                <a:close/>
              </a:path>
            </a:pathLst>
          </a:custGeom>
          <a:solidFill>
            <a:srgbClr val="FCCA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EEF0F85-A69B-4235-AD88-40081EE7484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47" r="-1231" b="39400"/>
          <a:stretch/>
        </p:blipFill>
        <p:spPr>
          <a:xfrm>
            <a:off x="10480431" y="2660858"/>
            <a:ext cx="2302747" cy="4272505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86ED2267-0BB7-4837-B3E5-0EC079E29008}"/>
              </a:ext>
            </a:extLst>
          </p:cNvPr>
          <p:cNvSpPr txBox="1"/>
          <p:nvPr/>
        </p:nvSpPr>
        <p:spPr>
          <a:xfrm>
            <a:off x="894735" y="3633280"/>
            <a:ext cx="610583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500" spc="3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婚礼快闪</a:t>
            </a:r>
            <a:r>
              <a:rPr lang="en-US" altLang="zh-CN" sz="4500" spc="3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PPT</a:t>
            </a:r>
            <a:r>
              <a:rPr lang="zh-CN" altLang="en-US" sz="4500" spc="3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模板</a:t>
            </a:r>
          </a:p>
        </p:txBody>
      </p:sp>
      <p:pic>
        <p:nvPicPr>
          <p:cNvPr id="14" name="17950329活泼轻松的综艺背景音乐">
            <a:hlinkClick r:id="" action="ppaction://media"/>
            <a:extLst>
              <a:ext uri="{FF2B5EF4-FFF2-40B4-BE49-F238E27FC236}">
                <a16:creationId xmlns:a16="http://schemas.microsoft.com/office/drawing/2014/main" id="{322EB286-DB61-4433-9915-CAE634134E1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00"/>
                </p14:media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21773" y="-75274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5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>
            <a:extLst>
              <a:ext uri="{FF2B5EF4-FFF2-40B4-BE49-F238E27FC236}">
                <a16:creationId xmlns:a16="http://schemas.microsoft.com/office/drawing/2014/main" id="{268F0087-6A9A-411F-89AE-EBF626EC03CD}"/>
              </a:ext>
            </a:extLst>
          </p:cNvPr>
          <p:cNvSpPr/>
          <p:nvPr/>
        </p:nvSpPr>
        <p:spPr>
          <a:xfrm>
            <a:off x="1293628" y="1843950"/>
            <a:ext cx="960474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00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  <a:cs typeface="Narkisim" panose="020E0502050101010101" pitchFamily="34" charset="-79"/>
              </a:rPr>
              <a:t>尊敬的</a:t>
            </a:r>
            <a:endParaRPr lang="en-US" sz="20000" dirty="0">
              <a:solidFill>
                <a:srgbClr val="CD2D50"/>
              </a:solidFill>
              <a:latin typeface="迷你简秀英" panose="02010609000101010101" pitchFamily="49" charset="-122"/>
              <a:ea typeface="迷你简秀英" panose="02010609000101010101" pitchFamily="49" charset="-122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3181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 -0.0245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2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xit" presetSubtype="2" accel="52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D12EF69D-D01D-4F55-8FC8-0D0F5D6575DD}"/>
              </a:ext>
            </a:extLst>
          </p:cNvPr>
          <p:cNvSpPr/>
          <p:nvPr/>
        </p:nvSpPr>
        <p:spPr>
          <a:xfrm>
            <a:off x="1412340" y="1074509"/>
            <a:ext cx="936732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300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  <a:cs typeface="Narkisim" panose="020E0502050101010101" pitchFamily="34" charset="-79"/>
              </a:rPr>
              <a:t>各位</a:t>
            </a:r>
            <a:endParaRPr lang="en-US" sz="30000" dirty="0">
              <a:solidFill>
                <a:srgbClr val="CD2D50"/>
              </a:solidFill>
              <a:latin typeface="迷你简秀英" panose="02010609000101010101" pitchFamily="49" charset="-122"/>
              <a:ea typeface="迷你简秀英" panose="02010609000101010101" pitchFamily="49" charset="-122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5460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 0.02338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5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xit" presetSubtype="8" accel="5200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8630B791-5C69-47DB-82FF-0BE7EF45E332}"/>
              </a:ext>
            </a:extLst>
          </p:cNvPr>
          <p:cNvSpPr/>
          <p:nvPr/>
        </p:nvSpPr>
        <p:spPr>
          <a:xfrm>
            <a:off x="602518" y="1843950"/>
            <a:ext cx="960474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00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  <a:cs typeface="Narkisim" panose="020E0502050101010101" pitchFamily="34" charset="-79"/>
              </a:rPr>
              <a:t>来宾们</a:t>
            </a:r>
            <a:endParaRPr lang="en-US" sz="20000" dirty="0">
              <a:solidFill>
                <a:srgbClr val="CD2D50"/>
              </a:solidFill>
              <a:latin typeface="迷你简秀英" panose="02010609000101010101" pitchFamily="49" charset="-122"/>
              <a:ea typeface="迷你简秀英" panose="02010609000101010101" pitchFamily="49" charset="-122"/>
              <a:cs typeface="Narkisim" panose="020E0502050101010101" pitchFamily="34" charset="-79"/>
            </a:endParaRPr>
          </a:p>
        </p:txBody>
      </p:sp>
      <p:sp>
        <p:nvSpPr>
          <p:cNvPr id="3" name="椭圆 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48A01D4-75A7-42BC-8C9A-7C66754F583B}"/>
              </a:ext>
            </a:extLst>
          </p:cNvPr>
          <p:cNvSpPr/>
          <p:nvPr/>
        </p:nvSpPr>
        <p:spPr>
          <a:xfrm>
            <a:off x="10309182" y="5014049"/>
            <a:ext cx="197266" cy="197266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等腰三角形 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B325C8C7-5BEE-460F-8E63-1EC3C6D4F245}"/>
              </a:ext>
            </a:extLst>
          </p:cNvPr>
          <p:cNvSpPr/>
          <p:nvPr/>
        </p:nvSpPr>
        <p:spPr>
          <a:xfrm rot="20030193">
            <a:off x="9759798" y="4468451"/>
            <a:ext cx="423370" cy="329630"/>
          </a:xfrm>
          <a:prstGeom prst="triangle">
            <a:avLst/>
          </a:prstGeom>
          <a:solidFill>
            <a:srgbClr val="CD2D50"/>
          </a:solidFill>
          <a:ln w="28575" cap="rnd" cmpd="sng" algn="ctr">
            <a:solidFill>
              <a:srgbClr val="CD2D50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等腰三角形 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DCA45FD-304F-4C61-8592-D5C7AB766C86}"/>
              </a:ext>
            </a:extLst>
          </p:cNvPr>
          <p:cNvSpPr/>
          <p:nvPr/>
        </p:nvSpPr>
        <p:spPr>
          <a:xfrm>
            <a:off x="9144802" y="4309646"/>
            <a:ext cx="441590" cy="380683"/>
          </a:xfrm>
          <a:prstGeom prst="triangl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菱形 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AADACE8C-4E9E-42C8-8DC3-F57578A03470}"/>
              </a:ext>
            </a:extLst>
          </p:cNvPr>
          <p:cNvSpPr/>
          <p:nvPr/>
        </p:nvSpPr>
        <p:spPr>
          <a:xfrm rot="1531300">
            <a:off x="10343369" y="3946453"/>
            <a:ext cx="338187" cy="338187"/>
          </a:xfrm>
          <a:prstGeom prst="diamond">
            <a:avLst/>
          </a:prstGeom>
          <a:solidFill>
            <a:srgbClr val="CD2D50"/>
          </a:solidFill>
          <a:ln w="28575" cap="rnd" cmpd="sng" algn="ctr">
            <a:solidFill>
              <a:srgbClr val="CD2D50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7" name="直接连接符 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A47E45E-227B-4AFC-BED9-E7BB97094960}"/>
              </a:ext>
            </a:extLst>
          </p:cNvPr>
          <p:cNvCxnSpPr>
            <a:cxnSpLocks/>
          </p:cNvCxnSpPr>
          <p:nvPr/>
        </p:nvCxnSpPr>
        <p:spPr>
          <a:xfrm flipH="1" flipV="1">
            <a:off x="9819047" y="4219743"/>
            <a:ext cx="1671974" cy="552350"/>
          </a:xfrm>
          <a:prstGeom prst="line">
            <a:avLst/>
          </a:prstGeom>
          <a:noFill/>
          <a:ln w="28575" cap="rnd" cmpd="sng" algn="ctr">
            <a:solidFill>
              <a:srgbClr val="CD2D50"/>
            </a:solidFill>
            <a:prstDash val="solid"/>
            <a:round/>
          </a:ln>
          <a:effectLst/>
        </p:spPr>
      </p:cxnSp>
      <p:sp>
        <p:nvSpPr>
          <p:cNvPr id="8" name="十字形 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1CB373A-6D01-4EA3-A020-28FD443C569C}"/>
              </a:ext>
            </a:extLst>
          </p:cNvPr>
          <p:cNvSpPr/>
          <p:nvPr/>
        </p:nvSpPr>
        <p:spPr>
          <a:xfrm rot="21191365">
            <a:off x="9574379" y="2150069"/>
            <a:ext cx="450285" cy="450285"/>
          </a:xfrm>
          <a:prstGeom prst="plus">
            <a:avLst>
              <a:gd name="adj" fmla="val 39595"/>
            </a:avLst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椭圆 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D1DEF8E9-7488-452A-8213-4378A7A27BA3}"/>
              </a:ext>
            </a:extLst>
          </p:cNvPr>
          <p:cNvSpPr/>
          <p:nvPr/>
        </p:nvSpPr>
        <p:spPr>
          <a:xfrm>
            <a:off x="10653864" y="3008172"/>
            <a:ext cx="124257" cy="124257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等腰三角形 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8DA04866-6077-481A-A796-89CD7BE053BB}"/>
              </a:ext>
            </a:extLst>
          </p:cNvPr>
          <p:cNvSpPr/>
          <p:nvPr/>
        </p:nvSpPr>
        <p:spPr>
          <a:xfrm rot="20968342">
            <a:off x="11018370" y="2139265"/>
            <a:ext cx="441590" cy="380683"/>
          </a:xfrm>
          <a:prstGeom prst="triangl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菱形 1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9C28116-EBBC-49D7-951B-9FD8C31844B5}"/>
              </a:ext>
            </a:extLst>
          </p:cNvPr>
          <p:cNvSpPr/>
          <p:nvPr/>
        </p:nvSpPr>
        <p:spPr>
          <a:xfrm rot="19890818">
            <a:off x="10510202" y="2703782"/>
            <a:ext cx="338188" cy="338188"/>
          </a:xfrm>
          <a:prstGeom prst="diamond">
            <a:avLst/>
          </a:prstGeom>
          <a:solidFill>
            <a:srgbClr val="CD2D50"/>
          </a:solidFill>
          <a:ln w="28575" cap="rnd" cmpd="sng" algn="ctr">
            <a:solidFill>
              <a:srgbClr val="CD2D50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2" name="直接连接符 1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D67B391-261C-4FE0-9F92-BCCE66FEADC2}"/>
              </a:ext>
            </a:extLst>
          </p:cNvPr>
          <p:cNvCxnSpPr>
            <a:cxnSpLocks/>
          </p:cNvCxnSpPr>
          <p:nvPr/>
        </p:nvCxnSpPr>
        <p:spPr>
          <a:xfrm flipV="1">
            <a:off x="9998072" y="1883002"/>
            <a:ext cx="1243054" cy="1077870"/>
          </a:xfrm>
          <a:prstGeom prst="line">
            <a:avLst/>
          </a:prstGeom>
          <a:noFill/>
          <a:ln w="28575" cap="rnd" cmpd="sng" algn="ctr">
            <a:solidFill>
              <a:srgbClr val="CD2D50"/>
            </a:solidFill>
            <a:prstDash val="solid"/>
            <a:round/>
          </a:ln>
          <a:effectLst/>
        </p:spPr>
      </p:cxnSp>
      <p:sp>
        <p:nvSpPr>
          <p:cNvPr id="13" name="等腰三角形 1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C9D1ED1-A9CF-474F-B56B-1E64E39B7595}"/>
              </a:ext>
            </a:extLst>
          </p:cNvPr>
          <p:cNvSpPr/>
          <p:nvPr/>
        </p:nvSpPr>
        <p:spPr>
          <a:xfrm rot="20030193">
            <a:off x="8785977" y="5426549"/>
            <a:ext cx="423370" cy="329630"/>
          </a:xfrm>
          <a:prstGeom prst="triangle">
            <a:avLst/>
          </a:prstGeom>
          <a:solidFill>
            <a:srgbClr val="CD2D50"/>
          </a:solidFill>
          <a:ln w="28575" cap="rnd" cmpd="sng" algn="ctr">
            <a:solidFill>
              <a:srgbClr val="CD2D50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4" name="直接连接符 1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76954F4-6956-4813-977E-EF52A1E86C75}"/>
              </a:ext>
            </a:extLst>
          </p:cNvPr>
          <p:cNvCxnSpPr>
            <a:cxnSpLocks/>
          </p:cNvCxnSpPr>
          <p:nvPr/>
        </p:nvCxnSpPr>
        <p:spPr>
          <a:xfrm flipH="1" flipV="1">
            <a:off x="9260331" y="5112682"/>
            <a:ext cx="835987" cy="957731"/>
          </a:xfrm>
          <a:prstGeom prst="line">
            <a:avLst/>
          </a:prstGeom>
          <a:noFill/>
          <a:ln w="28575" cap="rnd" cmpd="sng" algn="ctr">
            <a:solidFill>
              <a:srgbClr val="CD2D50"/>
            </a:solidFill>
            <a:prstDash val="solid"/>
            <a:round/>
          </a:ln>
          <a:effectLst/>
        </p:spPr>
      </p:cxnSp>
      <p:sp>
        <p:nvSpPr>
          <p:cNvPr id="20" name="菱形 1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DAA56D9-669E-404D-8F4E-3843912B191F}"/>
              </a:ext>
            </a:extLst>
          </p:cNvPr>
          <p:cNvSpPr/>
          <p:nvPr/>
        </p:nvSpPr>
        <p:spPr>
          <a:xfrm rot="19890818">
            <a:off x="8545220" y="1674855"/>
            <a:ext cx="338188" cy="338188"/>
          </a:xfrm>
          <a:prstGeom prst="diamond">
            <a:avLst/>
          </a:prstGeom>
          <a:solidFill>
            <a:srgbClr val="CD2D50"/>
          </a:solidFill>
          <a:ln w="28575" cap="rnd" cmpd="sng" algn="ctr">
            <a:solidFill>
              <a:srgbClr val="CD2D50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十字形 2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0FA3F3A9-B2C7-422D-ABE9-4E2E82A35C56}"/>
              </a:ext>
            </a:extLst>
          </p:cNvPr>
          <p:cNvSpPr/>
          <p:nvPr/>
        </p:nvSpPr>
        <p:spPr>
          <a:xfrm rot="21191365">
            <a:off x="9233418" y="980806"/>
            <a:ext cx="450285" cy="450285"/>
          </a:xfrm>
          <a:prstGeom prst="plus">
            <a:avLst>
              <a:gd name="adj" fmla="val 39595"/>
            </a:avLst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146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6.25E-7 0 L 6.25E-7 -0.0245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2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xit" presetSubtype="4" accel="52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1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1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1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1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mph" presetSubtype="0" accel="76000" fill="hold" grpId="1" nodeType="withEffect">
                                  <p:stCondLst>
                                    <p:cond delay="268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2" nodeType="withEffect">
                                  <p:stCondLst>
                                    <p:cond delay="36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3" presetClass="entr" presetSubtype="528" decel="100000" fill="hold" grpId="0" nodeType="withEffect">
                                  <p:stCondLst>
                                    <p:cond delay="67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79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79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79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79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8" presetClass="emph" presetSubtype="0" fill="hold" grpId="1" nodeType="withEffect">
                                  <p:stCondLst>
                                    <p:cond delay="67"/>
                                  </p:stCondLst>
                                  <p:childTnLst>
                                    <p:animRot by="-2700000">
                                      <p:cBhvr>
                                        <p:cTn id="33" dur="48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35" dur="200" fill="hold"/>
                                        <p:tgtEl>
                                          <p:spTgt spid="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3" presetClass="entr" presetSubtype="528" decel="100000" fill="hold" grpId="0" nodeType="withEffect">
                                  <p:stCondLst>
                                    <p:cond delay="66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74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74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74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74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" nodeType="withEffect">
                                  <p:stCondLst>
                                    <p:cond delay="66"/>
                                  </p:stCondLst>
                                  <p:childTnLst>
                                    <p:animRot by="-1740000">
                                      <p:cBhvr>
                                        <p:cTn id="46" dur="47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6" presetClass="emph" presetSubtype="0" accel="76000" fill="hold" grpId="2" nodeType="withEffect">
                                  <p:stCondLst>
                                    <p:cond delay="352"/>
                                  </p:stCondLst>
                                  <p:childTnLst>
                                    <p:animScale>
                                      <p:cBhvr>
                                        <p:cTn id="48" dur="200" fill="hold"/>
                                        <p:tgtEl>
                                          <p:spTgt spid="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3" nodeType="withEffect">
                                  <p:stCondLst>
                                    <p:cond delay="45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3" presetClass="entr" presetSubtype="528" decel="100000" fill="hold" grpId="0" nodeType="withEffect">
                                  <p:stCondLst>
                                    <p:cond delay="71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99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99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99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99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8" presetClass="emph" presetSubtype="0" fill="hold" grpId="1" nodeType="withEffect">
                                  <p:stCondLst>
                                    <p:cond delay="71"/>
                                  </p:stCondLst>
                                  <p:childTnLst>
                                    <p:animRot by="-3900000">
                                      <p:cBhvr>
                                        <p:cTn id="59" dur="50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61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6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1.875E-6 4.44444E-6 L 0.05351 0.03217 " pathEditMode="relative" rAng="0" ptsTypes="AA">
                                      <p:cBhvr>
                                        <p:cTn id="69" dur="40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9" y="1597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22" presetClass="exit" presetSubtype="8" fill="hold" nodeType="withEffect">
                                  <p:stCondLst>
                                    <p:cond delay="267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24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8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8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8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8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000000">
                                      <p:cBhvr>
                                        <p:cTn id="80" dur="60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6" presetClass="emph" presetSubtype="0" fill="hold" grpId="2" nodeType="withEffect">
                                  <p:stCondLst>
                                    <p:cond delay="418"/>
                                  </p:stCondLst>
                                  <p:childTnLst>
                                    <p:animScale>
                                      <p:cBhvr>
                                        <p:cTn id="82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3" nodeType="withEffect">
                                  <p:stCondLst>
                                    <p:cond delay="51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68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68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68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468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7200000">
                                      <p:cBhvr>
                                        <p:cTn id="93" dur="582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6" presetClass="emph" presetSubtype="0" accel="100000" fill="hold" grpId="2" nodeType="withEffect">
                                  <p:stCondLst>
                                    <p:cond delay="430"/>
                                  </p:stCondLst>
                                  <p:childTnLst>
                                    <p:animScale>
                                      <p:cBhvr>
                                        <p:cTn id="95" dur="200" fill="hold"/>
                                        <p:tgtEl>
                                          <p:spTgt spid="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3" nodeType="withEffect">
                                  <p:stCondLst>
                                    <p:cond delay="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0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46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6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6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46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6" presetClass="emph" presetSubtype="0" accel="76000" fill="hold" grpId="1" nodeType="withEffect">
                                  <p:stCondLst>
                                    <p:cond delay="418"/>
                                  </p:stCondLst>
                                  <p:childTnLst>
                                    <p:animScale>
                                      <p:cBhvr>
                                        <p:cTn id="106" dur="200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2" nodeType="withEffect">
                                  <p:stCondLst>
                                    <p:cond delay="51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4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4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4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04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600000">
                                      <p:cBhvr>
                                        <p:cTn id="117" dur="405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6" presetClass="emph" presetSubtype="0" accel="76000" fill="hold" grpId="2" nodeType="withEffect">
                                  <p:stCondLst>
                                    <p:cond delay="282"/>
                                  </p:stCondLst>
                                  <p:childTnLst>
                                    <p:animScale>
                                      <p:cBhvr>
                                        <p:cTn id="119" dur="200" fill="hold"/>
                                        <p:tgtEl>
                                          <p:spTgt spid="1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3" nodeType="withEffect">
                                  <p:stCondLst>
                                    <p:cond delay="38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0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214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-3.54167E-6 7.40741E-7 L 0.078 -0.07477 " pathEditMode="relative" rAng="0" ptsTypes="AA">
                                      <p:cBhvr>
                                        <p:cTn id="127" dur="40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-3750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22" presetClass="exit" presetSubtype="8" fill="hold" nodeType="withEffect">
                                  <p:stCondLst>
                                    <p:cond delay="428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9" dur="134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13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3" presetClass="entr" presetSubtype="528" decel="100000" fill="hold" grpId="0" nodeType="withEffect">
                                  <p:stCondLst>
                                    <p:cond delay="67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79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79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79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379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8" presetClass="emph" presetSubtype="0" fill="hold" grpId="1" nodeType="withEffect">
                                  <p:stCondLst>
                                    <p:cond delay="67"/>
                                  </p:stCondLst>
                                  <p:childTnLst>
                                    <p:animRot by="-2700000">
                                      <p:cBhvr>
                                        <p:cTn id="138" dur="48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140" dur="200" fill="hold"/>
                                        <p:tgtEl>
                                          <p:spTgt spid="1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10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16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1.11022E-16 2.22222E-6 L 0.0431 0.0787 " pathEditMode="relative" rAng="0" ptsTypes="AA">
                                      <p:cBhvr>
                                        <p:cTn id="148" dur="40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8" y="3935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22" presetClass="exit" presetSubtype="8" fill="hold" nodeType="withEffect">
                                  <p:stCondLst>
                                    <p:cond delay="267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0" dur="24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4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4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04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04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600000">
                                      <p:cBhvr>
                                        <p:cTn id="159" dur="405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0" presetID="6" presetClass="emph" presetSubtype="0" accel="76000" fill="hold" grpId="2" nodeType="withEffect">
                                  <p:stCondLst>
                                    <p:cond delay="282"/>
                                  </p:stCondLst>
                                  <p:childTnLst>
                                    <p:animScale>
                                      <p:cBhvr>
                                        <p:cTn id="161" dur="200" fill="hold"/>
                                        <p:tgtEl>
                                          <p:spTgt spid="2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3" nodeType="withEffect">
                                  <p:stCondLst>
                                    <p:cond delay="38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10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468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468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468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468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7200000">
                                      <p:cBhvr>
                                        <p:cTn id="172" dur="582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3" presetID="6" presetClass="emph" presetSubtype="0" accel="100000" fill="hold" grpId="2" nodeType="withEffect">
                                  <p:stCondLst>
                                    <p:cond delay="430"/>
                                  </p:stCondLst>
                                  <p:childTnLst>
                                    <p:animScale>
                                      <p:cBhvr>
                                        <p:cTn id="174" dur="200" fill="hold"/>
                                        <p:tgtEl>
                                          <p:spTgt spid="2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3" nodeType="withEffect">
                                  <p:stCondLst>
                                    <p:cond delay="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10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3" grpId="0" animBg="1"/>
      <p:bldP spid="3" grpId="1" animBg="1"/>
      <p:bldP spid="3" grpId="2" animBg="1"/>
      <p:bldP spid="4" grpId="0" animBg="1"/>
      <p:bldP spid="4" grpId="1" animBg="1"/>
      <p:bldP spid="4" grpId="2" animBg="1"/>
      <p:bldP spid="4" grpId="3" animBg="1"/>
      <p:bldP spid="5" grpId="0" animBg="1"/>
      <p:bldP spid="5" grpId="1" animBg="1"/>
      <p:bldP spid="5" grpId="2" animBg="1"/>
      <p:bldP spid="5" grpId="3" animBg="1"/>
      <p:bldP spid="6" grpId="0" animBg="1"/>
      <p:bldP spid="6" grpId="1" animBg="1"/>
      <p:bldP spid="6" grpId="2" animBg="1"/>
      <p:bldP spid="6" grpId="3" animBg="1"/>
      <p:bldP spid="8" grpId="0" animBg="1"/>
      <p:bldP spid="8" grpId="1" animBg="1"/>
      <p:bldP spid="8" grpId="2" animBg="1"/>
      <p:bldP spid="8" grpId="3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0" grpId="3" animBg="1"/>
      <p:bldP spid="11" grpId="0" animBg="1"/>
      <p:bldP spid="11" grpId="1" animBg="1"/>
      <p:bldP spid="11" grpId="2" animBg="1"/>
      <p:bldP spid="11" grpId="3" animBg="1"/>
      <p:bldP spid="13" grpId="0" animBg="1"/>
      <p:bldP spid="13" grpId="1" animBg="1"/>
      <p:bldP spid="13" grpId="2" animBg="1"/>
      <p:bldP spid="13" grpId="3" animBg="1"/>
      <p:bldP spid="20" grpId="0" animBg="1"/>
      <p:bldP spid="20" grpId="1" animBg="1"/>
      <p:bldP spid="20" grpId="2" animBg="1"/>
      <p:bldP spid="20" grpId="3" animBg="1"/>
      <p:bldP spid="21" grpId="0" animBg="1"/>
      <p:bldP spid="21" grpId="1" animBg="1"/>
      <p:bldP spid="21" grpId="2" animBg="1"/>
      <p:bldP spid="21" grpId="3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42258502-E5B4-42B8-B10D-E011E677ED51}"/>
              </a:ext>
            </a:extLst>
          </p:cNvPr>
          <p:cNvSpPr/>
          <p:nvPr/>
        </p:nvSpPr>
        <p:spPr>
          <a:xfrm>
            <a:off x="1293628" y="2418109"/>
            <a:ext cx="960474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110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  <a:cs typeface="Narkisim" panose="020E0502050101010101" pitchFamily="34" charset="-79"/>
              </a:rPr>
              <a:t>大家久等了</a:t>
            </a:r>
            <a:endParaRPr lang="en-US" sz="11000" dirty="0">
              <a:solidFill>
                <a:srgbClr val="CD2D50"/>
              </a:solidFill>
              <a:latin typeface="迷你简秀英" panose="02010609000101010101" pitchFamily="49" charset="-122"/>
              <a:ea typeface="迷你简秀英" panose="02010609000101010101" pitchFamily="49" charset="-122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8023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1.11111E-6 L 0 -0.0245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2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xit" presetSubtype="1" accel="52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14">
            <a:extLst>
              <a:ext uri="{FF2B5EF4-FFF2-40B4-BE49-F238E27FC236}">
                <a16:creationId xmlns:a16="http://schemas.microsoft.com/office/drawing/2014/main" id="{DD090C76-2328-4A7A-9068-B3B7D08E4BD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333153" y="1074509"/>
            <a:ext cx="12858306" cy="47089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30000" b="1" spc="6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欢迎</a:t>
            </a:r>
          </a:p>
        </p:txBody>
      </p:sp>
    </p:spTree>
    <p:extLst>
      <p:ext uri="{BB962C8B-B14F-4D97-AF65-F5344CB8AC3E}">
        <p14:creationId xmlns:p14="http://schemas.microsoft.com/office/powerpoint/2010/main" val="11023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008835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2"/>
                                          </p:val>
                                        </p:tav>
                                      </p:tavLst>
                                    </p:anim>
                                    <p:anim to="" calcmode="discrete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visible"/>
                                          </p:val>
                                        </p:tav>
                                        <p:tav tm="30000">
                                          <p:val>
                                            <p:strVal val="visible"/>
                                          </p:val>
                                        </p:tav>
                                        <p:tav tm="100000">
                                          <p:val>
                                            <p:strVal val="hidden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F014846-AF00-4A64-8BC1-8DEEBD41B2AC}"/>
              </a:ext>
            </a:extLst>
          </p:cNvPr>
          <p:cNvSpPr/>
          <p:nvPr/>
        </p:nvSpPr>
        <p:spPr>
          <a:xfrm>
            <a:off x="2186155" y="1382286"/>
            <a:ext cx="798786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3000" b="1" spc="20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大家</a:t>
            </a:r>
            <a:endParaRPr lang="en-US" altLang="zh-CN" sz="13000" b="1" spc="2000" dirty="0">
              <a:solidFill>
                <a:srgbClr val="CD2D50"/>
              </a:solidFill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3000" b="1" spc="20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来到</a:t>
            </a:r>
            <a:endParaRPr kumimoji="0" lang="zh-CN" altLang="en-US" sz="13000" b="1" i="0" u="none" strike="noStrike" kern="1200" cap="none" spc="200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3" name="椭圆 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DFAC8350-C3BA-4B82-A37C-FF9D0FB33302}"/>
              </a:ext>
            </a:extLst>
          </p:cNvPr>
          <p:cNvSpPr/>
          <p:nvPr/>
        </p:nvSpPr>
        <p:spPr>
          <a:xfrm>
            <a:off x="4869867" y="529321"/>
            <a:ext cx="340916" cy="340916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椭圆 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EF170875-3D8D-4F48-A6AE-B0BA4870032F}"/>
              </a:ext>
            </a:extLst>
          </p:cNvPr>
          <p:cNvSpPr/>
          <p:nvPr/>
        </p:nvSpPr>
        <p:spPr>
          <a:xfrm>
            <a:off x="5655039" y="457468"/>
            <a:ext cx="211440" cy="211437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椭圆 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017C9894-27AC-4F22-91F8-90CE78F3BBD5}"/>
              </a:ext>
            </a:extLst>
          </p:cNvPr>
          <p:cNvSpPr/>
          <p:nvPr/>
        </p:nvSpPr>
        <p:spPr>
          <a:xfrm>
            <a:off x="6509325" y="486504"/>
            <a:ext cx="241766" cy="241763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椭圆 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826FB330-3A10-41AD-8110-721E344B6E52}"/>
              </a:ext>
            </a:extLst>
          </p:cNvPr>
          <p:cNvSpPr/>
          <p:nvPr/>
        </p:nvSpPr>
        <p:spPr>
          <a:xfrm>
            <a:off x="7706987" y="831890"/>
            <a:ext cx="202050" cy="202047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椭圆 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E0ED0EC0-929D-498E-9483-D05AD6DD0426}"/>
              </a:ext>
            </a:extLst>
          </p:cNvPr>
          <p:cNvSpPr/>
          <p:nvPr/>
        </p:nvSpPr>
        <p:spPr>
          <a:xfrm>
            <a:off x="8062890" y="1267832"/>
            <a:ext cx="222310" cy="222307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椭圆 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424EC821-E140-411F-8744-5BE96E2A37AF}"/>
              </a:ext>
            </a:extLst>
          </p:cNvPr>
          <p:cNvSpPr/>
          <p:nvPr/>
        </p:nvSpPr>
        <p:spPr>
          <a:xfrm>
            <a:off x="8426535" y="1580495"/>
            <a:ext cx="100039" cy="100039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椭圆 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3C91500A-B511-49B2-9BB0-CC75E6C4EDDC}"/>
              </a:ext>
            </a:extLst>
          </p:cNvPr>
          <p:cNvSpPr/>
          <p:nvPr/>
        </p:nvSpPr>
        <p:spPr>
          <a:xfrm>
            <a:off x="8761065" y="2179460"/>
            <a:ext cx="153014" cy="153011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椭圆 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B948F5D3-D8DD-46DC-85DB-40A47DB2A4E0}"/>
              </a:ext>
            </a:extLst>
          </p:cNvPr>
          <p:cNvSpPr/>
          <p:nvPr/>
        </p:nvSpPr>
        <p:spPr>
          <a:xfrm>
            <a:off x="8761065" y="2629602"/>
            <a:ext cx="306099" cy="306102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椭圆 1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04C16E4-00F2-4091-B123-41E09DD52809}"/>
              </a:ext>
            </a:extLst>
          </p:cNvPr>
          <p:cNvSpPr/>
          <p:nvPr/>
        </p:nvSpPr>
        <p:spPr>
          <a:xfrm>
            <a:off x="8924279" y="4079084"/>
            <a:ext cx="142885" cy="142888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椭圆 1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AB839134-AB8D-4008-BBF2-CCED4B6D4ED4}"/>
              </a:ext>
            </a:extLst>
          </p:cNvPr>
          <p:cNvSpPr/>
          <p:nvPr/>
        </p:nvSpPr>
        <p:spPr>
          <a:xfrm>
            <a:off x="9015121" y="3376955"/>
            <a:ext cx="104086" cy="104089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椭圆 1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456153C-02FD-4877-A9D8-0DB1034BE7A3}"/>
              </a:ext>
            </a:extLst>
          </p:cNvPr>
          <p:cNvSpPr/>
          <p:nvPr/>
        </p:nvSpPr>
        <p:spPr>
          <a:xfrm>
            <a:off x="8494908" y="4592598"/>
            <a:ext cx="330655" cy="330655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椭圆 1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80815D4F-AE58-4A0C-BCC3-97F563E76785}"/>
              </a:ext>
            </a:extLst>
          </p:cNvPr>
          <p:cNvSpPr/>
          <p:nvPr/>
        </p:nvSpPr>
        <p:spPr>
          <a:xfrm>
            <a:off x="8108145" y="5297533"/>
            <a:ext cx="206057" cy="206057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椭圆 1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D1325EA0-DE08-4588-A4A8-EAE7E4EDB7DB}"/>
              </a:ext>
            </a:extLst>
          </p:cNvPr>
          <p:cNvSpPr/>
          <p:nvPr/>
        </p:nvSpPr>
        <p:spPr>
          <a:xfrm>
            <a:off x="7731018" y="5596417"/>
            <a:ext cx="114249" cy="114249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椭圆 1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9A47128-28C6-4A49-BC18-6C43D9A02605}"/>
              </a:ext>
            </a:extLst>
          </p:cNvPr>
          <p:cNvSpPr/>
          <p:nvPr/>
        </p:nvSpPr>
        <p:spPr>
          <a:xfrm>
            <a:off x="6163095" y="5799287"/>
            <a:ext cx="206057" cy="206057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椭圆 1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64C4ACE-3021-4D30-BED4-B646202120A6}"/>
              </a:ext>
            </a:extLst>
          </p:cNvPr>
          <p:cNvSpPr/>
          <p:nvPr/>
        </p:nvSpPr>
        <p:spPr>
          <a:xfrm>
            <a:off x="5419996" y="5705403"/>
            <a:ext cx="299941" cy="299941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椭圆 1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739ADF7-6B55-4E69-975A-F43956EFD2E1}"/>
              </a:ext>
            </a:extLst>
          </p:cNvPr>
          <p:cNvSpPr/>
          <p:nvPr/>
        </p:nvSpPr>
        <p:spPr>
          <a:xfrm>
            <a:off x="5031880" y="5612577"/>
            <a:ext cx="185652" cy="185652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椭圆 1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B555CFA-CE10-43D4-A44B-C74E5AD807FF}"/>
              </a:ext>
            </a:extLst>
          </p:cNvPr>
          <p:cNvSpPr/>
          <p:nvPr/>
        </p:nvSpPr>
        <p:spPr>
          <a:xfrm>
            <a:off x="3797017" y="4935947"/>
            <a:ext cx="221505" cy="221502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椭圆 1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05F6D60-2C26-4D7A-96C3-65E48BEAEB64}"/>
              </a:ext>
            </a:extLst>
          </p:cNvPr>
          <p:cNvSpPr/>
          <p:nvPr/>
        </p:nvSpPr>
        <p:spPr>
          <a:xfrm>
            <a:off x="3504635" y="4348552"/>
            <a:ext cx="221505" cy="221502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椭圆 2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51A9375-B479-4213-B2B4-DB890D170A51}"/>
              </a:ext>
            </a:extLst>
          </p:cNvPr>
          <p:cNvSpPr/>
          <p:nvPr/>
        </p:nvSpPr>
        <p:spPr>
          <a:xfrm>
            <a:off x="3193078" y="3481044"/>
            <a:ext cx="320302" cy="320298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椭圆 2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866A3AB-A3AA-48B2-9FDA-94CB20A821CE}"/>
              </a:ext>
            </a:extLst>
          </p:cNvPr>
          <p:cNvSpPr/>
          <p:nvPr/>
        </p:nvSpPr>
        <p:spPr>
          <a:xfrm>
            <a:off x="3357764" y="3003201"/>
            <a:ext cx="117115" cy="117112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椭圆 2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EB02A755-2A80-4450-809F-51C309250538}"/>
              </a:ext>
            </a:extLst>
          </p:cNvPr>
          <p:cNvSpPr/>
          <p:nvPr/>
        </p:nvSpPr>
        <p:spPr>
          <a:xfrm>
            <a:off x="3278792" y="2528585"/>
            <a:ext cx="152145" cy="152142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椭圆 2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8242285C-FEB5-41B2-8FA5-8373715C3B15}"/>
              </a:ext>
            </a:extLst>
          </p:cNvPr>
          <p:cNvSpPr/>
          <p:nvPr/>
        </p:nvSpPr>
        <p:spPr>
          <a:xfrm>
            <a:off x="3515287" y="1882525"/>
            <a:ext cx="373726" cy="373721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椭圆 2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A6E5E446-1931-42B3-A7BB-068431041EA8}"/>
              </a:ext>
            </a:extLst>
          </p:cNvPr>
          <p:cNvSpPr/>
          <p:nvPr/>
        </p:nvSpPr>
        <p:spPr>
          <a:xfrm>
            <a:off x="4026727" y="1243305"/>
            <a:ext cx="175866" cy="175863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椭圆 2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602BEC02-17AE-4014-B07A-3893FC6E176A}"/>
              </a:ext>
            </a:extLst>
          </p:cNvPr>
          <p:cNvSpPr/>
          <p:nvPr/>
        </p:nvSpPr>
        <p:spPr>
          <a:xfrm>
            <a:off x="4546453" y="971260"/>
            <a:ext cx="87989" cy="87986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27" name="直接连接符 2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154FC2E-212E-4245-A593-1967210A6D2B}"/>
              </a:ext>
            </a:extLst>
          </p:cNvPr>
          <p:cNvCxnSpPr>
            <a:cxnSpLocks/>
          </p:cNvCxnSpPr>
          <p:nvPr/>
        </p:nvCxnSpPr>
        <p:spPr>
          <a:xfrm>
            <a:off x="6074227" y="29542"/>
            <a:ext cx="1" cy="1550953"/>
          </a:xfrm>
          <a:prstGeom prst="line">
            <a:avLst/>
          </a:prstGeom>
          <a:noFill/>
          <a:ln w="57150" cap="rnd" cmpd="sng" algn="ctr">
            <a:solidFill>
              <a:srgbClr val="CD2D50"/>
            </a:solidFill>
            <a:prstDash val="solid"/>
            <a:miter lim="800000"/>
          </a:ln>
          <a:effectLst/>
        </p:spPr>
      </p:cxnSp>
      <p:cxnSp>
        <p:nvCxnSpPr>
          <p:cNvPr id="28" name="直接连接符 2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4712CF1C-0686-446D-89E8-869751C83985}"/>
              </a:ext>
            </a:extLst>
          </p:cNvPr>
          <p:cNvCxnSpPr>
            <a:cxnSpLocks/>
          </p:cNvCxnSpPr>
          <p:nvPr/>
        </p:nvCxnSpPr>
        <p:spPr>
          <a:xfrm>
            <a:off x="2875409" y="1033937"/>
            <a:ext cx="1258452" cy="867348"/>
          </a:xfrm>
          <a:prstGeom prst="line">
            <a:avLst/>
          </a:prstGeom>
          <a:noFill/>
          <a:ln w="57150" cap="rnd" cmpd="sng" algn="ctr">
            <a:solidFill>
              <a:srgbClr val="CD2D50"/>
            </a:solidFill>
            <a:prstDash val="solid"/>
            <a:miter lim="800000"/>
          </a:ln>
          <a:effectLst/>
        </p:spPr>
      </p:cxnSp>
      <p:cxnSp>
        <p:nvCxnSpPr>
          <p:cNvPr id="29" name="直接连接符 2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A7E45DF-8CFE-4C99-AF9F-1531D87EFFFE}"/>
              </a:ext>
            </a:extLst>
          </p:cNvPr>
          <p:cNvCxnSpPr>
            <a:cxnSpLocks/>
          </p:cNvCxnSpPr>
          <p:nvPr/>
        </p:nvCxnSpPr>
        <p:spPr>
          <a:xfrm flipV="1">
            <a:off x="4489643" y="5081368"/>
            <a:ext cx="677674" cy="1249755"/>
          </a:xfrm>
          <a:prstGeom prst="line">
            <a:avLst/>
          </a:prstGeom>
          <a:noFill/>
          <a:ln w="57150" cap="rnd" cmpd="sng" algn="ctr">
            <a:solidFill>
              <a:srgbClr val="CD2D50"/>
            </a:solidFill>
            <a:prstDash val="solid"/>
            <a:miter lim="800000"/>
          </a:ln>
          <a:effectLst/>
        </p:spPr>
      </p:cxnSp>
      <p:cxnSp>
        <p:nvCxnSpPr>
          <p:cNvPr id="30" name="直接连接符 2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0B3DA49A-0986-4E2A-A5FB-7A4C46A712A7}"/>
              </a:ext>
            </a:extLst>
          </p:cNvPr>
          <p:cNvCxnSpPr>
            <a:cxnSpLocks/>
          </p:cNvCxnSpPr>
          <p:nvPr/>
        </p:nvCxnSpPr>
        <p:spPr>
          <a:xfrm flipH="1" flipV="1">
            <a:off x="6976367" y="4927610"/>
            <a:ext cx="730620" cy="1249755"/>
          </a:xfrm>
          <a:prstGeom prst="line">
            <a:avLst/>
          </a:prstGeom>
          <a:noFill/>
          <a:ln w="57150" cap="rnd" cmpd="sng" algn="ctr">
            <a:solidFill>
              <a:srgbClr val="CD2D50"/>
            </a:solidFill>
            <a:prstDash val="solid"/>
            <a:miter lim="800000"/>
          </a:ln>
          <a:effectLst/>
        </p:spPr>
      </p:cxnSp>
      <p:cxnSp>
        <p:nvCxnSpPr>
          <p:cNvPr id="31" name="直接连接符 3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9E9390B-04D5-4D16-9A48-E2EA25DB1834}"/>
              </a:ext>
            </a:extLst>
          </p:cNvPr>
          <p:cNvCxnSpPr>
            <a:cxnSpLocks/>
          </p:cNvCxnSpPr>
          <p:nvPr/>
        </p:nvCxnSpPr>
        <p:spPr>
          <a:xfrm flipH="1">
            <a:off x="7706987" y="1673061"/>
            <a:ext cx="1539137" cy="867348"/>
          </a:xfrm>
          <a:prstGeom prst="line">
            <a:avLst/>
          </a:prstGeom>
          <a:noFill/>
          <a:ln w="57150" cap="rnd" cmpd="sng" algn="ctr">
            <a:solidFill>
              <a:srgbClr val="CD2D50"/>
            </a:solidFill>
            <a:prstDash val="solid"/>
            <a:miter lim="800000"/>
          </a:ln>
          <a:effectLst/>
        </p:spPr>
      </p:cxnSp>
      <p:sp>
        <p:nvSpPr>
          <p:cNvPr id="32" name="椭圆 3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720DE4B-E726-43FF-A9B5-C769B7362556}"/>
              </a:ext>
            </a:extLst>
          </p:cNvPr>
          <p:cNvSpPr/>
          <p:nvPr/>
        </p:nvSpPr>
        <p:spPr>
          <a:xfrm>
            <a:off x="4246512" y="5332703"/>
            <a:ext cx="299941" cy="299941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椭圆 3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8E35B164-7887-4670-86A8-9338DC5FAFE8}"/>
              </a:ext>
            </a:extLst>
          </p:cNvPr>
          <p:cNvSpPr/>
          <p:nvPr/>
        </p:nvSpPr>
        <p:spPr>
          <a:xfrm>
            <a:off x="6746279" y="5759466"/>
            <a:ext cx="206057" cy="206057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椭圆 3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8AD7575A-62AE-4EB1-9AC5-328FFC108654}"/>
              </a:ext>
            </a:extLst>
          </p:cNvPr>
          <p:cNvSpPr/>
          <p:nvPr/>
        </p:nvSpPr>
        <p:spPr>
          <a:xfrm>
            <a:off x="7235657" y="712186"/>
            <a:ext cx="100039" cy="100039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椭圆 3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BDB50AA9-B712-471A-A310-865E04A11932}"/>
              </a:ext>
            </a:extLst>
          </p:cNvPr>
          <p:cNvSpPr/>
          <p:nvPr/>
        </p:nvSpPr>
        <p:spPr>
          <a:xfrm>
            <a:off x="8442865" y="5080850"/>
            <a:ext cx="104086" cy="104089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007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3" presetClass="entr" presetSubtype="528" decel="100000" fill="hold" grpId="0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36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6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6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36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accel="68000" fill="hold" grpId="1" nodeType="withEffect">
                                  <p:stCondLst>
                                    <p:cond delay="397"/>
                                  </p:stCondLst>
                                  <p:childTnLst>
                                    <p:animScale>
                                      <p:cBhvr>
                                        <p:cTn id="14" dur="221" fill="hold"/>
                                        <p:tgtEl>
                                          <p:spTgt spid="4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2" nodeType="withEffect">
                                  <p:stCondLst>
                                    <p:cond delay="50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3" presetClass="entr" presetSubtype="528" decel="100000" fill="hold" grpId="0" nodeType="withEffect">
                                  <p:stCondLst>
                                    <p:cond delay="214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1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1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1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1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" presetClass="emph" presetSubtype="0" accel="100000" fill="hold" grpId="1" nodeType="withEffect">
                                  <p:stCondLst>
                                    <p:cond delay="632"/>
                                  </p:stCondLst>
                                  <p:childTnLst>
                                    <p:animScale>
                                      <p:cBhvr>
                                        <p:cTn id="25" dur="221" fill="hold"/>
                                        <p:tgtEl>
                                          <p:spTgt spid="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2" nodeType="withEffect">
                                  <p:stCondLst>
                                    <p:cond delay="7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ntr" presetSubtype="528" decel="100000" fill="hold" grpId="0" nodeType="withEffect">
                                  <p:stCondLst>
                                    <p:cond delay="214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1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1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1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1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36" dur="221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3" presetClass="entr" presetSubtype="528" decel="100000" fill="hold" grpId="0" nodeType="withEffect">
                                  <p:stCondLst>
                                    <p:cond delay="208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84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84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84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84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6" presetClass="emph" presetSubtype="0" fill="hold" grpId="1" nodeType="withEffect">
                                  <p:stCondLst>
                                    <p:cond delay="508"/>
                                  </p:stCondLst>
                                  <p:childTnLst>
                                    <p:animScale>
                                      <p:cBhvr>
                                        <p:cTn id="47" dur="221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2" nodeType="withEffect">
                                  <p:stCondLst>
                                    <p:cond delay="61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3" presetClass="entr" presetSubtype="528" decel="100000" fill="hold" grpId="0" nodeType="withEffect">
                                  <p:stCondLst>
                                    <p:cond delay="203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62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62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62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62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" presetClass="emph" presetSubtype="0" accel="76000" fill="hold" grpId="1" nodeType="withEffect">
                                  <p:stCondLst>
                                    <p:cond delay="574"/>
                                  </p:stCondLst>
                                  <p:childTnLst>
                                    <p:animScale>
                                      <p:cBhvr>
                                        <p:cTn id="58" dur="221" fill="hold"/>
                                        <p:tgtEl>
                                          <p:spTgt spid="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68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3" presetClass="entr" presetSubtype="528" decel="100000" fill="hold" grpId="0" nodeType="withEffect">
                                  <p:stCondLst>
                                    <p:cond delay="198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32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32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32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32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69" dur="221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ntr" presetSubtype="528" decel="100000" fill="hold" grpId="0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97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97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97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97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80" dur="221" fill="hold"/>
                                        <p:tgtEl>
                                          <p:spTgt spid="1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3" presetClass="entr" presetSubtype="528" decel="100000" fill="hold" grpId="0" nodeType="withEffect">
                                  <p:stCondLst>
                                    <p:cond delay="212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91" dur="221" fill="hold"/>
                                        <p:tgtEl>
                                          <p:spTgt spid="1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ntr" presetSubtype="528" decel="100000" fill="hold" grpId="0" nodeType="withEffect">
                                  <p:stCondLst>
                                    <p:cond delay="206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75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75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75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475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102" dur="221" fill="hold"/>
                                        <p:tgtEl>
                                          <p:spTgt spid="1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3" presetClass="entr" presetSubtype="528" decel="100000" fill="hold" grpId="0" nodeType="withEffect">
                                  <p:stCondLst>
                                    <p:cond delay="219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3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3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3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3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113" dur="221" fill="hold"/>
                                        <p:tgtEl>
                                          <p:spTgt spid="1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3" presetClass="entr" presetSubtype="528" decel="100000" fill="hold" grpId="0" nodeType="withEffect">
                                  <p:stCondLst>
                                    <p:cond delay="201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45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5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45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45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124" dur="221" fill="hold"/>
                                        <p:tgtEl>
                                          <p:spTgt spid="1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ntr" presetSubtype="528" decel="100000" fill="hold" grpId="0" nodeType="withEffect">
                                  <p:stCondLst>
                                    <p:cond delay="194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417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417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417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417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135" dur="221" fill="hold"/>
                                        <p:tgtEl>
                                          <p:spTgt spid="1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3" presetClass="entr" presetSubtype="528" decel="100000" fill="hold" grpId="0" nodeType="withEffect">
                                  <p:stCondLst>
                                    <p:cond delay="182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355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55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55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55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6" presetClass="emph" presetSubtype="0" accel="76000" fill="hold" grpId="1" nodeType="withEffect">
                                  <p:stCondLst>
                                    <p:cond delay="464"/>
                                  </p:stCondLst>
                                  <p:childTnLst>
                                    <p:animScale>
                                      <p:cBhvr>
                                        <p:cTn id="146" dur="221" fill="hold"/>
                                        <p:tgtEl>
                                          <p:spTgt spid="1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grpId="2" nodeType="withEffect">
                                  <p:stCondLst>
                                    <p:cond delay="57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1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3" presetClass="entr" presetSubtype="528" decel="100000" fill="hold" grpId="0" nodeType="withEffect">
                                  <p:stCondLst>
                                    <p:cond delay="205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4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4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4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4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6" presetClass="emph" presetSubtype="0" accel="76000" fill="hold" grpId="1" nodeType="withEffect">
                                  <p:stCondLst>
                                    <p:cond delay="574"/>
                                  </p:stCondLst>
                                  <p:childTnLst>
                                    <p:animScale>
                                      <p:cBhvr>
                                        <p:cTn id="157" dur="221" fill="hold"/>
                                        <p:tgtEl>
                                          <p:spTgt spid="1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2" nodeType="withEffect">
                                  <p:stCondLst>
                                    <p:cond delay="68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1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3" presetClass="entr" presetSubtype="528" decel="100000" fill="hold" grpId="0" nodeType="withEffect">
                                  <p:stCondLst>
                                    <p:cond delay="184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365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65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65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65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6" presetClass="emph" presetSubtype="0" accel="76000" fill="hold" grpId="1" nodeType="withEffect">
                                  <p:stCondLst>
                                    <p:cond delay="486"/>
                                  </p:stCondLst>
                                  <p:childTnLst>
                                    <p:animScale>
                                      <p:cBhvr>
                                        <p:cTn id="168" dur="221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2" nodeType="withEffect">
                                  <p:stCondLst>
                                    <p:cond delay="59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3" presetClass="entr" presetSubtype="528" decel="100000" fill="hold" grpId="0" nodeType="withEffect">
                                  <p:stCondLst>
                                    <p:cond delay="194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417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417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417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417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179" dur="221" fill="hold"/>
                                        <p:tgtEl>
                                          <p:spTgt spid="1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3" presetClass="entr" presetSubtype="528" decel="100000" fill="hold" grpId="0" nodeType="withEffect">
                                  <p:stCondLst>
                                    <p:cond delay="199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438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438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438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438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190" dur="221" fill="hold"/>
                                        <p:tgtEl>
                                          <p:spTgt spid="2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1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ntr" presetSubtype="528" decel="100000" fill="hold" grpId="0" nodeType="withEffect">
                                  <p:stCondLst>
                                    <p:cond delay="188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385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85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385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385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6" presetClass="emph" presetSubtype="0" accel="76000" fill="hold" grpId="1" nodeType="withEffect">
                                  <p:stCondLst>
                                    <p:cond delay="486"/>
                                  </p:stCondLst>
                                  <p:childTnLst>
                                    <p:animScale>
                                      <p:cBhvr>
                                        <p:cTn id="201" dur="221" fill="hold"/>
                                        <p:tgtEl>
                                          <p:spTgt spid="2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grpId="2" nodeType="withEffect">
                                  <p:stCondLst>
                                    <p:cond delay="59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3" presetClass="entr" presetSubtype="528" decel="100000" fill="hold" grpId="0" nodeType="withEffect">
                                  <p:stCondLst>
                                    <p:cond delay="194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42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42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42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42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212" dur="221" fill="hold"/>
                                        <p:tgtEl>
                                          <p:spTgt spid="2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1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23" presetClass="entr" presetSubtype="528" decel="100000" fill="hold" grpId="0" nodeType="withEffect">
                                  <p:stCondLst>
                                    <p:cond delay="192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409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409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409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409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223" dur="221" fill="hold"/>
                                        <p:tgtEl>
                                          <p:spTgt spid="2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1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23" presetClass="entr" presetSubtype="52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444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444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444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444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6" presetClass="emph" presetSubtype="0" accel="76000" fill="hold" grpId="1" nodeType="withEffect">
                                  <p:stCondLst>
                                    <p:cond delay="535"/>
                                  </p:stCondLst>
                                  <p:childTnLst>
                                    <p:animScale>
                                      <p:cBhvr>
                                        <p:cTn id="234" dur="221" fill="hold"/>
                                        <p:tgtEl>
                                          <p:spTgt spid="2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grpId="2" nodeType="withEffect">
                                  <p:stCondLst>
                                    <p:cond delay="64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23" presetClass="entr" presetSubtype="528" decel="100000" fill="hold" grpId="0" nodeType="withEffect">
                                  <p:stCondLst>
                                    <p:cond delay="196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426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426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426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426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4" presetID="6" presetClass="emph" presetSubtype="0" accel="76000" fill="hold" grpId="1" nodeType="withEffect">
                                  <p:stCondLst>
                                    <p:cond delay="539"/>
                                  </p:stCondLst>
                                  <p:childTnLst>
                                    <p:animScale>
                                      <p:cBhvr>
                                        <p:cTn id="245" dur="221" fill="hold"/>
                                        <p:tgtEl>
                                          <p:spTgt spid="2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grpId="2" nodeType="withEffect">
                                  <p:stCondLst>
                                    <p:cond delay="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23" presetClass="entr" presetSubtype="528" decel="100000" fill="hold" grpId="0" nodeType="withEffect">
                                  <p:stCondLst>
                                    <p:cond delay="217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33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33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33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33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6" presetClass="emph" presetSubtype="0" accel="76000" fill="hold" grpId="1" nodeType="withEffect">
                                  <p:stCondLst>
                                    <p:cond delay="641"/>
                                  </p:stCondLst>
                                  <p:childTnLst>
                                    <p:animScale>
                                      <p:cBhvr>
                                        <p:cTn id="256" dur="221" fill="hold"/>
                                        <p:tgtEl>
                                          <p:spTgt spid="2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1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23" presetClass="entr" presetSubtype="528" decel="100000" fill="hold" grpId="0" nodeType="withEffect">
                                  <p:stCondLst>
                                    <p:cond delay="201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45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45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45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45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6" presetID="6" presetClass="emph" presetSubtype="0" fill="hold" grpId="1" nodeType="withEffect">
                                  <p:stCondLst>
                                    <p:cond delay="526"/>
                                  </p:stCondLst>
                                  <p:childTnLst>
                                    <p:animScale>
                                      <p:cBhvr>
                                        <p:cTn id="267" dur="221" fill="hold"/>
                                        <p:tgtEl>
                                          <p:spTgt spid="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grpId="2" nodeType="withEffect">
                                  <p:stCondLst>
                                    <p:cond delay="635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1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22" presetClass="entr" presetSubtype="4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3" dur="159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64" presetClass="path" presetSubtype="0" accel="38889" decel="6111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animMotion origin="layout" path="M 2.91667E-6 -1.11111E-6 L 2.91667E-6 -0.13842 " pathEditMode="relative" rAng="0" ptsTypes="AA">
                                      <p:cBhvr>
                                        <p:cTn id="275" dur="317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276" presetID="22" presetClass="exit" presetSubtype="4" fill="hold" nodeType="withEffect">
                                  <p:stCondLst>
                                    <p:cond delay="29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7" dur="159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22" presetClass="entr" presetSubtype="2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1" dur="159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64" presetClass="path" presetSubtype="0" accel="38889" decel="6111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animMotion origin="layout" path="M 2.08333E-7 1.11111E-6 L -0.03438 -0.0419 " pathEditMode="relative" rAng="0" ptsTypes="AA">
                                      <p:cBhvr>
                                        <p:cTn id="283" dur="317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9" y="-2106"/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22" presetClass="exit" presetSubtype="2" fill="hold" nodeType="withEffect">
                                  <p:stCondLst>
                                    <p:cond delay="322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85" dur="159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22" presetClass="entr" presetSubtype="1" fill="hold" nodeType="withEffect">
                                  <p:stCondLst>
                                    <p:cond delay="227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9" dur="159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64" presetClass="path" presetSubtype="0" accel="38889" decel="61111" fill="hold" nodeType="withEffect">
                                  <p:stCondLst>
                                    <p:cond delay="227"/>
                                  </p:stCondLst>
                                  <p:childTnLst>
                                    <p:animMotion origin="layout" path="M -3.54167E-6 -4.44444E-6 L -0.0194 0.05996 " pathEditMode="relative" rAng="0" ptsTypes="AA">
                                      <p:cBhvr>
                                        <p:cTn id="291" dur="317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" y="2986"/>
                                    </p:animMotion>
                                  </p:childTnLst>
                                </p:cTn>
                              </p:par>
                              <p:par>
                                <p:cTn id="292" presetID="22" presetClass="exit" presetSubtype="1" fill="hold" nodeType="withEffect">
                                  <p:stCondLst>
                                    <p:cond delay="387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93" dur="159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22" presetClass="entr" presetSubtype="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7" dur="159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64" presetClass="path" presetSubtype="0" accel="38889" decel="6111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animMotion origin="layout" path="M -3.54167E-6 -7.40741E-7 L 0.02578 0.08079 " pathEditMode="relative" rAng="0" ptsTypes="AA">
                                      <p:cBhvr>
                                        <p:cTn id="299" dur="317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" y="4028"/>
                                    </p:animMotion>
                                  </p:childTnLst>
                                </p:cTn>
                              </p:par>
                              <p:par>
                                <p:cTn id="300" presetID="22" presetClass="exit" presetSubtype="1" fill="hold" nodeType="withEffect">
                                  <p:stCondLst>
                                    <p:cond delay="317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1" dur="159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22" presetClass="entr" presetSubtype="8" fill="hold" nodeType="withEffect">
                                  <p:stCondLst>
                                    <p:cond delay="191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5" dur="159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64" presetClass="path" presetSubtype="0" accel="38889" decel="61111" fill="hold" nodeType="withEffect">
                                  <p:stCondLst>
                                    <p:cond delay="191"/>
                                  </p:stCondLst>
                                  <p:childTnLst>
                                    <p:animMotion origin="layout" path="M -2.29167E-6 4.07407E-6 L 0.07995 -0.08125 " pathEditMode="relative" rAng="0" ptsTypes="AA">
                                      <p:cBhvr>
                                        <p:cTn id="307" dur="317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7" y="-4074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22" presetClass="exit" presetSubtype="8" fill="hold" nodeType="withEffect">
                                  <p:stCondLst>
                                    <p:cond delay="349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9" dur="159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23" presetClass="entr" presetSubtype="528" decel="100000" fill="hold" grpId="0" nodeType="withEffect">
                                  <p:stCondLst>
                                    <p:cond delay="205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3" dur="47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47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47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47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6" presetClass="emph" presetSubtype="0" accel="76000" fill="hold" grpId="1" nodeType="withEffect">
                                  <p:stCondLst>
                                    <p:cond delay="574"/>
                                  </p:stCondLst>
                                  <p:childTnLst>
                                    <p:animScale>
                                      <p:cBhvr>
                                        <p:cTn id="318" dur="221" fill="hold"/>
                                        <p:tgtEl>
                                          <p:spTgt spid="3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19" presetID="10" presetClass="exit" presetSubtype="0" fill="hold" grpId="2" nodeType="withEffect">
                                  <p:stCondLst>
                                    <p:cond delay="68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0" dur="1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23" presetClass="entr" presetSubtype="528" decel="100000" fill="hold" grpId="0" nodeType="withEffect">
                                  <p:stCondLst>
                                    <p:cond delay="182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4" dur="355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355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355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355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8" presetID="6" presetClass="emph" presetSubtype="0" accel="76000" fill="hold" grpId="1" nodeType="withEffect">
                                  <p:stCondLst>
                                    <p:cond delay="464"/>
                                  </p:stCondLst>
                                  <p:childTnLst>
                                    <p:animScale>
                                      <p:cBhvr>
                                        <p:cTn id="329" dur="221" fill="hold"/>
                                        <p:tgtEl>
                                          <p:spTgt spid="3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30" presetID="10" presetClass="exit" presetSubtype="0" fill="hold" grpId="2" nodeType="withEffect">
                                  <p:stCondLst>
                                    <p:cond delay="57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1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23" presetClass="entr" presetSubtype="528" decel="100000" fill="hold" grpId="0" nodeType="withEffect">
                                  <p:stCondLst>
                                    <p:cond delay="203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462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462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462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462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9" presetID="6" presetClass="emph" presetSubtype="0" accel="76000" fill="hold" grpId="1" nodeType="withEffect">
                                  <p:stCondLst>
                                    <p:cond delay="574"/>
                                  </p:stCondLst>
                                  <p:childTnLst>
                                    <p:animScale>
                                      <p:cBhvr>
                                        <p:cTn id="340" dur="221" fill="hold"/>
                                        <p:tgtEl>
                                          <p:spTgt spid="3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41" presetID="10" presetClass="exit" presetSubtype="0" fill="hold" grpId="2" nodeType="withEffect">
                                  <p:stCondLst>
                                    <p:cond delay="68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" dur="1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23" presetClass="entr" presetSubtype="528" decel="100000" fill="hold" grpId="0" nodeType="withEffect">
                                  <p:stCondLst>
                                    <p:cond delay="206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6" dur="475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475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475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475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0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351" dur="221" fill="hold"/>
                                        <p:tgtEl>
                                          <p:spTgt spid="3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52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3" dur="1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3" grpId="1" animBg="1"/>
      <p:bldP spid="3" grpId="2" animBg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14">
            <a:extLst>
              <a:ext uri="{FF2B5EF4-FFF2-40B4-BE49-F238E27FC236}">
                <a16:creationId xmlns:a16="http://schemas.microsoft.com/office/drawing/2014/main" id="{D1C8124E-3938-41AB-A958-2B9207A7F73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728808"/>
            <a:ext cx="12192000" cy="16312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00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小七 </a:t>
            </a:r>
            <a:r>
              <a:rPr lang="en-US" altLang="zh-CN" sz="10000" b="1" spc="6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AND </a:t>
            </a:r>
            <a:r>
              <a:rPr lang="zh-CN" altLang="en-US" sz="100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小夕</a:t>
            </a:r>
          </a:p>
        </p:txBody>
      </p:sp>
    </p:spTree>
    <p:extLst>
      <p:ext uri="{BB962C8B-B14F-4D97-AF65-F5344CB8AC3E}">
        <p14:creationId xmlns:p14="http://schemas.microsoft.com/office/powerpoint/2010/main" val="1434073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008835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2"/>
                                          </p:val>
                                        </p:tav>
                                      </p:tavLst>
                                    </p:anim>
                                    <p:anim to="" calcmode="discrete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visible"/>
                                          </p:val>
                                        </p:tav>
                                        <p:tav tm="30000">
                                          <p:val>
                                            <p:strVal val="visible"/>
                                          </p:val>
                                        </p:tav>
                                        <p:tav tm="100000">
                                          <p:val>
                                            <p:strVal val="hidden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97A5677-AE79-4473-8106-9F5BAFA729C7}"/>
              </a:ext>
            </a:extLst>
          </p:cNvPr>
          <p:cNvSpPr txBox="1"/>
          <p:nvPr/>
        </p:nvSpPr>
        <p:spPr>
          <a:xfrm>
            <a:off x="231422" y="2105561"/>
            <a:ext cx="1172915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6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婚礼现场</a:t>
            </a:r>
          </a:p>
        </p:txBody>
      </p:sp>
    </p:spTree>
    <p:extLst>
      <p:ext uri="{BB962C8B-B14F-4D97-AF65-F5344CB8AC3E}">
        <p14:creationId xmlns:p14="http://schemas.microsoft.com/office/powerpoint/2010/main" val="1287823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9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7D4F051-3065-4B1D-A38A-884B803B000C}"/>
              </a:ext>
            </a:extLst>
          </p:cNvPr>
          <p:cNvSpPr txBox="1"/>
          <p:nvPr/>
        </p:nvSpPr>
        <p:spPr>
          <a:xfrm>
            <a:off x="-1" y="897653"/>
            <a:ext cx="1219200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0" spc="6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首先</a:t>
            </a:r>
          </a:p>
        </p:txBody>
      </p:sp>
    </p:spTree>
    <p:extLst>
      <p:ext uri="{BB962C8B-B14F-4D97-AF65-F5344CB8AC3E}">
        <p14:creationId xmlns:p14="http://schemas.microsoft.com/office/powerpoint/2010/main" val="290351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FCC76AC-5235-437F-9CE7-936B8914B464}"/>
              </a:ext>
            </a:extLst>
          </p:cNvPr>
          <p:cNvSpPr txBox="1"/>
          <p:nvPr/>
        </p:nvSpPr>
        <p:spPr>
          <a:xfrm>
            <a:off x="-1" y="2074783"/>
            <a:ext cx="1219200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70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我们一起</a:t>
            </a:r>
          </a:p>
        </p:txBody>
      </p:sp>
    </p:spTree>
    <p:extLst>
      <p:ext uri="{BB962C8B-B14F-4D97-AF65-F5344CB8AC3E}">
        <p14:creationId xmlns:p14="http://schemas.microsoft.com/office/powerpoint/2010/main" val="336522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6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15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5CEC6D96-7B89-4357-907B-46E4049ED469}"/>
              </a:ext>
            </a:extLst>
          </p:cNvPr>
          <p:cNvSpPr/>
          <p:nvPr/>
        </p:nvSpPr>
        <p:spPr>
          <a:xfrm>
            <a:off x="3451686" y="1770825"/>
            <a:ext cx="5288627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99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掌声</a:t>
            </a:r>
          </a:p>
        </p:txBody>
      </p:sp>
      <p:sp>
        <p:nvSpPr>
          <p:cNvPr id="23" name="PA-任意多边形 22">
            <a:extLst>
              <a:ext uri="{FF2B5EF4-FFF2-40B4-BE49-F238E27FC236}">
                <a16:creationId xmlns:a16="http://schemas.microsoft.com/office/drawing/2014/main" id="{5E6027FC-1C53-4C24-8E86-419D7CA4C0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277983" y="3607420"/>
            <a:ext cx="1573283" cy="791420"/>
          </a:xfrm>
          <a:custGeom>
            <a:avLst/>
            <a:gdLst/>
            <a:ahLst/>
            <a:cxnLst/>
            <a:rect l="l" t="t" r="r" b="b"/>
            <a:pathLst>
              <a:path w="1966689" h="989317">
                <a:moveTo>
                  <a:pt x="1566583" y="519541"/>
                </a:moveTo>
                <a:lnTo>
                  <a:pt x="1566583" y="613098"/>
                </a:lnTo>
                <a:lnTo>
                  <a:pt x="1765641" y="613098"/>
                </a:lnTo>
                <a:lnTo>
                  <a:pt x="1765641" y="519541"/>
                </a:lnTo>
                <a:close/>
                <a:moveTo>
                  <a:pt x="1232167" y="519541"/>
                </a:moveTo>
                <a:lnTo>
                  <a:pt x="1232167" y="613098"/>
                </a:lnTo>
                <a:lnTo>
                  <a:pt x="1431224" y="613098"/>
                </a:lnTo>
                <a:lnTo>
                  <a:pt x="1431224" y="519541"/>
                </a:lnTo>
                <a:close/>
                <a:moveTo>
                  <a:pt x="887797" y="480725"/>
                </a:moveTo>
                <a:lnTo>
                  <a:pt x="906707" y="569305"/>
                </a:lnTo>
                <a:lnTo>
                  <a:pt x="563333" y="574282"/>
                </a:lnTo>
                <a:lnTo>
                  <a:pt x="563333" y="620065"/>
                </a:lnTo>
                <a:lnTo>
                  <a:pt x="889787" y="620065"/>
                </a:lnTo>
                <a:lnTo>
                  <a:pt x="889787" y="700683"/>
                </a:lnTo>
                <a:lnTo>
                  <a:pt x="563333" y="700683"/>
                </a:lnTo>
                <a:lnTo>
                  <a:pt x="563333" y="746467"/>
                </a:lnTo>
                <a:lnTo>
                  <a:pt x="963439" y="746467"/>
                </a:lnTo>
                <a:lnTo>
                  <a:pt x="963439" y="829075"/>
                </a:lnTo>
                <a:lnTo>
                  <a:pt x="563333" y="829075"/>
                </a:lnTo>
                <a:lnTo>
                  <a:pt x="563333" y="852962"/>
                </a:lnTo>
                <a:cubicBezTo>
                  <a:pt x="563333" y="891447"/>
                  <a:pt x="554292" y="920808"/>
                  <a:pt x="536211" y="941045"/>
                </a:cubicBezTo>
                <a:cubicBezTo>
                  <a:pt x="518130" y="961283"/>
                  <a:pt x="493746" y="972563"/>
                  <a:pt x="463058" y="974885"/>
                </a:cubicBezTo>
                <a:cubicBezTo>
                  <a:pt x="432370" y="977208"/>
                  <a:pt x="371906" y="978700"/>
                  <a:pt x="281666" y="979364"/>
                </a:cubicBezTo>
                <a:cubicBezTo>
                  <a:pt x="275695" y="946851"/>
                  <a:pt x="267401" y="911353"/>
                  <a:pt x="256784" y="872868"/>
                </a:cubicBezTo>
                <a:cubicBezTo>
                  <a:pt x="294937" y="876186"/>
                  <a:pt x="333090" y="877845"/>
                  <a:pt x="371242" y="877845"/>
                </a:cubicBezTo>
                <a:cubicBezTo>
                  <a:pt x="414372" y="877845"/>
                  <a:pt x="435936" y="861588"/>
                  <a:pt x="435936" y="829075"/>
                </a:cubicBezTo>
                <a:lnTo>
                  <a:pt x="0" y="829075"/>
                </a:lnTo>
                <a:lnTo>
                  <a:pt x="0" y="746467"/>
                </a:lnTo>
                <a:lnTo>
                  <a:pt x="435936" y="746467"/>
                </a:lnTo>
                <a:lnTo>
                  <a:pt x="435936" y="700683"/>
                </a:lnTo>
                <a:lnTo>
                  <a:pt x="67679" y="700683"/>
                </a:lnTo>
                <a:lnTo>
                  <a:pt x="67679" y="620065"/>
                </a:lnTo>
                <a:lnTo>
                  <a:pt x="435936" y="620065"/>
                </a:lnTo>
                <a:lnTo>
                  <a:pt x="435936" y="575277"/>
                </a:lnTo>
                <a:lnTo>
                  <a:pt x="54741" y="578263"/>
                </a:lnTo>
                <a:cubicBezTo>
                  <a:pt x="50096" y="553712"/>
                  <a:pt x="43793" y="525181"/>
                  <a:pt x="35830" y="492668"/>
                </a:cubicBezTo>
                <a:cubicBezTo>
                  <a:pt x="370247" y="492668"/>
                  <a:pt x="654236" y="488687"/>
                  <a:pt x="887797" y="480725"/>
                </a:cubicBezTo>
                <a:close/>
                <a:moveTo>
                  <a:pt x="1098798" y="410059"/>
                </a:moveTo>
                <a:lnTo>
                  <a:pt x="1899010" y="410059"/>
                </a:lnTo>
                <a:lnTo>
                  <a:pt x="1899010" y="772344"/>
                </a:lnTo>
                <a:lnTo>
                  <a:pt x="1765641" y="772344"/>
                </a:lnTo>
                <a:lnTo>
                  <a:pt x="1765641" y="728551"/>
                </a:lnTo>
                <a:lnTo>
                  <a:pt x="1221716" y="728551"/>
                </a:lnTo>
                <a:cubicBezTo>
                  <a:pt x="1202806" y="838697"/>
                  <a:pt x="1158515" y="925618"/>
                  <a:pt x="1088845" y="989317"/>
                </a:cubicBezTo>
                <a:lnTo>
                  <a:pt x="995288" y="879835"/>
                </a:lnTo>
                <a:cubicBezTo>
                  <a:pt x="1064295" y="820781"/>
                  <a:pt x="1098798" y="726561"/>
                  <a:pt x="1098798" y="597173"/>
                </a:cubicBezTo>
                <a:close/>
                <a:moveTo>
                  <a:pt x="285648" y="327450"/>
                </a:moveTo>
                <a:lnTo>
                  <a:pt x="285648" y="381196"/>
                </a:lnTo>
                <a:lnTo>
                  <a:pt x="665848" y="381196"/>
                </a:lnTo>
                <a:lnTo>
                  <a:pt x="665848" y="327450"/>
                </a:lnTo>
                <a:close/>
                <a:moveTo>
                  <a:pt x="164222" y="251808"/>
                </a:moveTo>
                <a:lnTo>
                  <a:pt x="787273" y="251808"/>
                </a:lnTo>
                <a:lnTo>
                  <a:pt x="787273" y="456838"/>
                </a:lnTo>
                <a:lnTo>
                  <a:pt x="164222" y="456838"/>
                </a:lnTo>
                <a:close/>
                <a:moveTo>
                  <a:pt x="232897" y="996"/>
                </a:moveTo>
                <a:cubicBezTo>
                  <a:pt x="257448" y="35831"/>
                  <a:pt x="281998" y="72325"/>
                  <a:pt x="306549" y="110477"/>
                </a:cubicBezTo>
                <a:lnTo>
                  <a:pt x="410059" y="110477"/>
                </a:lnTo>
                <a:lnTo>
                  <a:pt x="410059" y="996"/>
                </a:lnTo>
                <a:lnTo>
                  <a:pt x="541437" y="996"/>
                </a:lnTo>
                <a:lnTo>
                  <a:pt x="541437" y="110477"/>
                </a:lnTo>
                <a:lnTo>
                  <a:pt x="643951" y="110477"/>
                </a:lnTo>
                <a:cubicBezTo>
                  <a:pt x="670824" y="71661"/>
                  <a:pt x="695043" y="35167"/>
                  <a:pt x="716607" y="996"/>
                </a:cubicBezTo>
                <a:lnTo>
                  <a:pt x="821113" y="49765"/>
                </a:lnTo>
                <a:lnTo>
                  <a:pt x="778315" y="110477"/>
                </a:lnTo>
                <a:lnTo>
                  <a:pt x="947514" y="110477"/>
                </a:lnTo>
                <a:lnTo>
                  <a:pt x="947514" y="316502"/>
                </a:lnTo>
                <a:lnTo>
                  <a:pt x="826089" y="316502"/>
                </a:lnTo>
                <a:lnTo>
                  <a:pt x="826089" y="208016"/>
                </a:lnTo>
                <a:lnTo>
                  <a:pt x="127397" y="208016"/>
                </a:lnTo>
                <a:lnTo>
                  <a:pt x="127397" y="316502"/>
                </a:lnTo>
                <a:lnTo>
                  <a:pt x="5972" y="316502"/>
                </a:lnTo>
                <a:lnTo>
                  <a:pt x="5972" y="110477"/>
                </a:lnTo>
                <a:lnTo>
                  <a:pt x="172185" y="110477"/>
                </a:lnTo>
                <a:cubicBezTo>
                  <a:pt x="160573" y="91235"/>
                  <a:pt x="148298" y="71661"/>
                  <a:pt x="135359" y="51755"/>
                </a:cubicBezTo>
                <a:close/>
                <a:moveTo>
                  <a:pt x="1423262" y="0"/>
                </a:moveTo>
                <a:lnTo>
                  <a:pt x="1568574" y="0"/>
                </a:lnTo>
                <a:lnTo>
                  <a:pt x="1568574" y="71661"/>
                </a:lnTo>
                <a:lnTo>
                  <a:pt x="1966689" y="71661"/>
                </a:lnTo>
                <a:lnTo>
                  <a:pt x="1966689" y="189105"/>
                </a:lnTo>
                <a:lnTo>
                  <a:pt x="1568574" y="189105"/>
                </a:lnTo>
                <a:lnTo>
                  <a:pt x="1568574" y="246832"/>
                </a:lnTo>
                <a:lnTo>
                  <a:pt x="1901000" y="246832"/>
                </a:lnTo>
                <a:lnTo>
                  <a:pt x="1901000" y="356314"/>
                </a:lnTo>
                <a:lnTo>
                  <a:pt x="1082873" y="356314"/>
                </a:lnTo>
                <a:lnTo>
                  <a:pt x="1082873" y="246832"/>
                </a:lnTo>
                <a:lnTo>
                  <a:pt x="1423262" y="246832"/>
                </a:lnTo>
                <a:lnTo>
                  <a:pt x="1423262" y="189105"/>
                </a:lnTo>
                <a:lnTo>
                  <a:pt x="1017184" y="189105"/>
                </a:lnTo>
                <a:lnTo>
                  <a:pt x="1017184" y="71661"/>
                </a:lnTo>
                <a:lnTo>
                  <a:pt x="1423262" y="71661"/>
                </a:lnTo>
                <a:close/>
              </a:path>
            </a:pathLst>
          </a:custGeom>
          <a:solidFill>
            <a:srgbClr val="CD2D50">
              <a:alpha val="40763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000" b="1" dirty="0">
              <a:solidFill>
                <a:srgbClr val="CD2D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PA-任意多边形 24">
            <a:extLst>
              <a:ext uri="{FF2B5EF4-FFF2-40B4-BE49-F238E27FC236}">
                <a16:creationId xmlns:a16="http://schemas.microsoft.com/office/drawing/2014/main" id="{BF204497-9E52-41DB-B367-0C3F2D1CD56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587889" y="1233718"/>
            <a:ext cx="796945" cy="400894"/>
          </a:xfrm>
          <a:custGeom>
            <a:avLst/>
            <a:gdLst/>
            <a:ahLst/>
            <a:cxnLst/>
            <a:rect l="l" t="t" r="r" b="b"/>
            <a:pathLst>
              <a:path w="1966689" h="989317">
                <a:moveTo>
                  <a:pt x="1566583" y="519541"/>
                </a:moveTo>
                <a:lnTo>
                  <a:pt x="1566583" y="613098"/>
                </a:lnTo>
                <a:lnTo>
                  <a:pt x="1765641" y="613098"/>
                </a:lnTo>
                <a:lnTo>
                  <a:pt x="1765641" y="519541"/>
                </a:lnTo>
                <a:close/>
                <a:moveTo>
                  <a:pt x="1232167" y="519541"/>
                </a:moveTo>
                <a:lnTo>
                  <a:pt x="1232167" y="613098"/>
                </a:lnTo>
                <a:lnTo>
                  <a:pt x="1431224" y="613098"/>
                </a:lnTo>
                <a:lnTo>
                  <a:pt x="1431224" y="519541"/>
                </a:lnTo>
                <a:close/>
                <a:moveTo>
                  <a:pt x="887797" y="480725"/>
                </a:moveTo>
                <a:lnTo>
                  <a:pt x="906707" y="569305"/>
                </a:lnTo>
                <a:lnTo>
                  <a:pt x="563333" y="574282"/>
                </a:lnTo>
                <a:lnTo>
                  <a:pt x="563333" y="620065"/>
                </a:lnTo>
                <a:lnTo>
                  <a:pt x="889788" y="620065"/>
                </a:lnTo>
                <a:lnTo>
                  <a:pt x="889788" y="700683"/>
                </a:lnTo>
                <a:lnTo>
                  <a:pt x="563333" y="700683"/>
                </a:lnTo>
                <a:lnTo>
                  <a:pt x="563333" y="746466"/>
                </a:lnTo>
                <a:lnTo>
                  <a:pt x="963439" y="746466"/>
                </a:lnTo>
                <a:lnTo>
                  <a:pt x="963439" y="829075"/>
                </a:lnTo>
                <a:lnTo>
                  <a:pt x="563333" y="829075"/>
                </a:lnTo>
                <a:lnTo>
                  <a:pt x="563333" y="852962"/>
                </a:lnTo>
                <a:cubicBezTo>
                  <a:pt x="563333" y="891447"/>
                  <a:pt x="554293" y="920808"/>
                  <a:pt x="536211" y="941045"/>
                </a:cubicBezTo>
                <a:cubicBezTo>
                  <a:pt x="518130" y="961283"/>
                  <a:pt x="493746" y="972563"/>
                  <a:pt x="463058" y="974885"/>
                </a:cubicBezTo>
                <a:cubicBezTo>
                  <a:pt x="432370" y="977207"/>
                  <a:pt x="371906" y="978700"/>
                  <a:pt x="281666" y="979364"/>
                </a:cubicBezTo>
                <a:cubicBezTo>
                  <a:pt x="275695" y="946851"/>
                  <a:pt x="267401" y="911352"/>
                  <a:pt x="256784" y="872868"/>
                </a:cubicBezTo>
                <a:cubicBezTo>
                  <a:pt x="294937" y="876186"/>
                  <a:pt x="333090" y="877845"/>
                  <a:pt x="371242" y="877845"/>
                </a:cubicBezTo>
                <a:cubicBezTo>
                  <a:pt x="414372" y="877845"/>
                  <a:pt x="435936" y="861588"/>
                  <a:pt x="435936" y="829075"/>
                </a:cubicBezTo>
                <a:lnTo>
                  <a:pt x="0" y="829075"/>
                </a:lnTo>
                <a:lnTo>
                  <a:pt x="0" y="746466"/>
                </a:lnTo>
                <a:lnTo>
                  <a:pt x="435936" y="746466"/>
                </a:lnTo>
                <a:lnTo>
                  <a:pt x="435936" y="700683"/>
                </a:lnTo>
                <a:lnTo>
                  <a:pt x="67680" y="700683"/>
                </a:lnTo>
                <a:lnTo>
                  <a:pt x="67680" y="620065"/>
                </a:lnTo>
                <a:lnTo>
                  <a:pt x="435936" y="620065"/>
                </a:lnTo>
                <a:lnTo>
                  <a:pt x="435936" y="575277"/>
                </a:lnTo>
                <a:lnTo>
                  <a:pt x="54741" y="578263"/>
                </a:lnTo>
                <a:cubicBezTo>
                  <a:pt x="50096" y="553712"/>
                  <a:pt x="43793" y="525181"/>
                  <a:pt x="35830" y="492668"/>
                </a:cubicBezTo>
                <a:cubicBezTo>
                  <a:pt x="370247" y="492668"/>
                  <a:pt x="654236" y="488687"/>
                  <a:pt x="887797" y="480725"/>
                </a:cubicBezTo>
                <a:close/>
                <a:moveTo>
                  <a:pt x="1098798" y="410059"/>
                </a:moveTo>
                <a:lnTo>
                  <a:pt x="1899010" y="410059"/>
                </a:lnTo>
                <a:lnTo>
                  <a:pt x="1899010" y="772344"/>
                </a:lnTo>
                <a:lnTo>
                  <a:pt x="1765641" y="772344"/>
                </a:lnTo>
                <a:lnTo>
                  <a:pt x="1765641" y="728551"/>
                </a:lnTo>
                <a:lnTo>
                  <a:pt x="1221716" y="728551"/>
                </a:lnTo>
                <a:cubicBezTo>
                  <a:pt x="1202806" y="838696"/>
                  <a:pt x="1158515" y="925618"/>
                  <a:pt x="1088845" y="989317"/>
                </a:cubicBezTo>
                <a:lnTo>
                  <a:pt x="995288" y="879835"/>
                </a:lnTo>
                <a:cubicBezTo>
                  <a:pt x="1064295" y="820781"/>
                  <a:pt x="1098798" y="726561"/>
                  <a:pt x="1098798" y="597173"/>
                </a:cubicBezTo>
                <a:close/>
                <a:moveTo>
                  <a:pt x="285648" y="327450"/>
                </a:moveTo>
                <a:lnTo>
                  <a:pt x="285648" y="381196"/>
                </a:lnTo>
                <a:lnTo>
                  <a:pt x="665848" y="381196"/>
                </a:lnTo>
                <a:lnTo>
                  <a:pt x="665848" y="327450"/>
                </a:lnTo>
                <a:close/>
                <a:moveTo>
                  <a:pt x="164222" y="251808"/>
                </a:moveTo>
                <a:lnTo>
                  <a:pt x="787273" y="251808"/>
                </a:lnTo>
                <a:lnTo>
                  <a:pt x="787273" y="456838"/>
                </a:lnTo>
                <a:lnTo>
                  <a:pt x="164222" y="456838"/>
                </a:lnTo>
                <a:close/>
                <a:moveTo>
                  <a:pt x="232897" y="996"/>
                </a:moveTo>
                <a:cubicBezTo>
                  <a:pt x="257448" y="35831"/>
                  <a:pt x="281998" y="72325"/>
                  <a:pt x="306549" y="110477"/>
                </a:cubicBezTo>
                <a:lnTo>
                  <a:pt x="410059" y="110477"/>
                </a:lnTo>
                <a:lnTo>
                  <a:pt x="410059" y="996"/>
                </a:lnTo>
                <a:lnTo>
                  <a:pt x="541437" y="996"/>
                </a:lnTo>
                <a:lnTo>
                  <a:pt x="541437" y="110477"/>
                </a:lnTo>
                <a:lnTo>
                  <a:pt x="643951" y="110477"/>
                </a:lnTo>
                <a:cubicBezTo>
                  <a:pt x="670824" y="71661"/>
                  <a:pt x="695043" y="35167"/>
                  <a:pt x="716607" y="996"/>
                </a:cubicBezTo>
                <a:lnTo>
                  <a:pt x="821113" y="49765"/>
                </a:lnTo>
                <a:lnTo>
                  <a:pt x="778315" y="110477"/>
                </a:lnTo>
                <a:lnTo>
                  <a:pt x="947514" y="110477"/>
                </a:lnTo>
                <a:lnTo>
                  <a:pt x="947514" y="316502"/>
                </a:lnTo>
                <a:lnTo>
                  <a:pt x="826089" y="316502"/>
                </a:lnTo>
                <a:lnTo>
                  <a:pt x="826089" y="208016"/>
                </a:lnTo>
                <a:lnTo>
                  <a:pt x="127397" y="208016"/>
                </a:lnTo>
                <a:lnTo>
                  <a:pt x="127397" y="316502"/>
                </a:lnTo>
                <a:lnTo>
                  <a:pt x="5972" y="316502"/>
                </a:lnTo>
                <a:lnTo>
                  <a:pt x="5972" y="110477"/>
                </a:lnTo>
                <a:lnTo>
                  <a:pt x="172185" y="110477"/>
                </a:lnTo>
                <a:cubicBezTo>
                  <a:pt x="160573" y="91235"/>
                  <a:pt x="148298" y="71661"/>
                  <a:pt x="135359" y="51755"/>
                </a:cubicBezTo>
                <a:close/>
                <a:moveTo>
                  <a:pt x="1423262" y="0"/>
                </a:moveTo>
                <a:lnTo>
                  <a:pt x="1568574" y="0"/>
                </a:lnTo>
                <a:lnTo>
                  <a:pt x="1568574" y="71661"/>
                </a:lnTo>
                <a:lnTo>
                  <a:pt x="1966689" y="71661"/>
                </a:lnTo>
                <a:lnTo>
                  <a:pt x="1966689" y="189105"/>
                </a:lnTo>
                <a:lnTo>
                  <a:pt x="1568574" y="189105"/>
                </a:lnTo>
                <a:lnTo>
                  <a:pt x="1568574" y="246832"/>
                </a:lnTo>
                <a:lnTo>
                  <a:pt x="1901000" y="246832"/>
                </a:lnTo>
                <a:lnTo>
                  <a:pt x="1901000" y="356313"/>
                </a:lnTo>
                <a:lnTo>
                  <a:pt x="1082873" y="356313"/>
                </a:lnTo>
                <a:lnTo>
                  <a:pt x="1082873" y="246832"/>
                </a:lnTo>
                <a:lnTo>
                  <a:pt x="1423262" y="246832"/>
                </a:lnTo>
                <a:lnTo>
                  <a:pt x="1423262" y="189105"/>
                </a:lnTo>
                <a:lnTo>
                  <a:pt x="1017184" y="189105"/>
                </a:lnTo>
                <a:lnTo>
                  <a:pt x="1017184" y="71661"/>
                </a:lnTo>
                <a:lnTo>
                  <a:pt x="1423262" y="71661"/>
                </a:lnTo>
                <a:close/>
              </a:path>
            </a:pathLst>
          </a:custGeom>
          <a:solidFill>
            <a:srgbClr val="CD2D50">
              <a:alpha val="21153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000" b="1" dirty="0">
              <a:solidFill>
                <a:srgbClr val="CD2D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PA-任意多边形 26">
            <a:extLst>
              <a:ext uri="{FF2B5EF4-FFF2-40B4-BE49-F238E27FC236}">
                <a16:creationId xmlns:a16="http://schemas.microsoft.com/office/drawing/2014/main" id="{0D5B719D-C2C0-4690-8256-DA33F3F328D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892880" y="4089694"/>
            <a:ext cx="21137" cy="10633"/>
          </a:xfrm>
          <a:custGeom>
            <a:avLst/>
            <a:gdLst/>
            <a:ahLst/>
            <a:cxnLst/>
            <a:rect l="l" t="t" r="r" b="b"/>
            <a:pathLst>
              <a:path w="2150492" h="1081776">
                <a:moveTo>
                  <a:pt x="1712993" y="568096"/>
                </a:moveTo>
                <a:lnTo>
                  <a:pt x="1712993" y="670396"/>
                </a:lnTo>
                <a:lnTo>
                  <a:pt x="1930654" y="670396"/>
                </a:lnTo>
                <a:lnTo>
                  <a:pt x="1930654" y="568096"/>
                </a:lnTo>
                <a:close/>
                <a:moveTo>
                  <a:pt x="1347322" y="568096"/>
                </a:moveTo>
                <a:lnTo>
                  <a:pt x="1347322" y="670396"/>
                </a:lnTo>
                <a:lnTo>
                  <a:pt x="1564983" y="670396"/>
                </a:lnTo>
                <a:lnTo>
                  <a:pt x="1564983" y="568096"/>
                </a:lnTo>
                <a:close/>
                <a:moveTo>
                  <a:pt x="970768" y="525652"/>
                </a:moveTo>
                <a:lnTo>
                  <a:pt x="991446" y="622511"/>
                </a:lnTo>
                <a:lnTo>
                  <a:pt x="615980" y="627952"/>
                </a:lnTo>
                <a:lnTo>
                  <a:pt x="615980" y="678014"/>
                </a:lnTo>
                <a:lnTo>
                  <a:pt x="972945" y="678014"/>
                </a:lnTo>
                <a:lnTo>
                  <a:pt x="972945" y="766167"/>
                </a:lnTo>
                <a:lnTo>
                  <a:pt x="615980" y="766167"/>
                </a:lnTo>
                <a:lnTo>
                  <a:pt x="615980" y="816229"/>
                </a:lnTo>
                <a:lnTo>
                  <a:pt x="1053479" y="816229"/>
                </a:lnTo>
                <a:lnTo>
                  <a:pt x="1053479" y="906559"/>
                </a:lnTo>
                <a:lnTo>
                  <a:pt x="615980" y="906559"/>
                </a:lnTo>
                <a:lnTo>
                  <a:pt x="615980" y="932678"/>
                </a:lnTo>
                <a:cubicBezTo>
                  <a:pt x="615980" y="974759"/>
                  <a:pt x="606095" y="1006864"/>
                  <a:pt x="586324" y="1028993"/>
                </a:cubicBezTo>
                <a:cubicBezTo>
                  <a:pt x="566553" y="1051122"/>
                  <a:pt x="539890" y="1063456"/>
                  <a:pt x="506334" y="1065995"/>
                </a:cubicBezTo>
                <a:cubicBezTo>
                  <a:pt x="472778" y="1068535"/>
                  <a:pt x="406663" y="1070167"/>
                  <a:pt x="307990" y="1070893"/>
                </a:cubicBezTo>
                <a:cubicBezTo>
                  <a:pt x="301460" y="1035341"/>
                  <a:pt x="292391" y="996525"/>
                  <a:pt x="280783" y="954444"/>
                </a:cubicBezTo>
                <a:cubicBezTo>
                  <a:pt x="322501" y="958072"/>
                  <a:pt x="364219" y="959886"/>
                  <a:pt x="405938" y="959886"/>
                </a:cubicBezTo>
                <a:cubicBezTo>
                  <a:pt x="453098" y="959886"/>
                  <a:pt x="476678" y="942110"/>
                  <a:pt x="476678" y="906559"/>
                </a:cubicBezTo>
                <a:lnTo>
                  <a:pt x="0" y="906559"/>
                </a:lnTo>
                <a:lnTo>
                  <a:pt x="0" y="816229"/>
                </a:lnTo>
                <a:lnTo>
                  <a:pt x="476678" y="816229"/>
                </a:lnTo>
                <a:lnTo>
                  <a:pt x="476678" y="766167"/>
                </a:lnTo>
                <a:lnTo>
                  <a:pt x="74004" y="766167"/>
                </a:lnTo>
                <a:lnTo>
                  <a:pt x="74004" y="678014"/>
                </a:lnTo>
                <a:lnTo>
                  <a:pt x="476678" y="678014"/>
                </a:lnTo>
                <a:lnTo>
                  <a:pt x="476678" y="629041"/>
                </a:lnTo>
                <a:lnTo>
                  <a:pt x="59856" y="632306"/>
                </a:lnTo>
                <a:cubicBezTo>
                  <a:pt x="54778" y="605461"/>
                  <a:pt x="47885" y="574263"/>
                  <a:pt x="39179" y="538711"/>
                </a:cubicBezTo>
                <a:cubicBezTo>
                  <a:pt x="404849" y="538711"/>
                  <a:pt x="715379" y="534358"/>
                  <a:pt x="970768" y="525652"/>
                </a:cubicBezTo>
                <a:close/>
                <a:moveTo>
                  <a:pt x="1201489" y="448382"/>
                </a:moveTo>
                <a:lnTo>
                  <a:pt x="2076487" y="448382"/>
                </a:lnTo>
                <a:lnTo>
                  <a:pt x="2076487" y="844525"/>
                </a:lnTo>
                <a:lnTo>
                  <a:pt x="1930654" y="844525"/>
                </a:lnTo>
                <a:lnTo>
                  <a:pt x="1930654" y="796640"/>
                </a:lnTo>
                <a:lnTo>
                  <a:pt x="1335895" y="796640"/>
                </a:lnTo>
                <a:cubicBezTo>
                  <a:pt x="1315217" y="917079"/>
                  <a:pt x="1266787" y="1012124"/>
                  <a:pt x="1190606" y="1081776"/>
                </a:cubicBezTo>
                <a:lnTo>
                  <a:pt x="1088305" y="962062"/>
                </a:lnTo>
                <a:cubicBezTo>
                  <a:pt x="1163761" y="897489"/>
                  <a:pt x="1201489" y="794463"/>
                  <a:pt x="1201489" y="652983"/>
                </a:cubicBezTo>
                <a:close/>
                <a:moveTo>
                  <a:pt x="312343" y="358053"/>
                </a:moveTo>
                <a:lnTo>
                  <a:pt x="312343" y="416821"/>
                </a:lnTo>
                <a:lnTo>
                  <a:pt x="728076" y="416821"/>
                </a:lnTo>
                <a:lnTo>
                  <a:pt x="728076" y="358053"/>
                </a:lnTo>
                <a:close/>
                <a:moveTo>
                  <a:pt x="179570" y="275341"/>
                </a:moveTo>
                <a:lnTo>
                  <a:pt x="860849" y="275341"/>
                </a:lnTo>
                <a:lnTo>
                  <a:pt x="860849" y="499532"/>
                </a:lnTo>
                <a:lnTo>
                  <a:pt x="179570" y="499532"/>
                </a:lnTo>
                <a:close/>
                <a:moveTo>
                  <a:pt x="254663" y="1088"/>
                </a:moveTo>
                <a:cubicBezTo>
                  <a:pt x="281508" y="39179"/>
                  <a:pt x="308353" y="79084"/>
                  <a:pt x="335198" y="120802"/>
                </a:cubicBezTo>
                <a:lnTo>
                  <a:pt x="448382" y="120802"/>
                </a:lnTo>
                <a:lnTo>
                  <a:pt x="448382" y="1088"/>
                </a:lnTo>
                <a:lnTo>
                  <a:pt x="592038" y="1088"/>
                </a:lnTo>
                <a:lnTo>
                  <a:pt x="592038" y="120802"/>
                </a:lnTo>
                <a:lnTo>
                  <a:pt x="704133" y="120802"/>
                </a:lnTo>
                <a:cubicBezTo>
                  <a:pt x="733517" y="78358"/>
                  <a:pt x="760000" y="38454"/>
                  <a:pt x="783580" y="1088"/>
                </a:cubicBezTo>
                <a:lnTo>
                  <a:pt x="897852" y="54415"/>
                </a:lnTo>
                <a:lnTo>
                  <a:pt x="851054" y="120802"/>
                </a:lnTo>
                <a:lnTo>
                  <a:pt x="1036066" y="120802"/>
                </a:lnTo>
                <a:lnTo>
                  <a:pt x="1036066" y="346081"/>
                </a:lnTo>
                <a:lnTo>
                  <a:pt x="903293" y="346081"/>
                </a:lnTo>
                <a:lnTo>
                  <a:pt x="903293" y="227456"/>
                </a:lnTo>
                <a:lnTo>
                  <a:pt x="139303" y="227456"/>
                </a:lnTo>
                <a:lnTo>
                  <a:pt x="139303" y="346081"/>
                </a:lnTo>
                <a:lnTo>
                  <a:pt x="6529" y="346081"/>
                </a:lnTo>
                <a:lnTo>
                  <a:pt x="6529" y="120802"/>
                </a:lnTo>
                <a:lnTo>
                  <a:pt x="188277" y="120802"/>
                </a:lnTo>
                <a:cubicBezTo>
                  <a:pt x="175580" y="99761"/>
                  <a:pt x="162157" y="78358"/>
                  <a:pt x="148009" y="56592"/>
                </a:cubicBezTo>
                <a:close/>
                <a:moveTo>
                  <a:pt x="1556276" y="0"/>
                </a:moveTo>
                <a:lnTo>
                  <a:pt x="1715169" y="0"/>
                </a:lnTo>
                <a:lnTo>
                  <a:pt x="1715169" y="78358"/>
                </a:lnTo>
                <a:lnTo>
                  <a:pt x="2150492" y="78358"/>
                </a:lnTo>
                <a:lnTo>
                  <a:pt x="2150492" y="206778"/>
                </a:lnTo>
                <a:lnTo>
                  <a:pt x="1715169" y="206778"/>
                </a:lnTo>
                <a:lnTo>
                  <a:pt x="1715169" y="269900"/>
                </a:lnTo>
                <a:lnTo>
                  <a:pt x="2078663" y="269900"/>
                </a:lnTo>
                <a:lnTo>
                  <a:pt x="2078663" y="389613"/>
                </a:lnTo>
                <a:lnTo>
                  <a:pt x="1184076" y="389613"/>
                </a:lnTo>
                <a:lnTo>
                  <a:pt x="1184076" y="269900"/>
                </a:lnTo>
                <a:lnTo>
                  <a:pt x="1556276" y="269900"/>
                </a:lnTo>
                <a:lnTo>
                  <a:pt x="1556276" y="206778"/>
                </a:lnTo>
                <a:lnTo>
                  <a:pt x="1112248" y="206778"/>
                </a:lnTo>
                <a:lnTo>
                  <a:pt x="1112248" y="78358"/>
                </a:lnTo>
                <a:lnTo>
                  <a:pt x="1556276" y="78358"/>
                </a:lnTo>
                <a:close/>
              </a:path>
            </a:pathLst>
          </a:custGeom>
          <a:solidFill>
            <a:srgbClr val="CD2D50">
              <a:alpha val="4323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800" b="1" dirty="0">
              <a:solidFill>
                <a:srgbClr val="CD2D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PA-任意多边形 28">
            <a:extLst>
              <a:ext uri="{FF2B5EF4-FFF2-40B4-BE49-F238E27FC236}">
                <a16:creationId xmlns:a16="http://schemas.microsoft.com/office/drawing/2014/main" id="{F67A0B74-369F-4D79-960D-2645482B488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619715" y="3500098"/>
            <a:ext cx="868608" cy="436941"/>
          </a:xfrm>
          <a:custGeom>
            <a:avLst/>
            <a:gdLst/>
            <a:ahLst/>
            <a:cxnLst/>
            <a:rect l="l" t="t" r="r" b="b"/>
            <a:pathLst>
              <a:path w="1966689" h="989317">
                <a:moveTo>
                  <a:pt x="1566583" y="519541"/>
                </a:moveTo>
                <a:lnTo>
                  <a:pt x="1566583" y="613098"/>
                </a:lnTo>
                <a:lnTo>
                  <a:pt x="1765641" y="613098"/>
                </a:lnTo>
                <a:lnTo>
                  <a:pt x="1765641" y="519541"/>
                </a:lnTo>
                <a:close/>
                <a:moveTo>
                  <a:pt x="1232167" y="519541"/>
                </a:moveTo>
                <a:lnTo>
                  <a:pt x="1232167" y="613098"/>
                </a:lnTo>
                <a:lnTo>
                  <a:pt x="1431224" y="613098"/>
                </a:lnTo>
                <a:lnTo>
                  <a:pt x="1431224" y="519541"/>
                </a:lnTo>
                <a:close/>
                <a:moveTo>
                  <a:pt x="887797" y="480725"/>
                </a:moveTo>
                <a:lnTo>
                  <a:pt x="906707" y="569305"/>
                </a:lnTo>
                <a:lnTo>
                  <a:pt x="563333" y="574282"/>
                </a:lnTo>
                <a:lnTo>
                  <a:pt x="563333" y="620065"/>
                </a:lnTo>
                <a:lnTo>
                  <a:pt x="889788" y="620065"/>
                </a:lnTo>
                <a:lnTo>
                  <a:pt x="889788" y="700683"/>
                </a:lnTo>
                <a:lnTo>
                  <a:pt x="563333" y="700683"/>
                </a:lnTo>
                <a:lnTo>
                  <a:pt x="563333" y="746467"/>
                </a:lnTo>
                <a:lnTo>
                  <a:pt x="963439" y="746467"/>
                </a:lnTo>
                <a:lnTo>
                  <a:pt x="963439" y="829076"/>
                </a:lnTo>
                <a:lnTo>
                  <a:pt x="563333" y="829076"/>
                </a:lnTo>
                <a:lnTo>
                  <a:pt x="563333" y="852962"/>
                </a:lnTo>
                <a:cubicBezTo>
                  <a:pt x="563333" y="891447"/>
                  <a:pt x="554293" y="920808"/>
                  <a:pt x="536212" y="941045"/>
                </a:cubicBezTo>
                <a:cubicBezTo>
                  <a:pt x="518130" y="961283"/>
                  <a:pt x="493746" y="972563"/>
                  <a:pt x="463058" y="974885"/>
                </a:cubicBezTo>
                <a:cubicBezTo>
                  <a:pt x="432370" y="977208"/>
                  <a:pt x="371906" y="978700"/>
                  <a:pt x="281667" y="979364"/>
                </a:cubicBezTo>
                <a:cubicBezTo>
                  <a:pt x="275695" y="946851"/>
                  <a:pt x="267401" y="911353"/>
                  <a:pt x="256784" y="872868"/>
                </a:cubicBezTo>
                <a:cubicBezTo>
                  <a:pt x="294937" y="876186"/>
                  <a:pt x="333090" y="877845"/>
                  <a:pt x="371243" y="877845"/>
                </a:cubicBezTo>
                <a:cubicBezTo>
                  <a:pt x="414372" y="877845"/>
                  <a:pt x="435936" y="861588"/>
                  <a:pt x="435936" y="829076"/>
                </a:cubicBezTo>
                <a:lnTo>
                  <a:pt x="0" y="829076"/>
                </a:lnTo>
                <a:lnTo>
                  <a:pt x="0" y="746467"/>
                </a:lnTo>
                <a:lnTo>
                  <a:pt x="435936" y="746467"/>
                </a:lnTo>
                <a:lnTo>
                  <a:pt x="435936" y="700683"/>
                </a:lnTo>
                <a:lnTo>
                  <a:pt x="67680" y="700683"/>
                </a:lnTo>
                <a:lnTo>
                  <a:pt x="67680" y="620065"/>
                </a:lnTo>
                <a:lnTo>
                  <a:pt x="435936" y="620065"/>
                </a:lnTo>
                <a:lnTo>
                  <a:pt x="435936" y="575277"/>
                </a:lnTo>
                <a:lnTo>
                  <a:pt x="54741" y="578263"/>
                </a:lnTo>
                <a:cubicBezTo>
                  <a:pt x="50096" y="553712"/>
                  <a:pt x="43793" y="525181"/>
                  <a:pt x="35830" y="492668"/>
                </a:cubicBezTo>
                <a:cubicBezTo>
                  <a:pt x="370247" y="492668"/>
                  <a:pt x="654236" y="488687"/>
                  <a:pt x="887797" y="480725"/>
                </a:cubicBezTo>
                <a:close/>
                <a:moveTo>
                  <a:pt x="1098798" y="410059"/>
                </a:moveTo>
                <a:lnTo>
                  <a:pt x="1899010" y="410059"/>
                </a:lnTo>
                <a:lnTo>
                  <a:pt x="1899010" y="772344"/>
                </a:lnTo>
                <a:lnTo>
                  <a:pt x="1765641" y="772344"/>
                </a:lnTo>
                <a:lnTo>
                  <a:pt x="1765641" y="728551"/>
                </a:lnTo>
                <a:lnTo>
                  <a:pt x="1221716" y="728551"/>
                </a:lnTo>
                <a:cubicBezTo>
                  <a:pt x="1202806" y="838697"/>
                  <a:pt x="1158515" y="925618"/>
                  <a:pt x="1088845" y="989317"/>
                </a:cubicBezTo>
                <a:lnTo>
                  <a:pt x="995288" y="879835"/>
                </a:lnTo>
                <a:cubicBezTo>
                  <a:pt x="1064295" y="820781"/>
                  <a:pt x="1098798" y="726561"/>
                  <a:pt x="1098798" y="597173"/>
                </a:cubicBezTo>
                <a:close/>
                <a:moveTo>
                  <a:pt x="285648" y="327450"/>
                </a:moveTo>
                <a:lnTo>
                  <a:pt x="285648" y="381196"/>
                </a:lnTo>
                <a:lnTo>
                  <a:pt x="665848" y="381196"/>
                </a:lnTo>
                <a:lnTo>
                  <a:pt x="665848" y="327450"/>
                </a:lnTo>
                <a:close/>
                <a:moveTo>
                  <a:pt x="164223" y="251808"/>
                </a:moveTo>
                <a:lnTo>
                  <a:pt x="787273" y="251808"/>
                </a:lnTo>
                <a:lnTo>
                  <a:pt x="787273" y="456838"/>
                </a:lnTo>
                <a:lnTo>
                  <a:pt x="164223" y="456838"/>
                </a:lnTo>
                <a:close/>
                <a:moveTo>
                  <a:pt x="232897" y="996"/>
                </a:moveTo>
                <a:cubicBezTo>
                  <a:pt x="257448" y="35831"/>
                  <a:pt x="281998" y="72325"/>
                  <a:pt x="306549" y="110477"/>
                </a:cubicBezTo>
                <a:lnTo>
                  <a:pt x="410059" y="110477"/>
                </a:lnTo>
                <a:lnTo>
                  <a:pt x="410059" y="996"/>
                </a:lnTo>
                <a:lnTo>
                  <a:pt x="541437" y="996"/>
                </a:lnTo>
                <a:lnTo>
                  <a:pt x="541437" y="110477"/>
                </a:lnTo>
                <a:lnTo>
                  <a:pt x="643951" y="110477"/>
                </a:lnTo>
                <a:cubicBezTo>
                  <a:pt x="670824" y="71661"/>
                  <a:pt x="695043" y="35167"/>
                  <a:pt x="716607" y="996"/>
                </a:cubicBezTo>
                <a:lnTo>
                  <a:pt x="821113" y="49765"/>
                </a:lnTo>
                <a:lnTo>
                  <a:pt x="778315" y="110477"/>
                </a:lnTo>
                <a:lnTo>
                  <a:pt x="947514" y="110477"/>
                </a:lnTo>
                <a:lnTo>
                  <a:pt x="947514" y="316502"/>
                </a:lnTo>
                <a:lnTo>
                  <a:pt x="826089" y="316502"/>
                </a:lnTo>
                <a:lnTo>
                  <a:pt x="826089" y="208016"/>
                </a:lnTo>
                <a:lnTo>
                  <a:pt x="127397" y="208016"/>
                </a:lnTo>
                <a:lnTo>
                  <a:pt x="127397" y="316502"/>
                </a:lnTo>
                <a:lnTo>
                  <a:pt x="5972" y="316502"/>
                </a:lnTo>
                <a:lnTo>
                  <a:pt x="5972" y="110477"/>
                </a:lnTo>
                <a:lnTo>
                  <a:pt x="172185" y="110477"/>
                </a:lnTo>
                <a:cubicBezTo>
                  <a:pt x="160573" y="91235"/>
                  <a:pt x="148298" y="71661"/>
                  <a:pt x="135359" y="51755"/>
                </a:cubicBezTo>
                <a:close/>
                <a:moveTo>
                  <a:pt x="1423262" y="0"/>
                </a:moveTo>
                <a:lnTo>
                  <a:pt x="1568574" y="0"/>
                </a:lnTo>
                <a:lnTo>
                  <a:pt x="1568574" y="71661"/>
                </a:lnTo>
                <a:lnTo>
                  <a:pt x="1966689" y="71661"/>
                </a:lnTo>
                <a:lnTo>
                  <a:pt x="1966689" y="189105"/>
                </a:lnTo>
                <a:lnTo>
                  <a:pt x="1568574" y="189105"/>
                </a:lnTo>
                <a:lnTo>
                  <a:pt x="1568574" y="246832"/>
                </a:lnTo>
                <a:lnTo>
                  <a:pt x="1901000" y="246832"/>
                </a:lnTo>
                <a:lnTo>
                  <a:pt x="1901000" y="356314"/>
                </a:lnTo>
                <a:lnTo>
                  <a:pt x="1082873" y="356314"/>
                </a:lnTo>
                <a:lnTo>
                  <a:pt x="1082873" y="246832"/>
                </a:lnTo>
                <a:lnTo>
                  <a:pt x="1423262" y="246832"/>
                </a:lnTo>
                <a:lnTo>
                  <a:pt x="1423262" y="189105"/>
                </a:lnTo>
                <a:lnTo>
                  <a:pt x="1017184" y="189105"/>
                </a:lnTo>
                <a:lnTo>
                  <a:pt x="1017184" y="71661"/>
                </a:lnTo>
                <a:lnTo>
                  <a:pt x="1423262" y="71661"/>
                </a:lnTo>
                <a:close/>
              </a:path>
            </a:pathLst>
          </a:custGeom>
          <a:solidFill>
            <a:srgbClr val="CD2D50">
              <a:alpha val="11657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000" b="1" dirty="0">
              <a:solidFill>
                <a:srgbClr val="CD2D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PA-任意多边形 30">
            <a:extLst>
              <a:ext uri="{FF2B5EF4-FFF2-40B4-BE49-F238E27FC236}">
                <a16:creationId xmlns:a16="http://schemas.microsoft.com/office/drawing/2014/main" id="{04EE0560-208D-4670-A465-B00C5456B6D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35818" y="888205"/>
            <a:ext cx="565379" cy="284406"/>
          </a:xfrm>
          <a:custGeom>
            <a:avLst/>
            <a:gdLst/>
            <a:ahLst/>
            <a:cxnLst/>
            <a:rect l="l" t="t" r="r" b="b"/>
            <a:pathLst>
              <a:path w="2150492" h="1081776">
                <a:moveTo>
                  <a:pt x="1712993" y="568095"/>
                </a:moveTo>
                <a:lnTo>
                  <a:pt x="1712993" y="670396"/>
                </a:lnTo>
                <a:lnTo>
                  <a:pt x="1930654" y="670396"/>
                </a:lnTo>
                <a:lnTo>
                  <a:pt x="1930654" y="568095"/>
                </a:lnTo>
                <a:close/>
                <a:moveTo>
                  <a:pt x="1347322" y="568095"/>
                </a:moveTo>
                <a:lnTo>
                  <a:pt x="1347322" y="670396"/>
                </a:lnTo>
                <a:lnTo>
                  <a:pt x="1564983" y="670396"/>
                </a:lnTo>
                <a:lnTo>
                  <a:pt x="1564983" y="568095"/>
                </a:lnTo>
                <a:close/>
                <a:moveTo>
                  <a:pt x="970768" y="525652"/>
                </a:moveTo>
                <a:lnTo>
                  <a:pt x="991446" y="622511"/>
                </a:lnTo>
                <a:lnTo>
                  <a:pt x="615980" y="627952"/>
                </a:lnTo>
                <a:lnTo>
                  <a:pt x="615980" y="678014"/>
                </a:lnTo>
                <a:lnTo>
                  <a:pt x="972945" y="678014"/>
                </a:lnTo>
                <a:lnTo>
                  <a:pt x="972945" y="766167"/>
                </a:lnTo>
                <a:lnTo>
                  <a:pt x="615980" y="766167"/>
                </a:lnTo>
                <a:lnTo>
                  <a:pt x="615980" y="816229"/>
                </a:lnTo>
                <a:lnTo>
                  <a:pt x="1053479" y="816229"/>
                </a:lnTo>
                <a:lnTo>
                  <a:pt x="1053479" y="906559"/>
                </a:lnTo>
                <a:lnTo>
                  <a:pt x="615980" y="906559"/>
                </a:lnTo>
                <a:lnTo>
                  <a:pt x="615980" y="932678"/>
                </a:lnTo>
                <a:cubicBezTo>
                  <a:pt x="615980" y="974759"/>
                  <a:pt x="606095" y="1006864"/>
                  <a:pt x="586324" y="1028993"/>
                </a:cubicBezTo>
                <a:cubicBezTo>
                  <a:pt x="566553" y="1051122"/>
                  <a:pt x="539890" y="1063456"/>
                  <a:pt x="506334" y="1065995"/>
                </a:cubicBezTo>
                <a:cubicBezTo>
                  <a:pt x="472778" y="1068535"/>
                  <a:pt x="406663" y="1070167"/>
                  <a:pt x="307990" y="1070893"/>
                </a:cubicBezTo>
                <a:cubicBezTo>
                  <a:pt x="301460" y="1035341"/>
                  <a:pt x="292391" y="996525"/>
                  <a:pt x="280782" y="954444"/>
                </a:cubicBezTo>
                <a:cubicBezTo>
                  <a:pt x="322501" y="958072"/>
                  <a:pt x="364219" y="959885"/>
                  <a:pt x="405938" y="959885"/>
                </a:cubicBezTo>
                <a:cubicBezTo>
                  <a:pt x="453097" y="959885"/>
                  <a:pt x="476677" y="942110"/>
                  <a:pt x="476677" y="906559"/>
                </a:cubicBezTo>
                <a:lnTo>
                  <a:pt x="0" y="906559"/>
                </a:lnTo>
                <a:lnTo>
                  <a:pt x="0" y="816229"/>
                </a:lnTo>
                <a:lnTo>
                  <a:pt x="476677" y="816229"/>
                </a:lnTo>
                <a:lnTo>
                  <a:pt x="476677" y="766167"/>
                </a:lnTo>
                <a:lnTo>
                  <a:pt x="74004" y="766167"/>
                </a:lnTo>
                <a:lnTo>
                  <a:pt x="74004" y="678014"/>
                </a:lnTo>
                <a:lnTo>
                  <a:pt x="476677" y="678014"/>
                </a:lnTo>
                <a:lnTo>
                  <a:pt x="476677" y="629041"/>
                </a:lnTo>
                <a:lnTo>
                  <a:pt x="59856" y="632306"/>
                </a:lnTo>
                <a:cubicBezTo>
                  <a:pt x="54778" y="605461"/>
                  <a:pt x="47885" y="574263"/>
                  <a:pt x="39179" y="538711"/>
                </a:cubicBezTo>
                <a:cubicBezTo>
                  <a:pt x="404849" y="538711"/>
                  <a:pt x="715379" y="534358"/>
                  <a:pt x="970768" y="525652"/>
                </a:cubicBezTo>
                <a:close/>
                <a:moveTo>
                  <a:pt x="1201489" y="448382"/>
                </a:moveTo>
                <a:lnTo>
                  <a:pt x="2076487" y="448382"/>
                </a:lnTo>
                <a:lnTo>
                  <a:pt x="2076487" y="844525"/>
                </a:lnTo>
                <a:lnTo>
                  <a:pt x="1930654" y="844525"/>
                </a:lnTo>
                <a:lnTo>
                  <a:pt x="1930654" y="796640"/>
                </a:lnTo>
                <a:lnTo>
                  <a:pt x="1335895" y="796640"/>
                </a:lnTo>
                <a:cubicBezTo>
                  <a:pt x="1315217" y="917079"/>
                  <a:pt x="1266787" y="1012124"/>
                  <a:pt x="1190606" y="1081776"/>
                </a:cubicBezTo>
                <a:lnTo>
                  <a:pt x="1088305" y="962062"/>
                </a:lnTo>
                <a:cubicBezTo>
                  <a:pt x="1163761" y="897489"/>
                  <a:pt x="1201489" y="794463"/>
                  <a:pt x="1201489" y="652983"/>
                </a:cubicBezTo>
                <a:close/>
                <a:moveTo>
                  <a:pt x="312343" y="358052"/>
                </a:moveTo>
                <a:lnTo>
                  <a:pt x="312343" y="416821"/>
                </a:lnTo>
                <a:lnTo>
                  <a:pt x="728076" y="416821"/>
                </a:lnTo>
                <a:lnTo>
                  <a:pt x="728076" y="358052"/>
                </a:lnTo>
                <a:close/>
                <a:moveTo>
                  <a:pt x="179570" y="275341"/>
                </a:moveTo>
                <a:lnTo>
                  <a:pt x="860849" y="275341"/>
                </a:lnTo>
                <a:lnTo>
                  <a:pt x="860849" y="499532"/>
                </a:lnTo>
                <a:lnTo>
                  <a:pt x="179570" y="499532"/>
                </a:lnTo>
                <a:close/>
                <a:moveTo>
                  <a:pt x="254663" y="1088"/>
                </a:moveTo>
                <a:cubicBezTo>
                  <a:pt x="281508" y="39179"/>
                  <a:pt x="308353" y="79083"/>
                  <a:pt x="335198" y="120802"/>
                </a:cubicBezTo>
                <a:lnTo>
                  <a:pt x="448381" y="120802"/>
                </a:lnTo>
                <a:lnTo>
                  <a:pt x="448381" y="1088"/>
                </a:lnTo>
                <a:lnTo>
                  <a:pt x="592038" y="1088"/>
                </a:lnTo>
                <a:lnTo>
                  <a:pt x="592038" y="120802"/>
                </a:lnTo>
                <a:lnTo>
                  <a:pt x="704133" y="120802"/>
                </a:lnTo>
                <a:cubicBezTo>
                  <a:pt x="733518" y="78358"/>
                  <a:pt x="760000" y="38453"/>
                  <a:pt x="783580" y="1088"/>
                </a:cubicBezTo>
                <a:lnTo>
                  <a:pt x="897852" y="54415"/>
                </a:lnTo>
                <a:lnTo>
                  <a:pt x="851055" y="120802"/>
                </a:lnTo>
                <a:lnTo>
                  <a:pt x="1036066" y="120802"/>
                </a:lnTo>
                <a:lnTo>
                  <a:pt x="1036066" y="346081"/>
                </a:lnTo>
                <a:lnTo>
                  <a:pt x="903293" y="346081"/>
                </a:lnTo>
                <a:lnTo>
                  <a:pt x="903293" y="227456"/>
                </a:lnTo>
                <a:lnTo>
                  <a:pt x="139303" y="227456"/>
                </a:lnTo>
                <a:lnTo>
                  <a:pt x="139303" y="346081"/>
                </a:lnTo>
                <a:lnTo>
                  <a:pt x="6529" y="346081"/>
                </a:lnTo>
                <a:lnTo>
                  <a:pt x="6529" y="120802"/>
                </a:lnTo>
                <a:lnTo>
                  <a:pt x="188276" y="120802"/>
                </a:lnTo>
                <a:cubicBezTo>
                  <a:pt x="175579" y="99761"/>
                  <a:pt x="162157" y="78358"/>
                  <a:pt x="148009" y="56592"/>
                </a:cubicBezTo>
                <a:close/>
                <a:moveTo>
                  <a:pt x="1556277" y="0"/>
                </a:moveTo>
                <a:lnTo>
                  <a:pt x="1715169" y="0"/>
                </a:lnTo>
                <a:lnTo>
                  <a:pt x="1715169" y="78358"/>
                </a:lnTo>
                <a:lnTo>
                  <a:pt x="2150492" y="78358"/>
                </a:lnTo>
                <a:lnTo>
                  <a:pt x="2150492" y="206778"/>
                </a:lnTo>
                <a:lnTo>
                  <a:pt x="1715169" y="206778"/>
                </a:lnTo>
                <a:lnTo>
                  <a:pt x="1715169" y="269900"/>
                </a:lnTo>
                <a:lnTo>
                  <a:pt x="2078663" y="269900"/>
                </a:lnTo>
                <a:lnTo>
                  <a:pt x="2078663" y="389613"/>
                </a:lnTo>
                <a:lnTo>
                  <a:pt x="1184076" y="389613"/>
                </a:lnTo>
                <a:lnTo>
                  <a:pt x="1184076" y="269900"/>
                </a:lnTo>
                <a:lnTo>
                  <a:pt x="1556277" y="269900"/>
                </a:lnTo>
                <a:lnTo>
                  <a:pt x="1556277" y="206778"/>
                </a:lnTo>
                <a:lnTo>
                  <a:pt x="1112248" y="206778"/>
                </a:lnTo>
                <a:lnTo>
                  <a:pt x="1112248" y="78358"/>
                </a:lnTo>
                <a:lnTo>
                  <a:pt x="1556277" y="78358"/>
                </a:lnTo>
                <a:close/>
              </a:path>
            </a:pathLst>
          </a:custGeom>
          <a:solidFill>
            <a:srgbClr val="CD2D50">
              <a:alpha val="23023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800" b="1" dirty="0">
              <a:solidFill>
                <a:srgbClr val="CD2D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PA-任意多边形 32">
            <a:extLst>
              <a:ext uri="{FF2B5EF4-FFF2-40B4-BE49-F238E27FC236}">
                <a16:creationId xmlns:a16="http://schemas.microsoft.com/office/drawing/2014/main" id="{C78F796A-1C5A-4074-99E1-E7FC6D6F0B3B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932654" y="5241456"/>
            <a:ext cx="458666" cy="230726"/>
          </a:xfrm>
          <a:custGeom>
            <a:avLst/>
            <a:gdLst/>
            <a:ahLst/>
            <a:cxnLst/>
            <a:rect l="l" t="t" r="r" b="b"/>
            <a:pathLst>
              <a:path w="1966689" h="989316">
                <a:moveTo>
                  <a:pt x="1566583" y="519540"/>
                </a:moveTo>
                <a:lnTo>
                  <a:pt x="1566583" y="613097"/>
                </a:lnTo>
                <a:lnTo>
                  <a:pt x="1765641" y="613097"/>
                </a:lnTo>
                <a:lnTo>
                  <a:pt x="1765641" y="519540"/>
                </a:lnTo>
                <a:close/>
                <a:moveTo>
                  <a:pt x="1232167" y="519540"/>
                </a:moveTo>
                <a:lnTo>
                  <a:pt x="1232167" y="613097"/>
                </a:lnTo>
                <a:lnTo>
                  <a:pt x="1431224" y="613097"/>
                </a:lnTo>
                <a:lnTo>
                  <a:pt x="1431224" y="519540"/>
                </a:lnTo>
                <a:close/>
                <a:moveTo>
                  <a:pt x="887797" y="480724"/>
                </a:moveTo>
                <a:lnTo>
                  <a:pt x="906707" y="569304"/>
                </a:lnTo>
                <a:lnTo>
                  <a:pt x="563333" y="574281"/>
                </a:lnTo>
                <a:lnTo>
                  <a:pt x="563333" y="620064"/>
                </a:lnTo>
                <a:lnTo>
                  <a:pt x="889787" y="620064"/>
                </a:lnTo>
                <a:lnTo>
                  <a:pt x="889787" y="700682"/>
                </a:lnTo>
                <a:lnTo>
                  <a:pt x="563333" y="700682"/>
                </a:lnTo>
                <a:lnTo>
                  <a:pt x="563333" y="746466"/>
                </a:lnTo>
                <a:lnTo>
                  <a:pt x="963439" y="746466"/>
                </a:lnTo>
                <a:lnTo>
                  <a:pt x="963439" y="829075"/>
                </a:lnTo>
                <a:lnTo>
                  <a:pt x="563333" y="829075"/>
                </a:lnTo>
                <a:lnTo>
                  <a:pt x="563333" y="852961"/>
                </a:lnTo>
                <a:cubicBezTo>
                  <a:pt x="563333" y="891446"/>
                  <a:pt x="554292" y="920807"/>
                  <a:pt x="536211" y="941044"/>
                </a:cubicBezTo>
                <a:cubicBezTo>
                  <a:pt x="518130" y="961282"/>
                  <a:pt x="493746" y="972562"/>
                  <a:pt x="463058" y="974884"/>
                </a:cubicBezTo>
                <a:cubicBezTo>
                  <a:pt x="432370" y="977207"/>
                  <a:pt x="371906" y="978699"/>
                  <a:pt x="281666" y="979363"/>
                </a:cubicBezTo>
                <a:cubicBezTo>
                  <a:pt x="275695" y="946850"/>
                  <a:pt x="267401" y="911352"/>
                  <a:pt x="256784" y="872867"/>
                </a:cubicBezTo>
                <a:cubicBezTo>
                  <a:pt x="294937" y="876185"/>
                  <a:pt x="333090" y="877844"/>
                  <a:pt x="371242" y="877844"/>
                </a:cubicBezTo>
                <a:cubicBezTo>
                  <a:pt x="414372" y="877844"/>
                  <a:pt x="435936" y="861587"/>
                  <a:pt x="435936" y="829075"/>
                </a:cubicBezTo>
                <a:lnTo>
                  <a:pt x="0" y="829075"/>
                </a:lnTo>
                <a:lnTo>
                  <a:pt x="0" y="746466"/>
                </a:lnTo>
                <a:lnTo>
                  <a:pt x="435936" y="746466"/>
                </a:lnTo>
                <a:lnTo>
                  <a:pt x="435936" y="700682"/>
                </a:lnTo>
                <a:lnTo>
                  <a:pt x="67680" y="700682"/>
                </a:lnTo>
                <a:lnTo>
                  <a:pt x="67680" y="620064"/>
                </a:lnTo>
                <a:lnTo>
                  <a:pt x="435936" y="620064"/>
                </a:lnTo>
                <a:lnTo>
                  <a:pt x="435936" y="575276"/>
                </a:lnTo>
                <a:lnTo>
                  <a:pt x="54741" y="578262"/>
                </a:lnTo>
                <a:cubicBezTo>
                  <a:pt x="50096" y="553711"/>
                  <a:pt x="43793" y="525180"/>
                  <a:pt x="35830" y="492667"/>
                </a:cubicBezTo>
                <a:cubicBezTo>
                  <a:pt x="370247" y="492667"/>
                  <a:pt x="654236" y="488686"/>
                  <a:pt x="887797" y="480724"/>
                </a:cubicBezTo>
                <a:close/>
                <a:moveTo>
                  <a:pt x="1098798" y="410058"/>
                </a:moveTo>
                <a:lnTo>
                  <a:pt x="1899010" y="410058"/>
                </a:lnTo>
                <a:lnTo>
                  <a:pt x="1899010" y="772343"/>
                </a:lnTo>
                <a:lnTo>
                  <a:pt x="1765641" y="772343"/>
                </a:lnTo>
                <a:lnTo>
                  <a:pt x="1765641" y="728550"/>
                </a:lnTo>
                <a:lnTo>
                  <a:pt x="1221716" y="728550"/>
                </a:lnTo>
                <a:cubicBezTo>
                  <a:pt x="1202806" y="838696"/>
                  <a:pt x="1158515" y="925617"/>
                  <a:pt x="1088845" y="989316"/>
                </a:cubicBezTo>
                <a:lnTo>
                  <a:pt x="995288" y="879834"/>
                </a:lnTo>
                <a:cubicBezTo>
                  <a:pt x="1064295" y="820780"/>
                  <a:pt x="1098798" y="726560"/>
                  <a:pt x="1098798" y="597172"/>
                </a:cubicBezTo>
                <a:close/>
                <a:moveTo>
                  <a:pt x="285648" y="327449"/>
                </a:moveTo>
                <a:lnTo>
                  <a:pt x="285648" y="381195"/>
                </a:lnTo>
                <a:lnTo>
                  <a:pt x="665848" y="381195"/>
                </a:lnTo>
                <a:lnTo>
                  <a:pt x="665848" y="327449"/>
                </a:lnTo>
                <a:close/>
                <a:moveTo>
                  <a:pt x="164222" y="251807"/>
                </a:moveTo>
                <a:lnTo>
                  <a:pt x="787273" y="251807"/>
                </a:lnTo>
                <a:lnTo>
                  <a:pt x="787273" y="456837"/>
                </a:lnTo>
                <a:lnTo>
                  <a:pt x="164222" y="456837"/>
                </a:lnTo>
                <a:close/>
                <a:moveTo>
                  <a:pt x="232897" y="995"/>
                </a:moveTo>
                <a:cubicBezTo>
                  <a:pt x="257448" y="35830"/>
                  <a:pt x="281998" y="72324"/>
                  <a:pt x="306549" y="110477"/>
                </a:cubicBezTo>
                <a:lnTo>
                  <a:pt x="410059" y="110477"/>
                </a:lnTo>
                <a:lnTo>
                  <a:pt x="410059" y="995"/>
                </a:lnTo>
                <a:lnTo>
                  <a:pt x="541437" y="995"/>
                </a:lnTo>
                <a:lnTo>
                  <a:pt x="541437" y="110477"/>
                </a:lnTo>
                <a:lnTo>
                  <a:pt x="643951" y="110477"/>
                </a:lnTo>
                <a:cubicBezTo>
                  <a:pt x="670824" y="71660"/>
                  <a:pt x="695043" y="35166"/>
                  <a:pt x="716607" y="995"/>
                </a:cubicBezTo>
                <a:lnTo>
                  <a:pt x="821113" y="49764"/>
                </a:lnTo>
                <a:lnTo>
                  <a:pt x="778315" y="110477"/>
                </a:lnTo>
                <a:lnTo>
                  <a:pt x="947514" y="110477"/>
                </a:lnTo>
                <a:lnTo>
                  <a:pt x="947514" y="316501"/>
                </a:lnTo>
                <a:lnTo>
                  <a:pt x="826089" y="316501"/>
                </a:lnTo>
                <a:lnTo>
                  <a:pt x="826089" y="208015"/>
                </a:lnTo>
                <a:lnTo>
                  <a:pt x="127397" y="208015"/>
                </a:lnTo>
                <a:lnTo>
                  <a:pt x="127397" y="316501"/>
                </a:lnTo>
                <a:lnTo>
                  <a:pt x="5972" y="316501"/>
                </a:lnTo>
                <a:lnTo>
                  <a:pt x="5972" y="110477"/>
                </a:lnTo>
                <a:lnTo>
                  <a:pt x="172185" y="110477"/>
                </a:lnTo>
                <a:cubicBezTo>
                  <a:pt x="160573" y="91234"/>
                  <a:pt x="148298" y="71660"/>
                  <a:pt x="135359" y="51755"/>
                </a:cubicBezTo>
                <a:close/>
                <a:moveTo>
                  <a:pt x="1423262" y="0"/>
                </a:moveTo>
                <a:lnTo>
                  <a:pt x="1568574" y="0"/>
                </a:lnTo>
                <a:lnTo>
                  <a:pt x="1568574" y="71660"/>
                </a:lnTo>
                <a:lnTo>
                  <a:pt x="1966689" y="71660"/>
                </a:lnTo>
                <a:lnTo>
                  <a:pt x="1966689" y="189104"/>
                </a:lnTo>
                <a:lnTo>
                  <a:pt x="1568574" y="189104"/>
                </a:lnTo>
                <a:lnTo>
                  <a:pt x="1568574" y="246831"/>
                </a:lnTo>
                <a:lnTo>
                  <a:pt x="1901000" y="246831"/>
                </a:lnTo>
                <a:lnTo>
                  <a:pt x="1901000" y="356313"/>
                </a:lnTo>
                <a:lnTo>
                  <a:pt x="1082873" y="356313"/>
                </a:lnTo>
                <a:lnTo>
                  <a:pt x="1082873" y="246831"/>
                </a:lnTo>
                <a:lnTo>
                  <a:pt x="1423262" y="246831"/>
                </a:lnTo>
                <a:lnTo>
                  <a:pt x="1423262" y="189104"/>
                </a:lnTo>
                <a:lnTo>
                  <a:pt x="1017184" y="189104"/>
                </a:lnTo>
                <a:lnTo>
                  <a:pt x="1017184" y="71660"/>
                </a:lnTo>
                <a:lnTo>
                  <a:pt x="1423262" y="71660"/>
                </a:lnTo>
                <a:close/>
              </a:path>
            </a:pathLst>
          </a:custGeom>
          <a:solidFill>
            <a:srgbClr val="CD2D50">
              <a:alpha val="95572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000" b="1" dirty="0">
              <a:solidFill>
                <a:srgbClr val="CD2D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PA-任意多边形 34">
            <a:extLst>
              <a:ext uri="{FF2B5EF4-FFF2-40B4-BE49-F238E27FC236}">
                <a16:creationId xmlns:a16="http://schemas.microsoft.com/office/drawing/2014/main" id="{412F440F-0F88-4079-BAD7-0DEB202E9E9A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9665970" y="115817"/>
            <a:ext cx="13712" cy="6898"/>
          </a:xfrm>
          <a:custGeom>
            <a:avLst/>
            <a:gdLst/>
            <a:ahLst/>
            <a:cxnLst/>
            <a:rect l="l" t="t" r="r" b="b"/>
            <a:pathLst>
              <a:path w="2150493" h="1081776">
                <a:moveTo>
                  <a:pt x="1712994" y="568095"/>
                </a:moveTo>
                <a:lnTo>
                  <a:pt x="1712994" y="670396"/>
                </a:lnTo>
                <a:lnTo>
                  <a:pt x="1930655" y="670396"/>
                </a:lnTo>
                <a:lnTo>
                  <a:pt x="1930655" y="568095"/>
                </a:lnTo>
                <a:close/>
                <a:moveTo>
                  <a:pt x="1347323" y="568095"/>
                </a:moveTo>
                <a:lnTo>
                  <a:pt x="1347323" y="670396"/>
                </a:lnTo>
                <a:lnTo>
                  <a:pt x="1564984" y="670396"/>
                </a:lnTo>
                <a:lnTo>
                  <a:pt x="1564984" y="568095"/>
                </a:lnTo>
                <a:close/>
                <a:moveTo>
                  <a:pt x="970769" y="525652"/>
                </a:moveTo>
                <a:lnTo>
                  <a:pt x="991447" y="622511"/>
                </a:lnTo>
                <a:lnTo>
                  <a:pt x="615981" y="627952"/>
                </a:lnTo>
                <a:lnTo>
                  <a:pt x="615981" y="678014"/>
                </a:lnTo>
                <a:lnTo>
                  <a:pt x="972946" y="678014"/>
                </a:lnTo>
                <a:lnTo>
                  <a:pt x="972946" y="766167"/>
                </a:lnTo>
                <a:lnTo>
                  <a:pt x="615981" y="766167"/>
                </a:lnTo>
                <a:lnTo>
                  <a:pt x="615981" y="816229"/>
                </a:lnTo>
                <a:lnTo>
                  <a:pt x="1053480" y="816229"/>
                </a:lnTo>
                <a:lnTo>
                  <a:pt x="1053480" y="906559"/>
                </a:lnTo>
                <a:lnTo>
                  <a:pt x="615981" y="906559"/>
                </a:lnTo>
                <a:lnTo>
                  <a:pt x="615981" y="932678"/>
                </a:lnTo>
                <a:cubicBezTo>
                  <a:pt x="615981" y="974759"/>
                  <a:pt x="606096" y="1006864"/>
                  <a:pt x="586325" y="1028993"/>
                </a:cubicBezTo>
                <a:cubicBezTo>
                  <a:pt x="566554" y="1051122"/>
                  <a:pt x="539891" y="1063456"/>
                  <a:pt x="506335" y="1065995"/>
                </a:cubicBezTo>
                <a:cubicBezTo>
                  <a:pt x="472779" y="1068535"/>
                  <a:pt x="406664" y="1070167"/>
                  <a:pt x="307991" y="1070893"/>
                </a:cubicBezTo>
                <a:cubicBezTo>
                  <a:pt x="301461" y="1035341"/>
                  <a:pt x="292392" y="996525"/>
                  <a:pt x="280783" y="954444"/>
                </a:cubicBezTo>
                <a:cubicBezTo>
                  <a:pt x="322502" y="958072"/>
                  <a:pt x="364220" y="959885"/>
                  <a:pt x="405938" y="959885"/>
                </a:cubicBezTo>
                <a:cubicBezTo>
                  <a:pt x="453098" y="959885"/>
                  <a:pt x="476678" y="942110"/>
                  <a:pt x="476678" y="906559"/>
                </a:cubicBezTo>
                <a:lnTo>
                  <a:pt x="0" y="906559"/>
                </a:lnTo>
                <a:lnTo>
                  <a:pt x="0" y="816229"/>
                </a:lnTo>
                <a:lnTo>
                  <a:pt x="476678" y="816229"/>
                </a:lnTo>
                <a:lnTo>
                  <a:pt x="476678" y="766167"/>
                </a:lnTo>
                <a:lnTo>
                  <a:pt x="74005" y="766167"/>
                </a:lnTo>
                <a:lnTo>
                  <a:pt x="74005" y="678014"/>
                </a:lnTo>
                <a:lnTo>
                  <a:pt x="476678" y="678014"/>
                </a:lnTo>
                <a:lnTo>
                  <a:pt x="476678" y="629041"/>
                </a:lnTo>
                <a:lnTo>
                  <a:pt x="59857" y="632305"/>
                </a:lnTo>
                <a:cubicBezTo>
                  <a:pt x="54778" y="605461"/>
                  <a:pt x="47886" y="574262"/>
                  <a:pt x="39179" y="538711"/>
                </a:cubicBezTo>
                <a:cubicBezTo>
                  <a:pt x="404850" y="538711"/>
                  <a:pt x="715380" y="534358"/>
                  <a:pt x="970769" y="525652"/>
                </a:cubicBezTo>
                <a:close/>
                <a:moveTo>
                  <a:pt x="1201490" y="448382"/>
                </a:moveTo>
                <a:lnTo>
                  <a:pt x="2076488" y="448382"/>
                </a:lnTo>
                <a:lnTo>
                  <a:pt x="2076488" y="844525"/>
                </a:lnTo>
                <a:lnTo>
                  <a:pt x="1930655" y="844525"/>
                </a:lnTo>
                <a:lnTo>
                  <a:pt x="1930655" y="796640"/>
                </a:lnTo>
                <a:lnTo>
                  <a:pt x="1335896" y="796640"/>
                </a:lnTo>
                <a:cubicBezTo>
                  <a:pt x="1315218" y="917079"/>
                  <a:pt x="1266788" y="1012124"/>
                  <a:pt x="1190607" y="1081776"/>
                </a:cubicBezTo>
                <a:lnTo>
                  <a:pt x="1088306" y="962062"/>
                </a:lnTo>
                <a:cubicBezTo>
                  <a:pt x="1163762" y="897489"/>
                  <a:pt x="1201490" y="794463"/>
                  <a:pt x="1201490" y="652983"/>
                </a:cubicBezTo>
                <a:close/>
                <a:moveTo>
                  <a:pt x="312344" y="358052"/>
                </a:moveTo>
                <a:lnTo>
                  <a:pt x="312344" y="416821"/>
                </a:lnTo>
                <a:lnTo>
                  <a:pt x="728077" y="416821"/>
                </a:lnTo>
                <a:lnTo>
                  <a:pt x="728077" y="358052"/>
                </a:lnTo>
                <a:close/>
                <a:moveTo>
                  <a:pt x="179571" y="275341"/>
                </a:moveTo>
                <a:lnTo>
                  <a:pt x="860850" y="275341"/>
                </a:lnTo>
                <a:lnTo>
                  <a:pt x="860850" y="499532"/>
                </a:lnTo>
                <a:lnTo>
                  <a:pt x="179571" y="499532"/>
                </a:lnTo>
                <a:close/>
                <a:moveTo>
                  <a:pt x="254664" y="1088"/>
                </a:moveTo>
                <a:cubicBezTo>
                  <a:pt x="281509" y="39179"/>
                  <a:pt x="308354" y="79083"/>
                  <a:pt x="335199" y="120802"/>
                </a:cubicBezTo>
                <a:lnTo>
                  <a:pt x="448382" y="120802"/>
                </a:lnTo>
                <a:lnTo>
                  <a:pt x="448382" y="1088"/>
                </a:lnTo>
                <a:lnTo>
                  <a:pt x="592039" y="1088"/>
                </a:lnTo>
                <a:lnTo>
                  <a:pt x="592039" y="120802"/>
                </a:lnTo>
                <a:lnTo>
                  <a:pt x="704134" y="120802"/>
                </a:lnTo>
                <a:cubicBezTo>
                  <a:pt x="733518" y="78358"/>
                  <a:pt x="760001" y="38453"/>
                  <a:pt x="783581" y="1088"/>
                </a:cubicBezTo>
                <a:lnTo>
                  <a:pt x="897853" y="54415"/>
                </a:lnTo>
                <a:lnTo>
                  <a:pt x="851055" y="120802"/>
                </a:lnTo>
                <a:lnTo>
                  <a:pt x="1036067" y="120802"/>
                </a:lnTo>
                <a:lnTo>
                  <a:pt x="1036067" y="346081"/>
                </a:lnTo>
                <a:lnTo>
                  <a:pt x="903294" y="346081"/>
                </a:lnTo>
                <a:lnTo>
                  <a:pt x="903294" y="227456"/>
                </a:lnTo>
                <a:lnTo>
                  <a:pt x="139304" y="227456"/>
                </a:lnTo>
                <a:lnTo>
                  <a:pt x="139304" y="346081"/>
                </a:lnTo>
                <a:lnTo>
                  <a:pt x="6530" y="346081"/>
                </a:lnTo>
                <a:lnTo>
                  <a:pt x="6530" y="120802"/>
                </a:lnTo>
                <a:lnTo>
                  <a:pt x="188277" y="120802"/>
                </a:lnTo>
                <a:cubicBezTo>
                  <a:pt x="175580" y="99761"/>
                  <a:pt x="162158" y="78358"/>
                  <a:pt x="148010" y="56592"/>
                </a:cubicBezTo>
                <a:close/>
                <a:moveTo>
                  <a:pt x="1556277" y="0"/>
                </a:moveTo>
                <a:lnTo>
                  <a:pt x="1715170" y="0"/>
                </a:lnTo>
                <a:lnTo>
                  <a:pt x="1715170" y="78358"/>
                </a:lnTo>
                <a:lnTo>
                  <a:pt x="2150493" y="78358"/>
                </a:lnTo>
                <a:lnTo>
                  <a:pt x="2150493" y="206778"/>
                </a:lnTo>
                <a:lnTo>
                  <a:pt x="1715170" y="206778"/>
                </a:lnTo>
                <a:lnTo>
                  <a:pt x="1715170" y="269900"/>
                </a:lnTo>
                <a:lnTo>
                  <a:pt x="2078664" y="269900"/>
                </a:lnTo>
                <a:lnTo>
                  <a:pt x="2078664" y="389613"/>
                </a:lnTo>
                <a:lnTo>
                  <a:pt x="1184077" y="389613"/>
                </a:lnTo>
                <a:lnTo>
                  <a:pt x="1184077" y="269900"/>
                </a:lnTo>
                <a:lnTo>
                  <a:pt x="1556277" y="269900"/>
                </a:lnTo>
                <a:lnTo>
                  <a:pt x="1556277" y="206778"/>
                </a:lnTo>
                <a:lnTo>
                  <a:pt x="1112249" y="206778"/>
                </a:lnTo>
                <a:lnTo>
                  <a:pt x="1112249" y="78358"/>
                </a:lnTo>
                <a:lnTo>
                  <a:pt x="1556277" y="78358"/>
                </a:lnTo>
                <a:close/>
              </a:path>
            </a:pathLst>
          </a:custGeom>
          <a:solidFill>
            <a:srgbClr val="CD2D50">
              <a:alpha val="27949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800" b="1" dirty="0">
              <a:solidFill>
                <a:srgbClr val="CD2D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PA-任意多边形 36">
            <a:extLst>
              <a:ext uri="{FF2B5EF4-FFF2-40B4-BE49-F238E27FC236}">
                <a16:creationId xmlns:a16="http://schemas.microsoft.com/office/drawing/2014/main" id="{DA6E68C7-5A36-4BF9-9FF2-89E0401EEB15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9268625" y="-2091"/>
            <a:ext cx="262912" cy="132254"/>
          </a:xfrm>
          <a:custGeom>
            <a:avLst/>
            <a:gdLst/>
            <a:ahLst/>
            <a:cxnLst/>
            <a:rect l="l" t="t" r="r" b="b"/>
            <a:pathLst>
              <a:path w="1966689" h="989317">
                <a:moveTo>
                  <a:pt x="1566583" y="519541"/>
                </a:moveTo>
                <a:lnTo>
                  <a:pt x="1566583" y="613098"/>
                </a:lnTo>
                <a:lnTo>
                  <a:pt x="1765641" y="613098"/>
                </a:lnTo>
                <a:lnTo>
                  <a:pt x="1765641" y="519541"/>
                </a:lnTo>
                <a:close/>
                <a:moveTo>
                  <a:pt x="1232166" y="519541"/>
                </a:moveTo>
                <a:lnTo>
                  <a:pt x="1232166" y="613098"/>
                </a:lnTo>
                <a:lnTo>
                  <a:pt x="1431224" y="613098"/>
                </a:lnTo>
                <a:lnTo>
                  <a:pt x="1431224" y="519541"/>
                </a:lnTo>
                <a:close/>
                <a:moveTo>
                  <a:pt x="887797" y="480725"/>
                </a:moveTo>
                <a:lnTo>
                  <a:pt x="906707" y="569305"/>
                </a:lnTo>
                <a:lnTo>
                  <a:pt x="563333" y="574282"/>
                </a:lnTo>
                <a:lnTo>
                  <a:pt x="563333" y="620065"/>
                </a:lnTo>
                <a:lnTo>
                  <a:pt x="889787" y="620065"/>
                </a:lnTo>
                <a:lnTo>
                  <a:pt x="889787" y="700683"/>
                </a:lnTo>
                <a:lnTo>
                  <a:pt x="563333" y="700683"/>
                </a:lnTo>
                <a:lnTo>
                  <a:pt x="563333" y="746466"/>
                </a:lnTo>
                <a:lnTo>
                  <a:pt x="963439" y="746466"/>
                </a:lnTo>
                <a:lnTo>
                  <a:pt x="963439" y="829075"/>
                </a:lnTo>
                <a:lnTo>
                  <a:pt x="563333" y="829075"/>
                </a:lnTo>
                <a:lnTo>
                  <a:pt x="563333" y="852962"/>
                </a:lnTo>
                <a:cubicBezTo>
                  <a:pt x="563333" y="891447"/>
                  <a:pt x="554292" y="920808"/>
                  <a:pt x="536211" y="941045"/>
                </a:cubicBezTo>
                <a:cubicBezTo>
                  <a:pt x="518130" y="961283"/>
                  <a:pt x="493746" y="972563"/>
                  <a:pt x="463058" y="974885"/>
                </a:cubicBezTo>
                <a:cubicBezTo>
                  <a:pt x="432370" y="977207"/>
                  <a:pt x="371906" y="978700"/>
                  <a:pt x="281666" y="979364"/>
                </a:cubicBezTo>
                <a:cubicBezTo>
                  <a:pt x="275695" y="946851"/>
                  <a:pt x="267401" y="911352"/>
                  <a:pt x="256784" y="872868"/>
                </a:cubicBezTo>
                <a:cubicBezTo>
                  <a:pt x="294937" y="876186"/>
                  <a:pt x="333090" y="877845"/>
                  <a:pt x="371242" y="877845"/>
                </a:cubicBezTo>
                <a:cubicBezTo>
                  <a:pt x="414371" y="877845"/>
                  <a:pt x="435936" y="861588"/>
                  <a:pt x="435936" y="829075"/>
                </a:cubicBezTo>
                <a:lnTo>
                  <a:pt x="0" y="829075"/>
                </a:lnTo>
                <a:lnTo>
                  <a:pt x="0" y="746466"/>
                </a:lnTo>
                <a:lnTo>
                  <a:pt x="435936" y="746466"/>
                </a:lnTo>
                <a:lnTo>
                  <a:pt x="435936" y="700683"/>
                </a:lnTo>
                <a:lnTo>
                  <a:pt x="67679" y="700683"/>
                </a:lnTo>
                <a:lnTo>
                  <a:pt x="67679" y="620065"/>
                </a:lnTo>
                <a:lnTo>
                  <a:pt x="435936" y="620065"/>
                </a:lnTo>
                <a:lnTo>
                  <a:pt x="435936" y="575277"/>
                </a:lnTo>
                <a:lnTo>
                  <a:pt x="54741" y="578263"/>
                </a:lnTo>
                <a:cubicBezTo>
                  <a:pt x="50096" y="553712"/>
                  <a:pt x="43792" y="525181"/>
                  <a:pt x="35830" y="492668"/>
                </a:cubicBezTo>
                <a:cubicBezTo>
                  <a:pt x="370247" y="492668"/>
                  <a:pt x="654236" y="488687"/>
                  <a:pt x="887797" y="480725"/>
                </a:cubicBezTo>
                <a:close/>
                <a:moveTo>
                  <a:pt x="1098798" y="410059"/>
                </a:moveTo>
                <a:lnTo>
                  <a:pt x="1899010" y="410059"/>
                </a:lnTo>
                <a:lnTo>
                  <a:pt x="1899010" y="772344"/>
                </a:lnTo>
                <a:lnTo>
                  <a:pt x="1765641" y="772344"/>
                </a:lnTo>
                <a:lnTo>
                  <a:pt x="1765641" y="728551"/>
                </a:lnTo>
                <a:lnTo>
                  <a:pt x="1221716" y="728551"/>
                </a:lnTo>
                <a:cubicBezTo>
                  <a:pt x="1202806" y="838696"/>
                  <a:pt x="1158515" y="925618"/>
                  <a:pt x="1088845" y="989317"/>
                </a:cubicBezTo>
                <a:lnTo>
                  <a:pt x="995288" y="879835"/>
                </a:lnTo>
                <a:cubicBezTo>
                  <a:pt x="1064294" y="820781"/>
                  <a:pt x="1098798" y="726561"/>
                  <a:pt x="1098798" y="597173"/>
                </a:cubicBezTo>
                <a:close/>
                <a:moveTo>
                  <a:pt x="285648" y="327450"/>
                </a:moveTo>
                <a:lnTo>
                  <a:pt x="285648" y="381196"/>
                </a:lnTo>
                <a:lnTo>
                  <a:pt x="665848" y="381196"/>
                </a:lnTo>
                <a:lnTo>
                  <a:pt x="665848" y="327450"/>
                </a:lnTo>
                <a:close/>
                <a:moveTo>
                  <a:pt x="164222" y="251808"/>
                </a:moveTo>
                <a:lnTo>
                  <a:pt x="787273" y="251808"/>
                </a:lnTo>
                <a:lnTo>
                  <a:pt x="787273" y="456838"/>
                </a:lnTo>
                <a:lnTo>
                  <a:pt x="164222" y="456838"/>
                </a:lnTo>
                <a:close/>
                <a:moveTo>
                  <a:pt x="232897" y="996"/>
                </a:moveTo>
                <a:cubicBezTo>
                  <a:pt x="257448" y="35831"/>
                  <a:pt x="281998" y="72325"/>
                  <a:pt x="306549" y="110477"/>
                </a:cubicBezTo>
                <a:lnTo>
                  <a:pt x="410058" y="110477"/>
                </a:lnTo>
                <a:lnTo>
                  <a:pt x="410058" y="996"/>
                </a:lnTo>
                <a:lnTo>
                  <a:pt x="541437" y="996"/>
                </a:lnTo>
                <a:lnTo>
                  <a:pt x="541437" y="110477"/>
                </a:lnTo>
                <a:lnTo>
                  <a:pt x="643951" y="110477"/>
                </a:lnTo>
                <a:cubicBezTo>
                  <a:pt x="670824" y="71661"/>
                  <a:pt x="695043" y="35167"/>
                  <a:pt x="716607" y="996"/>
                </a:cubicBezTo>
                <a:lnTo>
                  <a:pt x="821112" y="49765"/>
                </a:lnTo>
                <a:lnTo>
                  <a:pt x="778315" y="110477"/>
                </a:lnTo>
                <a:lnTo>
                  <a:pt x="947514" y="110477"/>
                </a:lnTo>
                <a:lnTo>
                  <a:pt x="947514" y="316502"/>
                </a:lnTo>
                <a:lnTo>
                  <a:pt x="826089" y="316502"/>
                </a:lnTo>
                <a:lnTo>
                  <a:pt x="826089" y="208016"/>
                </a:lnTo>
                <a:lnTo>
                  <a:pt x="127397" y="208016"/>
                </a:lnTo>
                <a:lnTo>
                  <a:pt x="127397" y="316502"/>
                </a:lnTo>
                <a:lnTo>
                  <a:pt x="5972" y="316502"/>
                </a:lnTo>
                <a:lnTo>
                  <a:pt x="5972" y="110477"/>
                </a:lnTo>
                <a:lnTo>
                  <a:pt x="172185" y="110477"/>
                </a:lnTo>
                <a:cubicBezTo>
                  <a:pt x="160573" y="91235"/>
                  <a:pt x="148298" y="71661"/>
                  <a:pt x="135359" y="51755"/>
                </a:cubicBezTo>
                <a:close/>
                <a:moveTo>
                  <a:pt x="1423262" y="0"/>
                </a:moveTo>
                <a:lnTo>
                  <a:pt x="1568574" y="0"/>
                </a:lnTo>
                <a:lnTo>
                  <a:pt x="1568574" y="71661"/>
                </a:lnTo>
                <a:lnTo>
                  <a:pt x="1966689" y="71661"/>
                </a:lnTo>
                <a:lnTo>
                  <a:pt x="1966689" y="189105"/>
                </a:lnTo>
                <a:lnTo>
                  <a:pt x="1568574" y="189105"/>
                </a:lnTo>
                <a:lnTo>
                  <a:pt x="1568574" y="246832"/>
                </a:lnTo>
                <a:lnTo>
                  <a:pt x="1901000" y="246832"/>
                </a:lnTo>
                <a:lnTo>
                  <a:pt x="1901000" y="356313"/>
                </a:lnTo>
                <a:lnTo>
                  <a:pt x="1082873" y="356313"/>
                </a:lnTo>
                <a:lnTo>
                  <a:pt x="1082873" y="246832"/>
                </a:lnTo>
                <a:lnTo>
                  <a:pt x="1423262" y="246832"/>
                </a:lnTo>
                <a:lnTo>
                  <a:pt x="1423262" y="189105"/>
                </a:lnTo>
                <a:lnTo>
                  <a:pt x="1017184" y="189105"/>
                </a:lnTo>
                <a:lnTo>
                  <a:pt x="1017184" y="71661"/>
                </a:lnTo>
                <a:lnTo>
                  <a:pt x="1423262" y="71661"/>
                </a:lnTo>
                <a:close/>
              </a:path>
            </a:pathLst>
          </a:custGeom>
          <a:solidFill>
            <a:srgbClr val="CD2D50">
              <a:alpha val="17097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000" b="1" dirty="0">
              <a:solidFill>
                <a:srgbClr val="CD2D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PA-任意多边形 38">
            <a:extLst>
              <a:ext uri="{FF2B5EF4-FFF2-40B4-BE49-F238E27FC236}">
                <a16:creationId xmlns:a16="http://schemas.microsoft.com/office/drawing/2014/main" id="{7EA4B5E8-6362-41E8-8C87-21D47DC7A834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465097" y="5796835"/>
            <a:ext cx="496183" cy="249599"/>
          </a:xfrm>
          <a:custGeom>
            <a:avLst/>
            <a:gdLst/>
            <a:ahLst/>
            <a:cxnLst/>
            <a:rect l="l" t="t" r="r" b="b"/>
            <a:pathLst>
              <a:path w="1966689" h="989317">
                <a:moveTo>
                  <a:pt x="1566583" y="519541"/>
                </a:moveTo>
                <a:lnTo>
                  <a:pt x="1566583" y="613098"/>
                </a:lnTo>
                <a:lnTo>
                  <a:pt x="1765641" y="613098"/>
                </a:lnTo>
                <a:lnTo>
                  <a:pt x="1765641" y="519541"/>
                </a:lnTo>
                <a:close/>
                <a:moveTo>
                  <a:pt x="1232167" y="519541"/>
                </a:moveTo>
                <a:lnTo>
                  <a:pt x="1232167" y="613098"/>
                </a:lnTo>
                <a:lnTo>
                  <a:pt x="1431224" y="613098"/>
                </a:lnTo>
                <a:lnTo>
                  <a:pt x="1431224" y="519541"/>
                </a:lnTo>
                <a:close/>
                <a:moveTo>
                  <a:pt x="887797" y="480725"/>
                </a:moveTo>
                <a:lnTo>
                  <a:pt x="906707" y="569305"/>
                </a:lnTo>
                <a:lnTo>
                  <a:pt x="563333" y="574282"/>
                </a:lnTo>
                <a:lnTo>
                  <a:pt x="563333" y="620065"/>
                </a:lnTo>
                <a:lnTo>
                  <a:pt x="889787" y="620065"/>
                </a:lnTo>
                <a:lnTo>
                  <a:pt x="889787" y="700683"/>
                </a:lnTo>
                <a:lnTo>
                  <a:pt x="563333" y="700683"/>
                </a:lnTo>
                <a:lnTo>
                  <a:pt x="563333" y="746467"/>
                </a:lnTo>
                <a:lnTo>
                  <a:pt x="963439" y="746467"/>
                </a:lnTo>
                <a:lnTo>
                  <a:pt x="963439" y="829075"/>
                </a:lnTo>
                <a:lnTo>
                  <a:pt x="563333" y="829075"/>
                </a:lnTo>
                <a:lnTo>
                  <a:pt x="563333" y="852962"/>
                </a:lnTo>
                <a:cubicBezTo>
                  <a:pt x="563333" y="891447"/>
                  <a:pt x="554293" y="920808"/>
                  <a:pt x="536211" y="941045"/>
                </a:cubicBezTo>
                <a:cubicBezTo>
                  <a:pt x="518130" y="961283"/>
                  <a:pt x="493746" y="972563"/>
                  <a:pt x="463058" y="974885"/>
                </a:cubicBezTo>
                <a:cubicBezTo>
                  <a:pt x="432370" y="977208"/>
                  <a:pt x="371906" y="978700"/>
                  <a:pt x="281666" y="979364"/>
                </a:cubicBezTo>
                <a:cubicBezTo>
                  <a:pt x="275695" y="946851"/>
                  <a:pt x="267401" y="911353"/>
                  <a:pt x="256784" y="872868"/>
                </a:cubicBezTo>
                <a:cubicBezTo>
                  <a:pt x="294937" y="876186"/>
                  <a:pt x="333090" y="877845"/>
                  <a:pt x="371242" y="877845"/>
                </a:cubicBezTo>
                <a:cubicBezTo>
                  <a:pt x="414372" y="877845"/>
                  <a:pt x="435936" y="861588"/>
                  <a:pt x="435936" y="829075"/>
                </a:cubicBezTo>
                <a:lnTo>
                  <a:pt x="0" y="829075"/>
                </a:lnTo>
                <a:lnTo>
                  <a:pt x="0" y="746467"/>
                </a:lnTo>
                <a:lnTo>
                  <a:pt x="435936" y="746467"/>
                </a:lnTo>
                <a:lnTo>
                  <a:pt x="435936" y="700683"/>
                </a:lnTo>
                <a:lnTo>
                  <a:pt x="67680" y="700683"/>
                </a:lnTo>
                <a:lnTo>
                  <a:pt x="67680" y="620065"/>
                </a:lnTo>
                <a:lnTo>
                  <a:pt x="435936" y="620065"/>
                </a:lnTo>
                <a:lnTo>
                  <a:pt x="435936" y="575277"/>
                </a:lnTo>
                <a:lnTo>
                  <a:pt x="54741" y="578263"/>
                </a:lnTo>
                <a:cubicBezTo>
                  <a:pt x="50096" y="553712"/>
                  <a:pt x="43793" y="525181"/>
                  <a:pt x="35830" y="492668"/>
                </a:cubicBezTo>
                <a:cubicBezTo>
                  <a:pt x="370247" y="492668"/>
                  <a:pt x="654236" y="488687"/>
                  <a:pt x="887797" y="480725"/>
                </a:cubicBezTo>
                <a:close/>
                <a:moveTo>
                  <a:pt x="1098798" y="410059"/>
                </a:moveTo>
                <a:lnTo>
                  <a:pt x="1899010" y="410059"/>
                </a:lnTo>
                <a:lnTo>
                  <a:pt x="1899010" y="772344"/>
                </a:lnTo>
                <a:lnTo>
                  <a:pt x="1765641" y="772344"/>
                </a:lnTo>
                <a:lnTo>
                  <a:pt x="1765641" y="728551"/>
                </a:lnTo>
                <a:lnTo>
                  <a:pt x="1221716" y="728551"/>
                </a:lnTo>
                <a:cubicBezTo>
                  <a:pt x="1202806" y="838697"/>
                  <a:pt x="1158515" y="925618"/>
                  <a:pt x="1088845" y="989317"/>
                </a:cubicBezTo>
                <a:lnTo>
                  <a:pt x="995288" y="879835"/>
                </a:lnTo>
                <a:cubicBezTo>
                  <a:pt x="1064295" y="820781"/>
                  <a:pt x="1098798" y="726561"/>
                  <a:pt x="1098798" y="597173"/>
                </a:cubicBezTo>
                <a:close/>
                <a:moveTo>
                  <a:pt x="285648" y="327450"/>
                </a:moveTo>
                <a:lnTo>
                  <a:pt x="285648" y="381196"/>
                </a:lnTo>
                <a:lnTo>
                  <a:pt x="665848" y="381196"/>
                </a:lnTo>
                <a:lnTo>
                  <a:pt x="665848" y="327450"/>
                </a:lnTo>
                <a:close/>
                <a:moveTo>
                  <a:pt x="164222" y="251808"/>
                </a:moveTo>
                <a:lnTo>
                  <a:pt x="787273" y="251808"/>
                </a:lnTo>
                <a:lnTo>
                  <a:pt x="787273" y="456838"/>
                </a:lnTo>
                <a:lnTo>
                  <a:pt x="164222" y="456838"/>
                </a:lnTo>
                <a:close/>
                <a:moveTo>
                  <a:pt x="232897" y="996"/>
                </a:moveTo>
                <a:cubicBezTo>
                  <a:pt x="257448" y="35831"/>
                  <a:pt x="281998" y="72325"/>
                  <a:pt x="306549" y="110477"/>
                </a:cubicBezTo>
                <a:lnTo>
                  <a:pt x="410059" y="110477"/>
                </a:lnTo>
                <a:lnTo>
                  <a:pt x="410059" y="996"/>
                </a:lnTo>
                <a:lnTo>
                  <a:pt x="541437" y="996"/>
                </a:lnTo>
                <a:lnTo>
                  <a:pt x="541437" y="110477"/>
                </a:lnTo>
                <a:lnTo>
                  <a:pt x="643951" y="110477"/>
                </a:lnTo>
                <a:cubicBezTo>
                  <a:pt x="670824" y="71661"/>
                  <a:pt x="695043" y="35167"/>
                  <a:pt x="716607" y="996"/>
                </a:cubicBezTo>
                <a:lnTo>
                  <a:pt x="821113" y="49765"/>
                </a:lnTo>
                <a:lnTo>
                  <a:pt x="778315" y="110477"/>
                </a:lnTo>
                <a:lnTo>
                  <a:pt x="947514" y="110477"/>
                </a:lnTo>
                <a:lnTo>
                  <a:pt x="947514" y="316502"/>
                </a:lnTo>
                <a:lnTo>
                  <a:pt x="826089" y="316502"/>
                </a:lnTo>
                <a:lnTo>
                  <a:pt x="826089" y="208016"/>
                </a:lnTo>
                <a:lnTo>
                  <a:pt x="127397" y="208016"/>
                </a:lnTo>
                <a:lnTo>
                  <a:pt x="127397" y="316502"/>
                </a:lnTo>
                <a:lnTo>
                  <a:pt x="5972" y="316502"/>
                </a:lnTo>
                <a:lnTo>
                  <a:pt x="5972" y="110477"/>
                </a:lnTo>
                <a:lnTo>
                  <a:pt x="172185" y="110477"/>
                </a:lnTo>
                <a:cubicBezTo>
                  <a:pt x="160573" y="91235"/>
                  <a:pt x="148298" y="71661"/>
                  <a:pt x="135359" y="51755"/>
                </a:cubicBezTo>
                <a:close/>
                <a:moveTo>
                  <a:pt x="1423262" y="0"/>
                </a:moveTo>
                <a:lnTo>
                  <a:pt x="1568574" y="0"/>
                </a:lnTo>
                <a:lnTo>
                  <a:pt x="1568574" y="71661"/>
                </a:lnTo>
                <a:lnTo>
                  <a:pt x="1966689" y="71661"/>
                </a:lnTo>
                <a:lnTo>
                  <a:pt x="1966689" y="189105"/>
                </a:lnTo>
                <a:lnTo>
                  <a:pt x="1568574" y="189105"/>
                </a:lnTo>
                <a:lnTo>
                  <a:pt x="1568574" y="246832"/>
                </a:lnTo>
                <a:lnTo>
                  <a:pt x="1901000" y="246832"/>
                </a:lnTo>
                <a:lnTo>
                  <a:pt x="1901000" y="356314"/>
                </a:lnTo>
                <a:lnTo>
                  <a:pt x="1082873" y="356314"/>
                </a:lnTo>
                <a:lnTo>
                  <a:pt x="1082873" y="246832"/>
                </a:lnTo>
                <a:lnTo>
                  <a:pt x="1423262" y="246832"/>
                </a:lnTo>
                <a:lnTo>
                  <a:pt x="1423262" y="189105"/>
                </a:lnTo>
                <a:lnTo>
                  <a:pt x="1017184" y="189105"/>
                </a:lnTo>
                <a:lnTo>
                  <a:pt x="1017184" y="71661"/>
                </a:lnTo>
                <a:lnTo>
                  <a:pt x="1423262" y="71661"/>
                </a:lnTo>
                <a:close/>
              </a:path>
            </a:pathLst>
          </a:custGeom>
          <a:solidFill>
            <a:srgbClr val="CD2D50">
              <a:alpha val="5116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000" b="1" dirty="0">
              <a:solidFill>
                <a:srgbClr val="CD2D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PA-任意多边形 40">
            <a:extLst>
              <a:ext uri="{FF2B5EF4-FFF2-40B4-BE49-F238E27FC236}">
                <a16:creationId xmlns:a16="http://schemas.microsoft.com/office/drawing/2014/main" id="{C838F50F-627A-48C7-9D3F-DF8A01C73BF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5941965" y="1082128"/>
            <a:ext cx="1006080" cy="506095"/>
          </a:xfrm>
          <a:custGeom>
            <a:avLst/>
            <a:gdLst/>
            <a:ahLst/>
            <a:cxnLst/>
            <a:rect l="l" t="t" r="r" b="b"/>
            <a:pathLst>
              <a:path w="2150491" h="1081776">
                <a:moveTo>
                  <a:pt x="1712993" y="568096"/>
                </a:moveTo>
                <a:lnTo>
                  <a:pt x="1712993" y="670396"/>
                </a:lnTo>
                <a:lnTo>
                  <a:pt x="1930654" y="670396"/>
                </a:lnTo>
                <a:lnTo>
                  <a:pt x="1930654" y="568096"/>
                </a:lnTo>
                <a:close/>
                <a:moveTo>
                  <a:pt x="1347322" y="568096"/>
                </a:moveTo>
                <a:lnTo>
                  <a:pt x="1347322" y="670396"/>
                </a:lnTo>
                <a:lnTo>
                  <a:pt x="1564983" y="670396"/>
                </a:lnTo>
                <a:lnTo>
                  <a:pt x="1564983" y="568096"/>
                </a:lnTo>
                <a:close/>
                <a:moveTo>
                  <a:pt x="970768" y="525652"/>
                </a:moveTo>
                <a:lnTo>
                  <a:pt x="991446" y="622511"/>
                </a:lnTo>
                <a:lnTo>
                  <a:pt x="615981" y="627952"/>
                </a:lnTo>
                <a:lnTo>
                  <a:pt x="615981" y="678014"/>
                </a:lnTo>
                <a:lnTo>
                  <a:pt x="972945" y="678014"/>
                </a:lnTo>
                <a:lnTo>
                  <a:pt x="972945" y="766167"/>
                </a:lnTo>
                <a:lnTo>
                  <a:pt x="615981" y="766167"/>
                </a:lnTo>
                <a:lnTo>
                  <a:pt x="615981" y="816229"/>
                </a:lnTo>
                <a:lnTo>
                  <a:pt x="1053480" y="816229"/>
                </a:lnTo>
                <a:lnTo>
                  <a:pt x="1053480" y="906559"/>
                </a:lnTo>
                <a:lnTo>
                  <a:pt x="615981" y="906559"/>
                </a:lnTo>
                <a:lnTo>
                  <a:pt x="615981" y="932678"/>
                </a:lnTo>
                <a:cubicBezTo>
                  <a:pt x="615981" y="974759"/>
                  <a:pt x="606095" y="1006864"/>
                  <a:pt x="586324" y="1028993"/>
                </a:cubicBezTo>
                <a:cubicBezTo>
                  <a:pt x="566553" y="1051122"/>
                  <a:pt x="539890" y="1063456"/>
                  <a:pt x="506334" y="1065995"/>
                </a:cubicBezTo>
                <a:cubicBezTo>
                  <a:pt x="472778" y="1068535"/>
                  <a:pt x="406663" y="1070167"/>
                  <a:pt x="307990" y="1070893"/>
                </a:cubicBezTo>
                <a:cubicBezTo>
                  <a:pt x="301460" y="1035341"/>
                  <a:pt x="292391" y="996525"/>
                  <a:pt x="280783" y="954444"/>
                </a:cubicBezTo>
                <a:cubicBezTo>
                  <a:pt x="322501" y="958072"/>
                  <a:pt x="364219" y="959886"/>
                  <a:pt x="405938" y="959886"/>
                </a:cubicBezTo>
                <a:cubicBezTo>
                  <a:pt x="453098" y="959886"/>
                  <a:pt x="476678" y="942110"/>
                  <a:pt x="476678" y="906559"/>
                </a:cubicBezTo>
                <a:lnTo>
                  <a:pt x="0" y="906559"/>
                </a:lnTo>
                <a:lnTo>
                  <a:pt x="0" y="816229"/>
                </a:lnTo>
                <a:lnTo>
                  <a:pt x="476678" y="816229"/>
                </a:lnTo>
                <a:lnTo>
                  <a:pt x="476678" y="766167"/>
                </a:lnTo>
                <a:lnTo>
                  <a:pt x="74004" y="766167"/>
                </a:lnTo>
                <a:lnTo>
                  <a:pt x="74004" y="678014"/>
                </a:lnTo>
                <a:lnTo>
                  <a:pt x="476678" y="678014"/>
                </a:lnTo>
                <a:lnTo>
                  <a:pt x="476678" y="629041"/>
                </a:lnTo>
                <a:lnTo>
                  <a:pt x="59856" y="632306"/>
                </a:lnTo>
                <a:cubicBezTo>
                  <a:pt x="54778" y="605461"/>
                  <a:pt x="47885" y="574263"/>
                  <a:pt x="39179" y="538711"/>
                </a:cubicBezTo>
                <a:cubicBezTo>
                  <a:pt x="404849" y="538711"/>
                  <a:pt x="715379" y="534358"/>
                  <a:pt x="970768" y="525652"/>
                </a:cubicBezTo>
                <a:close/>
                <a:moveTo>
                  <a:pt x="1201489" y="448382"/>
                </a:moveTo>
                <a:lnTo>
                  <a:pt x="2076487" y="448382"/>
                </a:lnTo>
                <a:lnTo>
                  <a:pt x="2076487" y="844525"/>
                </a:lnTo>
                <a:lnTo>
                  <a:pt x="1930654" y="844525"/>
                </a:lnTo>
                <a:lnTo>
                  <a:pt x="1930654" y="796640"/>
                </a:lnTo>
                <a:lnTo>
                  <a:pt x="1335895" y="796640"/>
                </a:lnTo>
                <a:cubicBezTo>
                  <a:pt x="1315217" y="917079"/>
                  <a:pt x="1266787" y="1012124"/>
                  <a:pt x="1190606" y="1081776"/>
                </a:cubicBezTo>
                <a:lnTo>
                  <a:pt x="1088305" y="962062"/>
                </a:lnTo>
                <a:cubicBezTo>
                  <a:pt x="1163761" y="897489"/>
                  <a:pt x="1201489" y="794463"/>
                  <a:pt x="1201489" y="652983"/>
                </a:cubicBezTo>
                <a:close/>
                <a:moveTo>
                  <a:pt x="312343" y="358053"/>
                </a:moveTo>
                <a:lnTo>
                  <a:pt x="312343" y="416821"/>
                </a:lnTo>
                <a:lnTo>
                  <a:pt x="728076" y="416821"/>
                </a:lnTo>
                <a:lnTo>
                  <a:pt x="728076" y="358053"/>
                </a:lnTo>
                <a:close/>
                <a:moveTo>
                  <a:pt x="179570" y="275341"/>
                </a:moveTo>
                <a:lnTo>
                  <a:pt x="860849" y="275341"/>
                </a:lnTo>
                <a:lnTo>
                  <a:pt x="860849" y="499532"/>
                </a:lnTo>
                <a:lnTo>
                  <a:pt x="179570" y="499532"/>
                </a:lnTo>
                <a:close/>
                <a:moveTo>
                  <a:pt x="254663" y="1088"/>
                </a:moveTo>
                <a:cubicBezTo>
                  <a:pt x="281508" y="39179"/>
                  <a:pt x="308353" y="79083"/>
                  <a:pt x="335198" y="120802"/>
                </a:cubicBezTo>
                <a:lnTo>
                  <a:pt x="448382" y="120802"/>
                </a:lnTo>
                <a:lnTo>
                  <a:pt x="448382" y="1088"/>
                </a:lnTo>
                <a:lnTo>
                  <a:pt x="592038" y="1088"/>
                </a:lnTo>
                <a:lnTo>
                  <a:pt x="592038" y="120802"/>
                </a:lnTo>
                <a:lnTo>
                  <a:pt x="704133" y="120802"/>
                </a:lnTo>
                <a:cubicBezTo>
                  <a:pt x="733518" y="78358"/>
                  <a:pt x="760000" y="38453"/>
                  <a:pt x="783580" y="1088"/>
                </a:cubicBezTo>
                <a:lnTo>
                  <a:pt x="897852" y="54415"/>
                </a:lnTo>
                <a:lnTo>
                  <a:pt x="851055" y="120802"/>
                </a:lnTo>
                <a:lnTo>
                  <a:pt x="1036067" y="120802"/>
                </a:lnTo>
                <a:lnTo>
                  <a:pt x="1036067" y="346081"/>
                </a:lnTo>
                <a:lnTo>
                  <a:pt x="903293" y="346081"/>
                </a:lnTo>
                <a:lnTo>
                  <a:pt x="903293" y="227456"/>
                </a:lnTo>
                <a:lnTo>
                  <a:pt x="139303" y="227456"/>
                </a:lnTo>
                <a:lnTo>
                  <a:pt x="139303" y="346081"/>
                </a:lnTo>
                <a:lnTo>
                  <a:pt x="6529" y="346081"/>
                </a:lnTo>
                <a:lnTo>
                  <a:pt x="6529" y="120802"/>
                </a:lnTo>
                <a:lnTo>
                  <a:pt x="188277" y="120802"/>
                </a:lnTo>
                <a:cubicBezTo>
                  <a:pt x="175580" y="99761"/>
                  <a:pt x="162157" y="78358"/>
                  <a:pt x="148009" y="56592"/>
                </a:cubicBezTo>
                <a:close/>
                <a:moveTo>
                  <a:pt x="1556277" y="0"/>
                </a:moveTo>
                <a:lnTo>
                  <a:pt x="1715169" y="0"/>
                </a:lnTo>
                <a:lnTo>
                  <a:pt x="1715169" y="78358"/>
                </a:lnTo>
                <a:lnTo>
                  <a:pt x="2150491" y="78358"/>
                </a:lnTo>
                <a:lnTo>
                  <a:pt x="2150491" y="206778"/>
                </a:lnTo>
                <a:lnTo>
                  <a:pt x="1715169" y="206778"/>
                </a:lnTo>
                <a:lnTo>
                  <a:pt x="1715169" y="269900"/>
                </a:lnTo>
                <a:lnTo>
                  <a:pt x="2078663" y="269900"/>
                </a:lnTo>
                <a:lnTo>
                  <a:pt x="2078663" y="389613"/>
                </a:lnTo>
                <a:lnTo>
                  <a:pt x="1184076" y="389613"/>
                </a:lnTo>
                <a:lnTo>
                  <a:pt x="1184076" y="269900"/>
                </a:lnTo>
                <a:lnTo>
                  <a:pt x="1556277" y="269900"/>
                </a:lnTo>
                <a:lnTo>
                  <a:pt x="1556277" y="206778"/>
                </a:lnTo>
                <a:lnTo>
                  <a:pt x="1112248" y="206778"/>
                </a:lnTo>
                <a:lnTo>
                  <a:pt x="1112248" y="78358"/>
                </a:lnTo>
                <a:lnTo>
                  <a:pt x="1556277" y="78358"/>
                </a:lnTo>
                <a:close/>
              </a:path>
            </a:pathLst>
          </a:custGeom>
          <a:solidFill>
            <a:srgbClr val="CD2D50">
              <a:alpha val="97592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800" b="1" dirty="0">
              <a:solidFill>
                <a:srgbClr val="CD2D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PA-任意多边形 42">
            <a:extLst>
              <a:ext uri="{FF2B5EF4-FFF2-40B4-BE49-F238E27FC236}">
                <a16:creationId xmlns:a16="http://schemas.microsoft.com/office/drawing/2014/main" id="{085D279A-2EA4-422D-8C9D-A167BD93E5B5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858425" y="2420034"/>
            <a:ext cx="877415" cy="441362"/>
          </a:xfrm>
          <a:custGeom>
            <a:avLst/>
            <a:gdLst/>
            <a:ahLst/>
            <a:cxnLst/>
            <a:rect l="l" t="t" r="r" b="b"/>
            <a:pathLst>
              <a:path w="1966689" h="989317">
                <a:moveTo>
                  <a:pt x="1566583" y="519541"/>
                </a:moveTo>
                <a:lnTo>
                  <a:pt x="1566583" y="613098"/>
                </a:lnTo>
                <a:lnTo>
                  <a:pt x="1765641" y="613098"/>
                </a:lnTo>
                <a:lnTo>
                  <a:pt x="1765641" y="519541"/>
                </a:lnTo>
                <a:close/>
                <a:moveTo>
                  <a:pt x="1232167" y="519541"/>
                </a:moveTo>
                <a:lnTo>
                  <a:pt x="1232167" y="613098"/>
                </a:lnTo>
                <a:lnTo>
                  <a:pt x="1431224" y="613098"/>
                </a:lnTo>
                <a:lnTo>
                  <a:pt x="1431224" y="519541"/>
                </a:lnTo>
                <a:close/>
                <a:moveTo>
                  <a:pt x="887797" y="480725"/>
                </a:moveTo>
                <a:lnTo>
                  <a:pt x="906707" y="569305"/>
                </a:lnTo>
                <a:lnTo>
                  <a:pt x="563333" y="574282"/>
                </a:lnTo>
                <a:lnTo>
                  <a:pt x="563333" y="620065"/>
                </a:lnTo>
                <a:lnTo>
                  <a:pt x="889788" y="620065"/>
                </a:lnTo>
                <a:lnTo>
                  <a:pt x="889788" y="700683"/>
                </a:lnTo>
                <a:lnTo>
                  <a:pt x="563333" y="700683"/>
                </a:lnTo>
                <a:lnTo>
                  <a:pt x="563333" y="746467"/>
                </a:lnTo>
                <a:lnTo>
                  <a:pt x="963439" y="746467"/>
                </a:lnTo>
                <a:lnTo>
                  <a:pt x="963439" y="829075"/>
                </a:lnTo>
                <a:lnTo>
                  <a:pt x="563333" y="829075"/>
                </a:lnTo>
                <a:lnTo>
                  <a:pt x="563333" y="852962"/>
                </a:lnTo>
                <a:cubicBezTo>
                  <a:pt x="563333" y="891447"/>
                  <a:pt x="554293" y="920808"/>
                  <a:pt x="536212" y="941045"/>
                </a:cubicBezTo>
                <a:cubicBezTo>
                  <a:pt x="518130" y="961283"/>
                  <a:pt x="493746" y="972563"/>
                  <a:pt x="463058" y="974885"/>
                </a:cubicBezTo>
                <a:cubicBezTo>
                  <a:pt x="432370" y="977208"/>
                  <a:pt x="371906" y="978700"/>
                  <a:pt x="281667" y="979364"/>
                </a:cubicBezTo>
                <a:cubicBezTo>
                  <a:pt x="275695" y="946851"/>
                  <a:pt x="267401" y="911353"/>
                  <a:pt x="256784" y="872868"/>
                </a:cubicBezTo>
                <a:cubicBezTo>
                  <a:pt x="294937" y="876186"/>
                  <a:pt x="333090" y="877845"/>
                  <a:pt x="371243" y="877845"/>
                </a:cubicBezTo>
                <a:cubicBezTo>
                  <a:pt x="414372" y="877845"/>
                  <a:pt x="435936" y="861588"/>
                  <a:pt x="435936" y="829075"/>
                </a:cubicBezTo>
                <a:lnTo>
                  <a:pt x="0" y="829075"/>
                </a:lnTo>
                <a:lnTo>
                  <a:pt x="0" y="746467"/>
                </a:lnTo>
                <a:lnTo>
                  <a:pt x="435936" y="746467"/>
                </a:lnTo>
                <a:lnTo>
                  <a:pt x="435936" y="700683"/>
                </a:lnTo>
                <a:lnTo>
                  <a:pt x="67680" y="700683"/>
                </a:lnTo>
                <a:lnTo>
                  <a:pt x="67680" y="620065"/>
                </a:lnTo>
                <a:lnTo>
                  <a:pt x="435936" y="620065"/>
                </a:lnTo>
                <a:lnTo>
                  <a:pt x="435936" y="575277"/>
                </a:lnTo>
                <a:lnTo>
                  <a:pt x="54741" y="578263"/>
                </a:lnTo>
                <a:cubicBezTo>
                  <a:pt x="50096" y="553712"/>
                  <a:pt x="43793" y="525181"/>
                  <a:pt x="35830" y="492668"/>
                </a:cubicBezTo>
                <a:cubicBezTo>
                  <a:pt x="370247" y="492668"/>
                  <a:pt x="654236" y="488687"/>
                  <a:pt x="887797" y="480725"/>
                </a:cubicBezTo>
                <a:close/>
                <a:moveTo>
                  <a:pt x="1098798" y="410059"/>
                </a:moveTo>
                <a:lnTo>
                  <a:pt x="1899010" y="410059"/>
                </a:lnTo>
                <a:lnTo>
                  <a:pt x="1899010" y="772344"/>
                </a:lnTo>
                <a:lnTo>
                  <a:pt x="1765641" y="772344"/>
                </a:lnTo>
                <a:lnTo>
                  <a:pt x="1765641" y="728551"/>
                </a:lnTo>
                <a:lnTo>
                  <a:pt x="1221716" y="728551"/>
                </a:lnTo>
                <a:cubicBezTo>
                  <a:pt x="1202806" y="838697"/>
                  <a:pt x="1158515" y="925618"/>
                  <a:pt x="1088845" y="989317"/>
                </a:cubicBezTo>
                <a:lnTo>
                  <a:pt x="995288" y="879835"/>
                </a:lnTo>
                <a:cubicBezTo>
                  <a:pt x="1064295" y="820781"/>
                  <a:pt x="1098798" y="726561"/>
                  <a:pt x="1098798" y="597173"/>
                </a:cubicBezTo>
                <a:close/>
                <a:moveTo>
                  <a:pt x="285648" y="327450"/>
                </a:moveTo>
                <a:lnTo>
                  <a:pt x="285648" y="381196"/>
                </a:lnTo>
                <a:lnTo>
                  <a:pt x="665848" y="381196"/>
                </a:lnTo>
                <a:lnTo>
                  <a:pt x="665848" y="327450"/>
                </a:lnTo>
                <a:close/>
                <a:moveTo>
                  <a:pt x="164223" y="251808"/>
                </a:moveTo>
                <a:lnTo>
                  <a:pt x="787273" y="251808"/>
                </a:lnTo>
                <a:lnTo>
                  <a:pt x="787273" y="456838"/>
                </a:lnTo>
                <a:lnTo>
                  <a:pt x="164223" y="456838"/>
                </a:lnTo>
                <a:close/>
                <a:moveTo>
                  <a:pt x="232897" y="996"/>
                </a:moveTo>
                <a:cubicBezTo>
                  <a:pt x="257448" y="35831"/>
                  <a:pt x="281998" y="72325"/>
                  <a:pt x="306549" y="110477"/>
                </a:cubicBezTo>
                <a:lnTo>
                  <a:pt x="410059" y="110477"/>
                </a:lnTo>
                <a:lnTo>
                  <a:pt x="410059" y="996"/>
                </a:lnTo>
                <a:lnTo>
                  <a:pt x="541437" y="996"/>
                </a:lnTo>
                <a:lnTo>
                  <a:pt x="541437" y="110477"/>
                </a:lnTo>
                <a:lnTo>
                  <a:pt x="643951" y="110477"/>
                </a:lnTo>
                <a:cubicBezTo>
                  <a:pt x="670824" y="71661"/>
                  <a:pt x="695043" y="35167"/>
                  <a:pt x="716607" y="996"/>
                </a:cubicBezTo>
                <a:lnTo>
                  <a:pt x="821113" y="49765"/>
                </a:lnTo>
                <a:lnTo>
                  <a:pt x="778315" y="110477"/>
                </a:lnTo>
                <a:lnTo>
                  <a:pt x="947514" y="110477"/>
                </a:lnTo>
                <a:lnTo>
                  <a:pt x="947514" y="316502"/>
                </a:lnTo>
                <a:lnTo>
                  <a:pt x="826089" y="316502"/>
                </a:lnTo>
                <a:lnTo>
                  <a:pt x="826089" y="208016"/>
                </a:lnTo>
                <a:lnTo>
                  <a:pt x="127397" y="208016"/>
                </a:lnTo>
                <a:lnTo>
                  <a:pt x="127397" y="316502"/>
                </a:lnTo>
                <a:lnTo>
                  <a:pt x="5972" y="316502"/>
                </a:lnTo>
                <a:lnTo>
                  <a:pt x="5972" y="110477"/>
                </a:lnTo>
                <a:lnTo>
                  <a:pt x="172185" y="110477"/>
                </a:lnTo>
                <a:cubicBezTo>
                  <a:pt x="160573" y="91235"/>
                  <a:pt x="148298" y="71661"/>
                  <a:pt x="135359" y="51755"/>
                </a:cubicBezTo>
                <a:close/>
                <a:moveTo>
                  <a:pt x="1423262" y="0"/>
                </a:moveTo>
                <a:lnTo>
                  <a:pt x="1568574" y="0"/>
                </a:lnTo>
                <a:lnTo>
                  <a:pt x="1568574" y="71661"/>
                </a:lnTo>
                <a:lnTo>
                  <a:pt x="1966689" y="71661"/>
                </a:lnTo>
                <a:lnTo>
                  <a:pt x="1966689" y="189105"/>
                </a:lnTo>
                <a:lnTo>
                  <a:pt x="1568574" y="189105"/>
                </a:lnTo>
                <a:lnTo>
                  <a:pt x="1568574" y="246832"/>
                </a:lnTo>
                <a:lnTo>
                  <a:pt x="1901000" y="246832"/>
                </a:lnTo>
                <a:lnTo>
                  <a:pt x="1901000" y="356314"/>
                </a:lnTo>
                <a:lnTo>
                  <a:pt x="1082873" y="356314"/>
                </a:lnTo>
                <a:lnTo>
                  <a:pt x="1082873" y="246832"/>
                </a:lnTo>
                <a:lnTo>
                  <a:pt x="1423262" y="246832"/>
                </a:lnTo>
                <a:lnTo>
                  <a:pt x="1423262" y="189105"/>
                </a:lnTo>
                <a:lnTo>
                  <a:pt x="1017184" y="189105"/>
                </a:lnTo>
                <a:lnTo>
                  <a:pt x="1017184" y="71661"/>
                </a:lnTo>
                <a:lnTo>
                  <a:pt x="1423262" y="71661"/>
                </a:lnTo>
                <a:close/>
              </a:path>
            </a:pathLst>
          </a:custGeom>
          <a:solidFill>
            <a:srgbClr val="CD2D50">
              <a:alpha val="89212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000" b="1" dirty="0">
              <a:solidFill>
                <a:srgbClr val="CD2D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PA-任意多边形 44">
            <a:extLst>
              <a:ext uri="{FF2B5EF4-FFF2-40B4-BE49-F238E27FC236}">
                <a16:creationId xmlns:a16="http://schemas.microsoft.com/office/drawing/2014/main" id="{B11AB735-8C35-4557-A51D-F8FD5A76BB52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8904678" y="480528"/>
            <a:ext cx="868480" cy="436878"/>
          </a:xfrm>
          <a:custGeom>
            <a:avLst/>
            <a:gdLst/>
            <a:ahLst/>
            <a:cxnLst/>
            <a:rect l="l" t="t" r="r" b="b"/>
            <a:pathLst>
              <a:path w="2150492" h="1081776">
                <a:moveTo>
                  <a:pt x="1712994" y="568095"/>
                </a:moveTo>
                <a:lnTo>
                  <a:pt x="1712994" y="670396"/>
                </a:lnTo>
                <a:lnTo>
                  <a:pt x="1930655" y="670396"/>
                </a:lnTo>
                <a:lnTo>
                  <a:pt x="1930655" y="568095"/>
                </a:lnTo>
                <a:close/>
                <a:moveTo>
                  <a:pt x="1347323" y="568095"/>
                </a:moveTo>
                <a:lnTo>
                  <a:pt x="1347323" y="670396"/>
                </a:lnTo>
                <a:lnTo>
                  <a:pt x="1564984" y="670396"/>
                </a:lnTo>
                <a:lnTo>
                  <a:pt x="1564984" y="568095"/>
                </a:lnTo>
                <a:close/>
                <a:moveTo>
                  <a:pt x="970769" y="525652"/>
                </a:moveTo>
                <a:lnTo>
                  <a:pt x="991447" y="622511"/>
                </a:lnTo>
                <a:lnTo>
                  <a:pt x="615981" y="627952"/>
                </a:lnTo>
                <a:lnTo>
                  <a:pt x="615981" y="678014"/>
                </a:lnTo>
                <a:lnTo>
                  <a:pt x="972946" y="678014"/>
                </a:lnTo>
                <a:lnTo>
                  <a:pt x="972946" y="766167"/>
                </a:lnTo>
                <a:lnTo>
                  <a:pt x="615981" y="766167"/>
                </a:lnTo>
                <a:lnTo>
                  <a:pt x="615981" y="816229"/>
                </a:lnTo>
                <a:lnTo>
                  <a:pt x="1053480" y="816229"/>
                </a:lnTo>
                <a:lnTo>
                  <a:pt x="1053480" y="906559"/>
                </a:lnTo>
                <a:lnTo>
                  <a:pt x="615981" y="906559"/>
                </a:lnTo>
                <a:lnTo>
                  <a:pt x="615981" y="932678"/>
                </a:lnTo>
                <a:cubicBezTo>
                  <a:pt x="615981" y="974759"/>
                  <a:pt x="606096" y="1006864"/>
                  <a:pt x="586325" y="1028993"/>
                </a:cubicBezTo>
                <a:cubicBezTo>
                  <a:pt x="566554" y="1051122"/>
                  <a:pt x="539891" y="1063456"/>
                  <a:pt x="506335" y="1065995"/>
                </a:cubicBezTo>
                <a:cubicBezTo>
                  <a:pt x="472778" y="1068535"/>
                  <a:pt x="406664" y="1070167"/>
                  <a:pt x="307991" y="1070893"/>
                </a:cubicBezTo>
                <a:cubicBezTo>
                  <a:pt x="301461" y="1035341"/>
                  <a:pt x="292392" y="996525"/>
                  <a:pt x="280783" y="954444"/>
                </a:cubicBezTo>
                <a:cubicBezTo>
                  <a:pt x="322502" y="958072"/>
                  <a:pt x="364220" y="959885"/>
                  <a:pt x="405938" y="959885"/>
                </a:cubicBezTo>
                <a:cubicBezTo>
                  <a:pt x="453098" y="959885"/>
                  <a:pt x="476678" y="942110"/>
                  <a:pt x="476678" y="906559"/>
                </a:cubicBezTo>
                <a:lnTo>
                  <a:pt x="0" y="906559"/>
                </a:lnTo>
                <a:lnTo>
                  <a:pt x="0" y="816229"/>
                </a:lnTo>
                <a:lnTo>
                  <a:pt x="476678" y="816229"/>
                </a:lnTo>
                <a:lnTo>
                  <a:pt x="476678" y="766167"/>
                </a:lnTo>
                <a:lnTo>
                  <a:pt x="74005" y="766167"/>
                </a:lnTo>
                <a:lnTo>
                  <a:pt x="74005" y="678014"/>
                </a:lnTo>
                <a:lnTo>
                  <a:pt x="476678" y="678014"/>
                </a:lnTo>
                <a:lnTo>
                  <a:pt x="476678" y="629041"/>
                </a:lnTo>
                <a:lnTo>
                  <a:pt x="59857" y="632306"/>
                </a:lnTo>
                <a:cubicBezTo>
                  <a:pt x="54778" y="605461"/>
                  <a:pt x="47886" y="574263"/>
                  <a:pt x="39179" y="538711"/>
                </a:cubicBezTo>
                <a:cubicBezTo>
                  <a:pt x="404850" y="538711"/>
                  <a:pt x="715380" y="534358"/>
                  <a:pt x="970769" y="525652"/>
                </a:cubicBezTo>
                <a:close/>
                <a:moveTo>
                  <a:pt x="1201490" y="448382"/>
                </a:moveTo>
                <a:lnTo>
                  <a:pt x="2076488" y="448382"/>
                </a:lnTo>
                <a:lnTo>
                  <a:pt x="2076488" y="844525"/>
                </a:lnTo>
                <a:lnTo>
                  <a:pt x="1930655" y="844525"/>
                </a:lnTo>
                <a:lnTo>
                  <a:pt x="1930655" y="796640"/>
                </a:lnTo>
                <a:lnTo>
                  <a:pt x="1335896" y="796640"/>
                </a:lnTo>
                <a:cubicBezTo>
                  <a:pt x="1315218" y="917079"/>
                  <a:pt x="1266788" y="1012124"/>
                  <a:pt x="1190607" y="1081776"/>
                </a:cubicBezTo>
                <a:lnTo>
                  <a:pt x="1088306" y="962062"/>
                </a:lnTo>
                <a:cubicBezTo>
                  <a:pt x="1163762" y="897489"/>
                  <a:pt x="1201490" y="794463"/>
                  <a:pt x="1201490" y="652983"/>
                </a:cubicBezTo>
                <a:close/>
                <a:moveTo>
                  <a:pt x="312344" y="358052"/>
                </a:moveTo>
                <a:lnTo>
                  <a:pt x="312344" y="416821"/>
                </a:lnTo>
                <a:lnTo>
                  <a:pt x="728077" y="416821"/>
                </a:lnTo>
                <a:lnTo>
                  <a:pt x="728077" y="358052"/>
                </a:lnTo>
                <a:close/>
                <a:moveTo>
                  <a:pt x="179571" y="275341"/>
                </a:moveTo>
                <a:lnTo>
                  <a:pt x="860850" y="275341"/>
                </a:lnTo>
                <a:lnTo>
                  <a:pt x="860850" y="499532"/>
                </a:lnTo>
                <a:lnTo>
                  <a:pt x="179571" y="499532"/>
                </a:lnTo>
                <a:close/>
                <a:moveTo>
                  <a:pt x="254664" y="1088"/>
                </a:moveTo>
                <a:cubicBezTo>
                  <a:pt x="281509" y="39179"/>
                  <a:pt x="308354" y="79083"/>
                  <a:pt x="335199" y="120802"/>
                </a:cubicBezTo>
                <a:lnTo>
                  <a:pt x="448382" y="120802"/>
                </a:lnTo>
                <a:lnTo>
                  <a:pt x="448382" y="1088"/>
                </a:lnTo>
                <a:lnTo>
                  <a:pt x="592039" y="1088"/>
                </a:lnTo>
                <a:lnTo>
                  <a:pt x="592039" y="120802"/>
                </a:lnTo>
                <a:lnTo>
                  <a:pt x="704134" y="120802"/>
                </a:lnTo>
                <a:cubicBezTo>
                  <a:pt x="733518" y="78358"/>
                  <a:pt x="760000" y="38453"/>
                  <a:pt x="783580" y="1088"/>
                </a:cubicBezTo>
                <a:lnTo>
                  <a:pt x="897853" y="54415"/>
                </a:lnTo>
                <a:lnTo>
                  <a:pt x="851055" y="120802"/>
                </a:lnTo>
                <a:lnTo>
                  <a:pt x="1036067" y="120802"/>
                </a:lnTo>
                <a:lnTo>
                  <a:pt x="1036067" y="346081"/>
                </a:lnTo>
                <a:lnTo>
                  <a:pt x="903294" y="346081"/>
                </a:lnTo>
                <a:lnTo>
                  <a:pt x="903294" y="227456"/>
                </a:lnTo>
                <a:lnTo>
                  <a:pt x="139304" y="227456"/>
                </a:lnTo>
                <a:lnTo>
                  <a:pt x="139304" y="346081"/>
                </a:lnTo>
                <a:lnTo>
                  <a:pt x="6530" y="346081"/>
                </a:lnTo>
                <a:lnTo>
                  <a:pt x="6530" y="120802"/>
                </a:lnTo>
                <a:lnTo>
                  <a:pt x="188277" y="120802"/>
                </a:lnTo>
                <a:cubicBezTo>
                  <a:pt x="175580" y="99761"/>
                  <a:pt x="162158" y="78358"/>
                  <a:pt x="148010" y="56592"/>
                </a:cubicBezTo>
                <a:close/>
                <a:moveTo>
                  <a:pt x="1556278" y="0"/>
                </a:moveTo>
                <a:lnTo>
                  <a:pt x="1715170" y="0"/>
                </a:lnTo>
                <a:lnTo>
                  <a:pt x="1715170" y="78358"/>
                </a:lnTo>
                <a:lnTo>
                  <a:pt x="2150492" y="78358"/>
                </a:lnTo>
                <a:lnTo>
                  <a:pt x="2150492" y="206778"/>
                </a:lnTo>
                <a:lnTo>
                  <a:pt x="1715170" y="206778"/>
                </a:lnTo>
                <a:lnTo>
                  <a:pt x="1715170" y="269900"/>
                </a:lnTo>
                <a:lnTo>
                  <a:pt x="2078664" y="269900"/>
                </a:lnTo>
                <a:lnTo>
                  <a:pt x="2078664" y="389613"/>
                </a:lnTo>
                <a:lnTo>
                  <a:pt x="1184077" y="389613"/>
                </a:lnTo>
                <a:lnTo>
                  <a:pt x="1184077" y="269900"/>
                </a:lnTo>
                <a:lnTo>
                  <a:pt x="1556278" y="269900"/>
                </a:lnTo>
                <a:lnTo>
                  <a:pt x="1556278" y="206778"/>
                </a:lnTo>
                <a:lnTo>
                  <a:pt x="1112249" y="206778"/>
                </a:lnTo>
                <a:lnTo>
                  <a:pt x="1112249" y="78358"/>
                </a:lnTo>
                <a:lnTo>
                  <a:pt x="1556278" y="78358"/>
                </a:lnTo>
                <a:close/>
              </a:path>
            </a:pathLst>
          </a:custGeom>
          <a:solidFill>
            <a:srgbClr val="CD2D50">
              <a:alpha val="61841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800" b="1" dirty="0">
              <a:solidFill>
                <a:srgbClr val="CD2D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PA-任意多边形 46">
            <a:extLst>
              <a:ext uri="{FF2B5EF4-FFF2-40B4-BE49-F238E27FC236}">
                <a16:creationId xmlns:a16="http://schemas.microsoft.com/office/drawing/2014/main" id="{A802D9FD-C55A-4ACA-861C-50464A61B560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1624004" y="5281957"/>
            <a:ext cx="711743" cy="358033"/>
          </a:xfrm>
          <a:custGeom>
            <a:avLst/>
            <a:gdLst/>
            <a:ahLst/>
            <a:cxnLst/>
            <a:rect l="l" t="t" r="r" b="b"/>
            <a:pathLst>
              <a:path w="1966689" h="989316">
                <a:moveTo>
                  <a:pt x="1566583" y="519540"/>
                </a:moveTo>
                <a:lnTo>
                  <a:pt x="1566583" y="613097"/>
                </a:lnTo>
                <a:lnTo>
                  <a:pt x="1765641" y="613097"/>
                </a:lnTo>
                <a:lnTo>
                  <a:pt x="1765641" y="519540"/>
                </a:lnTo>
                <a:close/>
                <a:moveTo>
                  <a:pt x="1232166" y="519540"/>
                </a:moveTo>
                <a:lnTo>
                  <a:pt x="1232166" y="613097"/>
                </a:lnTo>
                <a:lnTo>
                  <a:pt x="1431224" y="613097"/>
                </a:lnTo>
                <a:lnTo>
                  <a:pt x="1431224" y="519540"/>
                </a:lnTo>
                <a:close/>
                <a:moveTo>
                  <a:pt x="887797" y="480724"/>
                </a:moveTo>
                <a:lnTo>
                  <a:pt x="906707" y="569304"/>
                </a:lnTo>
                <a:lnTo>
                  <a:pt x="563333" y="574281"/>
                </a:lnTo>
                <a:lnTo>
                  <a:pt x="563333" y="620064"/>
                </a:lnTo>
                <a:lnTo>
                  <a:pt x="889787" y="620064"/>
                </a:lnTo>
                <a:lnTo>
                  <a:pt x="889787" y="700682"/>
                </a:lnTo>
                <a:lnTo>
                  <a:pt x="563333" y="700682"/>
                </a:lnTo>
                <a:lnTo>
                  <a:pt x="563333" y="746466"/>
                </a:lnTo>
                <a:lnTo>
                  <a:pt x="963439" y="746466"/>
                </a:lnTo>
                <a:lnTo>
                  <a:pt x="963439" y="829075"/>
                </a:lnTo>
                <a:lnTo>
                  <a:pt x="563333" y="829075"/>
                </a:lnTo>
                <a:lnTo>
                  <a:pt x="563333" y="852961"/>
                </a:lnTo>
                <a:cubicBezTo>
                  <a:pt x="563333" y="891446"/>
                  <a:pt x="554292" y="920807"/>
                  <a:pt x="536211" y="941044"/>
                </a:cubicBezTo>
                <a:cubicBezTo>
                  <a:pt x="518130" y="961282"/>
                  <a:pt x="493746" y="972562"/>
                  <a:pt x="463058" y="974884"/>
                </a:cubicBezTo>
                <a:cubicBezTo>
                  <a:pt x="432370" y="977207"/>
                  <a:pt x="371906" y="978699"/>
                  <a:pt x="281666" y="979363"/>
                </a:cubicBezTo>
                <a:cubicBezTo>
                  <a:pt x="275695" y="946850"/>
                  <a:pt x="267401" y="911352"/>
                  <a:pt x="256784" y="872867"/>
                </a:cubicBezTo>
                <a:cubicBezTo>
                  <a:pt x="294937" y="876185"/>
                  <a:pt x="333090" y="877844"/>
                  <a:pt x="371242" y="877844"/>
                </a:cubicBezTo>
                <a:cubicBezTo>
                  <a:pt x="414371" y="877844"/>
                  <a:pt x="435936" y="861587"/>
                  <a:pt x="435936" y="829075"/>
                </a:cubicBezTo>
                <a:lnTo>
                  <a:pt x="0" y="829075"/>
                </a:lnTo>
                <a:lnTo>
                  <a:pt x="0" y="746466"/>
                </a:lnTo>
                <a:lnTo>
                  <a:pt x="435936" y="746466"/>
                </a:lnTo>
                <a:lnTo>
                  <a:pt x="435936" y="700682"/>
                </a:lnTo>
                <a:lnTo>
                  <a:pt x="67679" y="700682"/>
                </a:lnTo>
                <a:lnTo>
                  <a:pt x="67679" y="620064"/>
                </a:lnTo>
                <a:lnTo>
                  <a:pt x="435936" y="620064"/>
                </a:lnTo>
                <a:lnTo>
                  <a:pt x="435936" y="575276"/>
                </a:lnTo>
                <a:lnTo>
                  <a:pt x="54741" y="578262"/>
                </a:lnTo>
                <a:cubicBezTo>
                  <a:pt x="50096" y="553711"/>
                  <a:pt x="43792" y="525180"/>
                  <a:pt x="35830" y="492667"/>
                </a:cubicBezTo>
                <a:cubicBezTo>
                  <a:pt x="370247" y="492667"/>
                  <a:pt x="654236" y="488686"/>
                  <a:pt x="887797" y="480724"/>
                </a:cubicBezTo>
                <a:close/>
                <a:moveTo>
                  <a:pt x="1098798" y="410058"/>
                </a:moveTo>
                <a:lnTo>
                  <a:pt x="1899010" y="410058"/>
                </a:lnTo>
                <a:lnTo>
                  <a:pt x="1899010" y="772343"/>
                </a:lnTo>
                <a:lnTo>
                  <a:pt x="1765641" y="772343"/>
                </a:lnTo>
                <a:lnTo>
                  <a:pt x="1765641" y="728550"/>
                </a:lnTo>
                <a:lnTo>
                  <a:pt x="1221716" y="728550"/>
                </a:lnTo>
                <a:cubicBezTo>
                  <a:pt x="1202806" y="838696"/>
                  <a:pt x="1158515" y="925617"/>
                  <a:pt x="1088845" y="989316"/>
                </a:cubicBezTo>
                <a:lnTo>
                  <a:pt x="995288" y="879834"/>
                </a:lnTo>
                <a:cubicBezTo>
                  <a:pt x="1064294" y="820780"/>
                  <a:pt x="1098798" y="726560"/>
                  <a:pt x="1098798" y="597172"/>
                </a:cubicBezTo>
                <a:close/>
                <a:moveTo>
                  <a:pt x="285648" y="327449"/>
                </a:moveTo>
                <a:lnTo>
                  <a:pt x="285648" y="381195"/>
                </a:lnTo>
                <a:lnTo>
                  <a:pt x="665848" y="381195"/>
                </a:lnTo>
                <a:lnTo>
                  <a:pt x="665848" y="327449"/>
                </a:lnTo>
                <a:close/>
                <a:moveTo>
                  <a:pt x="164222" y="251807"/>
                </a:moveTo>
                <a:lnTo>
                  <a:pt x="787273" y="251807"/>
                </a:lnTo>
                <a:lnTo>
                  <a:pt x="787273" y="456837"/>
                </a:lnTo>
                <a:lnTo>
                  <a:pt x="164222" y="456837"/>
                </a:lnTo>
                <a:close/>
                <a:moveTo>
                  <a:pt x="232897" y="995"/>
                </a:moveTo>
                <a:cubicBezTo>
                  <a:pt x="257448" y="35830"/>
                  <a:pt x="281998" y="72324"/>
                  <a:pt x="306549" y="110477"/>
                </a:cubicBezTo>
                <a:lnTo>
                  <a:pt x="410058" y="110477"/>
                </a:lnTo>
                <a:lnTo>
                  <a:pt x="410058" y="995"/>
                </a:lnTo>
                <a:lnTo>
                  <a:pt x="541437" y="995"/>
                </a:lnTo>
                <a:lnTo>
                  <a:pt x="541437" y="110477"/>
                </a:lnTo>
                <a:lnTo>
                  <a:pt x="643951" y="110477"/>
                </a:lnTo>
                <a:cubicBezTo>
                  <a:pt x="670824" y="71660"/>
                  <a:pt x="695043" y="35166"/>
                  <a:pt x="716607" y="995"/>
                </a:cubicBezTo>
                <a:lnTo>
                  <a:pt x="821112" y="49764"/>
                </a:lnTo>
                <a:lnTo>
                  <a:pt x="778315" y="110477"/>
                </a:lnTo>
                <a:lnTo>
                  <a:pt x="947514" y="110477"/>
                </a:lnTo>
                <a:lnTo>
                  <a:pt x="947514" y="316501"/>
                </a:lnTo>
                <a:lnTo>
                  <a:pt x="826089" y="316501"/>
                </a:lnTo>
                <a:lnTo>
                  <a:pt x="826089" y="208015"/>
                </a:lnTo>
                <a:lnTo>
                  <a:pt x="127397" y="208015"/>
                </a:lnTo>
                <a:lnTo>
                  <a:pt x="127397" y="316501"/>
                </a:lnTo>
                <a:lnTo>
                  <a:pt x="5972" y="316501"/>
                </a:lnTo>
                <a:lnTo>
                  <a:pt x="5972" y="110477"/>
                </a:lnTo>
                <a:lnTo>
                  <a:pt x="172185" y="110477"/>
                </a:lnTo>
                <a:cubicBezTo>
                  <a:pt x="160573" y="91234"/>
                  <a:pt x="148298" y="71660"/>
                  <a:pt x="135359" y="51755"/>
                </a:cubicBezTo>
                <a:close/>
                <a:moveTo>
                  <a:pt x="1423262" y="0"/>
                </a:moveTo>
                <a:lnTo>
                  <a:pt x="1568574" y="0"/>
                </a:lnTo>
                <a:lnTo>
                  <a:pt x="1568574" y="71660"/>
                </a:lnTo>
                <a:lnTo>
                  <a:pt x="1966689" y="71660"/>
                </a:lnTo>
                <a:lnTo>
                  <a:pt x="1966689" y="189104"/>
                </a:lnTo>
                <a:lnTo>
                  <a:pt x="1568574" y="189104"/>
                </a:lnTo>
                <a:lnTo>
                  <a:pt x="1568574" y="246831"/>
                </a:lnTo>
                <a:lnTo>
                  <a:pt x="1901000" y="246831"/>
                </a:lnTo>
                <a:lnTo>
                  <a:pt x="1901000" y="356313"/>
                </a:lnTo>
                <a:lnTo>
                  <a:pt x="1082873" y="356313"/>
                </a:lnTo>
                <a:lnTo>
                  <a:pt x="1082873" y="246831"/>
                </a:lnTo>
                <a:lnTo>
                  <a:pt x="1423262" y="246831"/>
                </a:lnTo>
                <a:lnTo>
                  <a:pt x="1423262" y="189104"/>
                </a:lnTo>
                <a:lnTo>
                  <a:pt x="1017184" y="189104"/>
                </a:lnTo>
                <a:lnTo>
                  <a:pt x="1017184" y="71660"/>
                </a:lnTo>
                <a:lnTo>
                  <a:pt x="1423262" y="71660"/>
                </a:lnTo>
                <a:close/>
              </a:path>
            </a:pathLst>
          </a:custGeom>
          <a:solidFill>
            <a:srgbClr val="CD2D50">
              <a:alpha val="9183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000" b="1" dirty="0">
              <a:solidFill>
                <a:srgbClr val="CD2D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PA-任意多边形 48">
            <a:extLst>
              <a:ext uri="{FF2B5EF4-FFF2-40B4-BE49-F238E27FC236}">
                <a16:creationId xmlns:a16="http://schemas.microsoft.com/office/drawing/2014/main" id="{51359901-DEEB-473D-8B5B-042F73F15BCA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557371" y="2722657"/>
            <a:ext cx="262832" cy="132214"/>
          </a:xfrm>
          <a:custGeom>
            <a:avLst/>
            <a:gdLst/>
            <a:ahLst/>
            <a:cxnLst/>
            <a:rect l="l" t="t" r="r" b="b"/>
            <a:pathLst>
              <a:path w="2150493" h="1081776">
                <a:moveTo>
                  <a:pt x="1712994" y="568096"/>
                </a:moveTo>
                <a:lnTo>
                  <a:pt x="1712994" y="670396"/>
                </a:lnTo>
                <a:lnTo>
                  <a:pt x="1930655" y="670396"/>
                </a:lnTo>
                <a:lnTo>
                  <a:pt x="1930655" y="568096"/>
                </a:lnTo>
                <a:close/>
                <a:moveTo>
                  <a:pt x="1347323" y="568096"/>
                </a:moveTo>
                <a:lnTo>
                  <a:pt x="1347323" y="670396"/>
                </a:lnTo>
                <a:lnTo>
                  <a:pt x="1564984" y="670396"/>
                </a:lnTo>
                <a:lnTo>
                  <a:pt x="1564984" y="568096"/>
                </a:lnTo>
                <a:close/>
                <a:moveTo>
                  <a:pt x="970769" y="525652"/>
                </a:moveTo>
                <a:lnTo>
                  <a:pt x="991447" y="622511"/>
                </a:lnTo>
                <a:lnTo>
                  <a:pt x="615982" y="627952"/>
                </a:lnTo>
                <a:lnTo>
                  <a:pt x="615982" y="678014"/>
                </a:lnTo>
                <a:lnTo>
                  <a:pt x="972946" y="678014"/>
                </a:lnTo>
                <a:lnTo>
                  <a:pt x="972946" y="766167"/>
                </a:lnTo>
                <a:lnTo>
                  <a:pt x="615982" y="766167"/>
                </a:lnTo>
                <a:lnTo>
                  <a:pt x="615982" y="816229"/>
                </a:lnTo>
                <a:lnTo>
                  <a:pt x="1053481" y="816229"/>
                </a:lnTo>
                <a:lnTo>
                  <a:pt x="1053481" y="906559"/>
                </a:lnTo>
                <a:lnTo>
                  <a:pt x="615982" y="906559"/>
                </a:lnTo>
                <a:lnTo>
                  <a:pt x="615982" y="932678"/>
                </a:lnTo>
                <a:cubicBezTo>
                  <a:pt x="615982" y="974759"/>
                  <a:pt x="606096" y="1006864"/>
                  <a:pt x="586325" y="1028993"/>
                </a:cubicBezTo>
                <a:cubicBezTo>
                  <a:pt x="566554" y="1051122"/>
                  <a:pt x="539891" y="1063456"/>
                  <a:pt x="506335" y="1065995"/>
                </a:cubicBezTo>
                <a:cubicBezTo>
                  <a:pt x="472779" y="1068535"/>
                  <a:pt x="406664" y="1070167"/>
                  <a:pt x="307991" y="1070893"/>
                </a:cubicBezTo>
                <a:cubicBezTo>
                  <a:pt x="301461" y="1035341"/>
                  <a:pt x="292392" y="996525"/>
                  <a:pt x="280783" y="954444"/>
                </a:cubicBezTo>
                <a:cubicBezTo>
                  <a:pt x="322502" y="958072"/>
                  <a:pt x="364220" y="959886"/>
                  <a:pt x="405939" y="959886"/>
                </a:cubicBezTo>
                <a:cubicBezTo>
                  <a:pt x="453098" y="959886"/>
                  <a:pt x="476678" y="942110"/>
                  <a:pt x="476678" y="906559"/>
                </a:cubicBezTo>
                <a:lnTo>
                  <a:pt x="0" y="906559"/>
                </a:lnTo>
                <a:lnTo>
                  <a:pt x="0" y="816229"/>
                </a:lnTo>
                <a:lnTo>
                  <a:pt x="476678" y="816229"/>
                </a:lnTo>
                <a:lnTo>
                  <a:pt x="476678" y="766167"/>
                </a:lnTo>
                <a:lnTo>
                  <a:pt x="74005" y="766167"/>
                </a:lnTo>
                <a:lnTo>
                  <a:pt x="74005" y="678014"/>
                </a:lnTo>
                <a:lnTo>
                  <a:pt x="476678" y="678014"/>
                </a:lnTo>
                <a:lnTo>
                  <a:pt x="476678" y="629041"/>
                </a:lnTo>
                <a:lnTo>
                  <a:pt x="59857" y="632306"/>
                </a:lnTo>
                <a:cubicBezTo>
                  <a:pt x="54779" y="605461"/>
                  <a:pt x="47886" y="574263"/>
                  <a:pt x="39179" y="538711"/>
                </a:cubicBezTo>
                <a:cubicBezTo>
                  <a:pt x="404850" y="538711"/>
                  <a:pt x="715380" y="534358"/>
                  <a:pt x="970769" y="525652"/>
                </a:cubicBezTo>
                <a:close/>
                <a:moveTo>
                  <a:pt x="1201490" y="448382"/>
                </a:moveTo>
                <a:lnTo>
                  <a:pt x="2076488" y="448382"/>
                </a:lnTo>
                <a:lnTo>
                  <a:pt x="2076488" y="844525"/>
                </a:lnTo>
                <a:lnTo>
                  <a:pt x="1930655" y="844525"/>
                </a:lnTo>
                <a:lnTo>
                  <a:pt x="1930655" y="796640"/>
                </a:lnTo>
                <a:lnTo>
                  <a:pt x="1335896" y="796640"/>
                </a:lnTo>
                <a:cubicBezTo>
                  <a:pt x="1315218" y="917079"/>
                  <a:pt x="1266788" y="1012124"/>
                  <a:pt x="1190607" y="1081776"/>
                </a:cubicBezTo>
                <a:lnTo>
                  <a:pt x="1088306" y="962062"/>
                </a:lnTo>
                <a:cubicBezTo>
                  <a:pt x="1163762" y="897489"/>
                  <a:pt x="1201490" y="794463"/>
                  <a:pt x="1201490" y="652983"/>
                </a:cubicBezTo>
                <a:close/>
                <a:moveTo>
                  <a:pt x="312344" y="358053"/>
                </a:moveTo>
                <a:lnTo>
                  <a:pt x="312344" y="416821"/>
                </a:lnTo>
                <a:lnTo>
                  <a:pt x="728077" y="416821"/>
                </a:lnTo>
                <a:lnTo>
                  <a:pt x="728077" y="358053"/>
                </a:lnTo>
                <a:close/>
                <a:moveTo>
                  <a:pt x="179571" y="275341"/>
                </a:moveTo>
                <a:lnTo>
                  <a:pt x="860850" y="275341"/>
                </a:lnTo>
                <a:lnTo>
                  <a:pt x="860850" y="499532"/>
                </a:lnTo>
                <a:lnTo>
                  <a:pt x="179571" y="499532"/>
                </a:lnTo>
                <a:close/>
                <a:moveTo>
                  <a:pt x="254664" y="1088"/>
                </a:moveTo>
                <a:cubicBezTo>
                  <a:pt x="281509" y="39179"/>
                  <a:pt x="308354" y="79083"/>
                  <a:pt x="335199" y="120802"/>
                </a:cubicBezTo>
                <a:lnTo>
                  <a:pt x="448382" y="120802"/>
                </a:lnTo>
                <a:lnTo>
                  <a:pt x="448382" y="1088"/>
                </a:lnTo>
                <a:lnTo>
                  <a:pt x="592039" y="1088"/>
                </a:lnTo>
                <a:lnTo>
                  <a:pt x="592039" y="120802"/>
                </a:lnTo>
                <a:lnTo>
                  <a:pt x="704134" y="120802"/>
                </a:lnTo>
                <a:cubicBezTo>
                  <a:pt x="733519" y="78358"/>
                  <a:pt x="760001" y="38453"/>
                  <a:pt x="783581" y="1088"/>
                </a:cubicBezTo>
                <a:lnTo>
                  <a:pt x="897853" y="54415"/>
                </a:lnTo>
                <a:lnTo>
                  <a:pt x="851056" y="120802"/>
                </a:lnTo>
                <a:lnTo>
                  <a:pt x="1036068" y="120802"/>
                </a:lnTo>
                <a:lnTo>
                  <a:pt x="1036068" y="346081"/>
                </a:lnTo>
                <a:lnTo>
                  <a:pt x="903294" y="346081"/>
                </a:lnTo>
                <a:lnTo>
                  <a:pt x="903294" y="227456"/>
                </a:lnTo>
                <a:lnTo>
                  <a:pt x="139304" y="227456"/>
                </a:lnTo>
                <a:lnTo>
                  <a:pt x="139304" y="346081"/>
                </a:lnTo>
                <a:lnTo>
                  <a:pt x="6530" y="346081"/>
                </a:lnTo>
                <a:lnTo>
                  <a:pt x="6530" y="120802"/>
                </a:lnTo>
                <a:lnTo>
                  <a:pt x="188277" y="120802"/>
                </a:lnTo>
                <a:cubicBezTo>
                  <a:pt x="175580" y="99761"/>
                  <a:pt x="162158" y="78358"/>
                  <a:pt x="148010" y="56592"/>
                </a:cubicBezTo>
                <a:close/>
                <a:moveTo>
                  <a:pt x="1556278" y="0"/>
                </a:moveTo>
                <a:lnTo>
                  <a:pt x="1715170" y="0"/>
                </a:lnTo>
                <a:lnTo>
                  <a:pt x="1715170" y="78358"/>
                </a:lnTo>
                <a:lnTo>
                  <a:pt x="2150493" y="78358"/>
                </a:lnTo>
                <a:lnTo>
                  <a:pt x="2150493" y="206778"/>
                </a:lnTo>
                <a:lnTo>
                  <a:pt x="1715170" y="206778"/>
                </a:lnTo>
                <a:lnTo>
                  <a:pt x="1715170" y="269900"/>
                </a:lnTo>
                <a:lnTo>
                  <a:pt x="2078664" y="269900"/>
                </a:lnTo>
                <a:lnTo>
                  <a:pt x="2078664" y="389613"/>
                </a:lnTo>
                <a:lnTo>
                  <a:pt x="1184077" y="389613"/>
                </a:lnTo>
                <a:lnTo>
                  <a:pt x="1184077" y="269900"/>
                </a:lnTo>
                <a:lnTo>
                  <a:pt x="1556278" y="269900"/>
                </a:lnTo>
                <a:lnTo>
                  <a:pt x="1556278" y="206778"/>
                </a:lnTo>
                <a:lnTo>
                  <a:pt x="1112249" y="206778"/>
                </a:lnTo>
                <a:lnTo>
                  <a:pt x="1112249" y="78358"/>
                </a:lnTo>
                <a:lnTo>
                  <a:pt x="1556278" y="78358"/>
                </a:lnTo>
                <a:close/>
              </a:path>
            </a:pathLst>
          </a:custGeom>
          <a:solidFill>
            <a:srgbClr val="CD2D50">
              <a:alpha val="25044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800" b="1" dirty="0">
              <a:solidFill>
                <a:srgbClr val="CD2D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PA-任意多边形 50">
            <a:extLst>
              <a:ext uri="{FF2B5EF4-FFF2-40B4-BE49-F238E27FC236}">
                <a16:creationId xmlns:a16="http://schemas.microsoft.com/office/drawing/2014/main" id="{96FB2311-1250-46ED-B7DC-6E62D45EA678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3437232" y="5147603"/>
            <a:ext cx="549130" cy="276232"/>
          </a:xfrm>
          <a:custGeom>
            <a:avLst/>
            <a:gdLst/>
            <a:ahLst/>
            <a:cxnLst/>
            <a:rect l="l" t="t" r="r" b="b"/>
            <a:pathLst>
              <a:path w="1966689" h="989316">
                <a:moveTo>
                  <a:pt x="1566583" y="519540"/>
                </a:moveTo>
                <a:lnTo>
                  <a:pt x="1566583" y="613097"/>
                </a:lnTo>
                <a:lnTo>
                  <a:pt x="1765641" y="613097"/>
                </a:lnTo>
                <a:lnTo>
                  <a:pt x="1765641" y="519540"/>
                </a:lnTo>
                <a:close/>
                <a:moveTo>
                  <a:pt x="1232167" y="519540"/>
                </a:moveTo>
                <a:lnTo>
                  <a:pt x="1232167" y="613097"/>
                </a:lnTo>
                <a:lnTo>
                  <a:pt x="1431224" y="613097"/>
                </a:lnTo>
                <a:lnTo>
                  <a:pt x="1431224" y="519540"/>
                </a:lnTo>
                <a:close/>
                <a:moveTo>
                  <a:pt x="887797" y="480724"/>
                </a:moveTo>
                <a:lnTo>
                  <a:pt x="906707" y="569304"/>
                </a:lnTo>
                <a:lnTo>
                  <a:pt x="563333" y="574281"/>
                </a:lnTo>
                <a:lnTo>
                  <a:pt x="563333" y="620064"/>
                </a:lnTo>
                <a:lnTo>
                  <a:pt x="889788" y="620064"/>
                </a:lnTo>
                <a:lnTo>
                  <a:pt x="889788" y="700682"/>
                </a:lnTo>
                <a:lnTo>
                  <a:pt x="563333" y="700682"/>
                </a:lnTo>
                <a:lnTo>
                  <a:pt x="563333" y="746466"/>
                </a:lnTo>
                <a:lnTo>
                  <a:pt x="963439" y="746466"/>
                </a:lnTo>
                <a:lnTo>
                  <a:pt x="963439" y="829075"/>
                </a:lnTo>
                <a:lnTo>
                  <a:pt x="563333" y="829075"/>
                </a:lnTo>
                <a:lnTo>
                  <a:pt x="563333" y="852961"/>
                </a:lnTo>
                <a:cubicBezTo>
                  <a:pt x="563333" y="891446"/>
                  <a:pt x="554293" y="920807"/>
                  <a:pt x="536211" y="941044"/>
                </a:cubicBezTo>
                <a:cubicBezTo>
                  <a:pt x="518130" y="961282"/>
                  <a:pt x="493746" y="972562"/>
                  <a:pt x="463058" y="974884"/>
                </a:cubicBezTo>
                <a:cubicBezTo>
                  <a:pt x="432370" y="977207"/>
                  <a:pt x="371906" y="978699"/>
                  <a:pt x="281666" y="979363"/>
                </a:cubicBezTo>
                <a:cubicBezTo>
                  <a:pt x="275695" y="946850"/>
                  <a:pt x="267401" y="911352"/>
                  <a:pt x="256784" y="872867"/>
                </a:cubicBezTo>
                <a:cubicBezTo>
                  <a:pt x="294937" y="876185"/>
                  <a:pt x="333090" y="877844"/>
                  <a:pt x="371242" y="877844"/>
                </a:cubicBezTo>
                <a:cubicBezTo>
                  <a:pt x="414372" y="877844"/>
                  <a:pt x="435936" y="861587"/>
                  <a:pt x="435936" y="829075"/>
                </a:cubicBezTo>
                <a:lnTo>
                  <a:pt x="0" y="829075"/>
                </a:lnTo>
                <a:lnTo>
                  <a:pt x="0" y="746466"/>
                </a:lnTo>
                <a:lnTo>
                  <a:pt x="435936" y="746466"/>
                </a:lnTo>
                <a:lnTo>
                  <a:pt x="435936" y="700682"/>
                </a:lnTo>
                <a:lnTo>
                  <a:pt x="67680" y="700682"/>
                </a:lnTo>
                <a:lnTo>
                  <a:pt x="67680" y="620064"/>
                </a:lnTo>
                <a:lnTo>
                  <a:pt x="435936" y="620064"/>
                </a:lnTo>
                <a:lnTo>
                  <a:pt x="435936" y="575276"/>
                </a:lnTo>
                <a:lnTo>
                  <a:pt x="54741" y="578262"/>
                </a:lnTo>
                <a:cubicBezTo>
                  <a:pt x="50096" y="553711"/>
                  <a:pt x="43793" y="525180"/>
                  <a:pt x="35830" y="492667"/>
                </a:cubicBezTo>
                <a:cubicBezTo>
                  <a:pt x="370247" y="492667"/>
                  <a:pt x="654236" y="488686"/>
                  <a:pt x="887797" y="480724"/>
                </a:cubicBezTo>
                <a:close/>
                <a:moveTo>
                  <a:pt x="1098798" y="410058"/>
                </a:moveTo>
                <a:lnTo>
                  <a:pt x="1899010" y="410058"/>
                </a:lnTo>
                <a:lnTo>
                  <a:pt x="1899010" y="772343"/>
                </a:lnTo>
                <a:lnTo>
                  <a:pt x="1765641" y="772343"/>
                </a:lnTo>
                <a:lnTo>
                  <a:pt x="1765641" y="728550"/>
                </a:lnTo>
                <a:lnTo>
                  <a:pt x="1221716" y="728550"/>
                </a:lnTo>
                <a:cubicBezTo>
                  <a:pt x="1202806" y="838696"/>
                  <a:pt x="1158515" y="925617"/>
                  <a:pt x="1088845" y="989316"/>
                </a:cubicBezTo>
                <a:lnTo>
                  <a:pt x="995288" y="879834"/>
                </a:lnTo>
                <a:cubicBezTo>
                  <a:pt x="1064295" y="820780"/>
                  <a:pt x="1098798" y="726560"/>
                  <a:pt x="1098798" y="597172"/>
                </a:cubicBezTo>
                <a:close/>
                <a:moveTo>
                  <a:pt x="285648" y="327449"/>
                </a:moveTo>
                <a:lnTo>
                  <a:pt x="285648" y="381195"/>
                </a:lnTo>
                <a:lnTo>
                  <a:pt x="665848" y="381195"/>
                </a:lnTo>
                <a:lnTo>
                  <a:pt x="665848" y="327449"/>
                </a:lnTo>
                <a:close/>
                <a:moveTo>
                  <a:pt x="164222" y="251807"/>
                </a:moveTo>
                <a:lnTo>
                  <a:pt x="787273" y="251807"/>
                </a:lnTo>
                <a:lnTo>
                  <a:pt x="787273" y="456837"/>
                </a:lnTo>
                <a:lnTo>
                  <a:pt x="164222" y="456837"/>
                </a:lnTo>
                <a:close/>
                <a:moveTo>
                  <a:pt x="232897" y="995"/>
                </a:moveTo>
                <a:cubicBezTo>
                  <a:pt x="257448" y="35830"/>
                  <a:pt x="281998" y="72324"/>
                  <a:pt x="306549" y="110477"/>
                </a:cubicBezTo>
                <a:lnTo>
                  <a:pt x="410059" y="110477"/>
                </a:lnTo>
                <a:lnTo>
                  <a:pt x="410059" y="995"/>
                </a:lnTo>
                <a:lnTo>
                  <a:pt x="541437" y="995"/>
                </a:lnTo>
                <a:lnTo>
                  <a:pt x="541437" y="110477"/>
                </a:lnTo>
                <a:lnTo>
                  <a:pt x="643951" y="110477"/>
                </a:lnTo>
                <a:cubicBezTo>
                  <a:pt x="670824" y="71660"/>
                  <a:pt x="695043" y="35166"/>
                  <a:pt x="716607" y="995"/>
                </a:cubicBezTo>
                <a:lnTo>
                  <a:pt x="821113" y="49764"/>
                </a:lnTo>
                <a:lnTo>
                  <a:pt x="778315" y="110477"/>
                </a:lnTo>
                <a:lnTo>
                  <a:pt x="947514" y="110477"/>
                </a:lnTo>
                <a:lnTo>
                  <a:pt x="947514" y="316501"/>
                </a:lnTo>
                <a:lnTo>
                  <a:pt x="826089" y="316501"/>
                </a:lnTo>
                <a:lnTo>
                  <a:pt x="826089" y="208015"/>
                </a:lnTo>
                <a:lnTo>
                  <a:pt x="127397" y="208015"/>
                </a:lnTo>
                <a:lnTo>
                  <a:pt x="127397" y="316501"/>
                </a:lnTo>
                <a:lnTo>
                  <a:pt x="5972" y="316501"/>
                </a:lnTo>
                <a:lnTo>
                  <a:pt x="5972" y="110477"/>
                </a:lnTo>
                <a:lnTo>
                  <a:pt x="172185" y="110477"/>
                </a:lnTo>
                <a:cubicBezTo>
                  <a:pt x="160573" y="91234"/>
                  <a:pt x="148298" y="71660"/>
                  <a:pt x="135359" y="51755"/>
                </a:cubicBezTo>
                <a:close/>
                <a:moveTo>
                  <a:pt x="1423262" y="0"/>
                </a:moveTo>
                <a:lnTo>
                  <a:pt x="1568574" y="0"/>
                </a:lnTo>
                <a:lnTo>
                  <a:pt x="1568574" y="71660"/>
                </a:lnTo>
                <a:lnTo>
                  <a:pt x="1966689" y="71660"/>
                </a:lnTo>
                <a:lnTo>
                  <a:pt x="1966689" y="189104"/>
                </a:lnTo>
                <a:lnTo>
                  <a:pt x="1568574" y="189104"/>
                </a:lnTo>
                <a:lnTo>
                  <a:pt x="1568574" y="246831"/>
                </a:lnTo>
                <a:lnTo>
                  <a:pt x="1901000" y="246831"/>
                </a:lnTo>
                <a:lnTo>
                  <a:pt x="1901000" y="356313"/>
                </a:lnTo>
                <a:lnTo>
                  <a:pt x="1082873" y="356313"/>
                </a:lnTo>
                <a:lnTo>
                  <a:pt x="1082873" y="246831"/>
                </a:lnTo>
                <a:lnTo>
                  <a:pt x="1423262" y="246831"/>
                </a:lnTo>
                <a:lnTo>
                  <a:pt x="1423262" y="189104"/>
                </a:lnTo>
                <a:lnTo>
                  <a:pt x="1017184" y="189104"/>
                </a:lnTo>
                <a:lnTo>
                  <a:pt x="1017184" y="71660"/>
                </a:lnTo>
                <a:lnTo>
                  <a:pt x="1423262" y="71660"/>
                </a:lnTo>
                <a:close/>
              </a:path>
            </a:pathLst>
          </a:custGeom>
          <a:solidFill>
            <a:srgbClr val="CD2D50">
              <a:alpha val="86022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000" b="1" dirty="0">
              <a:solidFill>
                <a:srgbClr val="CD2D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PA-任意多边形 52">
            <a:extLst>
              <a:ext uri="{FF2B5EF4-FFF2-40B4-BE49-F238E27FC236}">
                <a16:creationId xmlns:a16="http://schemas.microsoft.com/office/drawing/2014/main" id="{2A7D5D12-86F0-4346-B4DF-44FCF296348B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0753143" y="3616151"/>
            <a:ext cx="771960" cy="388325"/>
          </a:xfrm>
          <a:custGeom>
            <a:avLst/>
            <a:gdLst/>
            <a:ahLst/>
            <a:cxnLst/>
            <a:rect l="l" t="t" r="r" b="b"/>
            <a:pathLst>
              <a:path w="2150492" h="1081776">
                <a:moveTo>
                  <a:pt x="1712993" y="568096"/>
                </a:moveTo>
                <a:lnTo>
                  <a:pt x="1712993" y="670396"/>
                </a:lnTo>
                <a:lnTo>
                  <a:pt x="1930654" y="670396"/>
                </a:lnTo>
                <a:lnTo>
                  <a:pt x="1930654" y="568096"/>
                </a:lnTo>
                <a:close/>
                <a:moveTo>
                  <a:pt x="1347322" y="568096"/>
                </a:moveTo>
                <a:lnTo>
                  <a:pt x="1347322" y="670396"/>
                </a:lnTo>
                <a:lnTo>
                  <a:pt x="1564983" y="670396"/>
                </a:lnTo>
                <a:lnTo>
                  <a:pt x="1564983" y="568096"/>
                </a:lnTo>
                <a:close/>
                <a:moveTo>
                  <a:pt x="970768" y="525652"/>
                </a:moveTo>
                <a:lnTo>
                  <a:pt x="991446" y="622511"/>
                </a:lnTo>
                <a:lnTo>
                  <a:pt x="615981" y="627952"/>
                </a:lnTo>
                <a:lnTo>
                  <a:pt x="615981" y="678014"/>
                </a:lnTo>
                <a:lnTo>
                  <a:pt x="972945" y="678014"/>
                </a:lnTo>
                <a:lnTo>
                  <a:pt x="972945" y="766167"/>
                </a:lnTo>
                <a:lnTo>
                  <a:pt x="615981" y="766167"/>
                </a:lnTo>
                <a:lnTo>
                  <a:pt x="615981" y="816229"/>
                </a:lnTo>
                <a:lnTo>
                  <a:pt x="1053479" y="816229"/>
                </a:lnTo>
                <a:lnTo>
                  <a:pt x="1053479" y="906559"/>
                </a:lnTo>
                <a:lnTo>
                  <a:pt x="615981" y="906559"/>
                </a:lnTo>
                <a:lnTo>
                  <a:pt x="615981" y="932678"/>
                </a:lnTo>
                <a:cubicBezTo>
                  <a:pt x="615981" y="974759"/>
                  <a:pt x="606095" y="1006864"/>
                  <a:pt x="586324" y="1028993"/>
                </a:cubicBezTo>
                <a:cubicBezTo>
                  <a:pt x="566553" y="1051122"/>
                  <a:pt x="539890" y="1063456"/>
                  <a:pt x="506334" y="1065995"/>
                </a:cubicBezTo>
                <a:cubicBezTo>
                  <a:pt x="472778" y="1068535"/>
                  <a:pt x="406663" y="1070167"/>
                  <a:pt x="307990" y="1070893"/>
                </a:cubicBezTo>
                <a:cubicBezTo>
                  <a:pt x="301460" y="1035341"/>
                  <a:pt x="292391" y="996525"/>
                  <a:pt x="280783" y="954444"/>
                </a:cubicBezTo>
                <a:cubicBezTo>
                  <a:pt x="322501" y="958072"/>
                  <a:pt x="364219" y="959886"/>
                  <a:pt x="405938" y="959886"/>
                </a:cubicBezTo>
                <a:cubicBezTo>
                  <a:pt x="453098" y="959886"/>
                  <a:pt x="476678" y="942110"/>
                  <a:pt x="476678" y="906559"/>
                </a:cubicBezTo>
                <a:lnTo>
                  <a:pt x="0" y="906559"/>
                </a:lnTo>
                <a:lnTo>
                  <a:pt x="0" y="816229"/>
                </a:lnTo>
                <a:lnTo>
                  <a:pt x="476678" y="816229"/>
                </a:lnTo>
                <a:lnTo>
                  <a:pt x="476678" y="766167"/>
                </a:lnTo>
                <a:lnTo>
                  <a:pt x="74004" y="766167"/>
                </a:lnTo>
                <a:lnTo>
                  <a:pt x="74004" y="678014"/>
                </a:lnTo>
                <a:lnTo>
                  <a:pt x="476678" y="678014"/>
                </a:lnTo>
                <a:lnTo>
                  <a:pt x="476678" y="629041"/>
                </a:lnTo>
                <a:lnTo>
                  <a:pt x="59856" y="632306"/>
                </a:lnTo>
                <a:cubicBezTo>
                  <a:pt x="54778" y="605461"/>
                  <a:pt x="47885" y="574263"/>
                  <a:pt x="39179" y="538711"/>
                </a:cubicBezTo>
                <a:cubicBezTo>
                  <a:pt x="404849" y="538711"/>
                  <a:pt x="715379" y="534358"/>
                  <a:pt x="970768" y="525652"/>
                </a:cubicBezTo>
                <a:close/>
                <a:moveTo>
                  <a:pt x="1201489" y="448382"/>
                </a:moveTo>
                <a:lnTo>
                  <a:pt x="2076487" y="448382"/>
                </a:lnTo>
                <a:lnTo>
                  <a:pt x="2076487" y="844525"/>
                </a:lnTo>
                <a:lnTo>
                  <a:pt x="1930654" y="844525"/>
                </a:lnTo>
                <a:lnTo>
                  <a:pt x="1930654" y="796640"/>
                </a:lnTo>
                <a:lnTo>
                  <a:pt x="1335895" y="796640"/>
                </a:lnTo>
                <a:cubicBezTo>
                  <a:pt x="1315217" y="917079"/>
                  <a:pt x="1266787" y="1012124"/>
                  <a:pt x="1190606" y="1081776"/>
                </a:cubicBezTo>
                <a:lnTo>
                  <a:pt x="1088305" y="962062"/>
                </a:lnTo>
                <a:cubicBezTo>
                  <a:pt x="1163761" y="897489"/>
                  <a:pt x="1201489" y="794463"/>
                  <a:pt x="1201489" y="652983"/>
                </a:cubicBezTo>
                <a:close/>
                <a:moveTo>
                  <a:pt x="312343" y="358053"/>
                </a:moveTo>
                <a:lnTo>
                  <a:pt x="312343" y="416821"/>
                </a:lnTo>
                <a:lnTo>
                  <a:pt x="728076" y="416821"/>
                </a:lnTo>
                <a:lnTo>
                  <a:pt x="728076" y="358053"/>
                </a:lnTo>
                <a:close/>
                <a:moveTo>
                  <a:pt x="179570" y="275341"/>
                </a:moveTo>
                <a:lnTo>
                  <a:pt x="860849" y="275341"/>
                </a:lnTo>
                <a:lnTo>
                  <a:pt x="860849" y="499532"/>
                </a:lnTo>
                <a:lnTo>
                  <a:pt x="179570" y="499532"/>
                </a:lnTo>
                <a:close/>
                <a:moveTo>
                  <a:pt x="254663" y="1088"/>
                </a:moveTo>
                <a:cubicBezTo>
                  <a:pt x="281508" y="39179"/>
                  <a:pt x="308353" y="79084"/>
                  <a:pt x="335198" y="120802"/>
                </a:cubicBezTo>
                <a:lnTo>
                  <a:pt x="448382" y="120802"/>
                </a:lnTo>
                <a:lnTo>
                  <a:pt x="448382" y="1088"/>
                </a:lnTo>
                <a:lnTo>
                  <a:pt x="592038" y="1088"/>
                </a:lnTo>
                <a:lnTo>
                  <a:pt x="592038" y="120802"/>
                </a:lnTo>
                <a:lnTo>
                  <a:pt x="704133" y="120802"/>
                </a:lnTo>
                <a:cubicBezTo>
                  <a:pt x="733518" y="78358"/>
                  <a:pt x="760000" y="38454"/>
                  <a:pt x="783580" y="1088"/>
                </a:cubicBezTo>
                <a:lnTo>
                  <a:pt x="897852" y="54415"/>
                </a:lnTo>
                <a:lnTo>
                  <a:pt x="851054" y="120802"/>
                </a:lnTo>
                <a:lnTo>
                  <a:pt x="1036066" y="120802"/>
                </a:lnTo>
                <a:lnTo>
                  <a:pt x="1036066" y="346081"/>
                </a:lnTo>
                <a:lnTo>
                  <a:pt x="903293" y="346081"/>
                </a:lnTo>
                <a:lnTo>
                  <a:pt x="903293" y="227456"/>
                </a:lnTo>
                <a:lnTo>
                  <a:pt x="139303" y="227456"/>
                </a:lnTo>
                <a:lnTo>
                  <a:pt x="139303" y="346081"/>
                </a:lnTo>
                <a:lnTo>
                  <a:pt x="6529" y="346081"/>
                </a:lnTo>
                <a:lnTo>
                  <a:pt x="6529" y="120802"/>
                </a:lnTo>
                <a:lnTo>
                  <a:pt x="188277" y="120802"/>
                </a:lnTo>
                <a:cubicBezTo>
                  <a:pt x="175580" y="99761"/>
                  <a:pt x="162157" y="78358"/>
                  <a:pt x="148009" y="56592"/>
                </a:cubicBezTo>
                <a:close/>
                <a:moveTo>
                  <a:pt x="1556276" y="0"/>
                </a:moveTo>
                <a:lnTo>
                  <a:pt x="1715169" y="0"/>
                </a:lnTo>
                <a:lnTo>
                  <a:pt x="1715169" y="78358"/>
                </a:lnTo>
                <a:lnTo>
                  <a:pt x="2150492" y="78358"/>
                </a:lnTo>
                <a:lnTo>
                  <a:pt x="2150492" y="206778"/>
                </a:lnTo>
                <a:lnTo>
                  <a:pt x="1715169" y="206778"/>
                </a:lnTo>
                <a:lnTo>
                  <a:pt x="1715169" y="269900"/>
                </a:lnTo>
                <a:lnTo>
                  <a:pt x="2078663" y="269900"/>
                </a:lnTo>
                <a:lnTo>
                  <a:pt x="2078663" y="389613"/>
                </a:lnTo>
                <a:lnTo>
                  <a:pt x="1184076" y="389613"/>
                </a:lnTo>
                <a:lnTo>
                  <a:pt x="1184076" y="269900"/>
                </a:lnTo>
                <a:lnTo>
                  <a:pt x="1556276" y="269900"/>
                </a:lnTo>
                <a:lnTo>
                  <a:pt x="1556276" y="206778"/>
                </a:lnTo>
                <a:lnTo>
                  <a:pt x="1112248" y="206778"/>
                </a:lnTo>
                <a:lnTo>
                  <a:pt x="1112248" y="78358"/>
                </a:lnTo>
                <a:lnTo>
                  <a:pt x="1556276" y="78358"/>
                </a:lnTo>
                <a:close/>
              </a:path>
            </a:pathLst>
          </a:custGeom>
          <a:solidFill>
            <a:srgbClr val="CD2D50">
              <a:alpha val="51511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800" b="1" dirty="0">
              <a:solidFill>
                <a:srgbClr val="CD2D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PA-任意多边形 54">
            <a:extLst>
              <a:ext uri="{FF2B5EF4-FFF2-40B4-BE49-F238E27FC236}">
                <a16:creationId xmlns:a16="http://schemas.microsoft.com/office/drawing/2014/main" id="{F2AED77B-019F-461E-BC56-4540AACF041E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572665" y="5568468"/>
            <a:ext cx="907958" cy="456735"/>
          </a:xfrm>
          <a:custGeom>
            <a:avLst/>
            <a:gdLst/>
            <a:ahLst/>
            <a:cxnLst/>
            <a:rect l="l" t="t" r="r" b="b"/>
            <a:pathLst>
              <a:path w="1966689" h="989316">
                <a:moveTo>
                  <a:pt x="1566583" y="519540"/>
                </a:moveTo>
                <a:lnTo>
                  <a:pt x="1566583" y="613097"/>
                </a:lnTo>
                <a:lnTo>
                  <a:pt x="1765641" y="613097"/>
                </a:lnTo>
                <a:lnTo>
                  <a:pt x="1765641" y="519540"/>
                </a:lnTo>
                <a:close/>
                <a:moveTo>
                  <a:pt x="1232167" y="519540"/>
                </a:moveTo>
                <a:lnTo>
                  <a:pt x="1232167" y="613097"/>
                </a:lnTo>
                <a:lnTo>
                  <a:pt x="1431224" y="613097"/>
                </a:lnTo>
                <a:lnTo>
                  <a:pt x="1431224" y="519540"/>
                </a:lnTo>
                <a:close/>
                <a:moveTo>
                  <a:pt x="887797" y="480724"/>
                </a:moveTo>
                <a:lnTo>
                  <a:pt x="906707" y="569304"/>
                </a:lnTo>
                <a:lnTo>
                  <a:pt x="563333" y="574281"/>
                </a:lnTo>
                <a:lnTo>
                  <a:pt x="563333" y="620064"/>
                </a:lnTo>
                <a:lnTo>
                  <a:pt x="889788" y="620064"/>
                </a:lnTo>
                <a:lnTo>
                  <a:pt x="889788" y="700682"/>
                </a:lnTo>
                <a:lnTo>
                  <a:pt x="563333" y="700682"/>
                </a:lnTo>
                <a:lnTo>
                  <a:pt x="563333" y="746466"/>
                </a:lnTo>
                <a:lnTo>
                  <a:pt x="963439" y="746466"/>
                </a:lnTo>
                <a:lnTo>
                  <a:pt x="963439" y="829075"/>
                </a:lnTo>
                <a:lnTo>
                  <a:pt x="563333" y="829075"/>
                </a:lnTo>
                <a:lnTo>
                  <a:pt x="563333" y="852961"/>
                </a:lnTo>
                <a:cubicBezTo>
                  <a:pt x="563333" y="891446"/>
                  <a:pt x="554293" y="920807"/>
                  <a:pt x="536212" y="941044"/>
                </a:cubicBezTo>
                <a:cubicBezTo>
                  <a:pt x="518130" y="961282"/>
                  <a:pt x="493746" y="972562"/>
                  <a:pt x="463058" y="974884"/>
                </a:cubicBezTo>
                <a:cubicBezTo>
                  <a:pt x="432370" y="977207"/>
                  <a:pt x="371906" y="978699"/>
                  <a:pt x="281667" y="979363"/>
                </a:cubicBezTo>
                <a:cubicBezTo>
                  <a:pt x="275695" y="946850"/>
                  <a:pt x="267401" y="911352"/>
                  <a:pt x="256784" y="872867"/>
                </a:cubicBezTo>
                <a:cubicBezTo>
                  <a:pt x="294937" y="876185"/>
                  <a:pt x="333090" y="877844"/>
                  <a:pt x="371243" y="877844"/>
                </a:cubicBezTo>
                <a:cubicBezTo>
                  <a:pt x="414372" y="877844"/>
                  <a:pt x="435936" y="861587"/>
                  <a:pt x="435936" y="829075"/>
                </a:cubicBezTo>
                <a:lnTo>
                  <a:pt x="0" y="829075"/>
                </a:lnTo>
                <a:lnTo>
                  <a:pt x="0" y="746466"/>
                </a:lnTo>
                <a:lnTo>
                  <a:pt x="435936" y="746466"/>
                </a:lnTo>
                <a:lnTo>
                  <a:pt x="435936" y="700682"/>
                </a:lnTo>
                <a:lnTo>
                  <a:pt x="67680" y="700682"/>
                </a:lnTo>
                <a:lnTo>
                  <a:pt x="67680" y="620064"/>
                </a:lnTo>
                <a:lnTo>
                  <a:pt x="435936" y="620064"/>
                </a:lnTo>
                <a:lnTo>
                  <a:pt x="435936" y="575276"/>
                </a:lnTo>
                <a:lnTo>
                  <a:pt x="54741" y="578262"/>
                </a:lnTo>
                <a:cubicBezTo>
                  <a:pt x="50096" y="553711"/>
                  <a:pt x="43793" y="525180"/>
                  <a:pt x="35830" y="492667"/>
                </a:cubicBezTo>
                <a:cubicBezTo>
                  <a:pt x="370247" y="492667"/>
                  <a:pt x="654236" y="488686"/>
                  <a:pt x="887797" y="480724"/>
                </a:cubicBezTo>
                <a:close/>
                <a:moveTo>
                  <a:pt x="1098798" y="410058"/>
                </a:moveTo>
                <a:lnTo>
                  <a:pt x="1899010" y="410058"/>
                </a:lnTo>
                <a:lnTo>
                  <a:pt x="1899010" y="772343"/>
                </a:lnTo>
                <a:lnTo>
                  <a:pt x="1765641" y="772343"/>
                </a:lnTo>
                <a:lnTo>
                  <a:pt x="1765641" y="728550"/>
                </a:lnTo>
                <a:lnTo>
                  <a:pt x="1221716" y="728550"/>
                </a:lnTo>
                <a:cubicBezTo>
                  <a:pt x="1202806" y="838696"/>
                  <a:pt x="1158515" y="925617"/>
                  <a:pt x="1088845" y="989316"/>
                </a:cubicBezTo>
                <a:lnTo>
                  <a:pt x="995288" y="879834"/>
                </a:lnTo>
                <a:cubicBezTo>
                  <a:pt x="1064295" y="820780"/>
                  <a:pt x="1098798" y="726560"/>
                  <a:pt x="1098798" y="597172"/>
                </a:cubicBezTo>
                <a:close/>
                <a:moveTo>
                  <a:pt x="285648" y="327449"/>
                </a:moveTo>
                <a:lnTo>
                  <a:pt x="285648" y="381195"/>
                </a:lnTo>
                <a:lnTo>
                  <a:pt x="665848" y="381195"/>
                </a:lnTo>
                <a:lnTo>
                  <a:pt x="665848" y="327449"/>
                </a:lnTo>
                <a:close/>
                <a:moveTo>
                  <a:pt x="164223" y="251807"/>
                </a:moveTo>
                <a:lnTo>
                  <a:pt x="787273" y="251807"/>
                </a:lnTo>
                <a:lnTo>
                  <a:pt x="787273" y="456837"/>
                </a:lnTo>
                <a:lnTo>
                  <a:pt x="164223" y="456837"/>
                </a:lnTo>
                <a:close/>
                <a:moveTo>
                  <a:pt x="232897" y="995"/>
                </a:moveTo>
                <a:cubicBezTo>
                  <a:pt x="257448" y="35830"/>
                  <a:pt x="281998" y="72324"/>
                  <a:pt x="306549" y="110477"/>
                </a:cubicBezTo>
                <a:lnTo>
                  <a:pt x="410059" y="110477"/>
                </a:lnTo>
                <a:lnTo>
                  <a:pt x="410059" y="995"/>
                </a:lnTo>
                <a:lnTo>
                  <a:pt x="541437" y="995"/>
                </a:lnTo>
                <a:lnTo>
                  <a:pt x="541437" y="110477"/>
                </a:lnTo>
                <a:lnTo>
                  <a:pt x="643951" y="110477"/>
                </a:lnTo>
                <a:cubicBezTo>
                  <a:pt x="670824" y="71660"/>
                  <a:pt x="695043" y="35166"/>
                  <a:pt x="716607" y="995"/>
                </a:cubicBezTo>
                <a:lnTo>
                  <a:pt x="821113" y="49764"/>
                </a:lnTo>
                <a:lnTo>
                  <a:pt x="778315" y="110477"/>
                </a:lnTo>
                <a:lnTo>
                  <a:pt x="947514" y="110477"/>
                </a:lnTo>
                <a:lnTo>
                  <a:pt x="947514" y="316501"/>
                </a:lnTo>
                <a:lnTo>
                  <a:pt x="826089" y="316501"/>
                </a:lnTo>
                <a:lnTo>
                  <a:pt x="826089" y="208015"/>
                </a:lnTo>
                <a:lnTo>
                  <a:pt x="127397" y="208015"/>
                </a:lnTo>
                <a:lnTo>
                  <a:pt x="127397" y="316501"/>
                </a:lnTo>
                <a:lnTo>
                  <a:pt x="5972" y="316501"/>
                </a:lnTo>
                <a:lnTo>
                  <a:pt x="5972" y="110477"/>
                </a:lnTo>
                <a:lnTo>
                  <a:pt x="172185" y="110477"/>
                </a:lnTo>
                <a:cubicBezTo>
                  <a:pt x="160573" y="91234"/>
                  <a:pt x="148298" y="71660"/>
                  <a:pt x="135359" y="51755"/>
                </a:cubicBezTo>
                <a:close/>
                <a:moveTo>
                  <a:pt x="1423262" y="0"/>
                </a:moveTo>
                <a:lnTo>
                  <a:pt x="1568574" y="0"/>
                </a:lnTo>
                <a:lnTo>
                  <a:pt x="1568574" y="71660"/>
                </a:lnTo>
                <a:lnTo>
                  <a:pt x="1966689" y="71660"/>
                </a:lnTo>
                <a:lnTo>
                  <a:pt x="1966689" y="189104"/>
                </a:lnTo>
                <a:lnTo>
                  <a:pt x="1568574" y="189104"/>
                </a:lnTo>
                <a:lnTo>
                  <a:pt x="1568574" y="246831"/>
                </a:lnTo>
                <a:lnTo>
                  <a:pt x="1901000" y="246831"/>
                </a:lnTo>
                <a:lnTo>
                  <a:pt x="1901000" y="356313"/>
                </a:lnTo>
                <a:lnTo>
                  <a:pt x="1082873" y="356313"/>
                </a:lnTo>
                <a:lnTo>
                  <a:pt x="1082873" y="246831"/>
                </a:lnTo>
                <a:lnTo>
                  <a:pt x="1423262" y="246831"/>
                </a:lnTo>
                <a:lnTo>
                  <a:pt x="1423262" y="189104"/>
                </a:lnTo>
                <a:lnTo>
                  <a:pt x="1017184" y="189104"/>
                </a:lnTo>
                <a:lnTo>
                  <a:pt x="1017184" y="71660"/>
                </a:lnTo>
                <a:lnTo>
                  <a:pt x="1423262" y="71660"/>
                </a:lnTo>
                <a:close/>
              </a:path>
            </a:pathLst>
          </a:custGeom>
          <a:solidFill>
            <a:srgbClr val="CD2D50">
              <a:alpha val="6198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000" b="1" dirty="0">
              <a:solidFill>
                <a:srgbClr val="CD2D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PA-任意多边形 56">
            <a:extLst>
              <a:ext uri="{FF2B5EF4-FFF2-40B4-BE49-F238E27FC236}">
                <a16:creationId xmlns:a16="http://schemas.microsoft.com/office/drawing/2014/main" id="{C8D951A1-6E50-437C-A378-2B6B47F9AECD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9440014" y="5285393"/>
            <a:ext cx="1016711" cy="511442"/>
          </a:xfrm>
          <a:custGeom>
            <a:avLst/>
            <a:gdLst/>
            <a:ahLst/>
            <a:cxnLst/>
            <a:rect l="l" t="t" r="r" b="b"/>
            <a:pathLst>
              <a:path w="2150492" h="1081776">
                <a:moveTo>
                  <a:pt x="1712994" y="568096"/>
                </a:moveTo>
                <a:lnTo>
                  <a:pt x="1712994" y="670396"/>
                </a:lnTo>
                <a:lnTo>
                  <a:pt x="1930655" y="670396"/>
                </a:lnTo>
                <a:lnTo>
                  <a:pt x="1930655" y="568096"/>
                </a:lnTo>
                <a:close/>
                <a:moveTo>
                  <a:pt x="1347323" y="568096"/>
                </a:moveTo>
                <a:lnTo>
                  <a:pt x="1347323" y="670396"/>
                </a:lnTo>
                <a:lnTo>
                  <a:pt x="1564984" y="670396"/>
                </a:lnTo>
                <a:lnTo>
                  <a:pt x="1564984" y="568096"/>
                </a:lnTo>
                <a:close/>
                <a:moveTo>
                  <a:pt x="970769" y="525652"/>
                </a:moveTo>
                <a:lnTo>
                  <a:pt x="991447" y="622511"/>
                </a:lnTo>
                <a:lnTo>
                  <a:pt x="615981" y="627952"/>
                </a:lnTo>
                <a:lnTo>
                  <a:pt x="615981" y="678014"/>
                </a:lnTo>
                <a:lnTo>
                  <a:pt x="972946" y="678014"/>
                </a:lnTo>
                <a:lnTo>
                  <a:pt x="972946" y="766167"/>
                </a:lnTo>
                <a:lnTo>
                  <a:pt x="615981" y="766167"/>
                </a:lnTo>
                <a:lnTo>
                  <a:pt x="615981" y="816229"/>
                </a:lnTo>
                <a:lnTo>
                  <a:pt x="1053480" y="816229"/>
                </a:lnTo>
                <a:lnTo>
                  <a:pt x="1053480" y="906559"/>
                </a:lnTo>
                <a:lnTo>
                  <a:pt x="615981" y="906559"/>
                </a:lnTo>
                <a:lnTo>
                  <a:pt x="615981" y="932678"/>
                </a:lnTo>
                <a:cubicBezTo>
                  <a:pt x="615981" y="974759"/>
                  <a:pt x="606096" y="1006864"/>
                  <a:pt x="586325" y="1028993"/>
                </a:cubicBezTo>
                <a:cubicBezTo>
                  <a:pt x="566554" y="1051122"/>
                  <a:pt x="539891" y="1063456"/>
                  <a:pt x="506335" y="1065995"/>
                </a:cubicBezTo>
                <a:cubicBezTo>
                  <a:pt x="472778" y="1068535"/>
                  <a:pt x="406664" y="1070167"/>
                  <a:pt x="307991" y="1070893"/>
                </a:cubicBezTo>
                <a:cubicBezTo>
                  <a:pt x="301461" y="1035341"/>
                  <a:pt x="292392" y="996525"/>
                  <a:pt x="280783" y="954444"/>
                </a:cubicBezTo>
                <a:cubicBezTo>
                  <a:pt x="322502" y="958072"/>
                  <a:pt x="364220" y="959886"/>
                  <a:pt x="405938" y="959886"/>
                </a:cubicBezTo>
                <a:cubicBezTo>
                  <a:pt x="453098" y="959886"/>
                  <a:pt x="476678" y="942110"/>
                  <a:pt x="476678" y="906559"/>
                </a:cubicBezTo>
                <a:lnTo>
                  <a:pt x="0" y="906559"/>
                </a:lnTo>
                <a:lnTo>
                  <a:pt x="0" y="816229"/>
                </a:lnTo>
                <a:lnTo>
                  <a:pt x="476678" y="816229"/>
                </a:lnTo>
                <a:lnTo>
                  <a:pt x="476678" y="766167"/>
                </a:lnTo>
                <a:lnTo>
                  <a:pt x="74005" y="766167"/>
                </a:lnTo>
                <a:lnTo>
                  <a:pt x="74005" y="678014"/>
                </a:lnTo>
                <a:lnTo>
                  <a:pt x="476678" y="678014"/>
                </a:lnTo>
                <a:lnTo>
                  <a:pt x="476678" y="629041"/>
                </a:lnTo>
                <a:lnTo>
                  <a:pt x="59857" y="632306"/>
                </a:lnTo>
                <a:cubicBezTo>
                  <a:pt x="54778" y="605461"/>
                  <a:pt x="47886" y="574263"/>
                  <a:pt x="39179" y="538711"/>
                </a:cubicBezTo>
                <a:cubicBezTo>
                  <a:pt x="404850" y="538711"/>
                  <a:pt x="715380" y="534358"/>
                  <a:pt x="970769" y="525652"/>
                </a:cubicBezTo>
                <a:close/>
                <a:moveTo>
                  <a:pt x="1201490" y="448382"/>
                </a:moveTo>
                <a:lnTo>
                  <a:pt x="2076488" y="448382"/>
                </a:lnTo>
                <a:lnTo>
                  <a:pt x="2076488" y="844525"/>
                </a:lnTo>
                <a:lnTo>
                  <a:pt x="1930655" y="844525"/>
                </a:lnTo>
                <a:lnTo>
                  <a:pt x="1930655" y="796640"/>
                </a:lnTo>
                <a:lnTo>
                  <a:pt x="1335896" y="796640"/>
                </a:lnTo>
                <a:cubicBezTo>
                  <a:pt x="1315218" y="917079"/>
                  <a:pt x="1266788" y="1012124"/>
                  <a:pt x="1190607" y="1081776"/>
                </a:cubicBezTo>
                <a:lnTo>
                  <a:pt x="1088306" y="962062"/>
                </a:lnTo>
                <a:cubicBezTo>
                  <a:pt x="1163762" y="897489"/>
                  <a:pt x="1201490" y="794463"/>
                  <a:pt x="1201490" y="652983"/>
                </a:cubicBezTo>
                <a:close/>
                <a:moveTo>
                  <a:pt x="312344" y="358053"/>
                </a:moveTo>
                <a:lnTo>
                  <a:pt x="312344" y="416821"/>
                </a:lnTo>
                <a:lnTo>
                  <a:pt x="728077" y="416821"/>
                </a:lnTo>
                <a:lnTo>
                  <a:pt x="728077" y="358053"/>
                </a:lnTo>
                <a:close/>
                <a:moveTo>
                  <a:pt x="179571" y="275341"/>
                </a:moveTo>
                <a:lnTo>
                  <a:pt x="860850" y="275341"/>
                </a:lnTo>
                <a:lnTo>
                  <a:pt x="860850" y="499532"/>
                </a:lnTo>
                <a:lnTo>
                  <a:pt x="179571" y="499532"/>
                </a:lnTo>
                <a:close/>
                <a:moveTo>
                  <a:pt x="254664" y="1088"/>
                </a:moveTo>
                <a:cubicBezTo>
                  <a:pt x="281509" y="39179"/>
                  <a:pt x="308354" y="79084"/>
                  <a:pt x="335199" y="120802"/>
                </a:cubicBezTo>
                <a:lnTo>
                  <a:pt x="448382" y="120802"/>
                </a:lnTo>
                <a:lnTo>
                  <a:pt x="448382" y="1088"/>
                </a:lnTo>
                <a:lnTo>
                  <a:pt x="592039" y="1088"/>
                </a:lnTo>
                <a:lnTo>
                  <a:pt x="592039" y="120802"/>
                </a:lnTo>
                <a:lnTo>
                  <a:pt x="704134" y="120802"/>
                </a:lnTo>
                <a:cubicBezTo>
                  <a:pt x="733518" y="78358"/>
                  <a:pt x="760000" y="38454"/>
                  <a:pt x="783580" y="1088"/>
                </a:cubicBezTo>
                <a:lnTo>
                  <a:pt x="897853" y="54415"/>
                </a:lnTo>
                <a:lnTo>
                  <a:pt x="851055" y="120802"/>
                </a:lnTo>
                <a:lnTo>
                  <a:pt x="1036067" y="120802"/>
                </a:lnTo>
                <a:lnTo>
                  <a:pt x="1036067" y="346081"/>
                </a:lnTo>
                <a:lnTo>
                  <a:pt x="903294" y="346081"/>
                </a:lnTo>
                <a:lnTo>
                  <a:pt x="903294" y="227456"/>
                </a:lnTo>
                <a:lnTo>
                  <a:pt x="139304" y="227456"/>
                </a:lnTo>
                <a:lnTo>
                  <a:pt x="139304" y="346081"/>
                </a:lnTo>
                <a:lnTo>
                  <a:pt x="6530" y="346081"/>
                </a:lnTo>
                <a:lnTo>
                  <a:pt x="6530" y="120802"/>
                </a:lnTo>
                <a:lnTo>
                  <a:pt x="188277" y="120802"/>
                </a:lnTo>
                <a:cubicBezTo>
                  <a:pt x="175580" y="99761"/>
                  <a:pt x="162158" y="78358"/>
                  <a:pt x="148010" y="56592"/>
                </a:cubicBezTo>
                <a:close/>
                <a:moveTo>
                  <a:pt x="1556278" y="0"/>
                </a:moveTo>
                <a:lnTo>
                  <a:pt x="1715170" y="0"/>
                </a:lnTo>
                <a:lnTo>
                  <a:pt x="1715170" y="78358"/>
                </a:lnTo>
                <a:lnTo>
                  <a:pt x="2150492" y="78358"/>
                </a:lnTo>
                <a:lnTo>
                  <a:pt x="2150492" y="206778"/>
                </a:lnTo>
                <a:lnTo>
                  <a:pt x="1715170" y="206778"/>
                </a:lnTo>
                <a:lnTo>
                  <a:pt x="1715170" y="269900"/>
                </a:lnTo>
                <a:lnTo>
                  <a:pt x="2078664" y="269900"/>
                </a:lnTo>
                <a:lnTo>
                  <a:pt x="2078664" y="389613"/>
                </a:lnTo>
                <a:lnTo>
                  <a:pt x="1184077" y="389613"/>
                </a:lnTo>
                <a:lnTo>
                  <a:pt x="1184077" y="269900"/>
                </a:lnTo>
                <a:lnTo>
                  <a:pt x="1556278" y="269900"/>
                </a:lnTo>
                <a:lnTo>
                  <a:pt x="1556278" y="206778"/>
                </a:lnTo>
                <a:lnTo>
                  <a:pt x="1112249" y="206778"/>
                </a:lnTo>
                <a:lnTo>
                  <a:pt x="1112249" y="78358"/>
                </a:lnTo>
                <a:lnTo>
                  <a:pt x="1556278" y="78358"/>
                </a:lnTo>
                <a:close/>
              </a:path>
            </a:pathLst>
          </a:custGeom>
          <a:solidFill>
            <a:srgbClr val="CD2D50">
              <a:alpha val="71517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800" b="1" dirty="0">
              <a:solidFill>
                <a:srgbClr val="CD2D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PA-任意多边形 58">
            <a:extLst>
              <a:ext uri="{FF2B5EF4-FFF2-40B4-BE49-F238E27FC236}">
                <a16:creationId xmlns:a16="http://schemas.microsoft.com/office/drawing/2014/main" id="{A51E03C0-7665-4530-9E69-F87DD98E05BF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8890634" y="3772395"/>
            <a:ext cx="1111683" cy="559214"/>
          </a:xfrm>
          <a:custGeom>
            <a:avLst/>
            <a:gdLst/>
            <a:ahLst/>
            <a:cxnLst/>
            <a:rect l="l" t="t" r="r" b="b"/>
            <a:pathLst>
              <a:path w="1966689" h="989317">
                <a:moveTo>
                  <a:pt x="1566583" y="519541"/>
                </a:moveTo>
                <a:lnTo>
                  <a:pt x="1566583" y="613098"/>
                </a:lnTo>
                <a:lnTo>
                  <a:pt x="1765641" y="613098"/>
                </a:lnTo>
                <a:lnTo>
                  <a:pt x="1765641" y="519541"/>
                </a:lnTo>
                <a:close/>
                <a:moveTo>
                  <a:pt x="1232167" y="519541"/>
                </a:moveTo>
                <a:lnTo>
                  <a:pt x="1232167" y="613098"/>
                </a:lnTo>
                <a:lnTo>
                  <a:pt x="1431224" y="613098"/>
                </a:lnTo>
                <a:lnTo>
                  <a:pt x="1431224" y="519541"/>
                </a:lnTo>
                <a:close/>
                <a:moveTo>
                  <a:pt x="887797" y="480725"/>
                </a:moveTo>
                <a:lnTo>
                  <a:pt x="906707" y="569305"/>
                </a:lnTo>
                <a:lnTo>
                  <a:pt x="563333" y="574282"/>
                </a:lnTo>
                <a:lnTo>
                  <a:pt x="563333" y="620065"/>
                </a:lnTo>
                <a:lnTo>
                  <a:pt x="889787" y="620065"/>
                </a:lnTo>
                <a:lnTo>
                  <a:pt x="889787" y="700683"/>
                </a:lnTo>
                <a:lnTo>
                  <a:pt x="563333" y="700683"/>
                </a:lnTo>
                <a:lnTo>
                  <a:pt x="563333" y="746467"/>
                </a:lnTo>
                <a:lnTo>
                  <a:pt x="963439" y="746467"/>
                </a:lnTo>
                <a:lnTo>
                  <a:pt x="963439" y="829075"/>
                </a:lnTo>
                <a:lnTo>
                  <a:pt x="563333" y="829075"/>
                </a:lnTo>
                <a:lnTo>
                  <a:pt x="563333" y="852962"/>
                </a:lnTo>
                <a:cubicBezTo>
                  <a:pt x="563333" y="891447"/>
                  <a:pt x="554292" y="920808"/>
                  <a:pt x="536211" y="941045"/>
                </a:cubicBezTo>
                <a:cubicBezTo>
                  <a:pt x="518130" y="961283"/>
                  <a:pt x="493746" y="972563"/>
                  <a:pt x="463058" y="974885"/>
                </a:cubicBezTo>
                <a:cubicBezTo>
                  <a:pt x="432370" y="977208"/>
                  <a:pt x="371906" y="978700"/>
                  <a:pt x="281666" y="979364"/>
                </a:cubicBezTo>
                <a:cubicBezTo>
                  <a:pt x="275695" y="946851"/>
                  <a:pt x="267401" y="911353"/>
                  <a:pt x="256784" y="872868"/>
                </a:cubicBezTo>
                <a:cubicBezTo>
                  <a:pt x="294937" y="876186"/>
                  <a:pt x="333090" y="877845"/>
                  <a:pt x="371242" y="877845"/>
                </a:cubicBezTo>
                <a:cubicBezTo>
                  <a:pt x="414371" y="877845"/>
                  <a:pt x="435936" y="861588"/>
                  <a:pt x="435936" y="829075"/>
                </a:cubicBezTo>
                <a:lnTo>
                  <a:pt x="0" y="829075"/>
                </a:lnTo>
                <a:lnTo>
                  <a:pt x="0" y="746467"/>
                </a:lnTo>
                <a:lnTo>
                  <a:pt x="435936" y="746467"/>
                </a:lnTo>
                <a:lnTo>
                  <a:pt x="435936" y="700683"/>
                </a:lnTo>
                <a:lnTo>
                  <a:pt x="67679" y="700683"/>
                </a:lnTo>
                <a:lnTo>
                  <a:pt x="67679" y="620065"/>
                </a:lnTo>
                <a:lnTo>
                  <a:pt x="435936" y="620065"/>
                </a:lnTo>
                <a:lnTo>
                  <a:pt x="435936" y="575277"/>
                </a:lnTo>
                <a:lnTo>
                  <a:pt x="54741" y="578263"/>
                </a:lnTo>
                <a:cubicBezTo>
                  <a:pt x="50096" y="553712"/>
                  <a:pt x="43793" y="525181"/>
                  <a:pt x="35830" y="492668"/>
                </a:cubicBezTo>
                <a:cubicBezTo>
                  <a:pt x="370247" y="492668"/>
                  <a:pt x="654236" y="488687"/>
                  <a:pt x="887797" y="480725"/>
                </a:cubicBezTo>
                <a:close/>
                <a:moveTo>
                  <a:pt x="1098798" y="410059"/>
                </a:moveTo>
                <a:lnTo>
                  <a:pt x="1899009" y="410059"/>
                </a:lnTo>
                <a:lnTo>
                  <a:pt x="1899009" y="772344"/>
                </a:lnTo>
                <a:lnTo>
                  <a:pt x="1765641" y="772344"/>
                </a:lnTo>
                <a:lnTo>
                  <a:pt x="1765641" y="728551"/>
                </a:lnTo>
                <a:lnTo>
                  <a:pt x="1221716" y="728551"/>
                </a:lnTo>
                <a:cubicBezTo>
                  <a:pt x="1202805" y="838697"/>
                  <a:pt x="1158515" y="925618"/>
                  <a:pt x="1088845" y="989317"/>
                </a:cubicBezTo>
                <a:lnTo>
                  <a:pt x="995288" y="879835"/>
                </a:lnTo>
                <a:cubicBezTo>
                  <a:pt x="1064295" y="820781"/>
                  <a:pt x="1098798" y="726561"/>
                  <a:pt x="1098798" y="597173"/>
                </a:cubicBezTo>
                <a:close/>
                <a:moveTo>
                  <a:pt x="285647" y="327450"/>
                </a:moveTo>
                <a:lnTo>
                  <a:pt x="285647" y="381196"/>
                </a:lnTo>
                <a:lnTo>
                  <a:pt x="665847" y="381196"/>
                </a:lnTo>
                <a:lnTo>
                  <a:pt x="665847" y="327450"/>
                </a:lnTo>
                <a:close/>
                <a:moveTo>
                  <a:pt x="164222" y="251808"/>
                </a:moveTo>
                <a:lnTo>
                  <a:pt x="787273" y="251808"/>
                </a:lnTo>
                <a:lnTo>
                  <a:pt x="787273" y="456838"/>
                </a:lnTo>
                <a:lnTo>
                  <a:pt x="164222" y="456838"/>
                </a:lnTo>
                <a:close/>
                <a:moveTo>
                  <a:pt x="232897" y="996"/>
                </a:moveTo>
                <a:cubicBezTo>
                  <a:pt x="257448" y="35831"/>
                  <a:pt x="281998" y="72325"/>
                  <a:pt x="306549" y="110477"/>
                </a:cubicBezTo>
                <a:lnTo>
                  <a:pt x="410059" y="110477"/>
                </a:lnTo>
                <a:lnTo>
                  <a:pt x="410059" y="996"/>
                </a:lnTo>
                <a:lnTo>
                  <a:pt x="541437" y="996"/>
                </a:lnTo>
                <a:lnTo>
                  <a:pt x="541437" y="110477"/>
                </a:lnTo>
                <a:lnTo>
                  <a:pt x="643951" y="110477"/>
                </a:lnTo>
                <a:cubicBezTo>
                  <a:pt x="670824" y="71661"/>
                  <a:pt x="695043" y="35167"/>
                  <a:pt x="716607" y="996"/>
                </a:cubicBezTo>
                <a:lnTo>
                  <a:pt x="821112" y="49765"/>
                </a:lnTo>
                <a:lnTo>
                  <a:pt x="778315" y="110477"/>
                </a:lnTo>
                <a:lnTo>
                  <a:pt x="947514" y="110477"/>
                </a:lnTo>
                <a:lnTo>
                  <a:pt x="947514" y="316502"/>
                </a:lnTo>
                <a:lnTo>
                  <a:pt x="826089" y="316502"/>
                </a:lnTo>
                <a:lnTo>
                  <a:pt x="826089" y="208016"/>
                </a:lnTo>
                <a:lnTo>
                  <a:pt x="127397" y="208016"/>
                </a:lnTo>
                <a:lnTo>
                  <a:pt x="127397" y="316502"/>
                </a:lnTo>
                <a:lnTo>
                  <a:pt x="5972" y="316502"/>
                </a:lnTo>
                <a:lnTo>
                  <a:pt x="5972" y="110477"/>
                </a:lnTo>
                <a:lnTo>
                  <a:pt x="172185" y="110477"/>
                </a:lnTo>
                <a:cubicBezTo>
                  <a:pt x="160573" y="91235"/>
                  <a:pt x="148298" y="71661"/>
                  <a:pt x="135359" y="51755"/>
                </a:cubicBezTo>
                <a:close/>
                <a:moveTo>
                  <a:pt x="1423262" y="0"/>
                </a:moveTo>
                <a:lnTo>
                  <a:pt x="1568574" y="0"/>
                </a:lnTo>
                <a:lnTo>
                  <a:pt x="1568574" y="71661"/>
                </a:lnTo>
                <a:lnTo>
                  <a:pt x="1966689" y="71661"/>
                </a:lnTo>
                <a:lnTo>
                  <a:pt x="1966689" y="189105"/>
                </a:lnTo>
                <a:lnTo>
                  <a:pt x="1568574" y="189105"/>
                </a:lnTo>
                <a:lnTo>
                  <a:pt x="1568574" y="246832"/>
                </a:lnTo>
                <a:lnTo>
                  <a:pt x="1901000" y="246832"/>
                </a:lnTo>
                <a:lnTo>
                  <a:pt x="1901000" y="356314"/>
                </a:lnTo>
                <a:lnTo>
                  <a:pt x="1082873" y="356314"/>
                </a:lnTo>
                <a:lnTo>
                  <a:pt x="1082873" y="246832"/>
                </a:lnTo>
                <a:lnTo>
                  <a:pt x="1423262" y="246832"/>
                </a:lnTo>
                <a:lnTo>
                  <a:pt x="1423262" y="189105"/>
                </a:lnTo>
                <a:lnTo>
                  <a:pt x="1017184" y="189105"/>
                </a:lnTo>
                <a:lnTo>
                  <a:pt x="1017184" y="71661"/>
                </a:lnTo>
                <a:lnTo>
                  <a:pt x="1423262" y="71661"/>
                </a:lnTo>
                <a:close/>
              </a:path>
            </a:pathLst>
          </a:custGeom>
          <a:solidFill>
            <a:srgbClr val="CD2D50">
              <a:alpha val="77112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8000" b="1" dirty="0">
              <a:solidFill>
                <a:srgbClr val="CD2D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871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45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98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25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41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94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69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76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1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12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3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47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43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6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36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6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09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98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4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DD51984-E050-4ACD-843E-58C98E22D20F}"/>
              </a:ext>
            </a:extLst>
          </p:cNvPr>
          <p:cNvSpPr txBox="1"/>
          <p:nvPr/>
        </p:nvSpPr>
        <p:spPr>
          <a:xfrm>
            <a:off x="0" y="1434421"/>
            <a:ext cx="12192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有请</a:t>
            </a:r>
          </a:p>
        </p:txBody>
      </p:sp>
      <p:sp>
        <p:nvSpPr>
          <p:cNvPr id="4" name="椭圆 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A88BB414-53BB-4658-A420-6C2C99B4E6F9}"/>
              </a:ext>
            </a:extLst>
          </p:cNvPr>
          <p:cNvSpPr/>
          <p:nvPr/>
        </p:nvSpPr>
        <p:spPr>
          <a:xfrm>
            <a:off x="4869867" y="529321"/>
            <a:ext cx="340916" cy="340916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椭圆 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BF4B4915-E45A-4C96-A8E5-412FB780CB6A}"/>
              </a:ext>
            </a:extLst>
          </p:cNvPr>
          <p:cNvSpPr/>
          <p:nvPr/>
        </p:nvSpPr>
        <p:spPr>
          <a:xfrm>
            <a:off x="5655039" y="457468"/>
            <a:ext cx="211440" cy="211437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椭圆 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D4B42ADB-35E7-4772-A180-19F18B91A595}"/>
              </a:ext>
            </a:extLst>
          </p:cNvPr>
          <p:cNvSpPr/>
          <p:nvPr/>
        </p:nvSpPr>
        <p:spPr>
          <a:xfrm>
            <a:off x="6509325" y="486504"/>
            <a:ext cx="241766" cy="241763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椭圆 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EFF17E10-795B-4F36-8235-9FC307E2552D}"/>
              </a:ext>
            </a:extLst>
          </p:cNvPr>
          <p:cNvSpPr/>
          <p:nvPr/>
        </p:nvSpPr>
        <p:spPr>
          <a:xfrm>
            <a:off x="7706987" y="831890"/>
            <a:ext cx="202050" cy="202047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椭圆 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0ECB988-B714-4FEF-9AFC-1FC70C05F940}"/>
              </a:ext>
            </a:extLst>
          </p:cNvPr>
          <p:cNvSpPr/>
          <p:nvPr/>
        </p:nvSpPr>
        <p:spPr>
          <a:xfrm>
            <a:off x="8062890" y="1267832"/>
            <a:ext cx="222310" cy="222307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椭圆 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7226262-E2C3-4BE4-9F29-D137906A0E0C}"/>
              </a:ext>
            </a:extLst>
          </p:cNvPr>
          <p:cNvSpPr/>
          <p:nvPr/>
        </p:nvSpPr>
        <p:spPr>
          <a:xfrm>
            <a:off x="8426535" y="1580495"/>
            <a:ext cx="100039" cy="100039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椭圆 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83AE3E4B-A788-4629-8ABD-FB2EB2ED30BD}"/>
              </a:ext>
            </a:extLst>
          </p:cNvPr>
          <p:cNvSpPr/>
          <p:nvPr/>
        </p:nvSpPr>
        <p:spPr>
          <a:xfrm>
            <a:off x="8761065" y="2179460"/>
            <a:ext cx="153014" cy="153011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椭圆 1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54BB3BF-AE83-40D5-9E02-7AB26A298FD9}"/>
              </a:ext>
            </a:extLst>
          </p:cNvPr>
          <p:cNvSpPr/>
          <p:nvPr/>
        </p:nvSpPr>
        <p:spPr>
          <a:xfrm>
            <a:off x="8761065" y="2629602"/>
            <a:ext cx="306099" cy="306102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椭圆 1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F543E67-3211-4533-BF45-A35A7E9AA4AE}"/>
              </a:ext>
            </a:extLst>
          </p:cNvPr>
          <p:cNvSpPr/>
          <p:nvPr/>
        </p:nvSpPr>
        <p:spPr>
          <a:xfrm>
            <a:off x="8924279" y="4079084"/>
            <a:ext cx="142885" cy="142888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椭圆 1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F26378A-2328-4A2E-B29A-4A841E549814}"/>
              </a:ext>
            </a:extLst>
          </p:cNvPr>
          <p:cNvSpPr/>
          <p:nvPr/>
        </p:nvSpPr>
        <p:spPr>
          <a:xfrm>
            <a:off x="9015121" y="3376955"/>
            <a:ext cx="104086" cy="104089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椭圆 1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23C17CA-A101-401B-B1DE-BA3EC46F1464}"/>
              </a:ext>
            </a:extLst>
          </p:cNvPr>
          <p:cNvSpPr/>
          <p:nvPr/>
        </p:nvSpPr>
        <p:spPr>
          <a:xfrm>
            <a:off x="8494908" y="4592598"/>
            <a:ext cx="330655" cy="330655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椭圆 1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07EB42EA-6AB2-4C11-B48E-BCD366F5D4B5}"/>
              </a:ext>
            </a:extLst>
          </p:cNvPr>
          <p:cNvSpPr/>
          <p:nvPr/>
        </p:nvSpPr>
        <p:spPr>
          <a:xfrm>
            <a:off x="8108145" y="5297533"/>
            <a:ext cx="206057" cy="206057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椭圆 1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60987995-08AD-4FE1-9EC0-ED0975DE20EF}"/>
              </a:ext>
            </a:extLst>
          </p:cNvPr>
          <p:cNvSpPr/>
          <p:nvPr/>
        </p:nvSpPr>
        <p:spPr>
          <a:xfrm>
            <a:off x="7731018" y="5596417"/>
            <a:ext cx="114249" cy="114249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椭圆 1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83D8781E-E0F8-4CAB-9E3A-077EBB85741F}"/>
              </a:ext>
            </a:extLst>
          </p:cNvPr>
          <p:cNvSpPr/>
          <p:nvPr/>
        </p:nvSpPr>
        <p:spPr>
          <a:xfrm>
            <a:off x="6163095" y="5799287"/>
            <a:ext cx="206057" cy="206057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椭圆 1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E3A38CC1-6741-48A9-B8FD-0FC3AF58EDBF}"/>
              </a:ext>
            </a:extLst>
          </p:cNvPr>
          <p:cNvSpPr/>
          <p:nvPr/>
        </p:nvSpPr>
        <p:spPr>
          <a:xfrm>
            <a:off x="5419996" y="5705403"/>
            <a:ext cx="299941" cy="299941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椭圆 1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B98831A6-697F-4BA8-987E-66705AFA62C5}"/>
              </a:ext>
            </a:extLst>
          </p:cNvPr>
          <p:cNvSpPr/>
          <p:nvPr/>
        </p:nvSpPr>
        <p:spPr>
          <a:xfrm>
            <a:off x="5031880" y="5612577"/>
            <a:ext cx="185652" cy="185652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椭圆 1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975D557-F5E4-46EE-961A-6D74794673D7}"/>
              </a:ext>
            </a:extLst>
          </p:cNvPr>
          <p:cNvSpPr/>
          <p:nvPr/>
        </p:nvSpPr>
        <p:spPr>
          <a:xfrm>
            <a:off x="3797017" y="4935947"/>
            <a:ext cx="221505" cy="221502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椭圆 2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0DBB371-2192-41FE-A07B-70303AEFFE91}"/>
              </a:ext>
            </a:extLst>
          </p:cNvPr>
          <p:cNvSpPr/>
          <p:nvPr/>
        </p:nvSpPr>
        <p:spPr>
          <a:xfrm>
            <a:off x="3504635" y="4348552"/>
            <a:ext cx="221505" cy="221502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椭圆 2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EC86923-958A-48A5-80A2-BD01615785E8}"/>
              </a:ext>
            </a:extLst>
          </p:cNvPr>
          <p:cNvSpPr/>
          <p:nvPr/>
        </p:nvSpPr>
        <p:spPr>
          <a:xfrm>
            <a:off x="3193078" y="3481044"/>
            <a:ext cx="320302" cy="320298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椭圆 2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DE549CE2-9DC7-41FF-BD57-A34738CCF7A0}"/>
              </a:ext>
            </a:extLst>
          </p:cNvPr>
          <p:cNvSpPr/>
          <p:nvPr/>
        </p:nvSpPr>
        <p:spPr>
          <a:xfrm>
            <a:off x="3357764" y="3003201"/>
            <a:ext cx="117115" cy="117112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椭圆 2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EC7FD5D9-7481-4D0C-9268-542B53769AED}"/>
              </a:ext>
            </a:extLst>
          </p:cNvPr>
          <p:cNvSpPr/>
          <p:nvPr/>
        </p:nvSpPr>
        <p:spPr>
          <a:xfrm>
            <a:off x="3278792" y="2528585"/>
            <a:ext cx="152145" cy="152142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椭圆 2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045754F4-0241-4537-BF41-99E534A7198D}"/>
              </a:ext>
            </a:extLst>
          </p:cNvPr>
          <p:cNvSpPr/>
          <p:nvPr/>
        </p:nvSpPr>
        <p:spPr>
          <a:xfrm>
            <a:off x="3515287" y="1882525"/>
            <a:ext cx="373726" cy="373721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椭圆 2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8F00CF52-3FB1-4502-A2C6-5D4A9D19EF4A}"/>
              </a:ext>
            </a:extLst>
          </p:cNvPr>
          <p:cNvSpPr/>
          <p:nvPr/>
        </p:nvSpPr>
        <p:spPr>
          <a:xfrm>
            <a:off x="4026727" y="1243305"/>
            <a:ext cx="175866" cy="175863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椭圆 2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BA072E70-FE01-40DC-975B-BFCD5B841746}"/>
              </a:ext>
            </a:extLst>
          </p:cNvPr>
          <p:cNvSpPr/>
          <p:nvPr/>
        </p:nvSpPr>
        <p:spPr>
          <a:xfrm>
            <a:off x="4546453" y="971260"/>
            <a:ext cx="87989" cy="87986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28" name="直接连接符 2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410936E6-C896-46B8-BFF3-290AE80E6A90}"/>
              </a:ext>
            </a:extLst>
          </p:cNvPr>
          <p:cNvCxnSpPr>
            <a:cxnSpLocks/>
          </p:cNvCxnSpPr>
          <p:nvPr/>
        </p:nvCxnSpPr>
        <p:spPr>
          <a:xfrm>
            <a:off x="6074227" y="29542"/>
            <a:ext cx="1" cy="1550953"/>
          </a:xfrm>
          <a:prstGeom prst="line">
            <a:avLst/>
          </a:prstGeom>
          <a:noFill/>
          <a:ln w="57150" cap="rnd" cmpd="sng" algn="ctr">
            <a:solidFill>
              <a:srgbClr val="CD2D50"/>
            </a:solidFill>
            <a:prstDash val="solid"/>
            <a:miter lim="800000"/>
          </a:ln>
          <a:effectLst/>
        </p:spPr>
      </p:cxnSp>
      <p:cxnSp>
        <p:nvCxnSpPr>
          <p:cNvPr id="29" name="直接连接符 2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7150B43-E56B-46BF-8F66-0424AB54FE27}"/>
              </a:ext>
            </a:extLst>
          </p:cNvPr>
          <p:cNvCxnSpPr>
            <a:cxnSpLocks/>
          </p:cNvCxnSpPr>
          <p:nvPr/>
        </p:nvCxnSpPr>
        <p:spPr>
          <a:xfrm>
            <a:off x="2875409" y="1033937"/>
            <a:ext cx="1258452" cy="867348"/>
          </a:xfrm>
          <a:prstGeom prst="line">
            <a:avLst/>
          </a:prstGeom>
          <a:noFill/>
          <a:ln w="57150" cap="rnd" cmpd="sng" algn="ctr">
            <a:solidFill>
              <a:srgbClr val="CD2D50"/>
            </a:solidFill>
            <a:prstDash val="solid"/>
            <a:miter lim="800000"/>
          </a:ln>
          <a:effectLst/>
        </p:spPr>
      </p:cxnSp>
      <p:cxnSp>
        <p:nvCxnSpPr>
          <p:cNvPr id="30" name="直接连接符 2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E81213EF-18E1-4769-A7F1-EC4B2D4575FF}"/>
              </a:ext>
            </a:extLst>
          </p:cNvPr>
          <p:cNvCxnSpPr>
            <a:cxnSpLocks/>
          </p:cNvCxnSpPr>
          <p:nvPr/>
        </p:nvCxnSpPr>
        <p:spPr>
          <a:xfrm flipV="1">
            <a:off x="4489643" y="5081368"/>
            <a:ext cx="677674" cy="1249755"/>
          </a:xfrm>
          <a:prstGeom prst="line">
            <a:avLst/>
          </a:prstGeom>
          <a:noFill/>
          <a:ln w="57150" cap="rnd" cmpd="sng" algn="ctr">
            <a:solidFill>
              <a:srgbClr val="CD2D50"/>
            </a:solidFill>
            <a:prstDash val="solid"/>
            <a:miter lim="800000"/>
          </a:ln>
          <a:effectLst/>
        </p:spPr>
      </p:cxnSp>
      <p:cxnSp>
        <p:nvCxnSpPr>
          <p:cNvPr id="31" name="直接连接符 3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66D602C5-33E9-45CB-BD23-977DCAB03A5B}"/>
              </a:ext>
            </a:extLst>
          </p:cNvPr>
          <p:cNvCxnSpPr>
            <a:cxnSpLocks/>
          </p:cNvCxnSpPr>
          <p:nvPr/>
        </p:nvCxnSpPr>
        <p:spPr>
          <a:xfrm flipH="1" flipV="1">
            <a:off x="6976367" y="4927610"/>
            <a:ext cx="730620" cy="1249755"/>
          </a:xfrm>
          <a:prstGeom prst="line">
            <a:avLst/>
          </a:prstGeom>
          <a:noFill/>
          <a:ln w="57150" cap="rnd" cmpd="sng" algn="ctr">
            <a:solidFill>
              <a:srgbClr val="CD2D50"/>
            </a:solidFill>
            <a:prstDash val="solid"/>
            <a:miter lim="800000"/>
          </a:ln>
          <a:effectLst/>
        </p:spPr>
      </p:cxnSp>
      <p:cxnSp>
        <p:nvCxnSpPr>
          <p:cNvPr id="32" name="直接连接符 3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1730C02-DD96-4506-9C5C-9A36969D5285}"/>
              </a:ext>
            </a:extLst>
          </p:cNvPr>
          <p:cNvCxnSpPr>
            <a:cxnSpLocks/>
          </p:cNvCxnSpPr>
          <p:nvPr/>
        </p:nvCxnSpPr>
        <p:spPr>
          <a:xfrm flipH="1">
            <a:off x="7706987" y="1673061"/>
            <a:ext cx="1539137" cy="867348"/>
          </a:xfrm>
          <a:prstGeom prst="line">
            <a:avLst/>
          </a:prstGeom>
          <a:noFill/>
          <a:ln w="57150" cap="rnd" cmpd="sng" algn="ctr">
            <a:solidFill>
              <a:srgbClr val="CD2D50"/>
            </a:solidFill>
            <a:prstDash val="solid"/>
            <a:miter lim="800000"/>
          </a:ln>
          <a:effectLst/>
        </p:spPr>
      </p:cxnSp>
      <p:sp>
        <p:nvSpPr>
          <p:cNvPr id="33" name="椭圆 3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0EEA883B-2E53-40AF-B652-731D449B9C6D}"/>
              </a:ext>
            </a:extLst>
          </p:cNvPr>
          <p:cNvSpPr/>
          <p:nvPr/>
        </p:nvSpPr>
        <p:spPr>
          <a:xfrm>
            <a:off x="4246512" y="5332703"/>
            <a:ext cx="299941" cy="299941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椭圆 3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5130A56-D07D-449D-939E-871C0CD75B73}"/>
              </a:ext>
            </a:extLst>
          </p:cNvPr>
          <p:cNvSpPr/>
          <p:nvPr/>
        </p:nvSpPr>
        <p:spPr>
          <a:xfrm>
            <a:off x="6746279" y="5759466"/>
            <a:ext cx="206057" cy="206057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椭圆 3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8433C1A-110E-48D1-AEE8-92A6D3232573}"/>
              </a:ext>
            </a:extLst>
          </p:cNvPr>
          <p:cNvSpPr/>
          <p:nvPr/>
        </p:nvSpPr>
        <p:spPr>
          <a:xfrm>
            <a:off x="7235657" y="712186"/>
            <a:ext cx="100039" cy="100039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椭圆 3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CE8CE8E-7598-471D-BA24-29B36583FFFD}"/>
              </a:ext>
            </a:extLst>
          </p:cNvPr>
          <p:cNvSpPr/>
          <p:nvPr/>
        </p:nvSpPr>
        <p:spPr>
          <a:xfrm>
            <a:off x="8442865" y="5080850"/>
            <a:ext cx="104086" cy="104089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22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3" presetClass="entr" presetSubtype="528" decel="100000" fill="hold" grpId="0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3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3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accel="68000" fill="hold" grpId="1" nodeType="withEffect">
                                  <p:stCondLst>
                                    <p:cond delay="397"/>
                                  </p:stCondLst>
                                  <p:childTnLst>
                                    <p:animScale>
                                      <p:cBhvr>
                                        <p:cTn id="14" dur="221" fill="hold"/>
                                        <p:tgtEl>
                                          <p:spTgt spid="5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2" nodeType="withEffect">
                                  <p:stCondLst>
                                    <p:cond delay="50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3" presetClass="entr" presetSubtype="528" decel="100000" fill="hold" grpId="0" nodeType="withEffect">
                                  <p:stCondLst>
                                    <p:cond delay="214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1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1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1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1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" presetClass="emph" presetSubtype="0" accel="100000" fill="hold" grpId="1" nodeType="withEffect">
                                  <p:stCondLst>
                                    <p:cond delay="632"/>
                                  </p:stCondLst>
                                  <p:childTnLst>
                                    <p:animScale>
                                      <p:cBhvr>
                                        <p:cTn id="25" dur="221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2" nodeType="withEffect">
                                  <p:stCondLst>
                                    <p:cond delay="7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ntr" presetSubtype="528" decel="100000" fill="hold" grpId="0" nodeType="withEffect">
                                  <p:stCondLst>
                                    <p:cond delay="214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1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1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1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1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36" dur="221" fill="hold"/>
                                        <p:tgtEl>
                                          <p:spTgt spid="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3" presetClass="entr" presetSubtype="528" decel="100000" fill="hold" grpId="0" nodeType="withEffect">
                                  <p:stCondLst>
                                    <p:cond delay="208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84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84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84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84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6" presetClass="emph" presetSubtype="0" fill="hold" grpId="1" nodeType="withEffect">
                                  <p:stCondLst>
                                    <p:cond delay="508"/>
                                  </p:stCondLst>
                                  <p:childTnLst>
                                    <p:animScale>
                                      <p:cBhvr>
                                        <p:cTn id="47" dur="221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2" nodeType="withEffect">
                                  <p:stCondLst>
                                    <p:cond delay="61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3" presetClass="entr" presetSubtype="528" decel="100000" fill="hold" grpId="0" nodeType="withEffect">
                                  <p:stCondLst>
                                    <p:cond delay="203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62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62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62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62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" presetClass="emph" presetSubtype="0" accel="76000" fill="hold" grpId="1" nodeType="withEffect">
                                  <p:stCondLst>
                                    <p:cond delay="574"/>
                                  </p:stCondLst>
                                  <p:childTnLst>
                                    <p:animScale>
                                      <p:cBhvr>
                                        <p:cTn id="58" dur="221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68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3" presetClass="entr" presetSubtype="528" decel="100000" fill="hold" grpId="0" nodeType="withEffect">
                                  <p:stCondLst>
                                    <p:cond delay="198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32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32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32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32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69" dur="221" fill="hold"/>
                                        <p:tgtEl>
                                          <p:spTgt spid="1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ntr" presetSubtype="528" decel="100000" fill="hold" grpId="0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97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97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97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97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80" dur="221" fill="hold"/>
                                        <p:tgtEl>
                                          <p:spTgt spid="1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3" presetClass="entr" presetSubtype="528" decel="100000" fill="hold" grpId="0" nodeType="withEffect">
                                  <p:stCondLst>
                                    <p:cond delay="212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3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3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3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3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91" dur="221" fill="hold"/>
                                        <p:tgtEl>
                                          <p:spTgt spid="1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ntr" presetSubtype="528" decel="100000" fill="hold" grpId="0" nodeType="withEffect">
                                  <p:stCondLst>
                                    <p:cond delay="206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75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75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75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475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102" dur="221" fill="hold"/>
                                        <p:tgtEl>
                                          <p:spTgt spid="1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3" presetClass="entr" presetSubtype="528" decel="100000" fill="hold" grpId="0" nodeType="withEffect">
                                  <p:stCondLst>
                                    <p:cond delay="219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37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37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37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37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113" dur="221" fill="hold"/>
                                        <p:tgtEl>
                                          <p:spTgt spid="1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3" presetClass="entr" presetSubtype="528" decel="100000" fill="hold" grpId="0" nodeType="withEffect">
                                  <p:stCondLst>
                                    <p:cond delay="201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45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5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45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45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124" dur="221" fill="hold"/>
                                        <p:tgtEl>
                                          <p:spTgt spid="1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ntr" presetSubtype="528" decel="100000" fill="hold" grpId="0" nodeType="withEffect">
                                  <p:stCondLst>
                                    <p:cond delay="194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41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41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41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41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135" dur="221" fill="hold"/>
                                        <p:tgtEl>
                                          <p:spTgt spid="1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3" presetClass="entr" presetSubtype="528" decel="100000" fill="hold" grpId="0" nodeType="withEffect">
                                  <p:stCondLst>
                                    <p:cond delay="182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355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55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55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55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6" presetClass="emph" presetSubtype="0" accel="76000" fill="hold" grpId="1" nodeType="withEffect">
                                  <p:stCondLst>
                                    <p:cond delay="464"/>
                                  </p:stCondLst>
                                  <p:childTnLst>
                                    <p:animScale>
                                      <p:cBhvr>
                                        <p:cTn id="146" dur="221" fill="hold"/>
                                        <p:tgtEl>
                                          <p:spTgt spid="1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grpId="2" nodeType="withEffect">
                                  <p:stCondLst>
                                    <p:cond delay="57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1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3" presetClass="entr" presetSubtype="528" decel="100000" fill="hold" grpId="0" nodeType="withEffect">
                                  <p:stCondLst>
                                    <p:cond delay="205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4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4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4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4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6" presetClass="emph" presetSubtype="0" accel="76000" fill="hold" grpId="1" nodeType="withEffect">
                                  <p:stCondLst>
                                    <p:cond delay="574"/>
                                  </p:stCondLst>
                                  <p:childTnLst>
                                    <p:animScale>
                                      <p:cBhvr>
                                        <p:cTn id="157" dur="221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2" nodeType="withEffect">
                                  <p:stCondLst>
                                    <p:cond delay="68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1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3" presetClass="entr" presetSubtype="528" decel="100000" fill="hold" grpId="0" nodeType="withEffect">
                                  <p:stCondLst>
                                    <p:cond delay="184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365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65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65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65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6" presetClass="emph" presetSubtype="0" accel="76000" fill="hold" grpId="1" nodeType="withEffect">
                                  <p:stCondLst>
                                    <p:cond delay="486"/>
                                  </p:stCondLst>
                                  <p:childTnLst>
                                    <p:animScale>
                                      <p:cBhvr>
                                        <p:cTn id="168" dur="221" fill="hold"/>
                                        <p:tgtEl>
                                          <p:spTgt spid="1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2" nodeType="withEffect">
                                  <p:stCondLst>
                                    <p:cond delay="59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3" presetClass="entr" presetSubtype="528" decel="100000" fill="hold" grpId="0" nodeType="withEffect">
                                  <p:stCondLst>
                                    <p:cond delay="194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417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417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417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417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179" dur="221" fill="hold"/>
                                        <p:tgtEl>
                                          <p:spTgt spid="2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3" presetClass="entr" presetSubtype="528" decel="100000" fill="hold" grpId="0" nodeType="withEffect">
                                  <p:stCondLst>
                                    <p:cond delay="199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438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438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438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438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190" dur="221" fill="hold"/>
                                        <p:tgtEl>
                                          <p:spTgt spid="2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1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ntr" presetSubtype="528" decel="100000" fill="hold" grpId="0" nodeType="withEffect">
                                  <p:stCondLst>
                                    <p:cond delay="188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385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85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385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385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6" presetClass="emph" presetSubtype="0" accel="76000" fill="hold" grpId="1" nodeType="withEffect">
                                  <p:stCondLst>
                                    <p:cond delay="486"/>
                                  </p:stCondLst>
                                  <p:childTnLst>
                                    <p:animScale>
                                      <p:cBhvr>
                                        <p:cTn id="201" dur="221" fill="hold"/>
                                        <p:tgtEl>
                                          <p:spTgt spid="2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grpId="2" nodeType="withEffect">
                                  <p:stCondLst>
                                    <p:cond delay="59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3" presetClass="entr" presetSubtype="528" decel="100000" fill="hold" grpId="0" nodeType="withEffect">
                                  <p:stCondLst>
                                    <p:cond delay="194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42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42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42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42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212" dur="221" fill="hold"/>
                                        <p:tgtEl>
                                          <p:spTgt spid="2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1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23" presetClass="entr" presetSubtype="528" decel="100000" fill="hold" grpId="0" nodeType="withEffect">
                                  <p:stCondLst>
                                    <p:cond delay="192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409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409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409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409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223" dur="221" fill="hold"/>
                                        <p:tgtEl>
                                          <p:spTgt spid="2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1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23" presetClass="entr" presetSubtype="52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444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444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444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444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6" presetClass="emph" presetSubtype="0" accel="76000" fill="hold" grpId="1" nodeType="withEffect">
                                  <p:stCondLst>
                                    <p:cond delay="535"/>
                                  </p:stCondLst>
                                  <p:childTnLst>
                                    <p:animScale>
                                      <p:cBhvr>
                                        <p:cTn id="234" dur="221" fill="hold"/>
                                        <p:tgtEl>
                                          <p:spTgt spid="2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grpId="2" nodeType="withEffect">
                                  <p:stCondLst>
                                    <p:cond delay="64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23" presetClass="entr" presetSubtype="528" decel="100000" fill="hold" grpId="0" nodeType="withEffect">
                                  <p:stCondLst>
                                    <p:cond delay="196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426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426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426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426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4" presetID="6" presetClass="emph" presetSubtype="0" accel="76000" fill="hold" grpId="1" nodeType="withEffect">
                                  <p:stCondLst>
                                    <p:cond delay="539"/>
                                  </p:stCondLst>
                                  <p:childTnLst>
                                    <p:animScale>
                                      <p:cBhvr>
                                        <p:cTn id="245" dur="221" fill="hold"/>
                                        <p:tgtEl>
                                          <p:spTgt spid="2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grpId="2" nodeType="withEffect">
                                  <p:stCondLst>
                                    <p:cond delay="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23" presetClass="entr" presetSubtype="528" decel="100000" fill="hold" grpId="0" nodeType="withEffect">
                                  <p:stCondLst>
                                    <p:cond delay="217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33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33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33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33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6" presetClass="emph" presetSubtype="0" accel="76000" fill="hold" grpId="1" nodeType="withEffect">
                                  <p:stCondLst>
                                    <p:cond delay="641"/>
                                  </p:stCondLst>
                                  <p:childTnLst>
                                    <p:animScale>
                                      <p:cBhvr>
                                        <p:cTn id="256" dur="221" fill="hold"/>
                                        <p:tgtEl>
                                          <p:spTgt spid="2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1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23" presetClass="entr" presetSubtype="528" decel="100000" fill="hold" grpId="0" nodeType="withEffect">
                                  <p:stCondLst>
                                    <p:cond delay="201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45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45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45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45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6" presetID="6" presetClass="emph" presetSubtype="0" fill="hold" grpId="1" nodeType="withEffect">
                                  <p:stCondLst>
                                    <p:cond delay="526"/>
                                  </p:stCondLst>
                                  <p:childTnLst>
                                    <p:animScale>
                                      <p:cBhvr>
                                        <p:cTn id="267" dur="221" fill="hold"/>
                                        <p:tgtEl>
                                          <p:spTgt spid="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grpId="2" nodeType="withEffect">
                                  <p:stCondLst>
                                    <p:cond delay="635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1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22" presetClass="entr" presetSubtype="4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3" dur="159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64" presetClass="path" presetSubtype="0" accel="38889" decel="6111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animMotion origin="layout" path="M 2.91667E-6 -1.11111E-6 L 2.91667E-6 -0.13842 " pathEditMode="relative" rAng="0" ptsTypes="AA">
                                      <p:cBhvr>
                                        <p:cTn id="275" dur="317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276" presetID="22" presetClass="exit" presetSubtype="4" fill="hold" nodeType="withEffect">
                                  <p:stCondLst>
                                    <p:cond delay="29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7" dur="159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22" presetClass="entr" presetSubtype="2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1" dur="159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64" presetClass="path" presetSubtype="0" accel="38889" decel="6111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animMotion origin="layout" path="M 2.08333E-7 1.11111E-6 L -0.03438 -0.0419 " pathEditMode="relative" rAng="0" ptsTypes="AA">
                                      <p:cBhvr>
                                        <p:cTn id="283" dur="317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9" y="-2106"/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22" presetClass="exit" presetSubtype="2" fill="hold" nodeType="withEffect">
                                  <p:stCondLst>
                                    <p:cond delay="322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85" dur="159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22" presetClass="entr" presetSubtype="1" fill="hold" nodeType="withEffect">
                                  <p:stCondLst>
                                    <p:cond delay="227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9" dur="159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64" presetClass="path" presetSubtype="0" accel="38889" decel="61111" fill="hold" nodeType="withEffect">
                                  <p:stCondLst>
                                    <p:cond delay="227"/>
                                  </p:stCondLst>
                                  <p:childTnLst>
                                    <p:animMotion origin="layout" path="M -3.54167E-6 -4.44444E-6 L -0.0194 0.05996 " pathEditMode="relative" rAng="0" ptsTypes="AA">
                                      <p:cBhvr>
                                        <p:cTn id="291" dur="317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" y="2986"/>
                                    </p:animMotion>
                                  </p:childTnLst>
                                </p:cTn>
                              </p:par>
                              <p:par>
                                <p:cTn id="292" presetID="22" presetClass="exit" presetSubtype="1" fill="hold" nodeType="withEffect">
                                  <p:stCondLst>
                                    <p:cond delay="387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93" dur="159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22" presetClass="entr" presetSubtype="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7" dur="159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64" presetClass="path" presetSubtype="0" accel="38889" decel="6111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animMotion origin="layout" path="M -3.54167E-6 -7.40741E-7 L 0.02578 0.08079 " pathEditMode="relative" rAng="0" ptsTypes="AA">
                                      <p:cBhvr>
                                        <p:cTn id="299" dur="317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" y="4028"/>
                                    </p:animMotion>
                                  </p:childTnLst>
                                </p:cTn>
                              </p:par>
                              <p:par>
                                <p:cTn id="300" presetID="22" presetClass="exit" presetSubtype="1" fill="hold" nodeType="withEffect">
                                  <p:stCondLst>
                                    <p:cond delay="317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1" dur="159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22" presetClass="entr" presetSubtype="8" fill="hold" nodeType="withEffect">
                                  <p:stCondLst>
                                    <p:cond delay="191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5" dur="159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64" presetClass="path" presetSubtype="0" accel="38889" decel="61111" fill="hold" nodeType="withEffect">
                                  <p:stCondLst>
                                    <p:cond delay="191"/>
                                  </p:stCondLst>
                                  <p:childTnLst>
                                    <p:animMotion origin="layout" path="M -2.29167E-6 4.07407E-6 L 0.07995 -0.08125 " pathEditMode="relative" rAng="0" ptsTypes="AA">
                                      <p:cBhvr>
                                        <p:cTn id="307" dur="317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7" y="-4074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22" presetClass="exit" presetSubtype="8" fill="hold" nodeType="withEffect">
                                  <p:stCondLst>
                                    <p:cond delay="349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9" dur="159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23" presetClass="entr" presetSubtype="528" decel="100000" fill="hold" grpId="0" nodeType="withEffect">
                                  <p:stCondLst>
                                    <p:cond delay="205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3" dur="47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47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47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47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6" presetClass="emph" presetSubtype="0" accel="76000" fill="hold" grpId="1" nodeType="withEffect">
                                  <p:stCondLst>
                                    <p:cond delay="574"/>
                                  </p:stCondLst>
                                  <p:childTnLst>
                                    <p:animScale>
                                      <p:cBhvr>
                                        <p:cTn id="318" dur="221" fill="hold"/>
                                        <p:tgtEl>
                                          <p:spTgt spid="3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19" presetID="10" presetClass="exit" presetSubtype="0" fill="hold" grpId="2" nodeType="withEffect">
                                  <p:stCondLst>
                                    <p:cond delay="68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0" dur="1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23" presetClass="entr" presetSubtype="528" decel="100000" fill="hold" grpId="0" nodeType="withEffect">
                                  <p:stCondLst>
                                    <p:cond delay="182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4" dur="355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355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355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355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8" presetID="6" presetClass="emph" presetSubtype="0" accel="76000" fill="hold" grpId="1" nodeType="withEffect">
                                  <p:stCondLst>
                                    <p:cond delay="464"/>
                                  </p:stCondLst>
                                  <p:childTnLst>
                                    <p:animScale>
                                      <p:cBhvr>
                                        <p:cTn id="329" dur="221" fill="hold"/>
                                        <p:tgtEl>
                                          <p:spTgt spid="3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30" presetID="10" presetClass="exit" presetSubtype="0" fill="hold" grpId="2" nodeType="withEffect">
                                  <p:stCondLst>
                                    <p:cond delay="57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1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23" presetClass="entr" presetSubtype="528" decel="100000" fill="hold" grpId="0" nodeType="withEffect">
                                  <p:stCondLst>
                                    <p:cond delay="203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462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462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462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462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9" presetID="6" presetClass="emph" presetSubtype="0" accel="76000" fill="hold" grpId="1" nodeType="withEffect">
                                  <p:stCondLst>
                                    <p:cond delay="574"/>
                                  </p:stCondLst>
                                  <p:childTnLst>
                                    <p:animScale>
                                      <p:cBhvr>
                                        <p:cTn id="340" dur="221" fill="hold"/>
                                        <p:tgtEl>
                                          <p:spTgt spid="3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41" presetID="10" presetClass="exit" presetSubtype="0" fill="hold" grpId="2" nodeType="withEffect">
                                  <p:stCondLst>
                                    <p:cond delay="68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" dur="1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23" presetClass="entr" presetSubtype="528" decel="100000" fill="hold" grpId="0" nodeType="withEffect">
                                  <p:stCondLst>
                                    <p:cond delay="206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6" dur="475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475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475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475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0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351" dur="221" fill="hold"/>
                                        <p:tgtEl>
                                          <p:spTgt spid="3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52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3" dur="1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5052AEC8-2A93-4D57-BCCB-068F7547CEE8}"/>
              </a:ext>
            </a:extLst>
          </p:cNvPr>
          <p:cNvSpPr/>
          <p:nvPr/>
        </p:nvSpPr>
        <p:spPr>
          <a:xfrm>
            <a:off x="2869175" y="1612212"/>
            <a:ext cx="1723549" cy="286232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100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帅气</a:t>
            </a:r>
          </a:p>
        </p:txBody>
      </p:sp>
      <p:sp>
        <p:nvSpPr>
          <p:cNvPr id="9" name="PA-文本框 1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>
            <a:extLst>
              <a:ext uri="{FF2B5EF4-FFF2-40B4-BE49-F238E27FC236}">
                <a16:creationId xmlns:a16="http://schemas.microsoft.com/office/drawing/2014/main" id="{AC8A701A-2E9D-44B6-9D6D-729242D02E7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92724" y="1153498"/>
            <a:ext cx="648118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新郎</a:t>
            </a:r>
          </a:p>
        </p:txBody>
      </p:sp>
    </p:spTree>
    <p:extLst>
      <p:ext uri="{BB962C8B-B14F-4D97-AF65-F5344CB8AC3E}">
        <p14:creationId xmlns:p14="http://schemas.microsoft.com/office/powerpoint/2010/main" val="1148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790F0D6-9C76-4810-ABD5-AEA346C545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85197" y="0"/>
            <a:ext cx="6096000" cy="913407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A56C23D-0E35-423D-9E74-6BF1B02567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03" y="0"/>
            <a:ext cx="6106803" cy="9149804"/>
          </a:xfrm>
          <a:prstGeom prst="rect">
            <a:avLst/>
          </a:prstGeom>
        </p:spPr>
      </p:pic>
      <p:sp>
        <p:nvSpPr>
          <p:cNvPr id="35" name="文本框 3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BEF6AA01-E70E-4182-9B4A-070125961F12}"/>
              </a:ext>
            </a:extLst>
          </p:cNvPr>
          <p:cNvSpPr txBox="1"/>
          <p:nvPr/>
        </p:nvSpPr>
        <p:spPr>
          <a:xfrm>
            <a:off x="2851597" y="2960896"/>
            <a:ext cx="6488807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5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小七</a:t>
            </a:r>
          </a:p>
        </p:txBody>
      </p:sp>
      <p:sp>
        <p:nvSpPr>
          <p:cNvPr id="36" name="椭圆 3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AB704B5D-596C-4D95-9B6A-CC10E360926C}"/>
              </a:ext>
            </a:extLst>
          </p:cNvPr>
          <p:cNvSpPr/>
          <p:nvPr/>
        </p:nvSpPr>
        <p:spPr>
          <a:xfrm>
            <a:off x="7806012" y="5399642"/>
            <a:ext cx="197266" cy="19726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等腰三角形 3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D744F07-2757-4166-8CB9-E4E14C494A38}"/>
              </a:ext>
            </a:extLst>
          </p:cNvPr>
          <p:cNvSpPr/>
          <p:nvPr/>
        </p:nvSpPr>
        <p:spPr>
          <a:xfrm rot="20030193">
            <a:off x="7256628" y="4854044"/>
            <a:ext cx="423370" cy="329630"/>
          </a:xfrm>
          <a:prstGeom prst="triangl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等腰三角形 3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050DE378-2432-4D53-A322-B82463AFC4AD}"/>
              </a:ext>
            </a:extLst>
          </p:cNvPr>
          <p:cNvSpPr/>
          <p:nvPr/>
        </p:nvSpPr>
        <p:spPr>
          <a:xfrm>
            <a:off x="6641632" y="4695239"/>
            <a:ext cx="441590" cy="380683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菱形 3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43B541C-2D20-4D39-8D38-D3B8604B4C2F}"/>
              </a:ext>
            </a:extLst>
          </p:cNvPr>
          <p:cNvSpPr/>
          <p:nvPr/>
        </p:nvSpPr>
        <p:spPr>
          <a:xfrm rot="1531300">
            <a:off x="7840199" y="4332046"/>
            <a:ext cx="338187" cy="338187"/>
          </a:xfrm>
          <a:prstGeom prst="diamond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0" name="直接连接符 3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6F87035C-DA7C-4554-BEF0-E95789DA2DF3}"/>
              </a:ext>
            </a:extLst>
          </p:cNvPr>
          <p:cNvCxnSpPr>
            <a:cxnSpLocks/>
          </p:cNvCxnSpPr>
          <p:nvPr/>
        </p:nvCxnSpPr>
        <p:spPr>
          <a:xfrm flipH="1" flipV="1">
            <a:off x="7315877" y="4605336"/>
            <a:ext cx="1671974" cy="552350"/>
          </a:xfrm>
          <a:prstGeom prst="lin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</p:cxnSp>
      <p:sp>
        <p:nvSpPr>
          <p:cNvPr id="41" name="十字形 4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4BC1C3D8-CC3B-4823-8C03-76EC6F248758}"/>
              </a:ext>
            </a:extLst>
          </p:cNvPr>
          <p:cNvSpPr/>
          <p:nvPr/>
        </p:nvSpPr>
        <p:spPr>
          <a:xfrm rot="21191365">
            <a:off x="7071209" y="2535662"/>
            <a:ext cx="450285" cy="450285"/>
          </a:xfrm>
          <a:prstGeom prst="plus">
            <a:avLst>
              <a:gd name="adj" fmla="val 39595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椭圆 4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188F4F0-0FE0-4E3C-83EE-E8DDEB090D77}"/>
              </a:ext>
            </a:extLst>
          </p:cNvPr>
          <p:cNvSpPr/>
          <p:nvPr/>
        </p:nvSpPr>
        <p:spPr>
          <a:xfrm>
            <a:off x="8150694" y="3393765"/>
            <a:ext cx="124257" cy="124257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" name="等腰三角形 4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0924C147-12E6-49B4-B986-FE683D0B5251}"/>
              </a:ext>
            </a:extLst>
          </p:cNvPr>
          <p:cNvSpPr/>
          <p:nvPr/>
        </p:nvSpPr>
        <p:spPr>
          <a:xfrm rot="20968342">
            <a:off x="8515200" y="2524858"/>
            <a:ext cx="441590" cy="380683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菱形 4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8784904-8508-4200-8B48-244C1B92E944}"/>
              </a:ext>
            </a:extLst>
          </p:cNvPr>
          <p:cNvSpPr/>
          <p:nvPr/>
        </p:nvSpPr>
        <p:spPr>
          <a:xfrm rot="19890818">
            <a:off x="8007032" y="3089375"/>
            <a:ext cx="338188" cy="338188"/>
          </a:xfrm>
          <a:prstGeom prst="diamond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5" name="直接连接符 4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CAD9BBA-4161-4F4A-8225-63B9B97FAA94}"/>
              </a:ext>
            </a:extLst>
          </p:cNvPr>
          <p:cNvCxnSpPr>
            <a:cxnSpLocks/>
          </p:cNvCxnSpPr>
          <p:nvPr/>
        </p:nvCxnSpPr>
        <p:spPr>
          <a:xfrm flipV="1">
            <a:off x="7494902" y="2268595"/>
            <a:ext cx="1243054" cy="1077870"/>
          </a:xfrm>
          <a:prstGeom prst="lin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</p:cxnSp>
    </p:spTree>
    <p:extLst>
      <p:ext uri="{BB962C8B-B14F-4D97-AF65-F5344CB8AC3E}">
        <p14:creationId xmlns:p14="http://schemas.microsoft.com/office/powerpoint/2010/main" val="181638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67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67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13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13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13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13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accel="76000" fill="hold" grpId="1" nodeType="withEffect">
                                  <p:stCondLst>
                                    <p:cond delay="268"/>
                                  </p:stCondLst>
                                  <p:childTnLst>
                                    <p:animScale>
                                      <p:cBhvr>
                                        <p:cTn id="28" dur="200" fill="hold"/>
                                        <p:tgtEl>
                                          <p:spTgt spid="3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2" nodeType="withEffect">
                                  <p:stCondLst>
                                    <p:cond delay="36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3" presetClass="entr" presetSubtype="528" decel="100000" fill="hold" grpId="0" nodeType="withEffect">
                                  <p:stCondLst>
                                    <p:cond delay="67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79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79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79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79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8" presetClass="emph" presetSubtype="0" fill="hold" grpId="1" nodeType="withEffect">
                                  <p:stCondLst>
                                    <p:cond delay="67"/>
                                  </p:stCondLst>
                                  <p:childTnLst>
                                    <p:animRot by="-2700000">
                                      <p:cBhvr>
                                        <p:cTn id="39" dur="481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41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3" presetClass="entr" presetSubtype="528" decel="100000" fill="hold" grpId="0" nodeType="withEffect">
                                  <p:stCondLst>
                                    <p:cond delay="66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74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74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74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74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grpId="1" nodeType="withEffect">
                                  <p:stCondLst>
                                    <p:cond delay="66"/>
                                  </p:stCondLst>
                                  <p:childTnLst>
                                    <p:animRot by="-1740000">
                                      <p:cBhvr>
                                        <p:cTn id="52" dur="473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6" presetClass="emph" presetSubtype="0" accel="76000" fill="hold" grpId="2" nodeType="withEffect">
                                  <p:stCondLst>
                                    <p:cond delay="352"/>
                                  </p:stCondLst>
                                  <p:childTnLst>
                                    <p:animScale>
                                      <p:cBhvr>
                                        <p:cTn id="54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3" nodeType="withEffect">
                                  <p:stCondLst>
                                    <p:cond delay="45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3" presetClass="entr" presetSubtype="528" decel="100000" fill="hold" grpId="0" nodeType="withEffect">
                                  <p:stCondLst>
                                    <p:cond delay="71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9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9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9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9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8" presetClass="emph" presetSubtype="0" fill="hold" grpId="1" nodeType="withEffect">
                                  <p:stCondLst>
                                    <p:cond delay="71"/>
                                  </p:stCondLst>
                                  <p:childTnLst>
                                    <p:animRot by="-3900000">
                                      <p:cBhvr>
                                        <p:cTn id="65" dur="50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67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6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2.08333E-7 4.44444E-6 L 0.05352 0.03217 " pathEditMode="relative" rAng="0" ptsTypes="AA">
                                      <p:cBhvr>
                                        <p:cTn id="75" dur="401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9" y="1597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2" presetClass="exit" presetSubtype="8" fill="hold" nodeType="withEffect">
                                  <p:stCondLst>
                                    <p:cond delay="267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7" dur="24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84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84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84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84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000000">
                                      <p:cBhvr>
                                        <p:cTn id="86" dur="60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6" presetClass="emph" presetSubtype="0" fill="hold" grpId="2" nodeType="withEffect">
                                  <p:stCondLst>
                                    <p:cond delay="418"/>
                                  </p:stCondLst>
                                  <p:childTnLst>
                                    <p:animScale>
                                      <p:cBhvr>
                                        <p:cTn id="88" dur="200" fill="hold"/>
                                        <p:tgtEl>
                                          <p:spTgt spid="43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3" nodeType="withEffect">
                                  <p:stCondLst>
                                    <p:cond delay="51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468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68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68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68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7200000">
                                      <p:cBhvr>
                                        <p:cTn id="99" dur="582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6" presetClass="emph" presetSubtype="0" accel="100000" fill="hold" grpId="2" nodeType="withEffect">
                                  <p:stCondLst>
                                    <p:cond delay="430"/>
                                  </p:stCondLst>
                                  <p:childTnLst>
                                    <p:animScale>
                                      <p:cBhvr>
                                        <p:cTn id="101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3" nodeType="withEffect">
                                  <p:stCondLst>
                                    <p:cond delay="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68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68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468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468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6" presetClass="emph" presetSubtype="0" accel="76000" fill="hold" grpId="1" nodeType="withEffect">
                                  <p:stCondLst>
                                    <p:cond delay="418"/>
                                  </p:stCondLst>
                                  <p:childTnLst>
                                    <p:animScale>
                                      <p:cBhvr>
                                        <p:cTn id="112" dur="200" fill="hold"/>
                                        <p:tgtEl>
                                          <p:spTgt spid="4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2" nodeType="withEffect">
                                  <p:stCondLst>
                                    <p:cond delay="51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0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304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4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4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04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600000">
                                      <p:cBhvr>
                                        <p:cTn id="123" dur="405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6" presetClass="emph" presetSubtype="0" accel="76000" fill="hold" grpId="2" nodeType="withEffect">
                                  <p:stCondLst>
                                    <p:cond delay="282"/>
                                  </p:stCondLst>
                                  <p:childTnLst>
                                    <p:animScale>
                                      <p:cBhvr>
                                        <p:cTn id="125" dur="200" fill="hold"/>
                                        <p:tgtEl>
                                          <p:spTgt spid="4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3" nodeType="withEffect">
                                  <p:stCondLst>
                                    <p:cond delay="38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0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214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5E-6 7.40741E-7 L 0.078 -0.07477 " pathEditMode="relative" rAng="0" ptsTypes="AA">
                                      <p:cBhvr>
                                        <p:cTn id="133" dur="40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-3750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22" presetClass="exit" presetSubtype="8" fill="hold" nodeType="withEffect">
                                  <p:stCondLst>
                                    <p:cond delay="428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5" dur="134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33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7" grpId="3" animBg="1"/>
      <p:bldP spid="38" grpId="0" animBg="1"/>
      <p:bldP spid="38" grpId="1" animBg="1"/>
      <p:bldP spid="38" grpId="2" animBg="1"/>
      <p:bldP spid="38" grpId="3" animBg="1"/>
      <p:bldP spid="39" grpId="0" animBg="1"/>
      <p:bldP spid="39" grpId="1" animBg="1"/>
      <p:bldP spid="39" grpId="2" animBg="1"/>
      <p:bldP spid="39" grpId="3" animBg="1"/>
      <p:bldP spid="41" grpId="0" animBg="1"/>
      <p:bldP spid="41" grpId="1" animBg="1"/>
      <p:bldP spid="41" grpId="2" animBg="1"/>
      <p:bldP spid="41" grpId="3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3" grpId="3" animBg="1"/>
      <p:bldP spid="44" grpId="0" animBg="1"/>
      <p:bldP spid="44" grpId="1" animBg="1"/>
      <p:bldP spid="44" grpId="2" animBg="1"/>
      <p:bldP spid="44" grpId="3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148840" y="1476366"/>
            <a:ext cx="100431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夸一夸</a:t>
            </a:r>
          </a:p>
        </p:txBody>
      </p:sp>
    </p:spTree>
    <p:extLst>
      <p:ext uri="{BB962C8B-B14F-4D97-AF65-F5344CB8AC3E}">
        <p14:creationId xmlns:p14="http://schemas.microsoft.com/office/powerpoint/2010/main" val="406743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50"/>
    </mc:Choice>
    <mc:Fallback xmlns="">
      <p:transition spd="slow" advClick="0" advTm="55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628426" y="1180733"/>
            <a:ext cx="49351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30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他</a:t>
            </a:r>
          </a:p>
        </p:txBody>
      </p:sp>
    </p:spTree>
    <p:extLst>
      <p:ext uri="{BB962C8B-B14F-4D97-AF65-F5344CB8AC3E}">
        <p14:creationId xmlns:p14="http://schemas.microsoft.com/office/powerpoint/2010/main" val="387233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50"/>
    </mc:Choice>
    <mc:Fallback xmlns="">
      <p:transition spd="slow" advClick="0" advTm="55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626503"/>
            <a:ext cx="121920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0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风流倜傥</a:t>
            </a:r>
          </a:p>
        </p:txBody>
      </p:sp>
    </p:spTree>
    <p:extLst>
      <p:ext uri="{BB962C8B-B14F-4D97-AF65-F5344CB8AC3E}">
        <p14:creationId xmlns:p14="http://schemas.microsoft.com/office/powerpoint/2010/main" val="164682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50"/>
    </mc:Choice>
    <mc:Fallback xmlns="">
      <p:transition spd="slow" advClick="0" advTm="55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17670" y="1615073"/>
            <a:ext cx="89916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热爱学习</a:t>
            </a:r>
          </a:p>
        </p:txBody>
      </p:sp>
    </p:spTree>
    <p:extLst>
      <p:ext uri="{BB962C8B-B14F-4D97-AF65-F5344CB8AC3E}">
        <p14:creationId xmlns:p14="http://schemas.microsoft.com/office/powerpoint/2010/main" val="162716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50"/>
    </mc:Choice>
    <mc:Fallback xmlns="">
      <p:transition spd="slow" advClick="0" advTm="55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1657350" y="1592213"/>
            <a:ext cx="1219199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0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努力上进</a:t>
            </a:r>
          </a:p>
        </p:txBody>
      </p:sp>
    </p:spTree>
    <p:extLst>
      <p:ext uri="{BB962C8B-B14F-4D97-AF65-F5344CB8AC3E}">
        <p14:creationId xmlns:p14="http://schemas.microsoft.com/office/powerpoint/2010/main" val="93514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50"/>
    </mc:Choice>
    <mc:Fallback xmlns="">
      <p:transition spd="slow" advClick="0" advTm="55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07970" y="1740803"/>
            <a:ext cx="938403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0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老实孝顺</a:t>
            </a:r>
          </a:p>
        </p:txBody>
      </p:sp>
    </p:spTree>
    <p:extLst>
      <p:ext uri="{BB962C8B-B14F-4D97-AF65-F5344CB8AC3E}">
        <p14:creationId xmlns:p14="http://schemas.microsoft.com/office/powerpoint/2010/main" val="195536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50"/>
    </mc:Choice>
    <mc:Fallback xmlns="">
      <p:transition spd="slow" advClick="0" advTm="55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82280" y="1946543"/>
            <a:ext cx="830972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接下来</a:t>
            </a:r>
          </a:p>
        </p:txBody>
      </p:sp>
    </p:spTree>
    <p:extLst>
      <p:ext uri="{BB962C8B-B14F-4D97-AF65-F5344CB8AC3E}">
        <p14:creationId xmlns:p14="http://schemas.microsoft.com/office/powerpoint/2010/main" val="96530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50"/>
    </mc:Choice>
    <mc:Fallback xmlns="">
      <p:transition spd="slow" advClick="0" advTm="55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C6A1CF0-5FC6-4C74-A66A-D6F9D20F819F}"/>
              </a:ext>
            </a:extLst>
          </p:cNvPr>
          <p:cNvSpPr txBox="1"/>
          <p:nvPr/>
        </p:nvSpPr>
        <p:spPr>
          <a:xfrm>
            <a:off x="3882280" y="1946543"/>
            <a:ext cx="830972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还有</a:t>
            </a:r>
          </a:p>
        </p:txBody>
      </p:sp>
    </p:spTree>
    <p:extLst>
      <p:ext uri="{BB962C8B-B14F-4D97-AF65-F5344CB8AC3E}">
        <p14:creationId xmlns:p14="http://schemas.microsoft.com/office/powerpoint/2010/main" val="233013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50"/>
    </mc:Choice>
    <mc:Fallback xmlns="">
      <p:transition spd="slow" advClick="0" advTm="55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_文本框 19">
            <a:extLst>
              <a:ext uri="{FF2B5EF4-FFF2-40B4-BE49-F238E27FC236}">
                <a16:creationId xmlns:a16="http://schemas.microsoft.com/office/drawing/2014/main" id="{5A535BAA-AACD-44CC-A18B-12D5A9F2C49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215377" y="1665041"/>
            <a:ext cx="5828144" cy="31700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67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新娘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CBB40F7-B2BB-4EB9-BA84-1151C0EEB82A}"/>
              </a:ext>
            </a:extLst>
          </p:cNvPr>
          <p:cNvSpPr/>
          <p:nvPr/>
        </p:nvSpPr>
        <p:spPr>
          <a:xfrm>
            <a:off x="2341236" y="2424882"/>
            <a:ext cx="1200329" cy="1785104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ctr"/>
            <a:r>
              <a:rPr lang="zh-CN" altLang="en-US" sz="66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美丽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BDCDF1D-4930-41C4-BAA4-5E18C3673D8C}"/>
              </a:ext>
            </a:extLst>
          </p:cNvPr>
          <p:cNvSpPr/>
          <p:nvPr/>
        </p:nvSpPr>
        <p:spPr>
          <a:xfrm>
            <a:off x="2422371" y="854576"/>
            <a:ext cx="1877438" cy="1107996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algn="ctr"/>
            <a:r>
              <a:rPr lang="zh-CN" altLang="en-US" sz="66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优雅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827B1DA-2033-4329-845B-3461BE96B101}"/>
              </a:ext>
            </a:extLst>
          </p:cNvPr>
          <p:cNvSpPr/>
          <p:nvPr/>
        </p:nvSpPr>
        <p:spPr>
          <a:xfrm>
            <a:off x="5216768" y="854576"/>
            <a:ext cx="1877438" cy="1107996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algn="ctr"/>
            <a:r>
              <a:rPr lang="zh-CN" altLang="en-US" sz="66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性感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B016B6B-0FFB-4B31-92E1-8B8EF4597592}"/>
              </a:ext>
            </a:extLst>
          </p:cNvPr>
          <p:cNvSpPr/>
          <p:nvPr/>
        </p:nvSpPr>
        <p:spPr>
          <a:xfrm>
            <a:off x="7900391" y="854576"/>
            <a:ext cx="1877438" cy="1107996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algn="ctr"/>
            <a:r>
              <a:rPr lang="zh-CN" altLang="en-US" sz="66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智慧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826C34F-366B-4A48-8287-681D72C81CF5}"/>
              </a:ext>
            </a:extLst>
          </p:cNvPr>
          <p:cNvSpPr/>
          <p:nvPr/>
        </p:nvSpPr>
        <p:spPr>
          <a:xfrm>
            <a:off x="8711413" y="2424882"/>
            <a:ext cx="1200329" cy="1785104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ctr"/>
            <a:r>
              <a:rPr lang="zh-CN" altLang="en-US" sz="66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美丽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1C9EA02-34A8-442A-869F-8A5C18C8AEC2}"/>
              </a:ext>
            </a:extLst>
          </p:cNvPr>
          <p:cNvSpPr/>
          <p:nvPr/>
        </p:nvSpPr>
        <p:spPr>
          <a:xfrm>
            <a:off x="2533145" y="4579329"/>
            <a:ext cx="1877438" cy="1107996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algn="ctr"/>
            <a:r>
              <a:rPr lang="zh-CN" altLang="en-US" sz="66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优雅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0B6B47B-618B-4399-AC94-6B88B0615241}"/>
              </a:ext>
            </a:extLst>
          </p:cNvPr>
          <p:cNvSpPr/>
          <p:nvPr/>
        </p:nvSpPr>
        <p:spPr>
          <a:xfrm>
            <a:off x="5272155" y="4579329"/>
            <a:ext cx="1877438" cy="1107996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algn="ctr"/>
            <a:r>
              <a:rPr lang="zh-CN" altLang="en-US" sz="66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气质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8E673DF-85DC-41A8-B4CC-858F3E71F7A4}"/>
              </a:ext>
            </a:extLst>
          </p:cNvPr>
          <p:cNvSpPr/>
          <p:nvPr/>
        </p:nvSpPr>
        <p:spPr>
          <a:xfrm>
            <a:off x="7900391" y="4579329"/>
            <a:ext cx="1877438" cy="1107996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algn="ctr"/>
            <a:r>
              <a:rPr lang="zh-CN" altLang="en-US" sz="66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智慧</a:t>
            </a:r>
          </a:p>
        </p:txBody>
      </p:sp>
    </p:spTree>
    <p:extLst>
      <p:ext uri="{BB962C8B-B14F-4D97-AF65-F5344CB8AC3E}">
        <p14:creationId xmlns:p14="http://schemas.microsoft.com/office/powerpoint/2010/main" val="102555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D369789-E8B0-49D3-8999-C2D5CA7979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7551"/>
            <a:ext cx="12191999" cy="8111670"/>
          </a:xfrm>
          <a:prstGeom prst="rect">
            <a:avLst/>
          </a:prstGeom>
        </p:spPr>
      </p:pic>
      <p:sp>
        <p:nvSpPr>
          <p:cNvPr id="6" name="椭圆 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6536B970-3FCD-4CF4-B920-9316AC6E3C2F}"/>
              </a:ext>
            </a:extLst>
          </p:cNvPr>
          <p:cNvSpPr/>
          <p:nvPr/>
        </p:nvSpPr>
        <p:spPr>
          <a:xfrm>
            <a:off x="4869867" y="529321"/>
            <a:ext cx="340916" cy="34091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椭圆 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9F1633F-E32F-4AEC-891A-B832C7CCE076}"/>
              </a:ext>
            </a:extLst>
          </p:cNvPr>
          <p:cNvSpPr/>
          <p:nvPr/>
        </p:nvSpPr>
        <p:spPr>
          <a:xfrm>
            <a:off x="5655039" y="457468"/>
            <a:ext cx="211440" cy="211437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椭圆 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8CC7D64-AEB1-431D-9316-83AB00DA09B6}"/>
              </a:ext>
            </a:extLst>
          </p:cNvPr>
          <p:cNvSpPr/>
          <p:nvPr/>
        </p:nvSpPr>
        <p:spPr>
          <a:xfrm>
            <a:off x="6509325" y="486504"/>
            <a:ext cx="241766" cy="241763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椭圆 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695A0B4-195E-425A-BA18-85AA1AA1A446}"/>
              </a:ext>
            </a:extLst>
          </p:cNvPr>
          <p:cNvSpPr/>
          <p:nvPr/>
        </p:nvSpPr>
        <p:spPr>
          <a:xfrm>
            <a:off x="7706987" y="831890"/>
            <a:ext cx="202050" cy="202047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椭圆 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076869E2-5FB9-483B-BE24-1E9C1A9E47EC}"/>
              </a:ext>
            </a:extLst>
          </p:cNvPr>
          <p:cNvSpPr/>
          <p:nvPr/>
        </p:nvSpPr>
        <p:spPr>
          <a:xfrm>
            <a:off x="8062890" y="1267832"/>
            <a:ext cx="222310" cy="222307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椭圆 1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B2B9407-A332-49A8-86F8-607FDFFDB01E}"/>
              </a:ext>
            </a:extLst>
          </p:cNvPr>
          <p:cNvSpPr/>
          <p:nvPr/>
        </p:nvSpPr>
        <p:spPr>
          <a:xfrm>
            <a:off x="8426535" y="1580495"/>
            <a:ext cx="100039" cy="10003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椭圆 1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1267840-6D7F-4169-9B8B-5483A47214B2}"/>
              </a:ext>
            </a:extLst>
          </p:cNvPr>
          <p:cNvSpPr/>
          <p:nvPr/>
        </p:nvSpPr>
        <p:spPr>
          <a:xfrm>
            <a:off x="8761065" y="2179460"/>
            <a:ext cx="153014" cy="153011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椭圆 1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3696271A-6834-42ED-817D-5D6DF24F28D6}"/>
              </a:ext>
            </a:extLst>
          </p:cNvPr>
          <p:cNvSpPr/>
          <p:nvPr/>
        </p:nvSpPr>
        <p:spPr>
          <a:xfrm>
            <a:off x="8761065" y="2629602"/>
            <a:ext cx="306099" cy="30610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椭圆 1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EFB84A47-59F8-4985-8230-D079F7576C72}"/>
              </a:ext>
            </a:extLst>
          </p:cNvPr>
          <p:cNvSpPr/>
          <p:nvPr/>
        </p:nvSpPr>
        <p:spPr>
          <a:xfrm>
            <a:off x="8924279" y="4079084"/>
            <a:ext cx="142885" cy="142888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椭圆 1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6C5ADFF-9B2B-4F3D-9D66-DD99FA40DD94}"/>
              </a:ext>
            </a:extLst>
          </p:cNvPr>
          <p:cNvSpPr/>
          <p:nvPr/>
        </p:nvSpPr>
        <p:spPr>
          <a:xfrm>
            <a:off x="9015121" y="3376955"/>
            <a:ext cx="104086" cy="10408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椭圆 1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F02CD78-BB41-4BC2-B41F-37C3BA752FC4}"/>
              </a:ext>
            </a:extLst>
          </p:cNvPr>
          <p:cNvSpPr/>
          <p:nvPr/>
        </p:nvSpPr>
        <p:spPr>
          <a:xfrm>
            <a:off x="8494908" y="4592598"/>
            <a:ext cx="330655" cy="33065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椭圆 1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952B27F-1510-4EA9-A96E-E531626071AF}"/>
              </a:ext>
            </a:extLst>
          </p:cNvPr>
          <p:cNvSpPr/>
          <p:nvPr/>
        </p:nvSpPr>
        <p:spPr>
          <a:xfrm>
            <a:off x="8108145" y="5297533"/>
            <a:ext cx="206057" cy="206057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椭圆 1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978751A-3719-47DD-9C72-D237C39BA3CD}"/>
              </a:ext>
            </a:extLst>
          </p:cNvPr>
          <p:cNvSpPr/>
          <p:nvPr/>
        </p:nvSpPr>
        <p:spPr>
          <a:xfrm>
            <a:off x="7731018" y="5596417"/>
            <a:ext cx="114249" cy="11424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椭圆 1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6AAC5B3-AF76-46EE-9735-BCFC7E7ADE53}"/>
              </a:ext>
            </a:extLst>
          </p:cNvPr>
          <p:cNvSpPr/>
          <p:nvPr/>
        </p:nvSpPr>
        <p:spPr>
          <a:xfrm>
            <a:off x="6163095" y="5799287"/>
            <a:ext cx="206057" cy="206057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椭圆 1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C8E6202-0B23-493B-B278-E7C901D58E3D}"/>
              </a:ext>
            </a:extLst>
          </p:cNvPr>
          <p:cNvSpPr/>
          <p:nvPr/>
        </p:nvSpPr>
        <p:spPr>
          <a:xfrm>
            <a:off x="5419996" y="5705403"/>
            <a:ext cx="299941" cy="299941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椭圆 2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35271E4-1606-4062-8969-9550EC272BCB}"/>
              </a:ext>
            </a:extLst>
          </p:cNvPr>
          <p:cNvSpPr/>
          <p:nvPr/>
        </p:nvSpPr>
        <p:spPr>
          <a:xfrm>
            <a:off x="5031880" y="5612577"/>
            <a:ext cx="185652" cy="18565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椭圆 2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3D27090B-69E7-4BB3-A986-210907B625B9}"/>
              </a:ext>
            </a:extLst>
          </p:cNvPr>
          <p:cNvSpPr/>
          <p:nvPr/>
        </p:nvSpPr>
        <p:spPr>
          <a:xfrm>
            <a:off x="3797017" y="4935947"/>
            <a:ext cx="221505" cy="22150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椭圆 2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7ACF515-2548-41D2-B389-2E91E1D9E34D}"/>
              </a:ext>
            </a:extLst>
          </p:cNvPr>
          <p:cNvSpPr/>
          <p:nvPr/>
        </p:nvSpPr>
        <p:spPr>
          <a:xfrm>
            <a:off x="3504635" y="4348552"/>
            <a:ext cx="221505" cy="22150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椭圆 2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8F62539-E9A1-45DB-85F7-9248C404B6C1}"/>
              </a:ext>
            </a:extLst>
          </p:cNvPr>
          <p:cNvSpPr/>
          <p:nvPr/>
        </p:nvSpPr>
        <p:spPr>
          <a:xfrm>
            <a:off x="3193078" y="3481044"/>
            <a:ext cx="320302" cy="320298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椭圆 2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2890F31-69D9-4213-8AE2-775C41B7E1C7}"/>
              </a:ext>
            </a:extLst>
          </p:cNvPr>
          <p:cNvSpPr/>
          <p:nvPr/>
        </p:nvSpPr>
        <p:spPr>
          <a:xfrm>
            <a:off x="3357764" y="3003201"/>
            <a:ext cx="117115" cy="11711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椭圆 2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401EA59-749F-4D7D-ACC9-966C224B6167}"/>
              </a:ext>
            </a:extLst>
          </p:cNvPr>
          <p:cNvSpPr/>
          <p:nvPr/>
        </p:nvSpPr>
        <p:spPr>
          <a:xfrm>
            <a:off x="3278792" y="2528585"/>
            <a:ext cx="152145" cy="15214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椭圆 2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8956C19-33F9-4248-B83B-53D391881B83}"/>
              </a:ext>
            </a:extLst>
          </p:cNvPr>
          <p:cNvSpPr/>
          <p:nvPr/>
        </p:nvSpPr>
        <p:spPr>
          <a:xfrm>
            <a:off x="3515287" y="1882525"/>
            <a:ext cx="373726" cy="373721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椭圆 2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DBAE7C99-0C20-411E-9F19-82EC80724FFC}"/>
              </a:ext>
            </a:extLst>
          </p:cNvPr>
          <p:cNvSpPr/>
          <p:nvPr/>
        </p:nvSpPr>
        <p:spPr>
          <a:xfrm>
            <a:off x="4026727" y="1243305"/>
            <a:ext cx="175866" cy="175863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椭圆 2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81CE1FC-9FFD-45C0-9BD7-D67E4BFA05DA}"/>
              </a:ext>
            </a:extLst>
          </p:cNvPr>
          <p:cNvSpPr/>
          <p:nvPr/>
        </p:nvSpPr>
        <p:spPr>
          <a:xfrm>
            <a:off x="4546453" y="971260"/>
            <a:ext cx="87989" cy="8798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30" name="直接连接符 2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6DF6B44-D656-4CB3-85CC-189C84A6A3FE}"/>
              </a:ext>
            </a:extLst>
          </p:cNvPr>
          <p:cNvCxnSpPr>
            <a:cxnSpLocks/>
          </p:cNvCxnSpPr>
          <p:nvPr/>
        </p:nvCxnSpPr>
        <p:spPr>
          <a:xfrm>
            <a:off x="6074227" y="29542"/>
            <a:ext cx="1" cy="1550953"/>
          </a:xfrm>
          <a:prstGeom prst="line">
            <a:avLst/>
          </a:prstGeom>
          <a:noFill/>
          <a:ln w="57150" cap="rnd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31" name="直接连接符 3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A3D2198-0D74-4919-BA6A-5C27A6639361}"/>
              </a:ext>
            </a:extLst>
          </p:cNvPr>
          <p:cNvCxnSpPr>
            <a:cxnSpLocks/>
          </p:cNvCxnSpPr>
          <p:nvPr/>
        </p:nvCxnSpPr>
        <p:spPr>
          <a:xfrm>
            <a:off x="2875409" y="1033937"/>
            <a:ext cx="1258452" cy="867348"/>
          </a:xfrm>
          <a:prstGeom prst="line">
            <a:avLst/>
          </a:prstGeom>
          <a:noFill/>
          <a:ln w="57150" cap="rnd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32" name="直接连接符 3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939AA04-5B6E-4882-B317-2E76729EE5BF}"/>
              </a:ext>
            </a:extLst>
          </p:cNvPr>
          <p:cNvCxnSpPr>
            <a:cxnSpLocks/>
          </p:cNvCxnSpPr>
          <p:nvPr/>
        </p:nvCxnSpPr>
        <p:spPr>
          <a:xfrm flipV="1">
            <a:off x="4489643" y="5081368"/>
            <a:ext cx="677674" cy="1249755"/>
          </a:xfrm>
          <a:prstGeom prst="line">
            <a:avLst/>
          </a:prstGeom>
          <a:noFill/>
          <a:ln w="57150" cap="rnd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33" name="直接连接符 3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35189948-775C-4D98-8A58-23C473D44C63}"/>
              </a:ext>
            </a:extLst>
          </p:cNvPr>
          <p:cNvCxnSpPr>
            <a:cxnSpLocks/>
          </p:cNvCxnSpPr>
          <p:nvPr/>
        </p:nvCxnSpPr>
        <p:spPr>
          <a:xfrm flipH="1" flipV="1">
            <a:off x="6976367" y="4927610"/>
            <a:ext cx="730620" cy="1249755"/>
          </a:xfrm>
          <a:prstGeom prst="line">
            <a:avLst/>
          </a:prstGeom>
          <a:noFill/>
          <a:ln w="57150" cap="rnd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34" name="直接连接符 3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4E1DB2F1-3F9E-49A8-9112-6DB7ECFE4117}"/>
              </a:ext>
            </a:extLst>
          </p:cNvPr>
          <p:cNvCxnSpPr>
            <a:cxnSpLocks/>
          </p:cNvCxnSpPr>
          <p:nvPr/>
        </p:nvCxnSpPr>
        <p:spPr>
          <a:xfrm flipH="1">
            <a:off x="7706987" y="1673061"/>
            <a:ext cx="1539137" cy="867348"/>
          </a:xfrm>
          <a:prstGeom prst="line">
            <a:avLst/>
          </a:prstGeom>
          <a:noFill/>
          <a:ln w="57150" cap="rnd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sp>
        <p:nvSpPr>
          <p:cNvPr id="42" name="椭圆 4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82CE0760-DE5B-44F2-B9CA-1A7ABFA9F7CE}"/>
              </a:ext>
            </a:extLst>
          </p:cNvPr>
          <p:cNvSpPr/>
          <p:nvPr/>
        </p:nvSpPr>
        <p:spPr>
          <a:xfrm>
            <a:off x="4246512" y="5332703"/>
            <a:ext cx="299941" cy="299941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" name="椭圆 4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3BD4005-E36B-4ABA-97AC-D8F0A521C627}"/>
              </a:ext>
            </a:extLst>
          </p:cNvPr>
          <p:cNvSpPr/>
          <p:nvPr/>
        </p:nvSpPr>
        <p:spPr>
          <a:xfrm>
            <a:off x="6746279" y="5759466"/>
            <a:ext cx="206057" cy="206057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椭圆 4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861ACA0B-AC96-43F8-9959-AB1D9326C238}"/>
              </a:ext>
            </a:extLst>
          </p:cNvPr>
          <p:cNvSpPr/>
          <p:nvPr/>
        </p:nvSpPr>
        <p:spPr>
          <a:xfrm>
            <a:off x="7235657" y="712186"/>
            <a:ext cx="100039" cy="10003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" name="椭圆 4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808A355-8ACA-4625-A075-8CB9D028FB50}"/>
              </a:ext>
            </a:extLst>
          </p:cNvPr>
          <p:cNvSpPr/>
          <p:nvPr/>
        </p:nvSpPr>
        <p:spPr>
          <a:xfrm>
            <a:off x="8442865" y="5080850"/>
            <a:ext cx="104086" cy="10408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文本框 4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328A8326-6E25-4B5D-8B7F-26BE70F9CF7F}"/>
              </a:ext>
            </a:extLst>
          </p:cNvPr>
          <p:cNvSpPr txBox="1"/>
          <p:nvPr/>
        </p:nvSpPr>
        <p:spPr>
          <a:xfrm>
            <a:off x="2829823" y="2743382"/>
            <a:ext cx="64888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小夕</a:t>
            </a:r>
          </a:p>
        </p:txBody>
      </p:sp>
    </p:spTree>
    <p:extLst>
      <p:ext uri="{BB962C8B-B14F-4D97-AF65-F5344CB8AC3E}">
        <p14:creationId xmlns:p14="http://schemas.microsoft.com/office/powerpoint/2010/main" val="346937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528" decel="100000" fill="hold" grpId="0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3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" presetClass="emph" presetSubtype="0" accel="68000" fill="hold" grpId="1" nodeType="withEffect">
                                  <p:stCondLst>
                                    <p:cond delay="397"/>
                                  </p:stCondLst>
                                  <p:childTnLst>
                                    <p:animScale>
                                      <p:cBhvr>
                                        <p:cTn id="21" dur="221" fill="hold"/>
                                        <p:tgtEl>
                                          <p:spTgt spid="7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2" nodeType="withEffect">
                                  <p:stCondLst>
                                    <p:cond delay="50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3" presetClass="entr" presetSubtype="528" decel="100000" fill="hold" grpId="0" nodeType="withEffect">
                                  <p:stCondLst>
                                    <p:cond delay="214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1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1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1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1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6" presetClass="emph" presetSubtype="0" accel="100000" fill="hold" grpId="1" nodeType="withEffect">
                                  <p:stCondLst>
                                    <p:cond delay="632"/>
                                  </p:stCondLst>
                                  <p:childTnLst>
                                    <p:animScale>
                                      <p:cBhvr>
                                        <p:cTn id="32" dur="221" fill="hold"/>
                                        <p:tgtEl>
                                          <p:spTgt spid="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2" nodeType="withEffect">
                                  <p:stCondLst>
                                    <p:cond delay="7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3" presetClass="entr" presetSubtype="528" decel="100000" fill="hold" grpId="0" nodeType="withEffect">
                                  <p:stCondLst>
                                    <p:cond delay="214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1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1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1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1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43" dur="221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3" presetClass="entr" presetSubtype="528" decel="100000" fill="hold" grpId="0" nodeType="withEffect">
                                  <p:stCondLst>
                                    <p:cond delay="208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8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8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8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8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6" presetClass="emph" presetSubtype="0" fill="hold" grpId="1" nodeType="withEffect">
                                  <p:stCondLst>
                                    <p:cond delay="508"/>
                                  </p:stCondLst>
                                  <p:childTnLst>
                                    <p:animScale>
                                      <p:cBhvr>
                                        <p:cTn id="54" dur="221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2" nodeType="withEffect">
                                  <p:stCondLst>
                                    <p:cond delay="61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3" presetClass="entr" presetSubtype="528" decel="100000" fill="hold" grpId="0" nodeType="withEffect">
                                  <p:stCondLst>
                                    <p:cond delay="203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6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6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6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6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6" presetClass="emph" presetSubtype="0" accel="76000" fill="hold" grpId="1" nodeType="withEffect">
                                  <p:stCondLst>
                                    <p:cond delay="574"/>
                                  </p:stCondLst>
                                  <p:childTnLst>
                                    <p:animScale>
                                      <p:cBhvr>
                                        <p:cTn id="65" dur="221" fill="hold"/>
                                        <p:tgtEl>
                                          <p:spTgt spid="1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2" nodeType="withEffect">
                                  <p:stCondLst>
                                    <p:cond delay="68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3" presetClass="entr" presetSubtype="528" decel="100000" fill="hold" grpId="0" nodeType="withEffect">
                                  <p:stCondLst>
                                    <p:cond delay="198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32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32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32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32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76" dur="221" fill="hold"/>
                                        <p:tgtEl>
                                          <p:spTgt spid="1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3" presetClass="entr" presetSubtype="528" decel="100000" fill="hold" grpId="0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9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9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9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9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87" dur="221" fill="hold"/>
                                        <p:tgtEl>
                                          <p:spTgt spid="1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3" presetClass="entr" presetSubtype="528" decel="100000" fill="hold" grpId="0" nodeType="withEffect">
                                  <p:stCondLst>
                                    <p:cond delay="212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98" dur="221" fill="hold"/>
                                        <p:tgtEl>
                                          <p:spTgt spid="1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ntr" presetSubtype="528" decel="100000" fill="hold" grpId="0" nodeType="withEffect">
                                  <p:stCondLst>
                                    <p:cond delay="206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475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75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75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75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109" dur="221" fill="hold"/>
                                        <p:tgtEl>
                                          <p:spTgt spid="1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1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3" presetClass="entr" presetSubtype="528" decel="100000" fill="hold" grpId="0" nodeType="withEffect">
                                  <p:stCondLst>
                                    <p:cond delay="219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3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3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3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3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120" dur="221" fill="hold"/>
                                        <p:tgtEl>
                                          <p:spTgt spid="1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1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3" presetClass="entr" presetSubtype="528" decel="100000" fill="hold" grpId="0" nodeType="withEffect">
                                  <p:stCondLst>
                                    <p:cond delay="201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45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45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5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45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131" dur="221" fill="hold"/>
                                        <p:tgtEl>
                                          <p:spTgt spid="1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1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3" presetClass="entr" presetSubtype="528" decel="100000" fill="hold" grpId="0" nodeType="withEffect">
                                  <p:stCondLst>
                                    <p:cond delay="194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417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417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417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417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142" dur="221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1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ntr" presetSubtype="528" decel="100000" fill="hold" grpId="0" nodeType="withEffect">
                                  <p:stCondLst>
                                    <p:cond delay="182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355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55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55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55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6" presetClass="emph" presetSubtype="0" accel="76000" fill="hold" grpId="1" nodeType="withEffect">
                                  <p:stCondLst>
                                    <p:cond delay="464"/>
                                  </p:stCondLst>
                                  <p:childTnLst>
                                    <p:animScale>
                                      <p:cBhvr>
                                        <p:cTn id="153" dur="221" fill="hold"/>
                                        <p:tgtEl>
                                          <p:spTgt spid="1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2" nodeType="withEffect">
                                  <p:stCondLst>
                                    <p:cond delay="57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1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3" presetClass="entr" presetSubtype="528" decel="100000" fill="hold" grpId="0" nodeType="withEffect">
                                  <p:stCondLst>
                                    <p:cond delay="205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4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4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4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4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6" presetClass="emph" presetSubtype="0" accel="76000" fill="hold" grpId="1" nodeType="withEffect">
                                  <p:stCondLst>
                                    <p:cond delay="574"/>
                                  </p:stCondLst>
                                  <p:childTnLst>
                                    <p:animScale>
                                      <p:cBhvr>
                                        <p:cTn id="164" dur="221" fill="hold"/>
                                        <p:tgtEl>
                                          <p:spTgt spid="2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2" nodeType="withEffect">
                                  <p:stCondLst>
                                    <p:cond delay="68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1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3" presetClass="entr" presetSubtype="528" decel="100000" fill="hold" grpId="0" nodeType="withEffect">
                                  <p:stCondLst>
                                    <p:cond delay="184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365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65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365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65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6" presetClass="emph" presetSubtype="0" accel="76000" fill="hold" grpId="1" nodeType="withEffect">
                                  <p:stCondLst>
                                    <p:cond delay="486"/>
                                  </p:stCondLst>
                                  <p:childTnLst>
                                    <p:animScale>
                                      <p:cBhvr>
                                        <p:cTn id="175" dur="221" fill="hold"/>
                                        <p:tgtEl>
                                          <p:spTgt spid="2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2" nodeType="withEffect">
                                  <p:stCondLst>
                                    <p:cond delay="59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1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23" presetClass="entr" presetSubtype="528" decel="100000" fill="hold" grpId="0" nodeType="withEffect">
                                  <p:stCondLst>
                                    <p:cond delay="194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417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417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417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417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186" dur="221" fill="hold"/>
                                        <p:tgtEl>
                                          <p:spTgt spid="2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1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23" presetClass="entr" presetSubtype="528" decel="100000" fill="hold" grpId="0" nodeType="withEffect">
                                  <p:stCondLst>
                                    <p:cond delay="199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43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43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43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43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197" dur="221" fill="hold"/>
                                        <p:tgtEl>
                                          <p:spTgt spid="2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1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3" presetClass="entr" presetSubtype="528" decel="100000" fill="hold" grpId="0" nodeType="withEffect">
                                  <p:stCondLst>
                                    <p:cond delay="188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385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385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85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385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6" presetClass="emph" presetSubtype="0" accel="76000" fill="hold" grpId="1" nodeType="withEffect">
                                  <p:stCondLst>
                                    <p:cond delay="486"/>
                                  </p:stCondLst>
                                  <p:childTnLst>
                                    <p:animScale>
                                      <p:cBhvr>
                                        <p:cTn id="208" dur="221" fill="hold"/>
                                        <p:tgtEl>
                                          <p:spTgt spid="2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09" presetID="10" presetClass="exit" presetSubtype="0" fill="hold" grpId="2" nodeType="withEffect">
                                  <p:stCondLst>
                                    <p:cond delay="59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1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3" presetClass="entr" presetSubtype="528" decel="100000" fill="hold" grpId="0" nodeType="withEffect">
                                  <p:stCondLst>
                                    <p:cond delay="194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4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4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4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4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8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219" dur="221" fill="hold"/>
                                        <p:tgtEl>
                                          <p:spTgt spid="2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1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23" presetClass="entr" presetSubtype="528" decel="100000" fill="hold" grpId="0" nodeType="withEffect">
                                  <p:stCondLst>
                                    <p:cond delay="192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409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409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409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409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230" dur="221" fill="hold"/>
                                        <p:tgtEl>
                                          <p:spTgt spid="2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31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1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23" presetClass="entr" presetSubtype="52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444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444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444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444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6" presetClass="emph" presetSubtype="0" accel="76000" fill="hold" grpId="1" nodeType="withEffect">
                                  <p:stCondLst>
                                    <p:cond delay="535"/>
                                  </p:stCondLst>
                                  <p:childTnLst>
                                    <p:animScale>
                                      <p:cBhvr>
                                        <p:cTn id="241" dur="221" fill="hold"/>
                                        <p:tgtEl>
                                          <p:spTgt spid="2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42" presetID="10" presetClass="exit" presetSubtype="0" fill="hold" grpId="2" nodeType="withEffect">
                                  <p:stCondLst>
                                    <p:cond delay="64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1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3" presetClass="entr" presetSubtype="528" decel="100000" fill="hold" grpId="0" nodeType="withEffect">
                                  <p:stCondLst>
                                    <p:cond delay="196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426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426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426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426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1" presetID="6" presetClass="emph" presetSubtype="0" accel="76000" fill="hold" grpId="1" nodeType="withEffect">
                                  <p:stCondLst>
                                    <p:cond delay="539"/>
                                  </p:stCondLst>
                                  <p:childTnLst>
                                    <p:animScale>
                                      <p:cBhvr>
                                        <p:cTn id="252" dur="221" fill="hold"/>
                                        <p:tgtEl>
                                          <p:spTgt spid="2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53" presetID="10" presetClass="exit" presetSubtype="0" fill="hold" grpId="2" nodeType="withEffect">
                                  <p:stCondLst>
                                    <p:cond delay="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1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23" presetClass="entr" presetSubtype="528" decel="100000" fill="hold" grpId="0" nodeType="withEffect">
                                  <p:stCondLst>
                                    <p:cond delay="217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" dur="533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33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33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33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2" presetID="6" presetClass="emph" presetSubtype="0" accel="76000" fill="hold" grpId="1" nodeType="withEffect">
                                  <p:stCondLst>
                                    <p:cond delay="641"/>
                                  </p:stCondLst>
                                  <p:childTnLst>
                                    <p:animScale>
                                      <p:cBhvr>
                                        <p:cTn id="263" dur="221" fill="hold"/>
                                        <p:tgtEl>
                                          <p:spTgt spid="2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64" presetID="10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1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23" presetClass="entr" presetSubtype="528" decel="100000" fill="hold" grpId="0" nodeType="withEffect">
                                  <p:stCondLst>
                                    <p:cond delay="201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45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45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45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45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6" presetClass="emph" presetSubtype="0" fill="hold" grpId="1" nodeType="withEffect">
                                  <p:stCondLst>
                                    <p:cond delay="526"/>
                                  </p:stCondLst>
                                  <p:childTnLst>
                                    <p:animScale>
                                      <p:cBhvr>
                                        <p:cTn id="274" dur="221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75" presetID="10" presetClass="exit" presetSubtype="0" fill="hold" grpId="2" nodeType="withEffect">
                                  <p:stCondLst>
                                    <p:cond delay="635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1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22" presetClass="entr" presetSubtype="4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0" dur="159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64" presetClass="path" presetSubtype="0" accel="38889" decel="6111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animMotion origin="layout" path="M 2.91667E-6 -1.11111E-6 L 2.91667E-6 -0.13842 " pathEditMode="relative" rAng="0" ptsTypes="AA">
                                      <p:cBhvr>
                                        <p:cTn id="282" dur="317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283" presetID="22" presetClass="exit" presetSubtype="4" fill="hold" nodeType="withEffect">
                                  <p:stCondLst>
                                    <p:cond delay="29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84" dur="159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22" presetClass="entr" presetSubtype="2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8" dur="159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64" presetClass="path" presetSubtype="0" accel="38889" decel="6111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animMotion origin="layout" path="M 2.08333E-7 1.11111E-6 L -0.03438 -0.0419 " pathEditMode="relative" rAng="0" ptsTypes="AA">
                                      <p:cBhvr>
                                        <p:cTn id="290" dur="317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9" y="-2106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22" presetClass="exit" presetSubtype="2" fill="hold" nodeType="withEffect">
                                  <p:stCondLst>
                                    <p:cond delay="322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92" dur="159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22" presetClass="entr" presetSubtype="1" fill="hold" nodeType="withEffect">
                                  <p:stCondLst>
                                    <p:cond delay="227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6" dur="159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64" presetClass="path" presetSubtype="0" accel="38889" decel="61111" fill="hold" nodeType="withEffect">
                                  <p:stCondLst>
                                    <p:cond delay="227"/>
                                  </p:stCondLst>
                                  <p:childTnLst>
                                    <p:animMotion origin="layout" path="M -3.54167E-6 -4.44444E-6 L -0.0194 0.05996 " pathEditMode="relative" rAng="0" ptsTypes="AA">
                                      <p:cBhvr>
                                        <p:cTn id="298" dur="317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" y="2986"/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22" presetClass="exit" presetSubtype="1" fill="hold" nodeType="withEffect">
                                  <p:stCondLst>
                                    <p:cond delay="387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0" dur="159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22" presetClass="entr" presetSubtype="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4" dur="159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64" presetClass="path" presetSubtype="0" accel="38889" decel="6111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animMotion origin="layout" path="M -3.54167E-6 -7.40741E-7 L 0.02578 0.08079 " pathEditMode="relative" rAng="0" ptsTypes="AA">
                                      <p:cBhvr>
                                        <p:cTn id="306" dur="317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" y="4028"/>
                                    </p:animMotion>
                                  </p:childTnLst>
                                </p:cTn>
                              </p:par>
                              <p:par>
                                <p:cTn id="307" presetID="22" presetClass="exit" presetSubtype="1" fill="hold" nodeType="withEffect">
                                  <p:stCondLst>
                                    <p:cond delay="317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8" dur="159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22" presetClass="entr" presetSubtype="8" fill="hold" nodeType="withEffect">
                                  <p:stCondLst>
                                    <p:cond delay="191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2" dur="159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64" presetClass="path" presetSubtype="0" accel="38889" decel="61111" fill="hold" nodeType="withEffect">
                                  <p:stCondLst>
                                    <p:cond delay="191"/>
                                  </p:stCondLst>
                                  <p:childTnLst>
                                    <p:animMotion origin="layout" path="M -2.29167E-6 4.07407E-6 L 0.07995 -0.08125 " pathEditMode="relative" rAng="0" ptsTypes="AA">
                                      <p:cBhvr>
                                        <p:cTn id="314" dur="317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7" y="-4074"/>
                                    </p:animMotion>
                                  </p:childTnLst>
                                </p:cTn>
                              </p:par>
                              <p:par>
                                <p:cTn id="315" presetID="22" presetClass="exit" presetSubtype="8" fill="hold" nodeType="withEffect">
                                  <p:stCondLst>
                                    <p:cond delay="349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6" dur="159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23" presetClass="entr" presetSubtype="528" decel="100000" fill="hold" grpId="0" nodeType="withEffect">
                                  <p:stCondLst>
                                    <p:cond delay="205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0" dur="47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47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47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47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4" presetID="6" presetClass="emph" presetSubtype="0" accel="76000" fill="hold" grpId="1" nodeType="withEffect">
                                  <p:stCondLst>
                                    <p:cond delay="574"/>
                                  </p:stCondLst>
                                  <p:childTnLst>
                                    <p:animScale>
                                      <p:cBhvr>
                                        <p:cTn id="325" dur="221" fill="hold"/>
                                        <p:tgtEl>
                                          <p:spTgt spid="4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26" presetID="10" presetClass="exit" presetSubtype="0" fill="hold" grpId="2" nodeType="withEffect">
                                  <p:stCondLst>
                                    <p:cond delay="68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11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23" presetClass="entr" presetSubtype="528" decel="100000" fill="hold" grpId="0" nodeType="withEffect">
                                  <p:stCondLst>
                                    <p:cond delay="182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355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355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355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355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5" presetID="6" presetClass="emph" presetSubtype="0" accel="76000" fill="hold" grpId="1" nodeType="withEffect">
                                  <p:stCondLst>
                                    <p:cond delay="464"/>
                                  </p:stCondLst>
                                  <p:childTnLst>
                                    <p:animScale>
                                      <p:cBhvr>
                                        <p:cTn id="336" dur="221" fill="hold"/>
                                        <p:tgtEl>
                                          <p:spTgt spid="4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grpId="2" nodeType="withEffect">
                                  <p:stCondLst>
                                    <p:cond delay="57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11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23" presetClass="entr" presetSubtype="528" decel="100000" fill="hold" grpId="0" nodeType="withEffect">
                                  <p:stCondLst>
                                    <p:cond delay="203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2" dur="462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462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462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462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6" presetID="6" presetClass="emph" presetSubtype="0" accel="76000" fill="hold" grpId="1" nodeType="withEffect">
                                  <p:stCondLst>
                                    <p:cond delay="574"/>
                                  </p:stCondLst>
                                  <p:childTnLst>
                                    <p:animScale>
                                      <p:cBhvr>
                                        <p:cTn id="347" dur="221" fill="hold"/>
                                        <p:tgtEl>
                                          <p:spTgt spid="4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48" presetID="10" presetClass="exit" presetSubtype="0" fill="hold" grpId="2" nodeType="withEffect">
                                  <p:stCondLst>
                                    <p:cond delay="68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11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23" presetClass="entr" presetSubtype="528" decel="100000" fill="hold" grpId="0" nodeType="withEffect">
                                  <p:stCondLst>
                                    <p:cond delay="206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475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475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475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475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7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358" dur="221" fill="hold"/>
                                        <p:tgtEl>
                                          <p:spTgt spid="4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59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0" dur="11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5" grpId="0" animBg="1"/>
      <p:bldP spid="45" grpId="1" animBg="1"/>
      <p:bldP spid="45" grpId="2" animBg="1"/>
      <p:bldP spid="4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632259" y="1209571"/>
            <a:ext cx="9441834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39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她</a:t>
            </a:r>
          </a:p>
        </p:txBody>
      </p:sp>
    </p:spTree>
    <p:extLst>
      <p:ext uri="{BB962C8B-B14F-4D97-AF65-F5344CB8AC3E}">
        <p14:creationId xmlns:p14="http://schemas.microsoft.com/office/powerpoint/2010/main" val="290001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36166" y="1980833"/>
            <a:ext cx="71558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美丽动人</a:t>
            </a:r>
          </a:p>
        </p:txBody>
      </p:sp>
    </p:spTree>
    <p:extLst>
      <p:ext uri="{BB962C8B-B14F-4D97-AF65-F5344CB8AC3E}">
        <p14:creationId xmlns:p14="http://schemas.microsoft.com/office/powerpoint/2010/main" val="246524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0623" y="1900823"/>
            <a:ext cx="80604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善良大方</a:t>
            </a:r>
          </a:p>
        </p:txBody>
      </p:sp>
    </p:spTree>
    <p:extLst>
      <p:ext uri="{BB962C8B-B14F-4D97-AF65-F5344CB8AC3E}">
        <p14:creationId xmlns:p14="http://schemas.microsoft.com/office/powerpoint/2010/main" val="326785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2D5DE65-3823-4C2E-A37F-AF1E4ACEC84C}"/>
              </a:ext>
            </a:extLst>
          </p:cNvPr>
          <p:cNvSpPr txBox="1"/>
          <p:nvPr/>
        </p:nvSpPr>
        <p:spPr>
          <a:xfrm>
            <a:off x="5036166" y="1980833"/>
            <a:ext cx="71558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活泼可爱</a:t>
            </a:r>
          </a:p>
        </p:txBody>
      </p:sp>
    </p:spTree>
    <p:extLst>
      <p:ext uri="{BB962C8B-B14F-4D97-AF65-F5344CB8AC3E}">
        <p14:creationId xmlns:p14="http://schemas.microsoft.com/office/powerpoint/2010/main" val="350685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97CB706-33AD-45B2-A27A-3E81E9606A42}"/>
              </a:ext>
            </a:extLst>
          </p:cNvPr>
          <p:cNvSpPr txBox="1"/>
          <p:nvPr/>
        </p:nvSpPr>
        <p:spPr>
          <a:xfrm>
            <a:off x="420623" y="1900823"/>
            <a:ext cx="80604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温柔贤淑</a:t>
            </a:r>
          </a:p>
        </p:txBody>
      </p:sp>
    </p:spTree>
    <p:extLst>
      <p:ext uri="{BB962C8B-B14F-4D97-AF65-F5344CB8AC3E}">
        <p14:creationId xmlns:p14="http://schemas.microsoft.com/office/powerpoint/2010/main" val="165513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78919" y="2767280"/>
            <a:ext cx="26926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一定</a:t>
            </a:r>
          </a:p>
        </p:txBody>
      </p:sp>
    </p:spTree>
    <p:extLst>
      <p:ext uri="{BB962C8B-B14F-4D97-AF65-F5344CB8AC3E}">
        <p14:creationId xmlns:p14="http://schemas.microsoft.com/office/powerpoint/2010/main" val="307674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594417" y="2767280"/>
            <a:ext cx="13639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会</a:t>
            </a:r>
          </a:p>
        </p:txBody>
      </p:sp>
    </p:spTree>
    <p:extLst>
      <p:ext uri="{BB962C8B-B14F-4D97-AF65-F5344CB8AC3E}">
        <p14:creationId xmlns:p14="http://schemas.microsoft.com/office/powerpoint/2010/main" val="127049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78335" y="2767280"/>
            <a:ext cx="25950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成为</a:t>
            </a:r>
          </a:p>
        </p:txBody>
      </p:sp>
    </p:spTree>
    <p:extLst>
      <p:ext uri="{BB962C8B-B14F-4D97-AF65-F5344CB8AC3E}">
        <p14:creationId xmlns:p14="http://schemas.microsoft.com/office/powerpoint/2010/main" val="255758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58296" y="2767280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一名</a:t>
            </a:r>
          </a:p>
        </p:txBody>
      </p:sp>
    </p:spTree>
    <p:extLst>
      <p:ext uri="{BB962C8B-B14F-4D97-AF65-F5344CB8AC3E}">
        <p14:creationId xmlns:p14="http://schemas.microsoft.com/office/powerpoint/2010/main" val="187235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80051" y="2803793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体贴</a:t>
            </a:r>
          </a:p>
        </p:txBody>
      </p:sp>
    </p:spTree>
    <p:extLst>
      <p:ext uri="{BB962C8B-B14F-4D97-AF65-F5344CB8AC3E}">
        <p14:creationId xmlns:p14="http://schemas.microsoft.com/office/powerpoint/2010/main" val="242921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513651" y="2803793"/>
            <a:ext cx="55882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贤惠</a:t>
            </a:r>
          </a:p>
        </p:txBody>
      </p:sp>
    </p:spTree>
    <p:extLst>
      <p:ext uri="{BB962C8B-B14F-4D97-AF65-F5344CB8AC3E}">
        <p14:creationId xmlns:p14="http://schemas.microsoft.com/office/powerpoint/2010/main" val="320836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53181" y="1308060"/>
            <a:ext cx="919389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优秀</a:t>
            </a:r>
          </a:p>
        </p:txBody>
      </p:sp>
    </p:spTree>
    <p:extLst>
      <p:ext uri="{BB962C8B-B14F-4D97-AF65-F5344CB8AC3E}">
        <p14:creationId xmlns:p14="http://schemas.microsoft.com/office/powerpoint/2010/main" val="370374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114120" y="2095530"/>
            <a:ext cx="55882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的</a:t>
            </a:r>
          </a:p>
        </p:txBody>
      </p:sp>
    </p:spTree>
    <p:extLst>
      <p:ext uri="{BB962C8B-B14F-4D97-AF65-F5344CB8AC3E}">
        <p14:creationId xmlns:p14="http://schemas.microsoft.com/office/powerpoint/2010/main" val="269316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31297" y="1545283"/>
            <a:ext cx="655080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妻子</a:t>
            </a:r>
          </a:p>
        </p:txBody>
      </p:sp>
      <p:sp>
        <p:nvSpPr>
          <p:cNvPr id="32" name="椭圆 3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D9B91140-BABF-4517-870D-2542D09EA209}"/>
              </a:ext>
            </a:extLst>
          </p:cNvPr>
          <p:cNvSpPr/>
          <p:nvPr/>
        </p:nvSpPr>
        <p:spPr>
          <a:xfrm>
            <a:off x="4869867" y="529321"/>
            <a:ext cx="340916" cy="340916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椭圆 3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B7809B8-CC3B-4CD1-8FD7-65CAB451D916}"/>
              </a:ext>
            </a:extLst>
          </p:cNvPr>
          <p:cNvSpPr/>
          <p:nvPr/>
        </p:nvSpPr>
        <p:spPr>
          <a:xfrm>
            <a:off x="5655039" y="457468"/>
            <a:ext cx="211440" cy="211437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椭圆 3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B0F06DF-23AC-4BEB-A01C-6F0A7614BDE9}"/>
              </a:ext>
            </a:extLst>
          </p:cNvPr>
          <p:cNvSpPr/>
          <p:nvPr/>
        </p:nvSpPr>
        <p:spPr>
          <a:xfrm>
            <a:off x="6509325" y="486504"/>
            <a:ext cx="241766" cy="241763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椭圆 3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93B28E8-504F-4E1F-920F-260AF37ACC98}"/>
              </a:ext>
            </a:extLst>
          </p:cNvPr>
          <p:cNvSpPr/>
          <p:nvPr/>
        </p:nvSpPr>
        <p:spPr>
          <a:xfrm>
            <a:off x="7706987" y="831890"/>
            <a:ext cx="202050" cy="202047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椭圆 3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649BDFB9-23D4-4142-9B89-FA129F98AF16}"/>
              </a:ext>
            </a:extLst>
          </p:cNvPr>
          <p:cNvSpPr/>
          <p:nvPr/>
        </p:nvSpPr>
        <p:spPr>
          <a:xfrm>
            <a:off x="8062890" y="1267832"/>
            <a:ext cx="222310" cy="222307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椭圆 3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89B30DD-D281-41DA-A6CD-F8730C7D9E1D}"/>
              </a:ext>
            </a:extLst>
          </p:cNvPr>
          <p:cNvSpPr/>
          <p:nvPr/>
        </p:nvSpPr>
        <p:spPr>
          <a:xfrm>
            <a:off x="8426535" y="1580495"/>
            <a:ext cx="100039" cy="100039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椭圆 3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BF9E1CB-FA99-4DDA-BB3B-C21ADB4D0C10}"/>
              </a:ext>
            </a:extLst>
          </p:cNvPr>
          <p:cNvSpPr/>
          <p:nvPr/>
        </p:nvSpPr>
        <p:spPr>
          <a:xfrm>
            <a:off x="8761065" y="2179460"/>
            <a:ext cx="153014" cy="153011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椭圆 3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C36EDCC-6CB0-400B-BBA8-A77EE4FDC394}"/>
              </a:ext>
            </a:extLst>
          </p:cNvPr>
          <p:cNvSpPr/>
          <p:nvPr/>
        </p:nvSpPr>
        <p:spPr>
          <a:xfrm>
            <a:off x="8761065" y="2629602"/>
            <a:ext cx="306099" cy="306102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椭圆 3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9C9A8C7-780B-4F2B-8F1F-9A5BEE85F692}"/>
              </a:ext>
            </a:extLst>
          </p:cNvPr>
          <p:cNvSpPr/>
          <p:nvPr/>
        </p:nvSpPr>
        <p:spPr>
          <a:xfrm>
            <a:off x="8924279" y="4079084"/>
            <a:ext cx="142885" cy="142888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椭圆 4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D5A4D8A6-EA09-4313-8D0F-5CF02DEEC5DC}"/>
              </a:ext>
            </a:extLst>
          </p:cNvPr>
          <p:cNvSpPr/>
          <p:nvPr/>
        </p:nvSpPr>
        <p:spPr>
          <a:xfrm>
            <a:off x="9015121" y="3376955"/>
            <a:ext cx="104086" cy="104089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椭圆 4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07A6F45-3E7F-4477-9A4C-E9F3EF67CFA4}"/>
              </a:ext>
            </a:extLst>
          </p:cNvPr>
          <p:cNvSpPr/>
          <p:nvPr/>
        </p:nvSpPr>
        <p:spPr>
          <a:xfrm>
            <a:off x="8494908" y="4592598"/>
            <a:ext cx="330655" cy="330655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" name="椭圆 4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0C104B50-A83B-4314-A67E-2888957302CB}"/>
              </a:ext>
            </a:extLst>
          </p:cNvPr>
          <p:cNvSpPr/>
          <p:nvPr/>
        </p:nvSpPr>
        <p:spPr>
          <a:xfrm>
            <a:off x="8108145" y="5297533"/>
            <a:ext cx="206057" cy="206057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椭圆 4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C503192-1749-43CF-8A3F-655F19D2159C}"/>
              </a:ext>
            </a:extLst>
          </p:cNvPr>
          <p:cNvSpPr/>
          <p:nvPr/>
        </p:nvSpPr>
        <p:spPr>
          <a:xfrm>
            <a:off x="7731018" y="5596417"/>
            <a:ext cx="114249" cy="114249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" name="椭圆 4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FA5DE1E-C45A-4131-9ABE-AE7AE9B199FB}"/>
              </a:ext>
            </a:extLst>
          </p:cNvPr>
          <p:cNvSpPr/>
          <p:nvPr/>
        </p:nvSpPr>
        <p:spPr>
          <a:xfrm>
            <a:off x="6163095" y="5799287"/>
            <a:ext cx="206057" cy="206057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椭圆 4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8E39FC11-2B93-4BCD-BCF7-13D1CE478797}"/>
              </a:ext>
            </a:extLst>
          </p:cNvPr>
          <p:cNvSpPr/>
          <p:nvPr/>
        </p:nvSpPr>
        <p:spPr>
          <a:xfrm>
            <a:off x="5419996" y="5705403"/>
            <a:ext cx="299941" cy="299941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" name="椭圆 4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436EA69-F11F-45C2-A7E1-814BBAAE8A1B}"/>
              </a:ext>
            </a:extLst>
          </p:cNvPr>
          <p:cNvSpPr/>
          <p:nvPr/>
        </p:nvSpPr>
        <p:spPr>
          <a:xfrm>
            <a:off x="5031880" y="5612577"/>
            <a:ext cx="185652" cy="185652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" name="椭圆 4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38279D8-ECC0-443F-B27F-DFE24598F0F2}"/>
              </a:ext>
            </a:extLst>
          </p:cNvPr>
          <p:cNvSpPr/>
          <p:nvPr/>
        </p:nvSpPr>
        <p:spPr>
          <a:xfrm>
            <a:off x="3797017" y="4935947"/>
            <a:ext cx="221505" cy="221502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9" name="椭圆 4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4C209A1-556F-4B25-B1CF-51745CAB1745}"/>
              </a:ext>
            </a:extLst>
          </p:cNvPr>
          <p:cNvSpPr/>
          <p:nvPr/>
        </p:nvSpPr>
        <p:spPr>
          <a:xfrm>
            <a:off x="3504635" y="4348552"/>
            <a:ext cx="221505" cy="221502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" name="椭圆 4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4C2F0EFE-897C-4A3B-9CAE-03B4F833859A}"/>
              </a:ext>
            </a:extLst>
          </p:cNvPr>
          <p:cNvSpPr/>
          <p:nvPr/>
        </p:nvSpPr>
        <p:spPr>
          <a:xfrm>
            <a:off x="3193078" y="3481044"/>
            <a:ext cx="320302" cy="320298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" name="椭圆 5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EF6D274-1A2F-43DF-AC9C-6041CC8D90C9}"/>
              </a:ext>
            </a:extLst>
          </p:cNvPr>
          <p:cNvSpPr/>
          <p:nvPr/>
        </p:nvSpPr>
        <p:spPr>
          <a:xfrm>
            <a:off x="3357764" y="3003201"/>
            <a:ext cx="117115" cy="117112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" name="椭圆 5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535BD52-238A-4C14-89CA-21933676E3C2}"/>
              </a:ext>
            </a:extLst>
          </p:cNvPr>
          <p:cNvSpPr/>
          <p:nvPr/>
        </p:nvSpPr>
        <p:spPr>
          <a:xfrm>
            <a:off x="3278792" y="2528585"/>
            <a:ext cx="152145" cy="152142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" name="椭圆 5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FCD7C00-317F-4828-851B-1F1898AA5E08}"/>
              </a:ext>
            </a:extLst>
          </p:cNvPr>
          <p:cNvSpPr/>
          <p:nvPr/>
        </p:nvSpPr>
        <p:spPr>
          <a:xfrm>
            <a:off x="3515287" y="1882525"/>
            <a:ext cx="373726" cy="373721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" name="椭圆 5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A2AD4216-4481-4934-9E44-4E3FF455628A}"/>
              </a:ext>
            </a:extLst>
          </p:cNvPr>
          <p:cNvSpPr/>
          <p:nvPr/>
        </p:nvSpPr>
        <p:spPr>
          <a:xfrm>
            <a:off x="4026727" y="1243305"/>
            <a:ext cx="175866" cy="175863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5" name="椭圆 5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0114C675-6D7F-4984-9F82-8D9928659BAE}"/>
              </a:ext>
            </a:extLst>
          </p:cNvPr>
          <p:cNvSpPr/>
          <p:nvPr/>
        </p:nvSpPr>
        <p:spPr>
          <a:xfrm>
            <a:off x="4546453" y="971260"/>
            <a:ext cx="87989" cy="87986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56" name="直接连接符 5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ADA73C89-EE93-45EB-8E7A-D0EC9C07BFF3}"/>
              </a:ext>
            </a:extLst>
          </p:cNvPr>
          <p:cNvCxnSpPr>
            <a:cxnSpLocks/>
          </p:cNvCxnSpPr>
          <p:nvPr/>
        </p:nvCxnSpPr>
        <p:spPr>
          <a:xfrm>
            <a:off x="6074227" y="29542"/>
            <a:ext cx="1" cy="1550953"/>
          </a:xfrm>
          <a:prstGeom prst="line">
            <a:avLst/>
          </a:prstGeom>
          <a:noFill/>
          <a:ln w="57150" cap="rnd" cmpd="sng" algn="ctr">
            <a:solidFill>
              <a:srgbClr val="CD2D50"/>
            </a:solidFill>
            <a:prstDash val="solid"/>
            <a:miter lim="800000"/>
          </a:ln>
          <a:effectLst/>
        </p:spPr>
      </p:cxnSp>
      <p:cxnSp>
        <p:nvCxnSpPr>
          <p:cNvPr id="57" name="直接连接符 5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E23EBCF-A270-4D3D-9975-77B81E51E05F}"/>
              </a:ext>
            </a:extLst>
          </p:cNvPr>
          <p:cNvCxnSpPr>
            <a:cxnSpLocks/>
          </p:cNvCxnSpPr>
          <p:nvPr/>
        </p:nvCxnSpPr>
        <p:spPr>
          <a:xfrm>
            <a:off x="2875409" y="1033937"/>
            <a:ext cx="1258452" cy="867348"/>
          </a:xfrm>
          <a:prstGeom prst="line">
            <a:avLst/>
          </a:prstGeom>
          <a:noFill/>
          <a:ln w="57150" cap="rnd" cmpd="sng" algn="ctr">
            <a:solidFill>
              <a:srgbClr val="CD2D50"/>
            </a:solidFill>
            <a:prstDash val="solid"/>
            <a:miter lim="800000"/>
          </a:ln>
          <a:effectLst/>
        </p:spPr>
      </p:cxnSp>
      <p:cxnSp>
        <p:nvCxnSpPr>
          <p:cNvPr id="58" name="直接连接符 5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4D657C6-54A7-4544-B3D6-B0A1E3272942}"/>
              </a:ext>
            </a:extLst>
          </p:cNvPr>
          <p:cNvCxnSpPr>
            <a:cxnSpLocks/>
          </p:cNvCxnSpPr>
          <p:nvPr/>
        </p:nvCxnSpPr>
        <p:spPr>
          <a:xfrm flipV="1">
            <a:off x="4489643" y="5081368"/>
            <a:ext cx="677674" cy="1249755"/>
          </a:xfrm>
          <a:prstGeom prst="line">
            <a:avLst/>
          </a:prstGeom>
          <a:noFill/>
          <a:ln w="57150" cap="rnd" cmpd="sng" algn="ctr">
            <a:solidFill>
              <a:srgbClr val="CD2D50"/>
            </a:solidFill>
            <a:prstDash val="solid"/>
            <a:miter lim="800000"/>
          </a:ln>
          <a:effectLst/>
        </p:spPr>
      </p:cxnSp>
      <p:cxnSp>
        <p:nvCxnSpPr>
          <p:cNvPr id="59" name="直接连接符 5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EBA5E90-377C-46B3-A6D9-ADB9B7CCEF22}"/>
              </a:ext>
            </a:extLst>
          </p:cNvPr>
          <p:cNvCxnSpPr>
            <a:cxnSpLocks/>
          </p:cNvCxnSpPr>
          <p:nvPr/>
        </p:nvCxnSpPr>
        <p:spPr>
          <a:xfrm flipH="1" flipV="1">
            <a:off x="6976367" y="4927610"/>
            <a:ext cx="730620" cy="1249755"/>
          </a:xfrm>
          <a:prstGeom prst="line">
            <a:avLst/>
          </a:prstGeom>
          <a:noFill/>
          <a:ln w="57150" cap="rnd" cmpd="sng" algn="ctr">
            <a:solidFill>
              <a:srgbClr val="CD2D50"/>
            </a:solidFill>
            <a:prstDash val="solid"/>
            <a:miter lim="800000"/>
          </a:ln>
          <a:effectLst/>
        </p:spPr>
      </p:cxnSp>
      <p:cxnSp>
        <p:nvCxnSpPr>
          <p:cNvPr id="60" name="直接连接符 5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BEAEE2AC-738A-4E29-9C89-17637D47015B}"/>
              </a:ext>
            </a:extLst>
          </p:cNvPr>
          <p:cNvCxnSpPr>
            <a:cxnSpLocks/>
          </p:cNvCxnSpPr>
          <p:nvPr/>
        </p:nvCxnSpPr>
        <p:spPr>
          <a:xfrm flipH="1">
            <a:off x="7706987" y="1673061"/>
            <a:ext cx="1539137" cy="867348"/>
          </a:xfrm>
          <a:prstGeom prst="line">
            <a:avLst/>
          </a:prstGeom>
          <a:noFill/>
          <a:ln w="57150" cap="rnd" cmpd="sng" algn="ctr">
            <a:solidFill>
              <a:srgbClr val="CD2D50"/>
            </a:solidFill>
            <a:prstDash val="solid"/>
            <a:miter lim="800000"/>
          </a:ln>
          <a:effectLst/>
        </p:spPr>
      </p:cxnSp>
      <p:sp>
        <p:nvSpPr>
          <p:cNvPr id="61" name="椭圆 6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0953800C-1AD6-4EF8-B1FE-CD0D09ECF776}"/>
              </a:ext>
            </a:extLst>
          </p:cNvPr>
          <p:cNvSpPr/>
          <p:nvPr/>
        </p:nvSpPr>
        <p:spPr>
          <a:xfrm>
            <a:off x="4246512" y="5332703"/>
            <a:ext cx="299941" cy="299941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2" name="椭圆 6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B2CC16B-1444-48C9-BE4C-891D49EC6E83}"/>
              </a:ext>
            </a:extLst>
          </p:cNvPr>
          <p:cNvSpPr/>
          <p:nvPr/>
        </p:nvSpPr>
        <p:spPr>
          <a:xfrm>
            <a:off x="6746279" y="5759466"/>
            <a:ext cx="206057" cy="206057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" name="椭圆 6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42D5DC19-14B9-49EA-AB95-63A9CE03FD98}"/>
              </a:ext>
            </a:extLst>
          </p:cNvPr>
          <p:cNvSpPr/>
          <p:nvPr/>
        </p:nvSpPr>
        <p:spPr>
          <a:xfrm>
            <a:off x="7235657" y="712186"/>
            <a:ext cx="100039" cy="100039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4" name="椭圆 6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C782CC0-BE79-44EF-8CFF-7BC86F1880D9}"/>
              </a:ext>
            </a:extLst>
          </p:cNvPr>
          <p:cNvSpPr/>
          <p:nvPr/>
        </p:nvSpPr>
        <p:spPr>
          <a:xfrm>
            <a:off x="8442865" y="5080850"/>
            <a:ext cx="104086" cy="104089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1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decel="100000" fill="hold" grpId="0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36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36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6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6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6" presetClass="emph" presetSubtype="0" accel="68000" fill="hold" grpId="1" nodeType="withEffect">
                                  <p:stCondLst>
                                    <p:cond delay="397"/>
                                  </p:stCondLst>
                                  <p:childTnLst>
                                    <p:animScale>
                                      <p:cBhvr>
                                        <p:cTn id="12" dur="221" fill="hold"/>
                                        <p:tgtEl>
                                          <p:spTgt spid="33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50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3" presetClass="entr" presetSubtype="528" decel="100000" fill="hold" grpId="0" nodeType="withEffect">
                                  <p:stCondLst>
                                    <p:cond delay="214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15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15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15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15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" presetClass="emph" presetSubtype="0" accel="100000" fill="hold" grpId="1" nodeType="withEffect">
                                  <p:stCondLst>
                                    <p:cond delay="632"/>
                                  </p:stCondLst>
                                  <p:childTnLst>
                                    <p:animScale>
                                      <p:cBhvr>
                                        <p:cTn id="23" dur="221" fill="hold"/>
                                        <p:tgtEl>
                                          <p:spTgt spid="3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2" nodeType="withEffect">
                                  <p:stCondLst>
                                    <p:cond delay="7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3" presetClass="entr" presetSubtype="528" decel="100000" fill="hold" grpId="0" nodeType="withEffect">
                                  <p:stCondLst>
                                    <p:cond delay="214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15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15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15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15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34" dur="221" fill="hold"/>
                                        <p:tgtEl>
                                          <p:spTgt spid="3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3" presetClass="entr" presetSubtype="528" decel="100000" fill="hold" grpId="0" nodeType="withEffect">
                                  <p:stCondLst>
                                    <p:cond delay="208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84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84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84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84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6" presetClass="emph" presetSubtype="0" fill="hold" grpId="1" nodeType="withEffect">
                                  <p:stCondLst>
                                    <p:cond delay="508"/>
                                  </p:stCondLst>
                                  <p:childTnLst>
                                    <p:animScale>
                                      <p:cBhvr>
                                        <p:cTn id="45" dur="221" fill="hold"/>
                                        <p:tgtEl>
                                          <p:spTgt spid="3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2" nodeType="withEffect">
                                  <p:stCondLst>
                                    <p:cond delay="61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3" presetClass="entr" presetSubtype="528" decel="100000" fill="hold" grpId="0" nodeType="withEffect">
                                  <p:stCondLst>
                                    <p:cond delay="203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62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62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62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62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6" presetClass="emph" presetSubtype="0" accel="76000" fill="hold" grpId="1" nodeType="withEffect">
                                  <p:stCondLst>
                                    <p:cond delay="574"/>
                                  </p:stCondLst>
                                  <p:childTnLst>
                                    <p:animScale>
                                      <p:cBhvr>
                                        <p:cTn id="56" dur="221" fill="hold"/>
                                        <p:tgtEl>
                                          <p:spTgt spid="3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2" nodeType="withEffect">
                                  <p:stCondLst>
                                    <p:cond delay="68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3" presetClass="entr" presetSubtype="528" decel="100000" fill="hold" grpId="0" nodeType="withEffect">
                                  <p:stCondLst>
                                    <p:cond delay="198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32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32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32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32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67" dur="221" fill="hold"/>
                                        <p:tgtEl>
                                          <p:spTgt spid="3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1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3" presetClass="entr" presetSubtype="528" decel="100000" fill="hold" grpId="0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497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97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97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97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78" dur="221" fill="hold"/>
                                        <p:tgtEl>
                                          <p:spTgt spid="3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1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3" presetClass="entr" presetSubtype="528" decel="100000" fill="hold" grpId="0" nodeType="withEffect">
                                  <p:stCondLst>
                                    <p:cond delay="212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3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3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3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3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89" dur="221" fill="hold"/>
                                        <p:tgtEl>
                                          <p:spTgt spid="4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1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3" presetClass="entr" presetSubtype="528" decel="100000" fill="hold" grpId="0" nodeType="withEffect">
                                  <p:stCondLst>
                                    <p:cond delay="206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75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75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75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75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100" dur="221" fill="hold"/>
                                        <p:tgtEl>
                                          <p:spTgt spid="4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1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3" presetClass="entr" presetSubtype="528" decel="100000" fill="hold" grpId="0" nodeType="withEffect">
                                  <p:stCondLst>
                                    <p:cond delay="219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37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37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37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37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111" dur="221" fill="hold"/>
                                        <p:tgtEl>
                                          <p:spTgt spid="4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1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3" presetClass="entr" presetSubtype="528" decel="100000" fill="hold" grpId="0" nodeType="withEffect">
                                  <p:stCondLst>
                                    <p:cond delay="201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45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45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45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5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122" dur="221" fill="hold"/>
                                        <p:tgtEl>
                                          <p:spTgt spid="4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11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3" presetClass="entr" presetSubtype="528" decel="100000" fill="hold" grpId="0" nodeType="withEffect">
                                  <p:stCondLst>
                                    <p:cond delay="194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417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417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417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417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133" dur="221" fill="hold"/>
                                        <p:tgtEl>
                                          <p:spTgt spid="4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11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3" presetClass="entr" presetSubtype="528" decel="100000" fill="hold" grpId="0" nodeType="withEffect">
                                  <p:stCondLst>
                                    <p:cond delay="182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355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55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55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55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6" presetClass="emph" presetSubtype="0" accel="76000" fill="hold" grpId="1" nodeType="withEffect">
                                  <p:stCondLst>
                                    <p:cond delay="464"/>
                                  </p:stCondLst>
                                  <p:childTnLst>
                                    <p:animScale>
                                      <p:cBhvr>
                                        <p:cTn id="144" dur="221" fill="hold"/>
                                        <p:tgtEl>
                                          <p:spTgt spid="4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2" nodeType="withEffect">
                                  <p:stCondLst>
                                    <p:cond delay="57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11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3" presetClass="entr" presetSubtype="528" decel="100000" fill="hold" grpId="0" nodeType="withEffect">
                                  <p:stCondLst>
                                    <p:cond delay="205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47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47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47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47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6" presetClass="emph" presetSubtype="0" accel="76000" fill="hold" grpId="1" nodeType="withEffect">
                                  <p:stCondLst>
                                    <p:cond delay="574"/>
                                  </p:stCondLst>
                                  <p:childTnLst>
                                    <p:animScale>
                                      <p:cBhvr>
                                        <p:cTn id="155" dur="221" fill="hold"/>
                                        <p:tgtEl>
                                          <p:spTgt spid="4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2" nodeType="withEffect">
                                  <p:stCondLst>
                                    <p:cond delay="68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11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3" presetClass="entr" presetSubtype="528" decel="100000" fill="hold" grpId="0" nodeType="withEffect">
                                  <p:stCondLst>
                                    <p:cond delay="184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65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65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65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65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6" presetClass="emph" presetSubtype="0" accel="76000" fill="hold" grpId="1" nodeType="withEffect">
                                  <p:stCondLst>
                                    <p:cond delay="486"/>
                                  </p:stCondLst>
                                  <p:childTnLst>
                                    <p:animScale>
                                      <p:cBhvr>
                                        <p:cTn id="166" dur="221" fill="hold"/>
                                        <p:tgtEl>
                                          <p:spTgt spid="4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2" nodeType="withEffect">
                                  <p:stCondLst>
                                    <p:cond delay="59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11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ntr" presetSubtype="528" decel="100000" fill="hold" grpId="0" nodeType="withEffect">
                                  <p:stCondLst>
                                    <p:cond delay="194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417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417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417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417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177" dur="221" fill="hold"/>
                                        <p:tgtEl>
                                          <p:spTgt spid="4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11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3" presetClass="entr" presetSubtype="528" decel="100000" fill="hold" grpId="0" nodeType="withEffect">
                                  <p:stCondLst>
                                    <p:cond delay="199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438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438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438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438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188" dur="221" fill="hold"/>
                                        <p:tgtEl>
                                          <p:spTgt spid="4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11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23" presetClass="entr" presetSubtype="528" decel="100000" fill="hold" grpId="0" nodeType="withEffect">
                                  <p:stCondLst>
                                    <p:cond delay="188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385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85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385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85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6" presetClass="emph" presetSubtype="0" accel="76000" fill="hold" grpId="1" nodeType="withEffect">
                                  <p:stCondLst>
                                    <p:cond delay="486"/>
                                  </p:stCondLst>
                                  <p:childTnLst>
                                    <p:animScale>
                                      <p:cBhvr>
                                        <p:cTn id="199" dur="221" fill="hold"/>
                                        <p:tgtEl>
                                          <p:spTgt spid="5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grpId="2" nodeType="withEffect">
                                  <p:stCondLst>
                                    <p:cond delay="59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11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23" presetClass="entr" presetSubtype="528" decel="100000" fill="hold" grpId="0" nodeType="withEffect">
                                  <p:stCondLst>
                                    <p:cond delay="194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42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42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42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42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210" dur="221" fill="hold"/>
                                        <p:tgtEl>
                                          <p:spTgt spid="5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11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23" presetClass="entr" presetSubtype="528" decel="100000" fill="hold" grpId="0" nodeType="withEffect">
                                  <p:stCondLst>
                                    <p:cond delay="192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409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409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409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409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221" dur="221" fill="hold"/>
                                        <p:tgtEl>
                                          <p:spTgt spid="5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11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3" presetClass="entr" presetSubtype="52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444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444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444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444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6" presetClass="emph" presetSubtype="0" accel="76000" fill="hold" grpId="1" nodeType="withEffect">
                                  <p:stCondLst>
                                    <p:cond delay="535"/>
                                  </p:stCondLst>
                                  <p:childTnLst>
                                    <p:animScale>
                                      <p:cBhvr>
                                        <p:cTn id="232" dur="221" fill="hold"/>
                                        <p:tgtEl>
                                          <p:spTgt spid="5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33" presetID="10" presetClass="exit" presetSubtype="0" fill="hold" grpId="2" nodeType="withEffect">
                                  <p:stCondLst>
                                    <p:cond delay="64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11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3" presetClass="entr" presetSubtype="528" decel="100000" fill="hold" grpId="0" nodeType="withEffect">
                                  <p:stCondLst>
                                    <p:cond delay="196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426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426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426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426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2" presetID="6" presetClass="emph" presetSubtype="0" accel="76000" fill="hold" grpId="1" nodeType="withEffect">
                                  <p:stCondLst>
                                    <p:cond delay="539"/>
                                  </p:stCondLst>
                                  <p:childTnLst>
                                    <p:animScale>
                                      <p:cBhvr>
                                        <p:cTn id="243" dur="221" fill="hold"/>
                                        <p:tgtEl>
                                          <p:spTgt spid="5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44" presetID="10" presetClass="exit" presetSubtype="0" fill="hold" grpId="2" nodeType="withEffect">
                                  <p:stCondLst>
                                    <p:cond delay="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11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23" presetClass="entr" presetSubtype="528" decel="100000" fill="hold" grpId="0" nodeType="withEffect">
                                  <p:stCondLst>
                                    <p:cond delay="217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533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33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33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33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6" presetClass="emph" presetSubtype="0" accel="76000" fill="hold" grpId="1" nodeType="withEffect">
                                  <p:stCondLst>
                                    <p:cond delay="641"/>
                                  </p:stCondLst>
                                  <p:childTnLst>
                                    <p:animScale>
                                      <p:cBhvr>
                                        <p:cTn id="254" dur="221" fill="hold"/>
                                        <p:tgtEl>
                                          <p:spTgt spid="5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55" presetID="10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11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23" presetClass="entr" presetSubtype="528" decel="100000" fill="hold" grpId="0" nodeType="withEffect">
                                  <p:stCondLst>
                                    <p:cond delay="201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45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45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45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45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4" presetID="6" presetClass="emph" presetSubtype="0" fill="hold" grpId="1" nodeType="withEffect">
                                  <p:stCondLst>
                                    <p:cond delay="526"/>
                                  </p:stCondLst>
                                  <p:childTnLst>
                                    <p:animScale>
                                      <p:cBhvr>
                                        <p:cTn id="265" dur="221" fill="hold"/>
                                        <p:tgtEl>
                                          <p:spTgt spid="3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66" presetID="10" presetClass="exit" presetSubtype="0" fill="hold" grpId="2" nodeType="withEffect">
                                  <p:stCondLst>
                                    <p:cond delay="635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1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22" presetClass="entr" presetSubtype="4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1" dur="159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64" presetClass="path" presetSubtype="0" accel="38889" decel="6111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animMotion origin="layout" path="M 2.91667E-6 -1.11111E-6 L 2.91667E-6 -0.13842 " pathEditMode="relative" rAng="0" ptsTypes="AA">
                                      <p:cBhvr>
                                        <p:cTn id="273" dur="317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274" presetID="22" presetClass="exit" presetSubtype="4" fill="hold" nodeType="withEffect">
                                  <p:stCondLst>
                                    <p:cond delay="29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5" dur="159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22" presetClass="entr" presetSubtype="2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9" dur="159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64" presetClass="path" presetSubtype="0" accel="38889" decel="6111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animMotion origin="layout" path="M 2.08333E-7 1.11111E-6 L -0.03438 -0.0419 " pathEditMode="relative" rAng="0" ptsTypes="AA">
                                      <p:cBhvr>
                                        <p:cTn id="281" dur="317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9" y="-2106"/>
                                    </p:animMotion>
                                  </p:childTnLst>
                                </p:cTn>
                              </p:par>
                              <p:par>
                                <p:cTn id="282" presetID="22" presetClass="exit" presetSubtype="2" fill="hold" nodeType="withEffect">
                                  <p:stCondLst>
                                    <p:cond delay="322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83" dur="159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22" presetClass="entr" presetSubtype="1" fill="hold" nodeType="withEffect">
                                  <p:stCondLst>
                                    <p:cond delay="227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7" dur="159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64" presetClass="path" presetSubtype="0" accel="38889" decel="61111" fill="hold" nodeType="withEffect">
                                  <p:stCondLst>
                                    <p:cond delay="227"/>
                                  </p:stCondLst>
                                  <p:childTnLst>
                                    <p:animMotion origin="layout" path="M -3.54167E-6 -4.44444E-6 L -0.0194 0.05996 " pathEditMode="relative" rAng="0" ptsTypes="AA">
                                      <p:cBhvr>
                                        <p:cTn id="289" dur="317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" y="2986"/>
                                    </p:animMotion>
                                  </p:childTnLst>
                                </p:cTn>
                              </p:par>
                              <p:par>
                                <p:cTn id="290" presetID="22" presetClass="exit" presetSubtype="1" fill="hold" nodeType="withEffect">
                                  <p:stCondLst>
                                    <p:cond delay="387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91" dur="159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22" presetClass="entr" presetSubtype="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5" dur="159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64" presetClass="path" presetSubtype="0" accel="38889" decel="6111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animMotion origin="layout" path="M -3.54167E-6 -7.40741E-7 L 0.02578 0.08079 " pathEditMode="relative" rAng="0" ptsTypes="AA">
                                      <p:cBhvr>
                                        <p:cTn id="297" dur="317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" y="4028"/>
                                    </p:animMotion>
                                  </p:childTnLst>
                                </p:cTn>
                              </p:par>
                              <p:par>
                                <p:cTn id="298" presetID="22" presetClass="exit" presetSubtype="1" fill="hold" nodeType="withEffect">
                                  <p:stCondLst>
                                    <p:cond delay="317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99" dur="159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22" presetClass="entr" presetSubtype="8" fill="hold" nodeType="withEffect">
                                  <p:stCondLst>
                                    <p:cond delay="191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3" dur="159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64" presetClass="path" presetSubtype="0" accel="38889" decel="61111" fill="hold" nodeType="withEffect">
                                  <p:stCondLst>
                                    <p:cond delay="191"/>
                                  </p:stCondLst>
                                  <p:childTnLst>
                                    <p:animMotion origin="layout" path="M -2.29167E-6 4.07407E-6 L 0.07995 -0.08125 " pathEditMode="relative" rAng="0" ptsTypes="AA">
                                      <p:cBhvr>
                                        <p:cTn id="305" dur="317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7" y="-4074"/>
                                    </p:animMotion>
                                  </p:childTnLst>
                                </p:cTn>
                              </p:par>
                              <p:par>
                                <p:cTn id="306" presetID="22" presetClass="exit" presetSubtype="8" fill="hold" nodeType="withEffect">
                                  <p:stCondLst>
                                    <p:cond delay="349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7" dur="159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23" presetClass="entr" presetSubtype="528" decel="100000" fill="hold" grpId="0" nodeType="withEffect">
                                  <p:stCondLst>
                                    <p:cond delay="205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47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47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47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47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5" presetID="6" presetClass="emph" presetSubtype="0" accel="76000" fill="hold" grpId="1" nodeType="withEffect">
                                  <p:stCondLst>
                                    <p:cond delay="574"/>
                                  </p:stCondLst>
                                  <p:childTnLst>
                                    <p:animScale>
                                      <p:cBhvr>
                                        <p:cTn id="316" dur="221" fill="hold"/>
                                        <p:tgtEl>
                                          <p:spTgt spid="6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17" presetID="10" presetClass="exit" presetSubtype="0" fill="hold" grpId="2" nodeType="withEffect">
                                  <p:stCondLst>
                                    <p:cond delay="68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11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23" presetClass="entr" presetSubtype="528" decel="100000" fill="hold" grpId="0" nodeType="withEffect">
                                  <p:stCondLst>
                                    <p:cond delay="182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2" dur="355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355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355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355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6" presetID="6" presetClass="emph" presetSubtype="0" accel="76000" fill="hold" grpId="1" nodeType="withEffect">
                                  <p:stCondLst>
                                    <p:cond delay="464"/>
                                  </p:stCondLst>
                                  <p:childTnLst>
                                    <p:animScale>
                                      <p:cBhvr>
                                        <p:cTn id="327" dur="221" fill="hold"/>
                                        <p:tgtEl>
                                          <p:spTgt spid="6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28" presetID="10" presetClass="exit" presetSubtype="0" fill="hold" grpId="2" nodeType="withEffect">
                                  <p:stCondLst>
                                    <p:cond delay="57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9" dur="11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23" presetClass="entr" presetSubtype="528" decel="100000" fill="hold" grpId="0" nodeType="withEffect">
                                  <p:stCondLst>
                                    <p:cond delay="203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3" dur="462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462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462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462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7" presetID="6" presetClass="emph" presetSubtype="0" accel="76000" fill="hold" grpId="1" nodeType="withEffect">
                                  <p:stCondLst>
                                    <p:cond delay="574"/>
                                  </p:stCondLst>
                                  <p:childTnLst>
                                    <p:animScale>
                                      <p:cBhvr>
                                        <p:cTn id="338" dur="221" fill="hold"/>
                                        <p:tgtEl>
                                          <p:spTgt spid="6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39" presetID="10" presetClass="exit" presetSubtype="0" fill="hold" grpId="2" nodeType="withEffect">
                                  <p:stCondLst>
                                    <p:cond delay="68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0" dur="11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23" presetClass="entr" presetSubtype="528" decel="100000" fill="hold" grpId="0" nodeType="withEffect">
                                  <p:stCondLst>
                                    <p:cond delay="206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4" dur="475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475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475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475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8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349" dur="221" fill="hold"/>
                                        <p:tgtEl>
                                          <p:spTgt spid="6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50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11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5" grpId="0" animBg="1"/>
      <p:bldP spid="45" grpId="1" animBg="1"/>
      <p:bldP spid="45" grpId="2" animBg="1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  <p:bldP spid="48" grpId="0" animBg="1"/>
      <p:bldP spid="48" grpId="1" animBg="1"/>
      <p:bldP spid="48" grpId="2" animBg="1"/>
      <p:bldP spid="49" grpId="0" animBg="1"/>
      <p:bldP spid="49" grpId="1" animBg="1"/>
      <p:bldP spid="49" grpId="2" animBg="1"/>
      <p:bldP spid="50" grpId="0" animBg="1"/>
      <p:bldP spid="50" grpId="1" animBg="1"/>
      <p:bldP spid="50" grpId="2" animBg="1"/>
      <p:bldP spid="51" grpId="0" animBg="1"/>
      <p:bldP spid="51" grpId="1" animBg="1"/>
      <p:bldP spid="51" grpId="2" animBg="1"/>
      <p:bldP spid="52" grpId="0" animBg="1"/>
      <p:bldP spid="52" grpId="1" animBg="1"/>
      <p:bldP spid="52" grpId="2" animBg="1"/>
      <p:bldP spid="53" grpId="0" animBg="1"/>
      <p:bldP spid="53" grpId="1" animBg="1"/>
      <p:bldP spid="53" grpId="2" animBg="1"/>
      <p:bldP spid="54" grpId="0" animBg="1"/>
      <p:bldP spid="54" grpId="1" animBg="1"/>
      <p:bldP spid="54" grpId="2" animBg="1"/>
      <p:bldP spid="55" grpId="0" animBg="1"/>
      <p:bldP spid="55" grpId="1" animBg="1"/>
      <p:bldP spid="55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68623" y="1888158"/>
            <a:ext cx="558829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9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关于</a:t>
            </a:r>
          </a:p>
        </p:txBody>
      </p:sp>
    </p:spTree>
    <p:extLst>
      <p:ext uri="{BB962C8B-B14F-4D97-AF65-F5344CB8AC3E}">
        <p14:creationId xmlns:p14="http://schemas.microsoft.com/office/powerpoint/2010/main" val="170789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14438746" y="1506078"/>
            <a:ext cx="410694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4400" b="1">
                <a:solidFill>
                  <a:schemeClr val="bg1"/>
                </a:solidFill>
                <a:latin typeface="Arial Black" panose="020B0A04020102020204" pitchFamily="34" charset="0"/>
                <a:cs typeface="Segoe UI Black" panose="020B0A02040204020203" pitchFamily="34" charset="0"/>
              </a:defRPr>
            </a:lvl1pPr>
          </a:lstStyle>
          <a:p>
            <a:r>
              <a:rPr lang="zh-CN" altLang="en-US" sz="20000" dirty="0">
                <a:solidFill>
                  <a:srgbClr val="CD2D50"/>
                </a:solidFill>
                <a:ea typeface="迷你简秀英" panose="02010609000101010101" pitchFamily="49" charset="-122"/>
              </a:rPr>
              <a:t>他们</a:t>
            </a:r>
          </a:p>
        </p:txBody>
      </p:sp>
    </p:spTree>
    <p:extLst>
      <p:ext uri="{BB962C8B-B14F-4D97-AF65-F5344CB8AC3E}">
        <p14:creationId xmlns:p14="http://schemas.microsoft.com/office/powerpoint/2010/main" val="407000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54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91186" y="735955"/>
            <a:ext cx="6536603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4400" b="1" dirty="0">
                <a:solidFill>
                  <a:srgbClr val="CD2D50"/>
                </a:solidFill>
                <a:latin typeface="Arial Black" panose="020B0A04020102020204" pitchFamily="34" charset="0"/>
                <a:ea typeface="迷你简秀英" panose="02010609000101010101" pitchFamily="49" charset="-122"/>
                <a:cs typeface="Segoe UI Black" panose="020B0A02040204020203" pitchFamily="34" charset="0"/>
              </a:rPr>
              <a:t>的</a:t>
            </a:r>
          </a:p>
        </p:txBody>
      </p:sp>
    </p:spTree>
    <p:extLst>
      <p:ext uri="{BB962C8B-B14F-4D97-AF65-F5344CB8AC3E}">
        <p14:creationId xmlns:p14="http://schemas.microsoft.com/office/powerpoint/2010/main" val="187887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54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0530" y="2228671"/>
            <a:ext cx="1133094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4400" b="1">
                <a:solidFill>
                  <a:srgbClr val="2476C3"/>
                </a:solidFill>
                <a:latin typeface="Arial Black" panose="020B0A04020102020204" pitchFamily="34" charset="0"/>
                <a:cs typeface="Segoe UI Black" panose="020B0A02040204020203" pitchFamily="34" charset="0"/>
              </a:defRPr>
            </a:lvl1pPr>
          </a:lstStyle>
          <a:p>
            <a:r>
              <a:rPr lang="zh-CN" altLang="en-US" sz="15000" dirty="0">
                <a:solidFill>
                  <a:srgbClr val="CD2D50"/>
                </a:solidFill>
                <a:ea typeface="迷你简秀英" panose="02010609000101010101" pitchFamily="49" charset="-122"/>
              </a:rPr>
              <a:t>甜蜜</a:t>
            </a:r>
          </a:p>
        </p:txBody>
      </p:sp>
      <p:sp>
        <p:nvSpPr>
          <p:cNvPr id="3" name="椭圆 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3AC0D08D-484C-4A8F-A4A6-147368DDAD82}"/>
              </a:ext>
            </a:extLst>
          </p:cNvPr>
          <p:cNvSpPr/>
          <p:nvPr/>
        </p:nvSpPr>
        <p:spPr>
          <a:xfrm>
            <a:off x="9589093" y="4899749"/>
            <a:ext cx="197266" cy="197266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等腰三角形 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758B1AB-34EB-46B7-84D8-D2653D8CE2F4}"/>
              </a:ext>
            </a:extLst>
          </p:cNvPr>
          <p:cNvSpPr/>
          <p:nvPr/>
        </p:nvSpPr>
        <p:spPr>
          <a:xfrm rot="20030193">
            <a:off x="9039709" y="4354151"/>
            <a:ext cx="423370" cy="329630"/>
          </a:xfrm>
          <a:prstGeom prst="triangle">
            <a:avLst/>
          </a:prstGeom>
          <a:solidFill>
            <a:srgbClr val="CD2D50"/>
          </a:solidFill>
          <a:ln w="28575" cap="rnd" cmpd="sng" algn="ctr">
            <a:solidFill>
              <a:srgbClr val="CD2D50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等腰三角形 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95F6952-3745-4DE4-8801-DE0098E7BA3C}"/>
              </a:ext>
            </a:extLst>
          </p:cNvPr>
          <p:cNvSpPr/>
          <p:nvPr/>
        </p:nvSpPr>
        <p:spPr>
          <a:xfrm>
            <a:off x="8424713" y="4195346"/>
            <a:ext cx="441590" cy="380683"/>
          </a:xfrm>
          <a:prstGeom prst="triangl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菱形 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B592C9A-556D-4E15-8A24-033ADA6DA06D}"/>
              </a:ext>
            </a:extLst>
          </p:cNvPr>
          <p:cNvSpPr/>
          <p:nvPr/>
        </p:nvSpPr>
        <p:spPr>
          <a:xfrm rot="1531300">
            <a:off x="9623280" y="3832153"/>
            <a:ext cx="338187" cy="338187"/>
          </a:xfrm>
          <a:prstGeom prst="diamond">
            <a:avLst/>
          </a:prstGeom>
          <a:solidFill>
            <a:srgbClr val="CD2D50"/>
          </a:solidFill>
          <a:ln w="28575" cap="rnd" cmpd="sng" algn="ctr">
            <a:solidFill>
              <a:srgbClr val="CD2D50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7" name="直接连接符 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D9A18982-5E64-4DBD-ACEE-9E0D89B37A88}"/>
              </a:ext>
            </a:extLst>
          </p:cNvPr>
          <p:cNvCxnSpPr>
            <a:cxnSpLocks/>
          </p:cNvCxnSpPr>
          <p:nvPr/>
        </p:nvCxnSpPr>
        <p:spPr>
          <a:xfrm flipH="1" flipV="1">
            <a:off x="9098958" y="4105443"/>
            <a:ext cx="1671974" cy="552350"/>
          </a:xfrm>
          <a:prstGeom prst="line">
            <a:avLst/>
          </a:prstGeom>
          <a:noFill/>
          <a:ln w="28575" cap="rnd" cmpd="sng" algn="ctr">
            <a:solidFill>
              <a:srgbClr val="CD2D50"/>
            </a:solidFill>
            <a:prstDash val="solid"/>
            <a:round/>
          </a:ln>
          <a:effectLst/>
        </p:spPr>
      </p:cxnSp>
      <p:sp>
        <p:nvSpPr>
          <p:cNvPr id="8" name="十字形 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C7A5229-2EF8-4E9C-A902-BF66A1502451}"/>
              </a:ext>
            </a:extLst>
          </p:cNvPr>
          <p:cNvSpPr/>
          <p:nvPr/>
        </p:nvSpPr>
        <p:spPr>
          <a:xfrm rot="21191365">
            <a:off x="8854290" y="2035769"/>
            <a:ext cx="450285" cy="450285"/>
          </a:xfrm>
          <a:prstGeom prst="plus">
            <a:avLst>
              <a:gd name="adj" fmla="val 39595"/>
            </a:avLst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椭圆 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00DA702F-DEE8-4741-82C0-27AA408D19B0}"/>
              </a:ext>
            </a:extLst>
          </p:cNvPr>
          <p:cNvSpPr/>
          <p:nvPr/>
        </p:nvSpPr>
        <p:spPr>
          <a:xfrm>
            <a:off x="9933775" y="2893872"/>
            <a:ext cx="124257" cy="124257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等腰三角形 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662C9161-53C1-41A5-8B4D-153D32B1F1FE}"/>
              </a:ext>
            </a:extLst>
          </p:cNvPr>
          <p:cNvSpPr/>
          <p:nvPr/>
        </p:nvSpPr>
        <p:spPr>
          <a:xfrm rot="20968342">
            <a:off x="10298281" y="2024965"/>
            <a:ext cx="441590" cy="380683"/>
          </a:xfrm>
          <a:prstGeom prst="triangl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菱形 1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A015C0D-6E6C-40B6-9D77-C60C2A5942FE}"/>
              </a:ext>
            </a:extLst>
          </p:cNvPr>
          <p:cNvSpPr/>
          <p:nvPr/>
        </p:nvSpPr>
        <p:spPr>
          <a:xfrm rot="19890818">
            <a:off x="9790113" y="2589482"/>
            <a:ext cx="338188" cy="338188"/>
          </a:xfrm>
          <a:prstGeom prst="diamond">
            <a:avLst/>
          </a:prstGeom>
          <a:solidFill>
            <a:srgbClr val="CD2D50"/>
          </a:solidFill>
          <a:ln w="28575" cap="rnd" cmpd="sng" algn="ctr">
            <a:solidFill>
              <a:srgbClr val="CD2D50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2" name="直接连接符 1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D77504D5-14DA-429D-B9F6-7E7EEE59A6AA}"/>
              </a:ext>
            </a:extLst>
          </p:cNvPr>
          <p:cNvCxnSpPr>
            <a:cxnSpLocks/>
          </p:cNvCxnSpPr>
          <p:nvPr/>
        </p:nvCxnSpPr>
        <p:spPr>
          <a:xfrm flipV="1">
            <a:off x="9277983" y="1768702"/>
            <a:ext cx="1243054" cy="1077870"/>
          </a:xfrm>
          <a:prstGeom prst="line">
            <a:avLst/>
          </a:prstGeom>
          <a:noFill/>
          <a:ln w="28575" cap="rnd" cmpd="sng" algn="ctr">
            <a:solidFill>
              <a:srgbClr val="CD2D50"/>
            </a:solidFill>
            <a:prstDash val="solid"/>
            <a:round/>
          </a:ln>
          <a:effectLst/>
        </p:spPr>
      </p:cxnSp>
      <p:sp>
        <p:nvSpPr>
          <p:cNvPr id="13" name="等腰三角形 1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B8C9649D-46E9-486A-A5AA-A1B0E0E52D6E}"/>
              </a:ext>
            </a:extLst>
          </p:cNvPr>
          <p:cNvSpPr/>
          <p:nvPr/>
        </p:nvSpPr>
        <p:spPr>
          <a:xfrm rot="20030193">
            <a:off x="8065888" y="5312249"/>
            <a:ext cx="423370" cy="329630"/>
          </a:xfrm>
          <a:prstGeom prst="triangle">
            <a:avLst/>
          </a:prstGeom>
          <a:solidFill>
            <a:srgbClr val="CD2D50"/>
          </a:solidFill>
          <a:ln w="28575" cap="rnd" cmpd="sng" algn="ctr">
            <a:solidFill>
              <a:srgbClr val="CD2D50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4" name="直接连接符 1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3C9B557B-F86C-47A7-AE03-E4038E985F8F}"/>
              </a:ext>
            </a:extLst>
          </p:cNvPr>
          <p:cNvCxnSpPr>
            <a:cxnSpLocks/>
          </p:cNvCxnSpPr>
          <p:nvPr/>
        </p:nvCxnSpPr>
        <p:spPr>
          <a:xfrm flipH="1" flipV="1">
            <a:off x="8540242" y="4998382"/>
            <a:ext cx="835987" cy="957731"/>
          </a:xfrm>
          <a:prstGeom prst="line">
            <a:avLst/>
          </a:prstGeom>
          <a:noFill/>
          <a:ln w="28575" cap="rnd" cmpd="sng" algn="ctr">
            <a:solidFill>
              <a:srgbClr val="CD2D50"/>
            </a:solidFill>
            <a:prstDash val="solid"/>
            <a:round/>
          </a:ln>
          <a:effectLst/>
        </p:spPr>
      </p:cxnSp>
      <p:sp>
        <p:nvSpPr>
          <p:cNvPr id="15" name="菱形 1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D700940C-433F-4365-A526-7563D3312694}"/>
              </a:ext>
            </a:extLst>
          </p:cNvPr>
          <p:cNvSpPr/>
          <p:nvPr/>
        </p:nvSpPr>
        <p:spPr>
          <a:xfrm rot="19890818">
            <a:off x="7825131" y="1560555"/>
            <a:ext cx="338188" cy="338188"/>
          </a:xfrm>
          <a:prstGeom prst="diamond">
            <a:avLst/>
          </a:prstGeom>
          <a:solidFill>
            <a:srgbClr val="CD2D50"/>
          </a:solidFill>
          <a:ln w="28575" cap="rnd" cmpd="sng" algn="ctr">
            <a:solidFill>
              <a:srgbClr val="CD2D50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十字形 1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BB68B446-2518-4DA2-90D5-7C28B1465BC4}"/>
              </a:ext>
            </a:extLst>
          </p:cNvPr>
          <p:cNvSpPr/>
          <p:nvPr/>
        </p:nvSpPr>
        <p:spPr>
          <a:xfrm rot="21191365">
            <a:off x="8513329" y="866506"/>
            <a:ext cx="450285" cy="450285"/>
          </a:xfrm>
          <a:prstGeom prst="plus">
            <a:avLst>
              <a:gd name="adj" fmla="val 39595"/>
            </a:avLst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椭圆 1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D59D333D-0F2A-4BD9-994D-54B588EAD718}"/>
              </a:ext>
            </a:extLst>
          </p:cNvPr>
          <p:cNvSpPr/>
          <p:nvPr/>
        </p:nvSpPr>
        <p:spPr>
          <a:xfrm flipH="1">
            <a:off x="2803830" y="5038530"/>
            <a:ext cx="197266" cy="197266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等腰三角形 1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9BF8F6B-0D36-46E9-81BC-8837FF07A823}"/>
              </a:ext>
            </a:extLst>
          </p:cNvPr>
          <p:cNvSpPr/>
          <p:nvPr/>
        </p:nvSpPr>
        <p:spPr>
          <a:xfrm rot="1569807" flipH="1">
            <a:off x="2254446" y="4492932"/>
            <a:ext cx="423370" cy="329630"/>
          </a:xfrm>
          <a:prstGeom prst="triangle">
            <a:avLst/>
          </a:prstGeom>
          <a:solidFill>
            <a:srgbClr val="CD2D50"/>
          </a:solidFill>
          <a:ln w="28575" cap="rnd" cmpd="sng" algn="ctr">
            <a:solidFill>
              <a:srgbClr val="CD2D50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等腰三角形 1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F12BBE4-D70C-4C32-AE1F-C282EFA99DC6}"/>
              </a:ext>
            </a:extLst>
          </p:cNvPr>
          <p:cNvSpPr/>
          <p:nvPr/>
        </p:nvSpPr>
        <p:spPr>
          <a:xfrm flipH="1">
            <a:off x="1639450" y="4334127"/>
            <a:ext cx="441590" cy="380683"/>
          </a:xfrm>
          <a:prstGeom prst="triangl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菱形 1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437E022E-99AA-4694-80A5-869A8E9B17D1}"/>
              </a:ext>
            </a:extLst>
          </p:cNvPr>
          <p:cNvSpPr/>
          <p:nvPr/>
        </p:nvSpPr>
        <p:spPr>
          <a:xfrm rot="20068700" flipH="1">
            <a:off x="2838017" y="3970934"/>
            <a:ext cx="338187" cy="338187"/>
          </a:xfrm>
          <a:prstGeom prst="diamond">
            <a:avLst/>
          </a:prstGeom>
          <a:solidFill>
            <a:srgbClr val="CD2D50"/>
          </a:solidFill>
          <a:ln w="28575" cap="rnd" cmpd="sng" algn="ctr">
            <a:solidFill>
              <a:srgbClr val="CD2D50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21" name="直接连接符 2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A2A3D892-E0F0-43C6-BEA2-C345834C5990}"/>
              </a:ext>
            </a:extLst>
          </p:cNvPr>
          <p:cNvCxnSpPr>
            <a:cxnSpLocks/>
          </p:cNvCxnSpPr>
          <p:nvPr/>
        </p:nvCxnSpPr>
        <p:spPr>
          <a:xfrm flipV="1">
            <a:off x="2313695" y="4244224"/>
            <a:ext cx="1671974" cy="552350"/>
          </a:xfrm>
          <a:prstGeom prst="line">
            <a:avLst/>
          </a:prstGeom>
          <a:noFill/>
          <a:ln w="28575" cap="rnd" cmpd="sng" algn="ctr">
            <a:solidFill>
              <a:srgbClr val="CD2D50"/>
            </a:solidFill>
            <a:prstDash val="solid"/>
            <a:round/>
          </a:ln>
          <a:effectLst/>
        </p:spPr>
      </p:cxnSp>
      <p:sp>
        <p:nvSpPr>
          <p:cNvPr id="22" name="十字形 2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8269CF8-FF56-4876-B4E8-1A2273F5296E}"/>
              </a:ext>
            </a:extLst>
          </p:cNvPr>
          <p:cNvSpPr/>
          <p:nvPr/>
        </p:nvSpPr>
        <p:spPr>
          <a:xfrm rot="408635" flipH="1">
            <a:off x="2069027" y="2174550"/>
            <a:ext cx="450285" cy="450285"/>
          </a:xfrm>
          <a:prstGeom prst="plus">
            <a:avLst>
              <a:gd name="adj" fmla="val 39595"/>
            </a:avLst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椭圆 2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BD4F05ED-2144-44D1-A757-F73B71D20B18}"/>
              </a:ext>
            </a:extLst>
          </p:cNvPr>
          <p:cNvSpPr/>
          <p:nvPr/>
        </p:nvSpPr>
        <p:spPr>
          <a:xfrm flipH="1">
            <a:off x="3148512" y="3032653"/>
            <a:ext cx="124257" cy="124257"/>
          </a:xfrm>
          <a:prstGeom prst="ellips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等腰三角形 2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D579DD7-D7A8-4EBC-BC22-9DC33E34E561}"/>
              </a:ext>
            </a:extLst>
          </p:cNvPr>
          <p:cNvSpPr/>
          <p:nvPr/>
        </p:nvSpPr>
        <p:spPr>
          <a:xfrm rot="631658" flipH="1">
            <a:off x="3513018" y="2163746"/>
            <a:ext cx="441590" cy="380683"/>
          </a:xfrm>
          <a:prstGeom prst="triangle">
            <a:avLst/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菱形 2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851D7CD9-5D02-497E-B461-3A76C49CEF96}"/>
              </a:ext>
            </a:extLst>
          </p:cNvPr>
          <p:cNvSpPr/>
          <p:nvPr/>
        </p:nvSpPr>
        <p:spPr>
          <a:xfrm rot="1709182" flipH="1">
            <a:off x="3004850" y="2728263"/>
            <a:ext cx="338188" cy="338188"/>
          </a:xfrm>
          <a:prstGeom prst="diamond">
            <a:avLst/>
          </a:prstGeom>
          <a:solidFill>
            <a:srgbClr val="CD2D50"/>
          </a:solidFill>
          <a:ln w="28575" cap="rnd" cmpd="sng" algn="ctr">
            <a:solidFill>
              <a:srgbClr val="CD2D50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26" name="直接连接符 2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6D230423-DED9-4B8D-9AED-058822E5A645}"/>
              </a:ext>
            </a:extLst>
          </p:cNvPr>
          <p:cNvCxnSpPr>
            <a:cxnSpLocks/>
          </p:cNvCxnSpPr>
          <p:nvPr/>
        </p:nvCxnSpPr>
        <p:spPr>
          <a:xfrm flipH="1" flipV="1">
            <a:off x="2492720" y="1907483"/>
            <a:ext cx="1243054" cy="1077870"/>
          </a:xfrm>
          <a:prstGeom prst="line">
            <a:avLst/>
          </a:prstGeom>
          <a:noFill/>
          <a:ln w="28575" cap="rnd" cmpd="sng" algn="ctr">
            <a:solidFill>
              <a:srgbClr val="CD2D50"/>
            </a:solidFill>
            <a:prstDash val="solid"/>
            <a:round/>
          </a:ln>
          <a:effectLst/>
        </p:spPr>
      </p:cxnSp>
      <p:sp>
        <p:nvSpPr>
          <p:cNvPr id="27" name="等腰三角形 2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A7011F8D-2AF6-4808-991B-D94349795E6F}"/>
              </a:ext>
            </a:extLst>
          </p:cNvPr>
          <p:cNvSpPr/>
          <p:nvPr/>
        </p:nvSpPr>
        <p:spPr>
          <a:xfrm rot="1569807" flipH="1">
            <a:off x="1280625" y="5451030"/>
            <a:ext cx="423370" cy="329630"/>
          </a:xfrm>
          <a:prstGeom prst="triangle">
            <a:avLst/>
          </a:prstGeom>
          <a:solidFill>
            <a:srgbClr val="CD2D50"/>
          </a:solidFill>
          <a:ln w="28575" cap="rnd" cmpd="sng" algn="ctr">
            <a:solidFill>
              <a:srgbClr val="CD2D50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28" name="直接连接符 2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D98A6F8-132A-49BD-AE6E-77AEBDBCDEFE}"/>
              </a:ext>
            </a:extLst>
          </p:cNvPr>
          <p:cNvCxnSpPr>
            <a:cxnSpLocks/>
          </p:cNvCxnSpPr>
          <p:nvPr/>
        </p:nvCxnSpPr>
        <p:spPr>
          <a:xfrm flipV="1">
            <a:off x="1754979" y="5137163"/>
            <a:ext cx="835987" cy="957731"/>
          </a:xfrm>
          <a:prstGeom prst="line">
            <a:avLst/>
          </a:prstGeom>
          <a:noFill/>
          <a:ln w="28575" cap="rnd" cmpd="sng" algn="ctr">
            <a:solidFill>
              <a:srgbClr val="CD2D50"/>
            </a:solidFill>
            <a:prstDash val="solid"/>
            <a:round/>
          </a:ln>
          <a:effectLst/>
        </p:spPr>
      </p:cxnSp>
      <p:sp>
        <p:nvSpPr>
          <p:cNvPr id="29" name="菱形 2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0497356A-F1BE-404C-8A99-A398DA958127}"/>
              </a:ext>
            </a:extLst>
          </p:cNvPr>
          <p:cNvSpPr/>
          <p:nvPr/>
        </p:nvSpPr>
        <p:spPr>
          <a:xfrm rot="1709182" flipH="1">
            <a:off x="1039868" y="1699336"/>
            <a:ext cx="338188" cy="338188"/>
          </a:xfrm>
          <a:prstGeom prst="diamond">
            <a:avLst/>
          </a:prstGeom>
          <a:solidFill>
            <a:srgbClr val="CD2D50"/>
          </a:solidFill>
          <a:ln w="28575" cap="rnd" cmpd="sng" algn="ctr">
            <a:solidFill>
              <a:srgbClr val="CD2D50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十字形 2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CCDDA6A-9F54-422E-BB29-4F17921C193C}"/>
              </a:ext>
            </a:extLst>
          </p:cNvPr>
          <p:cNvSpPr/>
          <p:nvPr/>
        </p:nvSpPr>
        <p:spPr>
          <a:xfrm rot="408635" flipH="1">
            <a:off x="1728066" y="1005287"/>
            <a:ext cx="450285" cy="450285"/>
          </a:xfrm>
          <a:prstGeom prst="plus">
            <a:avLst>
              <a:gd name="adj" fmla="val 39595"/>
            </a:avLst>
          </a:prstGeom>
          <a:solidFill>
            <a:srgbClr val="CD2D50"/>
          </a:solidFill>
          <a:ln w="12700" cap="flat" cmpd="sng" algn="ctr">
            <a:solidFill>
              <a:srgbClr val="CD2D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911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54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1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1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1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1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mph" presetSubtype="0" accel="76000" fill="hold" grpId="1" nodeType="withEffect">
                                  <p:stCondLst>
                                    <p:cond delay="268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2" nodeType="withEffect">
                                  <p:stCondLst>
                                    <p:cond delay="36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3" presetClass="entr" presetSubtype="528" decel="100000" fill="hold" grpId="0" nodeType="withEffect">
                                  <p:stCondLst>
                                    <p:cond delay="67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79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79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79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79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8" presetClass="emph" presetSubtype="0" fill="hold" grpId="1" nodeType="withEffect">
                                  <p:stCondLst>
                                    <p:cond delay="67"/>
                                  </p:stCondLst>
                                  <p:childTnLst>
                                    <p:animRot by="-2700000">
                                      <p:cBhvr>
                                        <p:cTn id="29" dur="48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31" dur="200" fill="hold"/>
                                        <p:tgtEl>
                                          <p:spTgt spid="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3" presetClass="entr" presetSubtype="528" decel="100000" fill="hold" grpId="0" nodeType="withEffect">
                                  <p:stCondLst>
                                    <p:cond delay="66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74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74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74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74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1" nodeType="withEffect">
                                  <p:stCondLst>
                                    <p:cond delay="66"/>
                                  </p:stCondLst>
                                  <p:childTnLst>
                                    <p:animRot by="-1740000">
                                      <p:cBhvr>
                                        <p:cTn id="42" dur="47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6" presetClass="emph" presetSubtype="0" accel="76000" fill="hold" grpId="2" nodeType="withEffect">
                                  <p:stCondLst>
                                    <p:cond delay="352"/>
                                  </p:stCondLst>
                                  <p:childTnLst>
                                    <p:animScale>
                                      <p:cBhvr>
                                        <p:cTn id="44" dur="200" fill="hold"/>
                                        <p:tgtEl>
                                          <p:spTgt spid="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3" nodeType="withEffect">
                                  <p:stCondLst>
                                    <p:cond delay="45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3" presetClass="entr" presetSubtype="528" decel="100000" fill="hold" grpId="0" nodeType="withEffect">
                                  <p:stCondLst>
                                    <p:cond delay="71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99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99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99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99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1" nodeType="withEffect">
                                  <p:stCondLst>
                                    <p:cond delay="71"/>
                                  </p:stCondLst>
                                  <p:childTnLst>
                                    <p:animRot by="-3900000">
                                      <p:cBhvr>
                                        <p:cTn id="55" dur="50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57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6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-3.75E-6 1.11111E-6 L 0.05352 0.03217 " pathEditMode="relative" rAng="0" ptsTypes="AA">
                                      <p:cBhvr>
                                        <p:cTn id="65" dur="40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9" y="1597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22" presetClass="exit" presetSubtype="8" fill="hold" nodeType="withEffect">
                                  <p:stCondLst>
                                    <p:cond delay="267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7" dur="24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8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8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8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8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000000">
                                      <p:cBhvr>
                                        <p:cTn id="76" dur="60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6" presetClass="emph" presetSubtype="0" fill="hold" grpId="2" nodeType="withEffect">
                                  <p:stCondLst>
                                    <p:cond delay="418"/>
                                  </p:stCondLst>
                                  <p:childTnLst>
                                    <p:animScale>
                                      <p:cBhvr>
                                        <p:cTn id="78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3" nodeType="withEffect">
                                  <p:stCondLst>
                                    <p:cond delay="51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468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68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68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68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7200000">
                                      <p:cBhvr>
                                        <p:cTn id="89" dur="582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6" presetClass="emph" presetSubtype="0" accel="100000" fill="hold" grpId="2" nodeType="withEffect">
                                  <p:stCondLst>
                                    <p:cond delay="430"/>
                                  </p:stCondLst>
                                  <p:childTnLst>
                                    <p:animScale>
                                      <p:cBhvr>
                                        <p:cTn id="91" dur="200" fill="hold"/>
                                        <p:tgtEl>
                                          <p:spTgt spid="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3" nodeType="withEffect">
                                  <p:stCondLst>
                                    <p:cond delay="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6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6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6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46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6" presetClass="emph" presetSubtype="0" accel="76000" fill="hold" grpId="1" nodeType="withEffect">
                                  <p:stCondLst>
                                    <p:cond delay="418"/>
                                  </p:stCondLst>
                                  <p:childTnLst>
                                    <p:animScale>
                                      <p:cBhvr>
                                        <p:cTn id="102" dur="200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2" nodeType="withEffect">
                                  <p:stCondLst>
                                    <p:cond delay="51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0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4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4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4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4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600000">
                                      <p:cBhvr>
                                        <p:cTn id="113" dur="405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6" presetClass="emph" presetSubtype="0" accel="76000" fill="hold" grpId="2" nodeType="withEffect">
                                  <p:stCondLst>
                                    <p:cond delay="282"/>
                                  </p:stCondLst>
                                  <p:childTnLst>
                                    <p:animScale>
                                      <p:cBhvr>
                                        <p:cTn id="115" dur="200" fill="hold"/>
                                        <p:tgtEl>
                                          <p:spTgt spid="1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3" nodeType="withEffect">
                                  <p:stCondLst>
                                    <p:cond delay="38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10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214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1.04167E-6 -2.59259E-6 L 0.07799 -0.07477 " pathEditMode="relative" rAng="0" ptsTypes="AA">
                                      <p:cBhvr>
                                        <p:cTn id="123" dur="40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-3750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22" presetClass="exit" presetSubtype="8" fill="hold" nodeType="withEffect">
                                  <p:stCondLst>
                                    <p:cond delay="428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5" dur="134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13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3" presetClass="entr" presetSubtype="528" decel="100000" fill="hold" grpId="0" nodeType="withEffect">
                                  <p:stCondLst>
                                    <p:cond delay="67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379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79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79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379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8" presetClass="emph" presetSubtype="0" fill="hold" grpId="1" nodeType="withEffect">
                                  <p:stCondLst>
                                    <p:cond delay="67"/>
                                  </p:stCondLst>
                                  <p:childTnLst>
                                    <p:animRot by="-2700000">
                                      <p:cBhvr>
                                        <p:cTn id="134" dur="48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136" dur="200" fill="hold"/>
                                        <p:tgtEl>
                                          <p:spTgt spid="1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10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16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4.375E-6 -1.11111E-6 L 0.04309 0.0787 " pathEditMode="relative" rAng="0" ptsTypes="AA">
                                      <p:cBhvr>
                                        <p:cTn id="144" dur="40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8" y="3935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22" presetClass="exit" presetSubtype="8" fill="hold" nodeType="withEffect">
                                  <p:stCondLst>
                                    <p:cond delay="267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6" dur="24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304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04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304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04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600000">
                                      <p:cBhvr>
                                        <p:cTn id="155" dur="405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6" presetID="6" presetClass="emph" presetSubtype="0" accel="76000" fill="hold" grpId="2" nodeType="withEffect">
                                  <p:stCondLst>
                                    <p:cond delay="282"/>
                                  </p:stCondLst>
                                  <p:childTnLst>
                                    <p:animScale>
                                      <p:cBhvr>
                                        <p:cTn id="157" dur="200" fill="hold"/>
                                        <p:tgtEl>
                                          <p:spTgt spid="1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3" nodeType="withEffect">
                                  <p:stCondLst>
                                    <p:cond delay="38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10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468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468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468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468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7200000">
                                      <p:cBhvr>
                                        <p:cTn id="168" dur="582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6" presetClass="emph" presetSubtype="0" accel="100000" fill="hold" grpId="2" nodeType="withEffect">
                                  <p:stCondLst>
                                    <p:cond delay="430"/>
                                  </p:stCondLst>
                                  <p:childTnLst>
                                    <p:animScale>
                                      <p:cBhvr>
                                        <p:cTn id="170" dur="200" fill="hold"/>
                                        <p:tgtEl>
                                          <p:spTgt spid="1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grpId="3" nodeType="withEffect">
                                  <p:stCondLst>
                                    <p:cond delay="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10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313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13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313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13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6" presetClass="emph" presetSubtype="0" accel="76000" fill="hold" grpId="1" nodeType="withEffect">
                                  <p:stCondLst>
                                    <p:cond delay="268"/>
                                  </p:stCondLst>
                                  <p:childTnLst>
                                    <p:animScale>
                                      <p:cBhvr>
                                        <p:cTn id="181" dur="200" fill="hold"/>
                                        <p:tgtEl>
                                          <p:spTgt spid="1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2" nodeType="withEffect">
                                  <p:stCondLst>
                                    <p:cond delay="36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10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3" presetClass="entr" presetSubtype="528" decel="100000" fill="hold" grpId="0" nodeType="withEffect">
                                  <p:stCondLst>
                                    <p:cond delay="67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379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379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379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79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8" presetClass="emph" presetSubtype="0" fill="hold" grpId="1" nodeType="withEffect">
                                  <p:stCondLst>
                                    <p:cond delay="67"/>
                                  </p:stCondLst>
                                  <p:childTnLst>
                                    <p:animRot by="-2700000">
                                      <p:cBhvr>
                                        <p:cTn id="192" dur="48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194" dur="200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10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23" presetClass="entr" presetSubtype="528" decel="100000" fill="hold" grpId="0" nodeType="withEffect">
                                  <p:stCondLst>
                                    <p:cond delay="66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374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74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374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74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4" presetID="8" presetClass="emph" presetSubtype="0" fill="hold" grpId="1" nodeType="withEffect">
                                  <p:stCondLst>
                                    <p:cond delay="66"/>
                                  </p:stCondLst>
                                  <p:childTnLst>
                                    <p:animRot by="-1740000">
                                      <p:cBhvr>
                                        <p:cTn id="205" dur="473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6" presetID="6" presetClass="emph" presetSubtype="0" accel="76000" fill="hold" grpId="2" nodeType="withEffect">
                                  <p:stCondLst>
                                    <p:cond delay="352"/>
                                  </p:stCondLst>
                                  <p:childTnLst>
                                    <p:animScale>
                                      <p:cBhvr>
                                        <p:cTn id="207" dur="200" fill="hold"/>
                                        <p:tgtEl>
                                          <p:spTgt spid="1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grpId="3" nodeType="withEffect">
                                  <p:stCondLst>
                                    <p:cond delay="45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10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23" presetClass="entr" presetSubtype="528" decel="100000" fill="hold" grpId="0" nodeType="withEffect">
                                  <p:stCondLst>
                                    <p:cond delay="71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399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399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399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399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8" presetClass="emph" presetSubtype="0" fill="hold" grpId="1" nodeType="withEffect">
                                  <p:stCondLst>
                                    <p:cond delay="71"/>
                                  </p:stCondLst>
                                  <p:childTnLst>
                                    <p:animRot by="-3900000">
                                      <p:cBhvr>
                                        <p:cTn id="218" dur="50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9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220" dur="200" fill="hold"/>
                                        <p:tgtEl>
                                          <p:spTgt spid="2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10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6" dur="16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-3.33333E-6 2.22222E-6 L 0.05352 0.03217 " pathEditMode="relative" rAng="0" ptsTypes="AA">
                                      <p:cBhvr>
                                        <p:cTn id="228" dur="40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9" y="1597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22" presetClass="exit" presetSubtype="8" fill="hold" nodeType="withEffect">
                                  <p:stCondLst>
                                    <p:cond delay="267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30" dur="24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484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484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484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484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8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000000">
                                      <p:cBhvr>
                                        <p:cTn id="239" dur="60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0" presetID="6" presetClass="emph" presetSubtype="0" fill="hold" grpId="2" nodeType="withEffect">
                                  <p:stCondLst>
                                    <p:cond delay="418"/>
                                  </p:stCondLst>
                                  <p:childTnLst>
                                    <p:animScale>
                                      <p:cBhvr>
                                        <p:cTn id="241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242" presetID="10" presetClass="exit" presetSubtype="0" fill="hold" grpId="3" nodeType="withEffect">
                                  <p:stCondLst>
                                    <p:cond delay="51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10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468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468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468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468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1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7200000">
                                      <p:cBhvr>
                                        <p:cTn id="252" dur="582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3" presetID="6" presetClass="emph" presetSubtype="0" accel="100000" fill="hold" grpId="2" nodeType="withEffect">
                                  <p:stCondLst>
                                    <p:cond delay="430"/>
                                  </p:stCondLst>
                                  <p:childTnLst>
                                    <p:animScale>
                                      <p:cBhvr>
                                        <p:cTn id="254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55" presetID="10" presetClass="exit" presetSubtype="0" fill="hold" grpId="3" nodeType="withEffect">
                                  <p:stCondLst>
                                    <p:cond delay="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10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46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46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46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46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4" presetID="6" presetClass="emph" presetSubtype="0" accel="76000" fill="hold" grpId="1" nodeType="withEffect">
                                  <p:stCondLst>
                                    <p:cond delay="418"/>
                                  </p:stCondLst>
                                  <p:childTnLst>
                                    <p:animScale>
                                      <p:cBhvr>
                                        <p:cTn id="265" dur="200" fill="hold"/>
                                        <p:tgtEl>
                                          <p:spTgt spid="2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66" presetID="10" presetClass="exit" presetSubtype="0" fill="hold" grpId="2" nodeType="withEffect">
                                  <p:stCondLst>
                                    <p:cond delay="51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10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304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304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304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304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600000">
                                      <p:cBhvr>
                                        <p:cTn id="276" dur="405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7" presetID="6" presetClass="emph" presetSubtype="0" accel="76000" fill="hold" grpId="2" nodeType="withEffect">
                                  <p:stCondLst>
                                    <p:cond delay="282"/>
                                  </p:stCondLst>
                                  <p:childTnLst>
                                    <p:animScale>
                                      <p:cBhvr>
                                        <p:cTn id="278" dur="200" fill="hold"/>
                                        <p:tgtEl>
                                          <p:spTgt spid="2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79" presetID="10" presetClass="exit" presetSubtype="0" fill="hold" grpId="3" nodeType="withEffect">
                                  <p:stCondLst>
                                    <p:cond delay="38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10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4" dur="214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1.45833E-6 -2.96296E-6 L 0.07799 -0.07477 " pathEditMode="relative" rAng="0" ptsTypes="AA">
                                      <p:cBhvr>
                                        <p:cTn id="286" dur="40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-3750"/>
                                    </p:animMotion>
                                  </p:childTnLst>
                                </p:cTn>
                              </p:par>
                              <p:par>
                                <p:cTn id="287" presetID="22" presetClass="exit" presetSubtype="8" fill="hold" nodeType="withEffect">
                                  <p:stCondLst>
                                    <p:cond delay="428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8" dur="134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133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23" presetClass="entr" presetSubtype="528" decel="100000" fill="hold" grpId="0" nodeType="withEffect">
                                  <p:stCondLst>
                                    <p:cond delay="67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2" dur="379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379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379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379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6" presetID="8" presetClass="emph" presetSubtype="0" fill="hold" grpId="1" nodeType="withEffect">
                                  <p:stCondLst>
                                    <p:cond delay="67"/>
                                  </p:stCondLst>
                                  <p:childTnLst>
                                    <p:animRot by="-2700000">
                                      <p:cBhvr>
                                        <p:cTn id="297" dur="48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8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299" dur="200" fill="hold"/>
                                        <p:tgtEl>
                                          <p:spTgt spid="2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00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10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5" dur="16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5E-6 1.11022E-16 L 0.0431 0.0787 " pathEditMode="relative" rAng="0" ptsTypes="AA">
                                      <p:cBhvr>
                                        <p:cTn id="307" dur="40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8" y="3935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22" presetClass="exit" presetSubtype="8" fill="hold" nodeType="withEffect">
                                  <p:stCondLst>
                                    <p:cond delay="267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9" dur="24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3" dur="304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304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304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304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600000">
                                      <p:cBhvr>
                                        <p:cTn id="318" dur="405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9" presetID="6" presetClass="emph" presetSubtype="0" accel="76000" fill="hold" grpId="2" nodeType="withEffect">
                                  <p:stCondLst>
                                    <p:cond delay="282"/>
                                  </p:stCondLst>
                                  <p:childTnLst>
                                    <p:animScale>
                                      <p:cBhvr>
                                        <p:cTn id="320" dur="200" fill="hold"/>
                                        <p:tgtEl>
                                          <p:spTgt spid="2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21" presetID="10" presetClass="exit" presetSubtype="0" fill="hold" grpId="3" nodeType="withEffect">
                                  <p:stCondLst>
                                    <p:cond delay="38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2" dur="10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6" dur="468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468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468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468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0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7200000">
                                      <p:cBhvr>
                                        <p:cTn id="331" dur="582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2" presetID="6" presetClass="emph" presetSubtype="0" accel="100000" fill="hold" grpId="2" nodeType="withEffect">
                                  <p:stCondLst>
                                    <p:cond delay="430"/>
                                  </p:stCondLst>
                                  <p:childTnLst>
                                    <p:animScale>
                                      <p:cBhvr>
                                        <p:cTn id="333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34" presetID="10" presetClass="exit" presetSubtype="0" fill="hold" grpId="3" nodeType="withEffect">
                                  <p:stCondLst>
                                    <p:cond delay="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5" dur="10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animBg="1"/>
      <p:bldP spid="3" grpId="1" animBg="1"/>
      <p:bldP spid="3" grpId="2" animBg="1"/>
      <p:bldP spid="4" grpId="0" animBg="1"/>
      <p:bldP spid="4" grpId="1" animBg="1"/>
      <p:bldP spid="4" grpId="2" animBg="1"/>
      <p:bldP spid="4" grpId="3" animBg="1"/>
      <p:bldP spid="5" grpId="0" animBg="1"/>
      <p:bldP spid="5" grpId="1" animBg="1"/>
      <p:bldP spid="5" grpId="2" animBg="1"/>
      <p:bldP spid="5" grpId="3" animBg="1"/>
      <p:bldP spid="6" grpId="0" animBg="1"/>
      <p:bldP spid="6" grpId="1" animBg="1"/>
      <p:bldP spid="6" grpId="2" animBg="1"/>
      <p:bldP spid="6" grpId="3" animBg="1"/>
      <p:bldP spid="8" grpId="0" animBg="1"/>
      <p:bldP spid="8" grpId="1" animBg="1"/>
      <p:bldP spid="8" grpId="2" animBg="1"/>
      <p:bldP spid="8" grpId="3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0" grpId="3" animBg="1"/>
      <p:bldP spid="11" grpId="0" animBg="1"/>
      <p:bldP spid="11" grpId="1" animBg="1"/>
      <p:bldP spid="11" grpId="2" animBg="1"/>
      <p:bldP spid="11" grpId="3" animBg="1"/>
      <p:bldP spid="13" grpId="0" animBg="1"/>
      <p:bldP spid="13" grpId="1" animBg="1"/>
      <p:bldP spid="13" grpId="2" animBg="1"/>
      <p:bldP spid="13" grpId="3" animBg="1"/>
      <p:bldP spid="15" grpId="0" animBg="1"/>
      <p:bldP spid="15" grpId="1" animBg="1"/>
      <p:bldP spid="15" grpId="2" animBg="1"/>
      <p:bldP spid="15" grpId="3" animBg="1"/>
      <p:bldP spid="16" grpId="0" animBg="1"/>
      <p:bldP spid="16" grpId="1" animBg="1"/>
      <p:bldP spid="16" grpId="2" animBg="1"/>
      <p:bldP spid="16" grpId="3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8" grpId="3" animBg="1"/>
      <p:bldP spid="19" grpId="0" animBg="1"/>
      <p:bldP spid="19" grpId="1" animBg="1"/>
      <p:bldP spid="19" grpId="2" animBg="1"/>
      <p:bldP spid="19" grpId="3" animBg="1"/>
      <p:bldP spid="20" grpId="0" animBg="1"/>
      <p:bldP spid="20" grpId="1" animBg="1"/>
      <p:bldP spid="20" grpId="2" animBg="1"/>
      <p:bldP spid="20" grpId="3" animBg="1"/>
      <p:bldP spid="22" grpId="0" animBg="1"/>
      <p:bldP spid="22" grpId="1" animBg="1"/>
      <p:bldP spid="22" grpId="2" animBg="1"/>
      <p:bldP spid="22" grpId="3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4" grpId="3" animBg="1"/>
      <p:bldP spid="25" grpId="0" animBg="1"/>
      <p:bldP spid="25" grpId="1" animBg="1"/>
      <p:bldP spid="25" grpId="2" animBg="1"/>
      <p:bldP spid="25" grpId="3" animBg="1"/>
      <p:bldP spid="27" grpId="0" animBg="1"/>
      <p:bldP spid="27" grpId="1" animBg="1"/>
      <p:bldP spid="27" grpId="2" animBg="1"/>
      <p:bldP spid="27" grpId="3" animBg="1"/>
      <p:bldP spid="29" grpId="0" animBg="1"/>
      <p:bldP spid="29" grpId="1" animBg="1"/>
      <p:bldP spid="29" grpId="2" animBg="1"/>
      <p:bldP spid="29" grpId="3" animBg="1"/>
      <p:bldP spid="30" grpId="0" animBg="1"/>
      <p:bldP spid="30" grpId="1" animBg="1"/>
      <p:bldP spid="30" grpId="2" animBg="1"/>
      <p:bldP spid="30" grpId="3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10427" y="2228671"/>
            <a:ext cx="697114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4400" b="1">
                <a:solidFill>
                  <a:srgbClr val="2476C3"/>
                </a:solidFill>
                <a:latin typeface="Arial Black" panose="020B0A04020102020204" pitchFamily="34" charset="0"/>
                <a:cs typeface="Segoe UI Black" panose="020B0A02040204020203" pitchFamily="34" charset="0"/>
              </a:defRPr>
            </a:lvl1pPr>
          </a:lstStyle>
          <a:p>
            <a:r>
              <a:rPr lang="zh-CN" altLang="en-US" sz="15000" dirty="0">
                <a:solidFill>
                  <a:srgbClr val="CD2D50"/>
                </a:solidFill>
                <a:ea typeface="迷你简秀英" panose="02010609000101010101" pitchFamily="49" charset="-122"/>
              </a:rPr>
              <a:t>瞬间</a:t>
            </a:r>
          </a:p>
        </p:txBody>
      </p:sp>
    </p:spTree>
    <p:extLst>
      <p:ext uri="{BB962C8B-B14F-4D97-AF65-F5344CB8AC3E}">
        <p14:creationId xmlns:p14="http://schemas.microsoft.com/office/powerpoint/2010/main" val="321442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54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D369789-E8B0-49D3-8999-C2D5CA7979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" y="-963113"/>
            <a:ext cx="12183723" cy="8111871"/>
          </a:xfrm>
          <a:prstGeom prst="rect">
            <a:avLst/>
          </a:prstGeom>
        </p:spPr>
      </p:pic>
      <p:sp>
        <p:nvSpPr>
          <p:cNvPr id="36" name="椭圆 3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AB704B5D-596C-4D95-9B6A-CC10E360926C}"/>
              </a:ext>
            </a:extLst>
          </p:cNvPr>
          <p:cNvSpPr/>
          <p:nvPr/>
        </p:nvSpPr>
        <p:spPr>
          <a:xfrm>
            <a:off x="7820396" y="5093830"/>
            <a:ext cx="113530" cy="113530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等腰三角形 3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D744F07-2757-4166-8CB9-E4E14C494A38}"/>
              </a:ext>
            </a:extLst>
          </p:cNvPr>
          <p:cNvSpPr/>
          <p:nvPr/>
        </p:nvSpPr>
        <p:spPr>
          <a:xfrm rot="20030193">
            <a:off x="7249371" y="4511285"/>
            <a:ext cx="243656" cy="189707"/>
          </a:xfrm>
          <a:prstGeom prst="triangl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等腰三角形 3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050DE378-2432-4D53-A322-B82463AFC4AD}"/>
              </a:ext>
            </a:extLst>
          </p:cNvPr>
          <p:cNvSpPr/>
          <p:nvPr/>
        </p:nvSpPr>
        <p:spPr>
          <a:xfrm>
            <a:off x="6656016" y="4467285"/>
            <a:ext cx="254142" cy="219089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菱形 3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43B541C-2D20-4D39-8D38-D3B8604B4C2F}"/>
              </a:ext>
            </a:extLst>
          </p:cNvPr>
          <p:cNvSpPr/>
          <p:nvPr/>
        </p:nvSpPr>
        <p:spPr>
          <a:xfrm rot="1531300">
            <a:off x="7830662" y="4048124"/>
            <a:ext cx="194632" cy="194632"/>
          </a:xfrm>
          <a:prstGeom prst="diamond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0" name="直接连接符 3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6F87035C-DA7C-4554-BEF0-E95789DA2DF3}"/>
              </a:ext>
            </a:extLst>
          </p:cNvPr>
          <p:cNvCxnSpPr/>
          <p:nvPr/>
        </p:nvCxnSpPr>
        <p:spPr>
          <a:xfrm flipH="1" flipV="1">
            <a:off x="7330259" y="4215786"/>
            <a:ext cx="762929" cy="251499"/>
          </a:xfrm>
          <a:prstGeom prst="lin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</p:cxnSp>
      <p:sp>
        <p:nvSpPr>
          <p:cNvPr id="41" name="十字形 4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4BC1C3D8-CC3B-4823-8C03-76EC6F248758}"/>
              </a:ext>
            </a:extLst>
          </p:cNvPr>
          <p:cNvSpPr/>
          <p:nvPr/>
        </p:nvSpPr>
        <p:spPr>
          <a:xfrm rot="21191365">
            <a:off x="7097601" y="2347912"/>
            <a:ext cx="259146" cy="259146"/>
          </a:xfrm>
          <a:prstGeom prst="plus">
            <a:avLst>
              <a:gd name="adj" fmla="val 39595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椭圆 4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188F4F0-0FE0-4E3C-83EE-E8DDEB090D77}"/>
              </a:ext>
            </a:extLst>
          </p:cNvPr>
          <p:cNvSpPr/>
          <p:nvPr/>
        </p:nvSpPr>
        <p:spPr>
          <a:xfrm>
            <a:off x="8165079" y="3056962"/>
            <a:ext cx="71512" cy="7151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" name="等腰三角形 4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0924C147-12E6-49B4-B986-FE683D0B5251}"/>
              </a:ext>
            </a:extLst>
          </p:cNvPr>
          <p:cNvSpPr/>
          <p:nvPr/>
        </p:nvSpPr>
        <p:spPr>
          <a:xfrm rot="20968342">
            <a:off x="8545924" y="2312668"/>
            <a:ext cx="254142" cy="219089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菱形 4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8784904-8508-4200-8B48-244C1B92E944}"/>
              </a:ext>
            </a:extLst>
          </p:cNvPr>
          <p:cNvSpPr/>
          <p:nvPr/>
        </p:nvSpPr>
        <p:spPr>
          <a:xfrm rot="19890818">
            <a:off x="7995872" y="2742752"/>
            <a:ext cx="194632" cy="194632"/>
          </a:xfrm>
          <a:prstGeom prst="diamond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5" name="直接连接符 4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CAD9BBA-4161-4F4A-8225-63B9B97FAA94}"/>
              </a:ext>
            </a:extLst>
          </p:cNvPr>
          <p:cNvCxnSpPr>
            <a:cxnSpLocks/>
          </p:cNvCxnSpPr>
          <p:nvPr/>
        </p:nvCxnSpPr>
        <p:spPr>
          <a:xfrm flipV="1">
            <a:off x="7509286" y="2308286"/>
            <a:ext cx="583902" cy="648629"/>
          </a:xfrm>
          <a:prstGeom prst="lin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</p:cxnSp>
      <p:sp>
        <p:nvSpPr>
          <p:cNvPr id="14" name="椭圆 1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65D8C47C-6682-4B67-876E-85F7BD33C406}"/>
              </a:ext>
            </a:extLst>
          </p:cNvPr>
          <p:cNvSpPr/>
          <p:nvPr/>
        </p:nvSpPr>
        <p:spPr>
          <a:xfrm flipH="1">
            <a:off x="4351255" y="4980300"/>
            <a:ext cx="113530" cy="113530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等腰三角形 1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D02B67F-B859-482E-89C2-7D614EBBC9F9}"/>
              </a:ext>
            </a:extLst>
          </p:cNvPr>
          <p:cNvSpPr/>
          <p:nvPr/>
        </p:nvSpPr>
        <p:spPr>
          <a:xfrm rot="1569807" flipH="1">
            <a:off x="3780230" y="4397755"/>
            <a:ext cx="243656" cy="189707"/>
          </a:xfrm>
          <a:prstGeom prst="triangl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等腰三角形 1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8F2F7A05-085A-4981-B91D-4714C9C81938}"/>
              </a:ext>
            </a:extLst>
          </p:cNvPr>
          <p:cNvSpPr/>
          <p:nvPr/>
        </p:nvSpPr>
        <p:spPr>
          <a:xfrm flipH="1">
            <a:off x="3186875" y="4353755"/>
            <a:ext cx="254142" cy="219089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菱形 1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A269E7D-D14B-4F63-994C-62208BB00ED1}"/>
              </a:ext>
            </a:extLst>
          </p:cNvPr>
          <p:cNvSpPr/>
          <p:nvPr/>
        </p:nvSpPr>
        <p:spPr>
          <a:xfrm rot="20068700" flipH="1">
            <a:off x="4361521" y="3934594"/>
            <a:ext cx="194632" cy="194632"/>
          </a:xfrm>
          <a:prstGeom prst="diamond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8" name="直接连接符 1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FEFE5B4-FF20-4CA0-B938-E63EB0C438FE}"/>
              </a:ext>
            </a:extLst>
          </p:cNvPr>
          <p:cNvCxnSpPr>
            <a:cxnSpLocks/>
          </p:cNvCxnSpPr>
          <p:nvPr/>
        </p:nvCxnSpPr>
        <p:spPr>
          <a:xfrm flipV="1">
            <a:off x="3861118" y="4102256"/>
            <a:ext cx="762929" cy="251499"/>
          </a:xfrm>
          <a:prstGeom prst="lin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</p:cxnSp>
      <p:sp>
        <p:nvSpPr>
          <p:cNvPr id="19" name="十字形 1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31746BC-3684-4B7A-A26C-7AAFA795B8DD}"/>
              </a:ext>
            </a:extLst>
          </p:cNvPr>
          <p:cNvSpPr/>
          <p:nvPr/>
        </p:nvSpPr>
        <p:spPr>
          <a:xfrm rot="408635" flipH="1">
            <a:off x="3628460" y="2234382"/>
            <a:ext cx="259146" cy="259146"/>
          </a:xfrm>
          <a:prstGeom prst="plus">
            <a:avLst>
              <a:gd name="adj" fmla="val 39595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椭圆 1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D27120F-AC8E-45E0-9A18-87E5CC3BC16A}"/>
              </a:ext>
            </a:extLst>
          </p:cNvPr>
          <p:cNvSpPr/>
          <p:nvPr/>
        </p:nvSpPr>
        <p:spPr>
          <a:xfrm flipH="1">
            <a:off x="4695938" y="2943432"/>
            <a:ext cx="71512" cy="7151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等腰三角形 2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88CF4131-E825-4F12-9F93-306E772E21DF}"/>
              </a:ext>
            </a:extLst>
          </p:cNvPr>
          <p:cNvSpPr/>
          <p:nvPr/>
        </p:nvSpPr>
        <p:spPr>
          <a:xfrm rot="631658" flipH="1">
            <a:off x="5076783" y="2199138"/>
            <a:ext cx="254142" cy="219089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菱形 2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BE394B11-977A-4BEC-A68C-7D8222AF71C3}"/>
              </a:ext>
            </a:extLst>
          </p:cNvPr>
          <p:cNvSpPr/>
          <p:nvPr/>
        </p:nvSpPr>
        <p:spPr>
          <a:xfrm rot="1709182" flipH="1">
            <a:off x="4526731" y="2629222"/>
            <a:ext cx="194632" cy="194632"/>
          </a:xfrm>
          <a:prstGeom prst="diamond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23" name="直接连接符 2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7F78A14-B118-4370-9C61-353333E31F7A}"/>
              </a:ext>
            </a:extLst>
          </p:cNvPr>
          <p:cNvCxnSpPr>
            <a:cxnSpLocks/>
          </p:cNvCxnSpPr>
          <p:nvPr/>
        </p:nvCxnSpPr>
        <p:spPr>
          <a:xfrm flipH="1" flipV="1">
            <a:off x="4040145" y="2194756"/>
            <a:ext cx="583902" cy="648629"/>
          </a:xfrm>
          <a:prstGeom prst="lin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</p:cxnSp>
    </p:spTree>
    <p:extLst>
      <p:ext uri="{BB962C8B-B14F-4D97-AF65-F5344CB8AC3E}">
        <p14:creationId xmlns:p14="http://schemas.microsoft.com/office/powerpoint/2010/main" val="183886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13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13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13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13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accel="76000" fill="hold" grpId="1" nodeType="withEffect">
                                  <p:stCondLst>
                                    <p:cond delay="268"/>
                                  </p:stCondLst>
                                  <p:childTnLst>
                                    <p:animScale>
                                      <p:cBhvr>
                                        <p:cTn id="14" dur="200" fill="hold"/>
                                        <p:tgtEl>
                                          <p:spTgt spid="3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2" nodeType="withEffect">
                                  <p:stCondLst>
                                    <p:cond delay="36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3" presetClass="entr" presetSubtype="528" decel="100000" fill="hold" grpId="0" nodeType="withEffect">
                                  <p:stCondLst>
                                    <p:cond delay="67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79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79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79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79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8" presetClass="emph" presetSubtype="0" fill="hold" grpId="1" nodeType="withEffect">
                                  <p:stCondLst>
                                    <p:cond delay="67"/>
                                  </p:stCondLst>
                                  <p:childTnLst>
                                    <p:animRot by="-2700000">
                                      <p:cBhvr>
                                        <p:cTn id="25" dur="481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27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3" presetClass="entr" presetSubtype="528" decel="100000" fill="hold" grpId="0" nodeType="withEffect">
                                  <p:stCondLst>
                                    <p:cond delay="66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74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74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74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74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66"/>
                                  </p:stCondLst>
                                  <p:childTnLst>
                                    <p:animRot by="-1740000">
                                      <p:cBhvr>
                                        <p:cTn id="38" dur="473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6" presetClass="emph" presetSubtype="0" accel="76000" fill="hold" grpId="2" nodeType="withEffect">
                                  <p:stCondLst>
                                    <p:cond delay="352"/>
                                  </p:stCondLst>
                                  <p:childTnLst>
                                    <p:animScale>
                                      <p:cBhvr>
                                        <p:cTn id="40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3" nodeType="withEffect">
                                  <p:stCondLst>
                                    <p:cond delay="45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3" presetClass="entr" presetSubtype="528" decel="100000" fill="hold" grpId="0" nodeType="withEffect">
                                  <p:stCondLst>
                                    <p:cond delay="71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9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9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9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9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1" nodeType="withEffect">
                                  <p:stCondLst>
                                    <p:cond delay="71"/>
                                  </p:stCondLst>
                                  <p:childTnLst>
                                    <p:animRot by="-3900000">
                                      <p:cBhvr>
                                        <p:cTn id="51" dur="50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53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6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-1.875E-6 -1.85185E-6 L 0.05352 0.03218 " pathEditMode="relative" rAng="0" ptsTypes="AA">
                                      <p:cBhvr>
                                        <p:cTn id="61" dur="401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9" y="1597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22" presetClass="exit" presetSubtype="8" fill="hold" nodeType="withEffect">
                                  <p:stCondLst>
                                    <p:cond delay="267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3" dur="24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84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84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84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84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000000">
                                      <p:cBhvr>
                                        <p:cTn id="72" dur="60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6" presetClass="emph" presetSubtype="0" fill="hold" grpId="2" nodeType="withEffect">
                                  <p:stCondLst>
                                    <p:cond delay="418"/>
                                  </p:stCondLst>
                                  <p:childTnLst>
                                    <p:animScale>
                                      <p:cBhvr>
                                        <p:cTn id="74" dur="200" fill="hold"/>
                                        <p:tgtEl>
                                          <p:spTgt spid="43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3" nodeType="withEffect">
                                  <p:stCondLst>
                                    <p:cond delay="51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468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68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68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68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7200000">
                                      <p:cBhvr>
                                        <p:cTn id="85" dur="582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6" presetClass="emph" presetSubtype="0" accel="100000" fill="hold" grpId="2" nodeType="withEffect">
                                  <p:stCondLst>
                                    <p:cond delay="430"/>
                                  </p:stCondLst>
                                  <p:childTnLst>
                                    <p:animScale>
                                      <p:cBhvr>
                                        <p:cTn id="87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3" nodeType="withEffect">
                                  <p:stCondLst>
                                    <p:cond delay="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468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468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68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68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6" presetClass="emph" presetSubtype="0" accel="76000" fill="hold" grpId="1" nodeType="withEffect">
                                  <p:stCondLst>
                                    <p:cond delay="418"/>
                                  </p:stCondLst>
                                  <p:childTnLst>
                                    <p:animScale>
                                      <p:cBhvr>
                                        <p:cTn id="98" dur="200" fill="hold"/>
                                        <p:tgtEl>
                                          <p:spTgt spid="4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2" nodeType="withEffect">
                                  <p:stCondLst>
                                    <p:cond delay="51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0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304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4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4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04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600000">
                                      <p:cBhvr>
                                        <p:cTn id="109" dur="405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6" presetClass="emph" presetSubtype="0" accel="76000" fill="hold" grpId="2" nodeType="withEffect">
                                  <p:stCondLst>
                                    <p:cond delay="282"/>
                                  </p:stCondLst>
                                  <p:childTnLst>
                                    <p:animScale>
                                      <p:cBhvr>
                                        <p:cTn id="111" dur="200" fill="hold"/>
                                        <p:tgtEl>
                                          <p:spTgt spid="4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3" nodeType="withEffect">
                                  <p:stCondLst>
                                    <p:cond delay="38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214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-3.75E-6 3.7037E-6 L 0.078 -0.07477 " pathEditMode="relative" rAng="0" ptsTypes="AA">
                                      <p:cBhvr>
                                        <p:cTn id="119" dur="40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-375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22" presetClass="exit" presetSubtype="8" fill="hold" nodeType="withEffect">
                                  <p:stCondLst>
                                    <p:cond delay="428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1" dur="134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33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31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1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1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1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6" presetClass="emph" presetSubtype="0" accel="76000" fill="hold" grpId="1" nodeType="withEffect">
                                  <p:stCondLst>
                                    <p:cond delay="268"/>
                                  </p:stCondLst>
                                  <p:childTnLst>
                                    <p:animScale>
                                      <p:cBhvr>
                                        <p:cTn id="130" dur="200" fill="hold"/>
                                        <p:tgtEl>
                                          <p:spTgt spid="1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2" nodeType="withEffect">
                                  <p:stCondLst>
                                    <p:cond delay="36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10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ntr" presetSubtype="528" decel="100000" fill="hold" grpId="0" nodeType="withEffect">
                                  <p:stCondLst>
                                    <p:cond delay="67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379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79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79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79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8" presetClass="emph" presetSubtype="0" fill="hold" grpId="1" nodeType="withEffect">
                                  <p:stCondLst>
                                    <p:cond delay="67"/>
                                  </p:stCondLst>
                                  <p:childTnLst>
                                    <p:animRot by="-2700000">
                                      <p:cBhvr>
                                        <p:cTn id="141" dur="48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143" dur="200" fill="hold"/>
                                        <p:tgtEl>
                                          <p:spTgt spid="1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0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3" presetClass="entr" presetSubtype="528" decel="100000" fill="hold" grpId="0" nodeType="withEffect">
                                  <p:stCondLst>
                                    <p:cond delay="66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374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74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74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374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8" presetClass="emph" presetSubtype="0" fill="hold" grpId="1" nodeType="withEffect">
                                  <p:stCondLst>
                                    <p:cond delay="66"/>
                                  </p:stCondLst>
                                  <p:childTnLst>
                                    <p:animRot by="-1740000">
                                      <p:cBhvr>
                                        <p:cTn id="154" dur="473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6" presetClass="emph" presetSubtype="0" accel="76000" fill="hold" grpId="2" nodeType="withEffect">
                                  <p:stCondLst>
                                    <p:cond delay="352"/>
                                  </p:stCondLst>
                                  <p:childTnLst>
                                    <p:animScale>
                                      <p:cBhvr>
                                        <p:cTn id="156" dur="200" fill="hold"/>
                                        <p:tgtEl>
                                          <p:spTgt spid="1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3" nodeType="withEffect">
                                  <p:stCondLst>
                                    <p:cond delay="45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10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3" presetClass="entr" presetSubtype="528" decel="100000" fill="hold" grpId="0" nodeType="withEffect">
                                  <p:stCondLst>
                                    <p:cond delay="71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399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99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99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99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8" presetClass="emph" presetSubtype="0" fill="hold" grpId="1" nodeType="withEffect">
                                  <p:stCondLst>
                                    <p:cond delay="71"/>
                                  </p:stCondLst>
                                  <p:childTnLst>
                                    <p:animRot by="-3900000">
                                      <p:cBhvr>
                                        <p:cTn id="167" dur="50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8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169" dur="200" fill="hold"/>
                                        <p:tgtEl>
                                          <p:spTgt spid="1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10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16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3.33333E-6 4.81481E-6 L 0.05351 0.03217 " pathEditMode="relative" rAng="0" ptsTypes="AA">
                                      <p:cBhvr>
                                        <p:cTn id="177" dur="40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9" y="1597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22" presetClass="exit" presetSubtype="8" fill="hold" nodeType="withEffect">
                                  <p:stCondLst>
                                    <p:cond delay="267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9" dur="24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484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484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484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484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000000">
                                      <p:cBhvr>
                                        <p:cTn id="188" dur="60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9" presetID="6" presetClass="emph" presetSubtype="0" fill="hold" grpId="2" nodeType="withEffect">
                                  <p:stCondLst>
                                    <p:cond delay="418"/>
                                  </p:stCondLst>
                                  <p:childTnLst>
                                    <p:animScale>
                                      <p:cBhvr>
                                        <p:cTn id="190" dur="200" fill="hold"/>
                                        <p:tgtEl>
                                          <p:spTgt spid="21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grpId="3" nodeType="withEffect">
                                  <p:stCondLst>
                                    <p:cond delay="51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10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468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468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468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468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7200000">
                                      <p:cBhvr>
                                        <p:cTn id="201" dur="582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2" presetID="6" presetClass="emph" presetSubtype="0" accel="100000" fill="hold" grpId="2" nodeType="withEffect">
                                  <p:stCondLst>
                                    <p:cond delay="430"/>
                                  </p:stCondLst>
                                  <p:childTnLst>
                                    <p:animScale>
                                      <p:cBhvr>
                                        <p:cTn id="203" dur="200" fill="hold"/>
                                        <p:tgtEl>
                                          <p:spTgt spid="1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grpId="3" nodeType="withEffect">
                                  <p:stCondLst>
                                    <p:cond delay="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10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468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468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468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468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6" presetClass="emph" presetSubtype="0" accel="76000" fill="hold" grpId="1" nodeType="withEffect">
                                  <p:stCondLst>
                                    <p:cond delay="418"/>
                                  </p:stCondLst>
                                  <p:childTnLst>
                                    <p:animScale>
                                      <p:cBhvr>
                                        <p:cTn id="214" dur="200" fill="hold"/>
                                        <p:tgtEl>
                                          <p:spTgt spid="2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10" presetClass="exit" presetSubtype="0" fill="hold" grpId="2" nodeType="withEffect">
                                  <p:stCondLst>
                                    <p:cond delay="51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304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304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304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304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4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600000">
                                      <p:cBhvr>
                                        <p:cTn id="225" dur="405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6" presetID="6" presetClass="emph" presetSubtype="0" accel="76000" fill="hold" grpId="2" nodeType="withEffect">
                                  <p:stCondLst>
                                    <p:cond delay="282"/>
                                  </p:stCondLst>
                                  <p:childTnLst>
                                    <p:animScale>
                                      <p:cBhvr>
                                        <p:cTn id="227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grpId="3" nodeType="withEffect">
                                  <p:stCondLst>
                                    <p:cond delay="38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10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3" dur="214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1.45833E-6 -1.11111E-6 L 0.07799 -0.07477 " pathEditMode="relative" rAng="0" ptsTypes="AA">
                                      <p:cBhvr>
                                        <p:cTn id="235" dur="40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-3750"/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22" presetClass="exit" presetSubtype="8" fill="hold" nodeType="withEffect">
                                  <p:stCondLst>
                                    <p:cond delay="428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37" dur="134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133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7" grpId="3" animBg="1"/>
      <p:bldP spid="38" grpId="0" animBg="1"/>
      <p:bldP spid="38" grpId="1" animBg="1"/>
      <p:bldP spid="38" grpId="2" animBg="1"/>
      <p:bldP spid="38" grpId="3" animBg="1"/>
      <p:bldP spid="39" grpId="0" animBg="1"/>
      <p:bldP spid="39" grpId="1" animBg="1"/>
      <p:bldP spid="39" grpId="2" animBg="1"/>
      <p:bldP spid="39" grpId="3" animBg="1"/>
      <p:bldP spid="41" grpId="0" animBg="1"/>
      <p:bldP spid="41" grpId="1" animBg="1"/>
      <p:bldP spid="41" grpId="2" animBg="1"/>
      <p:bldP spid="41" grpId="3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3" grpId="3" animBg="1"/>
      <p:bldP spid="44" grpId="0" animBg="1"/>
      <p:bldP spid="44" grpId="1" animBg="1"/>
      <p:bldP spid="44" grpId="2" animBg="1"/>
      <p:bldP spid="44" grpId="3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5" grpId="3" animBg="1"/>
      <p:bldP spid="16" grpId="0" animBg="1"/>
      <p:bldP spid="16" grpId="1" animBg="1"/>
      <p:bldP spid="16" grpId="2" animBg="1"/>
      <p:bldP spid="16" grpId="3" animBg="1"/>
      <p:bldP spid="17" grpId="0" animBg="1"/>
      <p:bldP spid="17" grpId="1" animBg="1"/>
      <p:bldP spid="17" grpId="2" animBg="1"/>
      <p:bldP spid="17" grpId="3" animBg="1"/>
      <p:bldP spid="19" grpId="0" animBg="1"/>
      <p:bldP spid="19" grpId="1" animBg="1"/>
      <p:bldP spid="19" grpId="2" animBg="1"/>
      <p:bldP spid="19" grpId="3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1" grpId="3" animBg="1"/>
      <p:bldP spid="22" grpId="0" animBg="1"/>
      <p:bldP spid="22" grpId="1" animBg="1"/>
      <p:bldP spid="22" grpId="2" animBg="1"/>
      <p:bldP spid="22" grpId="3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D369789-E8B0-49D3-8999-C2D5CA7979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3" y="-1069890"/>
            <a:ext cx="12167508" cy="8111670"/>
          </a:xfrm>
          <a:prstGeom prst="rect">
            <a:avLst/>
          </a:prstGeom>
        </p:spPr>
      </p:pic>
      <p:sp>
        <p:nvSpPr>
          <p:cNvPr id="6" name="椭圆 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6536B970-3FCD-4CF4-B920-9316AC6E3C2F}"/>
              </a:ext>
            </a:extLst>
          </p:cNvPr>
          <p:cNvSpPr/>
          <p:nvPr/>
        </p:nvSpPr>
        <p:spPr>
          <a:xfrm>
            <a:off x="5168669" y="1102498"/>
            <a:ext cx="269963" cy="269963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椭圆 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9F1633F-E32F-4AEC-891A-B832C7CCE076}"/>
              </a:ext>
            </a:extLst>
          </p:cNvPr>
          <p:cNvSpPr/>
          <p:nvPr/>
        </p:nvSpPr>
        <p:spPr>
          <a:xfrm>
            <a:off x="5996571" y="1003288"/>
            <a:ext cx="167434" cy="16743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椭圆 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8CC7D64-AEB1-431D-9316-83AB00DA09B6}"/>
              </a:ext>
            </a:extLst>
          </p:cNvPr>
          <p:cNvSpPr/>
          <p:nvPr/>
        </p:nvSpPr>
        <p:spPr>
          <a:xfrm>
            <a:off x="6737637" y="1196254"/>
            <a:ext cx="191448" cy="19144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椭圆 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695A0B4-195E-425A-BA18-85AA1AA1A446}"/>
              </a:ext>
            </a:extLst>
          </p:cNvPr>
          <p:cNvSpPr/>
          <p:nvPr/>
        </p:nvSpPr>
        <p:spPr>
          <a:xfrm>
            <a:off x="7261773" y="1387700"/>
            <a:ext cx="159998" cy="15999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椭圆 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076869E2-5FB9-483B-BE24-1E9C1A9E47EC}"/>
              </a:ext>
            </a:extLst>
          </p:cNvPr>
          <p:cNvSpPr/>
          <p:nvPr/>
        </p:nvSpPr>
        <p:spPr>
          <a:xfrm>
            <a:off x="7563936" y="1727020"/>
            <a:ext cx="176042" cy="176040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椭圆 1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B2B9407-A332-49A8-86F8-607FDFFDB01E}"/>
              </a:ext>
            </a:extLst>
          </p:cNvPr>
          <p:cNvSpPr/>
          <p:nvPr/>
        </p:nvSpPr>
        <p:spPr>
          <a:xfrm>
            <a:off x="7775518" y="2077538"/>
            <a:ext cx="79218" cy="79218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椭圆 1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1267840-6D7F-4169-9B8B-5483A47214B2}"/>
              </a:ext>
            </a:extLst>
          </p:cNvPr>
          <p:cNvSpPr/>
          <p:nvPr/>
        </p:nvSpPr>
        <p:spPr>
          <a:xfrm>
            <a:off x="8151995" y="2255304"/>
            <a:ext cx="121168" cy="12116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椭圆 1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3696271A-6834-42ED-817D-5D6DF24F28D6}"/>
              </a:ext>
            </a:extLst>
          </p:cNvPr>
          <p:cNvSpPr/>
          <p:nvPr/>
        </p:nvSpPr>
        <p:spPr>
          <a:xfrm>
            <a:off x="8075901" y="2618742"/>
            <a:ext cx="242392" cy="242394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椭圆 1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EFB84A47-59F8-4985-8230-D079F7576C72}"/>
              </a:ext>
            </a:extLst>
          </p:cNvPr>
          <p:cNvSpPr/>
          <p:nvPr/>
        </p:nvSpPr>
        <p:spPr>
          <a:xfrm>
            <a:off x="8360239" y="3940262"/>
            <a:ext cx="113147" cy="11314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椭圆 1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6C5ADFF-9B2B-4F3D-9D66-DD99FA40DD94}"/>
              </a:ext>
            </a:extLst>
          </p:cNvPr>
          <p:cNvSpPr/>
          <p:nvPr/>
        </p:nvSpPr>
        <p:spPr>
          <a:xfrm>
            <a:off x="8114867" y="4286048"/>
            <a:ext cx="82423" cy="8242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椭圆 1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F02CD78-BB41-4BC2-B41F-37C3BA752FC4}"/>
              </a:ext>
            </a:extLst>
          </p:cNvPr>
          <p:cNvSpPr/>
          <p:nvPr/>
        </p:nvSpPr>
        <p:spPr>
          <a:xfrm>
            <a:off x="7919297" y="4630072"/>
            <a:ext cx="261837" cy="261837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椭圆 1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952B27F-1510-4EA9-A96E-E531626071AF}"/>
              </a:ext>
            </a:extLst>
          </p:cNvPr>
          <p:cNvSpPr/>
          <p:nvPr/>
        </p:nvSpPr>
        <p:spPr>
          <a:xfrm>
            <a:off x="7445136" y="4872491"/>
            <a:ext cx="163171" cy="163171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椭圆 1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978751A-3719-47DD-9C72-D237C39BA3CD}"/>
              </a:ext>
            </a:extLst>
          </p:cNvPr>
          <p:cNvSpPr/>
          <p:nvPr/>
        </p:nvSpPr>
        <p:spPr>
          <a:xfrm>
            <a:off x="7325585" y="5470244"/>
            <a:ext cx="90471" cy="90471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椭圆 1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6AAC5B3-AF76-46EE-9735-BCFC7E7ADE53}"/>
              </a:ext>
            </a:extLst>
          </p:cNvPr>
          <p:cNvSpPr/>
          <p:nvPr/>
        </p:nvSpPr>
        <p:spPr>
          <a:xfrm>
            <a:off x="6558200" y="5402389"/>
            <a:ext cx="163171" cy="163171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椭圆 1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C8E6202-0B23-493B-B278-E7C901D58E3D}"/>
              </a:ext>
            </a:extLst>
          </p:cNvPr>
          <p:cNvSpPr/>
          <p:nvPr/>
        </p:nvSpPr>
        <p:spPr>
          <a:xfrm>
            <a:off x="5743242" y="5560715"/>
            <a:ext cx="237516" cy="23751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椭圆 2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35271E4-1606-4062-8969-9550EC272BCB}"/>
              </a:ext>
            </a:extLst>
          </p:cNvPr>
          <p:cNvSpPr/>
          <p:nvPr/>
        </p:nvSpPr>
        <p:spPr>
          <a:xfrm>
            <a:off x="4947499" y="5311921"/>
            <a:ext cx="147013" cy="147013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椭圆 2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3D27090B-69E7-4BB3-A986-210907B625B9}"/>
              </a:ext>
            </a:extLst>
          </p:cNvPr>
          <p:cNvSpPr/>
          <p:nvPr/>
        </p:nvSpPr>
        <p:spPr>
          <a:xfrm>
            <a:off x="4269662" y="5114823"/>
            <a:ext cx="175404" cy="17540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椭圆 2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7ACF515-2548-41D2-B389-2E91E1D9E34D}"/>
              </a:ext>
            </a:extLst>
          </p:cNvPr>
          <p:cNvSpPr/>
          <p:nvPr/>
        </p:nvSpPr>
        <p:spPr>
          <a:xfrm>
            <a:off x="4009559" y="4465371"/>
            <a:ext cx="175404" cy="17540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椭圆 2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8F62539-E9A1-45DB-85F7-9248C404B6C1}"/>
              </a:ext>
            </a:extLst>
          </p:cNvPr>
          <p:cNvSpPr/>
          <p:nvPr/>
        </p:nvSpPr>
        <p:spPr>
          <a:xfrm>
            <a:off x="3643060" y="3876629"/>
            <a:ext cx="253639" cy="25363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椭圆 2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2890F31-69D9-4213-8AE2-775C41B7E1C7}"/>
              </a:ext>
            </a:extLst>
          </p:cNvPr>
          <p:cNvSpPr/>
          <p:nvPr/>
        </p:nvSpPr>
        <p:spPr>
          <a:xfrm>
            <a:off x="3631534" y="2887585"/>
            <a:ext cx="92740" cy="92738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椭圆 2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401EA59-749F-4D7D-ACC9-966C224B6167}"/>
              </a:ext>
            </a:extLst>
          </p:cNvPr>
          <p:cNvSpPr/>
          <p:nvPr/>
        </p:nvSpPr>
        <p:spPr>
          <a:xfrm>
            <a:off x="3771650" y="2679700"/>
            <a:ext cx="120480" cy="120478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椭圆 2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8956C19-33F9-4248-B83B-53D391881B83}"/>
              </a:ext>
            </a:extLst>
          </p:cNvPr>
          <p:cNvSpPr/>
          <p:nvPr/>
        </p:nvSpPr>
        <p:spPr>
          <a:xfrm>
            <a:off x="3828380" y="2120481"/>
            <a:ext cx="295944" cy="295940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椭圆 2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DBAE7C99-0C20-411E-9F19-82EC80724FFC}"/>
              </a:ext>
            </a:extLst>
          </p:cNvPr>
          <p:cNvSpPr/>
          <p:nvPr/>
        </p:nvSpPr>
        <p:spPr>
          <a:xfrm>
            <a:off x="4482099" y="1773172"/>
            <a:ext cx="139264" cy="13926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椭圆 2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81CE1FC-9FFD-45C0-9BD7-D67E4BFA05DA}"/>
              </a:ext>
            </a:extLst>
          </p:cNvPr>
          <p:cNvSpPr/>
          <p:nvPr/>
        </p:nvSpPr>
        <p:spPr>
          <a:xfrm>
            <a:off x="4833281" y="1453167"/>
            <a:ext cx="69676" cy="69674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30" name="直接连接符 2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6DF6B44-D656-4CB3-85CC-189C84A6A3FE}"/>
              </a:ext>
            </a:extLst>
          </p:cNvPr>
          <p:cNvCxnSpPr/>
          <p:nvPr/>
        </p:nvCxnSpPr>
        <p:spPr>
          <a:xfrm>
            <a:off x="6096000" y="1372461"/>
            <a:ext cx="0" cy="679235"/>
          </a:xfrm>
          <a:prstGeom prst="line">
            <a:avLst/>
          </a:prstGeom>
          <a:noFill/>
          <a:ln w="57150" cap="rnd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31" name="直接连接符 3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A3D2198-0D74-4919-BA6A-5C27A6639361}"/>
              </a:ext>
            </a:extLst>
          </p:cNvPr>
          <p:cNvCxnSpPr/>
          <p:nvPr/>
        </p:nvCxnSpPr>
        <p:spPr>
          <a:xfrm>
            <a:off x="4245682" y="2063134"/>
            <a:ext cx="644303" cy="371989"/>
          </a:xfrm>
          <a:prstGeom prst="line">
            <a:avLst/>
          </a:prstGeom>
          <a:noFill/>
          <a:ln w="57150" cap="rnd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32" name="直接连接符 3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939AA04-5B6E-4882-B317-2E76729EE5BF}"/>
              </a:ext>
            </a:extLst>
          </p:cNvPr>
          <p:cNvCxnSpPr/>
          <p:nvPr/>
        </p:nvCxnSpPr>
        <p:spPr>
          <a:xfrm flipV="1">
            <a:off x="5037193" y="4462307"/>
            <a:ext cx="473761" cy="820578"/>
          </a:xfrm>
          <a:prstGeom prst="line">
            <a:avLst/>
          </a:prstGeom>
          <a:noFill/>
          <a:ln w="57150" cap="rnd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33" name="直接连接符 3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35189948-775C-4D98-8A58-23C473D44C63}"/>
              </a:ext>
            </a:extLst>
          </p:cNvPr>
          <p:cNvCxnSpPr/>
          <p:nvPr/>
        </p:nvCxnSpPr>
        <p:spPr>
          <a:xfrm flipH="1" flipV="1">
            <a:off x="6709214" y="4462306"/>
            <a:ext cx="478070" cy="828041"/>
          </a:xfrm>
          <a:prstGeom prst="line">
            <a:avLst/>
          </a:prstGeom>
          <a:noFill/>
          <a:ln w="57150" cap="rnd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34" name="直接连接符 3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4E1DB2F1-3F9E-49A8-9112-6DB7ECFE4117}"/>
              </a:ext>
            </a:extLst>
          </p:cNvPr>
          <p:cNvCxnSpPr/>
          <p:nvPr/>
        </p:nvCxnSpPr>
        <p:spPr>
          <a:xfrm flipH="1">
            <a:off x="7122497" y="2435774"/>
            <a:ext cx="693006" cy="400107"/>
          </a:xfrm>
          <a:prstGeom prst="line">
            <a:avLst/>
          </a:prstGeom>
          <a:noFill/>
          <a:ln w="57150" cap="rnd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55261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3" presetClass="entr" presetSubtype="528" decel="100000" fill="hold" grpId="0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3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3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accel="68000" fill="hold" grpId="1" nodeType="withEffect">
                                  <p:stCondLst>
                                    <p:cond delay="397"/>
                                  </p:stCondLst>
                                  <p:childTnLst>
                                    <p:animScale>
                                      <p:cBhvr>
                                        <p:cTn id="14" dur="221" fill="hold"/>
                                        <p:tgtEl>
                                          <p:spTgt spid="7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2" nodeType="withEffect">
                                  <p:stCondLst>
                                    <p:cond delay="50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3" presetClass="entr" presetSubtype="528" decel="100000" fill="hold" grpId="0" nodeType="withEffect">
                                  <p:stCondLst>
                                    <p:cond delay="214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1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1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1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1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" presetClass="emph" presetSubtype="0" accel="100000" fill="hold" grpId="1" nodeType="withEffect">
                                  <p:stCondLst>
                                    <p:cond delay="632"/>
                                  </p:stCondLst>
                                  <p:childTnLst>
                                    <p:animScale>
                                      <p:cBhvr>
                                        <p:cTn id="25" dur="221" fill="hold"/>
                                        <p:tgtEl>
                                          <p:spTgt spid="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2" nodeType="withEffect">
                                  <p:stCondLst>
                                    <p:cond delay="7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ntr" presetSubtype="528" decel="100000" fill="hold" grpId="0" nodeType="withEffect">
                                  <p:stCondLst>
                                    <p:cond delay="214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1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1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1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1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36" dur="221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3" presetClass="entr" presetSubtype="528" decel="100000" fill="hold" grpId="0" nodeType="withEffect">
                                  <p:stCondLst>
                                    <p:cond delay="208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8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8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8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8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6" presetClass="emph" presetSubtype="0" fill="hold" grpId="1" nodeType="withEffect">
                                  <p:stCondLst>
                                    <p:cond delay="508"/>
                                  </p:stCondLst>
                                  <p:childTnLst>
                                    <p:animScale>
                                      <p:cBhvr>
                                        <p:cTn id="47" dur="221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2" nodeType="withEffect">
                                  <p:stCondLst>
                                    <p:cond delay="61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3" presetClass="entr" presetSubtype="528" decel="100000" fill="hold" grpId="0" nodeType="withEffect">
                                  <p:stCondLst>
                                    <p:cond delay="203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6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6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6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6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" presetClass="emph" presetSubtype="0" accel="76000" fill="hold" grpId="1" nodeType="withEffect">
                                  <p:stCondLst>
                                    <p:cond delay="574"/>
                                  </p:stCondLst>
                                  <p:childTnLst>
                                    <p:animScale>
                                      <p:cBhvr>
                                        <p:cTn id="58" dur="221" fill="hold"/>
                                        <p:tgtEl>
                                          <p:spTgt spid="1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68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3" presetClass="entr" presetSubtype="528" decel="100000" fill="hold" grpId="0" nodeType="withEffect">
                                  <p:stCondLst>
                                    <p:cond delay="198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32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32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32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32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69" dur="221" fill="hold"/>
                                        <p:tgtEl>
                                          <p:spTgt spid="1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ntr" presetSubtype="528" decel="100000" fill="hold" grpId="0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9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9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9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9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80" dur="221" fill="hold"/>
                                        <p:tgtEl>
                                          <p:spTgt spid="1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3" presetClass="entr" presetSubtype="528" decel="100000" fill="hold" grpId="0" nodeType="withEffect">
                                  <p:stCondLst>
                                    <p:cond delay="212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91" dur="221" fill="hold"/>
                                        <p:tgtEl>
                                          <p:spTgt spid="1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ntr" presetSubtype="528" decel="100000" fill="hold" grpId="0" nodeType="withEffect">
                                  <p:stCondLst>
                                    <p:cond delay="206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75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75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75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475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102" dur="221" fill="hold"/>
                                        <p:tgtEl>
                                          <p:spTgt spid="1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3" presetClass="entr" presetSubtype="528" decel="100000" fill="hold" grpId="0" nodeType="withEffect">
                                  <p:stCondLst>
                                    <p:cond delay="219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3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3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3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3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113" dur="221" fill="hold"/>
                                        <p:tgtEl>
                                          <p:spTgt spid="1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3" presetClass="entr" presetSubtype="528" decel="100000" fill="hold" grpId="0" nodeType="withEffect">
                                  <p:stCondLst>
                                    <p:cond delay="201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45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5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45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45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124" dur="221" fill="hold"/>
                                        <p:tgtEl>
                                          <p:spTgt spid="1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ntr" presetSubtype="528" decel="100000" fill="hold" grpId="0" nodeType="withEffect">
                                  <p:stCondLst>
                                    <p:cond delay="194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417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417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417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417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135" dur="221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3" presetClass="entr" presetSubtype="528" decel="100000" fill="hold" grpId="0" nodeType="withEffect">
                                  <p:stCondLst>
                                    <p:cond delay="182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355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55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55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55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6" presetClass="emph" presetSubtype="0" accel="76000" fill="hold" grpId="1" nodeType="withEffect">
                                  <p:stCondLst>
                                    <p:cond delay="464"/>
                                  </p:stCondLst>
                                  <p:childTnLst>
                                    <p:animScale>
                                      <p:cBhvr>
                                        <p:cTn id="146" dur="221" fill="hold"/>
                                        <p:tgtEl>
                                          <p:spTgt spid="1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grpId="2" nodeType="withEffect">
                                  <p:stCondLst>
                                    <p:cond delay="57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1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3" presetClass="entr" presetSubtype="528" decel="100000" fill="hold" grpId="0" nodeType="withEffect">
                                  <p:stCondLst>
                                    <p:cond delay="205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4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4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4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4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6" presetClass="emph" presetSubtype="0" accel="76000" fill="hold" grpId="1" nodeType="withEffect">
                                  <p:stCondLst>
                                    <p:cond delay="574"/>
                                  </p:stCondLst>
                                  <p:childTnLst>
                                    <p:animScale>
                                      <p:cBhvr>
                                        <p:cTn id="157" dur="221" fill="hold"/>
                                        <p:tgtEl>
                                          <p:spTgt spid="2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2" nodeType="withEffect">
                                  <p:stCondLst>
                                    <p:cond delay="68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1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3" presetClass="entr" presetSubtype="528" decel="100000" fill="hold" grpId="0" nodeType="withEffect">
                                  <p:stCondLst>
                                    <p:cond delay="184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365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65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65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65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6" presetClass="emph" presetSubtype="0" accel="76000" fill="hold" grpId="1" nodeType="withEffect">
                                  <p:stCondLst>
                                    <p:cond delay="486"/>
                                  </p:stCondLst>
                                  <p:childTnLst>
                                    <p:animScale>
                                      <p:cBhvr>
                                        <p:cTn id="168" dur="221" fill="hold"/>
                                        <p:tgtEl>
                                          <p:spTgt spid="2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2" nodeType="withEffect">
                                  <p:stCondLst>
                                    <p:cond delay="59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3" presetClass="entr" presetSubtype="528" decel="100000" fill="hold" grpId="0" nodeType="withEffect">
                                  <p:stCondLst>
                                    <p:cond delay="194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417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417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417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417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179" dur="221" fill="hold"/>
                                        <p:tgtEl>
                                          <p:spTgt spid="2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3" presetClass="entr" presetSubtype="528" decel="100000" fill="hold" grpId="0" nodeType="withEffect">
                                  <p:stCondLst>
                                    <p:cond delay="199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43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43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43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43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190" dur="221" fill="hold"/>
                                        <p:tgtEl>
                                          <p:spTgt spid="2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1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ntr" presetSubtype="528" decel="100000" fill="hold" grpId="0" nodeType="withEffect">
                                  <p:stCondLst>
                                    <p:cond delay="188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385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85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385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385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6" presetClass="emph" presetSubtype="0" accel="76000" fill="hold" grpId="1" nodeType="withEffect">
                                  <p:stCondLst>
                                    <p:cond delay="486"/>
                                  </p:stCondLst>
                                  <p:childTnLst>
                                    <p:animScale>
                                      <p:cBhvr>
                                        <p:cTn id="201" dur="221" fill="hold"/>
                                        <p:tgtEl>
                                          <p:spTgt spid="2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grpId="2" nodeType="withEffect">
                                  <p:stCondLst>
                                    <p:cond delay="59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3" presetClass="entr" presetSubtype="528" decel="100000" fill="hold" grpId="0" nodeType="withEffect">
                                  <p:stCondLst>
                                    <p:cond delay="194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4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4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4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4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212" dur="221" fill="hold"/>
                                        <p:tgtEl>
                                          <p:spTgt spid="2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1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23" presetClass="entr" presetSubtype="528" decel="100000" fill="hold" grpId="0" nodeType="withEffect">
                                  <p:stCondLst>
                                    <p:cond delay="192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409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409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409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409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223" dur="221" fill="hold"/>
                                        <p:tgtEl>
                                          <p:spTgt spid="2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1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23" presetClass="entr" presetSubtype="52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444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444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444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444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6" presetClass="emph" presetSubtype="0" accel="76000" fill="hold" grpId="1" nodeType="withEffect">
                                  <p:stCondLst>
                                    <p:cond delay="535"/>
                                  </p:stCondLst>
                                  <p:childTnLst>
                                    <p:animScale>
                                      <p:cBhvr>
                                        <p:cTn id="234" dur="221" fill="hold"/>
                                        <p:tgtEl>
                                          <p:spTgt spid="2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grpId="2" nodeType="withEffect">
                                  <p:stCondLst>
                                    <p:cond delay="64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23" presetClass="entr" presetSubtype="528" decel="100000" fill="hold" grpId="0" nodeType="withEffect">
                                  <p:stCondLst>
                                    <p:cond delay="196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426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426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426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426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4" presetID="6" presetClass="emph" presetSubtype="0" accel="76000" fill="hold" grpId="1" nodeType="withEffect">
                                  <p:stCondLst>
                                    <p:cond delay="539"/>
                                  </p:stCondLst>
                                  <p:childTnLst>
                                    <p:animScale>
                                      <p:cBhvr>
                                        <p:cTn id="245" dur="221" fill="hold"/>
                                        <p:tgtEl>
                                          <p:spTgt spid="2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grpId="2" nodeType="withEffect">
                                  <p:stCondLst>
                                    <p:cond delay="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23" presetClass="entr" presetSubtype="528" decel="100000" fill="hold" grpId="0" nodeType="withEffect">
                                  <p:stCondLst>
                                    <p:cond delay="217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33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33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33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33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6" presetClass="emph" presetSubtype="0" accel="76000" fill="hold" grpId="1" nodeType="withEffect">
                                  <p:stCondLst>
                                    <p:cond delay="641"/>
                                  </p:stCondLst>
                                  <p:childTnLst>
                                    <p:animScale>
                                      <p:cBhvr>
                                        <p:cTn id="256" dur="221" fill="hold"/>
                                        <p:tgtEl>
                                          <p:spTgt spid="2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1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23" presetClass="entr" presetSubtype="528" decel="100000" fill="hold" grpId="0" nodeType="withEffect">
                                  <p:stCondLst>
                                    <p:cond delay="201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45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45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45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45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6" presetID="6" presetClass="emph" presetSubtype="0" fill="hold" grpId="1" nodeType="withEffect">
                                  <p:stCondLst>
                                    <p:cond delay="526"/>
                                  </p:stCondLst>
                                  <p:childTnLst>
                                    <p:animScale>
                                      <p:cBhvr>
                                        <p:cTn id="267" dur="221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grpId="2" nodeType="withEffect">
                                  <p:stCondLst>
                                    <p:cond delay="635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1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22" presetClass="entr" presetSubtype="4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3" dur="159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64" presetClass="path" presetSubtype="0" accel="38889" decel="6111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animMotion origin="layout" path="M 0 2.96296E-6 L 0 -0.13843 " pathEditMode="relative" rAng="0" ptsTypes="AA">
                                      <p:cBhvr>
                                        <p:cTn id="275" dur="317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276" presetID="22" presetClass="exit" presetSubtype="4" fill="hold" nodeType="withEffect">
                                  <p:stCondLst>
                                    <p:cond delay="29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7" dur="159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22" presetClass="entr" presetSubtype="2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1" dur="159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64" presetClass="path" presetSubtype="0" accel="38889" decel="6111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animMotion origin="layout" path="M 6.25E-7 7.40741E-7 L -0.03438 -0.0419 " pathEditMode="relative" rAng="0" ptsTypes="AA">
                                      <p:cBhvr>
                                        <p:cTn id="283" dur="317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9" y="-2106"/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22" presetClass="exit" presetSubtype="2" fill="hold" nodeType="withEffect">
                                  <p:stCondLst>
                                    <p:cond delay="322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85" dur="159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22" presetClass="entr" presetSubtype="1" fill="hold" nodeType="withEffect">
                                  <p:stCondLst>
                                    <p:cond delay="227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9" dur="159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64" presetClass="path" presetSubtype="0" accel="38889" decel="61111" fill="hold" nodeType="withEffect">
                                  <p:stCondLst>
                                    <p:cond delay="227"/>
                                  </p:stCondLst>
                                  <p:childTnLst>
                                    <p:animMotion origin="layout" path="M -2.08333E-6 3.33333E-6 L -0.0194 0.05995 " pathEditMode="relative" rAng="0" ptsTypes="AA">
                                      <p:cBhvr>
                                        <p:cTn id="291" dur="317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" y="2986"/>
                                    </p:animMotion>
                                  </p:childTnLst>
                                </p:cTn>
                              </p:par>
                              <p:par>
                                <p:cTn id="292" presetID="22" presetClass="exit" presetSubtype="1" fill="hold" nodeType="withEffect">
                                  <p:stCondLst>
                                    <p:cond delay="387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93" dur="159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22" presetClass="entr" presetSubtype="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7" dur="159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64" presetClass="path" presetSubtype="0" accel="38889" decel="6111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animMotion origin="layout" path="M -1.66667E-6 -1.11111E-6 L 0.02578 0.08079 " pathEditMode="relative" rAng="0" ptsTypes="AA">
                                      <p:cBhvr>
                                        <p:cTn id="299" dur="317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" y="4028"/>
                                    </p:animMotion>
                                  </p:childTnLst>
                                </p:cTn>
                              </p:par>
                              <p:par>
                                <p:cTn id="300" presetID="22" presetClass="exit" presetSubtype="1" fill="hold" nodeType="withEffect">
                                  <p:stCondLst>
                                    <p:cond delay="317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1" dur="159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22" presetClass="entr" presetSubtype="8" fill="hold" nodeType="withEffect">
                                  <p:stCondLst>
                                    <p:cond delay="191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5" dur="159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64" presetClass="path" presetSubtype="0" accel="38889" decel="61111" fill="hold" nodeType="withEffect">
                                  <p:stCondLst>
                                    <p:cond delay="191"/>
                                  </p:stCondLst>
                                  <p:childTnLst>
                                    <p:animMotion origin="layout" path="M -2.08333E-7 7.40741E-7 L 0.07995 -0.08125 " pathEditMode="relative" rAng="0" ptsTypes="AA">
                                      <p:cBhvr>
                                        <p:cTn id="307" dur="317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7" y="-4074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22" presetClass="exit" presetSubtype="8" fill="hold" nodeType="withEffect">
                                  <p:stCondLst>
                                    <p:cond delay="349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9" dur="159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D369789-E8B0-49D3-8999-C2D5CA7979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53" y="-963113"/>
            <a:ext cx="12212854" cy="8111871"/>
          </a:xfrm>
          <a:prstGeom prst="rect">
            <a:avLst/>
          </a:prstGeom>
        </p:spPr>
      </p:pic>
      <p:sp>
        <p:nvSpPr>
          <p:cNvPr id="36" name="椭圆 3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AB704B5D-596C-4D95-9B6A-CC10E360926C}"/>
              </a:ext>
            </a:extLst>
          </p:cNvPr>
          <p:cNvSpPr/>
          <p:nvPr/>
        </p:nvSpPr>
        <p:spPr>
          <a:xfrm>
            <a:off x="8261348" y="4906436"/>
            <a:ext cx="113530" cy="113530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等腰三角形 3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D744F07-2757-4166-8CB9-E4E14C494A38}"/>
              </a:ext>
            </a:extLst>
          </p:cNvPr>
          <p:cNvSpPr/>
          <p:nvPr/>
        </p:nvSpPr>
        <p:spPr>
          <a:xfrm rot="20030193">
            <a:off x="7690323" y="4323891"/>
            <a:ext cx="243656" cy="189707"/>
          </a:xfrm>
          <a:prstGeom prst="triangl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等腰三角形 3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050DE378-2432-4D53-A322-B82463AFC4AD}"/>
              </a:ext>
            </a:extLst>
          </p:cNvPr>
          <p:cNvSpPr/>
          <p:nvPr/>
        </p:nvSpPr>
        <p:spPr>
          <a:xfrm>
            <a:off x="7096968" y="4279891"/>
            <a:ext cx="254142" cy="219089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菱形 3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43B541C-2D20-4D39-8D38-D3B8604B4C2F}"/>
              </a:ext>
            </a:extLst>
          </p:cNvPr>
          <p:cNvSpPr/>
          <p:nvPr/>
        </p:nvSpPr>
        <p:spPr>
          <a:xfrm rot="1531300">
            <a:off x="8271614" y="3860730"/>
            <a:ext cx="194632" cy="194632"/>
          </a:xfrm>
          <a:prstGeom prst="diamond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0" name="直接连接符 3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6F87035C-DA7C-4554-BEF0-E95789DA2DF3}"/>
              </a:ext>
            </a:extLst>
          </p:cNvPr>
          <p:cNvCxnSpPr/>
          <p:nvPr/>
        </p:nvCxnSpPr>
        <p:spPr>
          <a:xfrm flipH="1" flipV="1">
            <a:off x="7771211" y="4028392"/>
            <a:ext cx="762929" cy="251499"/>
          </a:xfrm>
          <a:prstGeom prst="lin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</p:cxnSp>
      <p:sp>
        <p:nvSpPr>
          <p:cNvPr id="41" name="十字形 4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4BC1C3D8-CC3B-4823-8C03-76EC6F248758}"/>
              </a:ext>
            </a:extLst>
          </p:cNvPr>
          <p:cNvSpPr/>
          <p:nvPr/>
        </p:nvSpPr>
        <p:spPr>
          <a:xfrm rot="21191365">
            <a:off x="7538553" y="2160518"/>
            <a:ext cx="259146" cy="259146"/>
          </a:xfrm>
          <a:prstGeom prst="plus">
            <a:avLst>
              <a:gd name="adj" fmla="val 39595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椭圆 4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188F4F0-0FE0-4E3C-83EE-E8DDEB090D77}"/>
              </a:ext>
            </a:extLst>
          </p:cNvPr>
          <p:cNvSpPr/>
          <p:nvPr/>
        </p:nvSpPr>
        <p:spPr>
          <a:xfrm>
            <a:off x="8606031" y="2869568"/>
            <a:ext cx="71512" cy="7151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" name="等腰三角形 4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0924C147-12E6-49B4-B986-FE683D0B5251}"/>
              </a:ext>
            </a:extLst>
          </p:cNvPr>
          <p:cNvSpPr/>
          <p:nvPr/>
        </p:nvSpPr>
        <p:spPr>
          <a:xfrm rot="20968342">
            <a:off x="8986876" y="2125274"/>
            <a:ext cx="254142" cy="219089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菱形 4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8784904-8508-4200-8B48-244C1B92E944}"/>
              </a:ext>
            </a:extLst>
          </p:cNvPr>
          <p:cNvSpPr/>
          <p:nvPr/>
        </p:nvSpPr>
        <p:spPr>
          <a:xfrm rot="19890818">
            <a:off x="8436824" y="2555358"/>
            <a:ext cx="194632" cy="194632"/>
          </a:xfrm>
          <a:prstGeom prst="diamond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5" name="直接连接符 4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CAD9BBA-4161-4F4A-8225-63B9B97FAA94}"/>
              </a:ext>
            </a:extLst>
          </p:cNvPr>
          <p:cNvCxnSpPr>
            <a:cxnSpLocks/>
          </p:cNvCxnSpPr>
          <p:nvPr/>
        </p:nvCxnSpPr>
        <p:spPr>
          <a:xfrm flipV="1">
            <a:off x="7950238" y="2120892"/>
            <a:ext cx="583902" cy="648629"/>
          </a:xfrm>
          <a:prstGeom prst="lin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</p:cxnSp>
      <p:sp>
        <p:nvSpPr>
          <p:cNvPr id="14" name="椭圆 1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FE0764F-0695-4134-897D-B1EE96E23611}"/>
              </a:ext>
            </a:extLst>
          </p:cNvPr>
          <p:cNvSpPr/>
          <p:nvPr/>
        </p:nvSpPr>
        <p:spPr>
          <a:xfrm>
            <a:off x="8261348" y="3700224"/>
            <a:ext cx="113530" cy="113530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等腰三角形 1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7D989D6-5BB3-4B12-B2C7-D3103CA72A4D}"/>
              </a:ext>
            </a:extLst>
          </p:cNvPr>
          <p:cNvSpPr/>
          <p:nvPr/>
        </p:nvSpPr>
        <p:spPr>
          <a:xfrm rot="20030193">
            <a:off x="7690323" y="3117679"/>
            <a:ext cx="243656" cy="189707"/>
          </a:xfrm>
          <a:prstGeom prst="triangl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等腰三角形 1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664B6A5-879E-4867-9A63-E4F33BFEC596}"/>
              </a:ext>
            </a:extLst>
          </p:cNvPr>
          <p:cNvSpPr/>
          <p:nvPr/>
        </p:nvSpPr>
        <p:spPr>
          <a:xfrm>
            <a:off x="7096968" y="3073679"/>
            <a:ext cx="254142" cy="219089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菱形 1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3B3E0B76-6D43-4DAA-8EF0-260E50551D51}"/>
              </a:ext>
            </a:extLst>
          </p:cNvPr>
          <p:cNvSpPr/>
          <p:nvPr/>
        </p:nvSpPr>
        <p:spPr>
          <a:xfrm rot="1531300">
            <a:off x="8271614" y="2654518"/>
            <a:ext cx="194632" cy="194632"/>
          </a:xfrm>
          <a:prstGeom prst="diamond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8" name="直接连接符 1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E2D2FFFE-0337-44EC-836F-B95D2F2BF741}"/>
              </a:ext>
            </a:extLst>
          </p:cNvPr>
          <p:cNvCxnSpPr/>
          <p:nvPr/>
        </p:nvCxnSpPr>
        <p:spPr>
          <a:xfrm flipH="1" flipV="1">
            <a:off x="7771211" y="2822180"/>
            <a:ext cx="762929" cy="251499"/>
          </a:xfrm>
          <a:prstGeom prst="lin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</p:cxnSp>
      <p:sp>
        <p:nvSpPr>
          <p:cNvPr id="19" name="十字形 1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3A320CF-26A7-40D0-83B8-59D30AD7655B}"/>
              </a:ext>
            </a:extLst>
          </p:cNvPr>
          <p:cNvSpPr/>
          <p:nvPr/>
        </p:nvSpPr>
        <p:spPr>
          <a:xfrm rot="21191365">
            <a:off x="7538553" y="954306"/>
            <a:ext cx="259146" cy="259146"/>
          </a:xfrm>
          <a:prstGeom prst="plus">
            <a:avLst>
              <a:gd name="adj" fmla="val 39595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椭圆 1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6DEBE7DD-EC3B-4761-ABC2-7FF6A111840C}"/>
              </a:ext>
            </a:extLst>
          </p:cNvPr>
          <p:cNvSpPr/>
          <p:nvPr/>
        </p:nvSpPr>
        <p:spPr>
          <a:xfrm>
            <a:off x="8606031" y="1663356"/>
            <a:ext cx="71512" cy="7151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等腰三角形 2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DE9FEFB6-800C-4F69-ABD2-D79709AB6805}"/>
              </a:ext>
            </a:extLst>
          </p:cNvPr>
          <p:cNvSpPr/>
          <p:nvPr/>
        </p:nvSpPr>
        <p:spPr>
          <a:xfrm rot="20968342">
            <a:off x="8986876" y="919062"/>
            <a:ext cx="254142" cy="219089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菱形 2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84210F72-BE3E-4B67-87F0-8D070EB972A8}"/>
              </a:ext>
            </a:extLst>
          </p:cNvPr>
          <p:cNvSpPr/>
          <p:nvPr/>
        </p:nvSpPr>
        <p:spPr>
          <a:xfrm rot="19890818">
            <a:off x="8436824" y="1349146"/>
            <a:ext cx="194632" cy="194632"/>
          </a:xfrm>
          <a:prstGeom prst="diamond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23" name="直接连接符 2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E437F923-6098-4667-B27A-37F82824C6AA}"/>
              </a:ext>
            </a:extLst>
          </p:cNvPr>
          <p:cNvCxnSpPr>
            <a:cxnSpLocks/>
          </p:cNvCxnSpPr>
          <p:nvPr/>
        </p:nvCxnSpPr>
        <p:spPr>
          <a:xfrm flipV="1">
            <a:off x="7950238" y="914680"/>
            <a:ext cx="583902" cy="648629"/>
          </a:xfrm>
          <a:prstGeom prst="lin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</p:cxnSp>
    </p:spTree>
    <p:extLst>
      <p:ext uri="{BB962C8B-B14F-4D97-AF65-F5344CB8AC3E}">
        <p14:creationId xmlns:p14="http://schemas.microsoft.com/office/powerpoint/2010/main" val="321284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13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13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13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13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accel="76000" fill="hold" grpId="1" nodeType="withEffect">
                                  <p:stCondLst>
                                    <p:cond delay="268"/>
                                  </p:stCondLst>
                                  <p:childTnLst>
                                    <p:animScale>
                                      <p:cBhvr>
                                        <p:cTn id="14" dur="200" fill="hold"/>
                                        <p:tgtEl>
                                          <p:spTgt spid="3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2" nodeType="withEffect">
                                  <p:stCondLst>
                                    <p:cond delay="36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3" presetClass="entr" presetSubtype="528" decel="100000" fill="hold" grpId="0" nodeType="withEffect">
                                  <p:stCondLst>
                                    <p:cond delay="67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79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79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79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79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8" presetClass="emph" presetSubtype="0" fill="hold" grpId="1" nodeType="withEffect">
                                  <p:stCondLst>
                                    <p:cond delay="67"/>
                                  </p:stCondLst>
                                  <p:childTnLst>
                                    <p:animRot by="-2700000">
                                      <p:cBhvr>
                                        <p:cTn id="25" dur="481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27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3" presetClass="entr" presetSubtype="528" decel="100000" fill="hold" grpId="0" nodeType="withEffect">
                                  <p:stCondLst>
                                    <p:cond delay="66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74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74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74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74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66"/>
                                  </p:stCondLst>
                                  <p:childTnLst>
                                    <p:animRot by="-1740000">
                                      <p:cBhvr>
                                        <p:cTn id="38" dur="473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6" presetClass="emph" presetSubtype="0" accel="76000" fill="hold" grpId="2" nodeType="withEffect">
                                  <p:stCondLst>
                                    <p:cond delay="352"/>
                                  </p:stCondLst>
                                  <p:childTnLst>
                                    <p:animScale>
                                      <p:cBhvr>
                                        <p:cTn id="40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3" nodeType="withEffect">
                                  <p:stCondLst>
                                    <p:cond delay="45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3" presetClass="entr" presetSubtype="528" decel="100000" fill="hold" grpId="0" nodeType="withEffect">
                                  <p:stCondLst>
                                    <p:cond delay="71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9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9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9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9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1" nodeType="withEffect">
                                  <p:stCondLst>
                                    <p:cond delay="71"/>
                                  </p:stCondLst>
                                  <p:childTnLst>
                                    <p:animRot by="-3900000">
                                      <p:cBhvr>
                                        <p:cTn id="51" dur="50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53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6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2.08333E-7 2.96296E-6 L 0.05352 0.03217 " pathEditMode="relative" rAng="0" ptsTypes="AA">
                                      <p:cBhvr>
                                        <p:cTn id="61" dur="401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9" y="1597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22" presetClass="exit" presetSubtype="8" fill="hold" nodeType="withEffect">
                                  <p:stCondLst>
                                    <p:cond delay="267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3" dur="24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84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84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84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84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000000">
                                      <p:cBhvr>
                                        <p:cTn id="72" dur="60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6" presetClass="emph" presetSubtype="0" fill="hold" grpId="2" nodeType="withEffect">
                                  <p:stCondLst>
                                    <p:cond delay="418"/>
                                  </p:stCondLst>
                                  <p:childTnLst>
                                    <p:animScale>
                                      <p:cBhvr>
                                        <p:cTn id="74" dur="200" fill="hold"/>
                                        <p:tgtEl>
                                          <p:spTgt spid="43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3" nodeType="withEffect">
                                  <p:stCondLst>
                                    <p:cond delay="51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468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68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68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68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7200000">
                                      <p:cBhvr>
                                        <p:cTn id="85" dur="582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6" presetClass="emph" presetSubtype="0" accel="100000" fill="hold" grpId="2" nodeType="withEffect">
                                  <p:stCondLst>
                                    <p:cond delay="430"/>
                                  </p:stCondLst>
                                  <p:childTnLst>
                                    <p:animScale>
                                      <p:cBhvr>
                                        <p:cTn id="87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3" nodeType="withEffect">
                                  <p:stCondLst>
                                    <p:cond delay="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468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468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68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68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6" presetClass="emph" presetSubtype="0" accel="76000" fill="hold" grpId="1" nodeType="withEffect">
                                  <p:stCondLst>
                                    <p:cond delay="418"/>
                                  </p:stCondLst>
                                  <p:childTnLst>
                                    <p:animScale>
                                      <p:cBhvr>
                                        <p:cTn id="98" dur="200" fill="hold"/>
                                        <p:tgtEl>
                                          <p:spTgt spid="4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2" nodeType="withEffect">
                                  <p:stCondLst>
                                    <p:cond delay="51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0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304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4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4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04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600000">
                                      <p:cBhvr>
                                        <p:cTn id="109" dur="405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6" presetClass="emph" presetSubtype="0" accel="76000" fill="hold" grpId="2" nodeType="withEffect">
                                  <p:stCondLst>
                                    <p:cond delay="282"/>
                                  </p:stCondLst>
                                  <p:childTnLst>
                                    <p:animScale>
                                      <p:cBhvr>
                                        <p:cTn id="111" dur="200" fill="hold"/>
                                        <p:tgtEl>
                                          <p:spTgt spid="4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3" nodeType="withEffect">
                                  <p:stCondLst>
                                    <p:cond delay="38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214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-1.66667E-6 -1.48148E-6 L 0.078 -0.07477 " pathEditMode="relative" rAng="0" ptsTypes="AA">
                                      <p:cBhvr>
                                        <p:cTn id="119" dur="40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-375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22" presetClass="exit" presetSubtype="8" fill="hold" nodeType="withEffect">
                                  <p:stCondLst>
                                    <p:cond delay="428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1" dur="134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33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31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1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1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1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6" presetClass="emph" presetSubtype="0" accel="76000" fill="hold" grpId="1" nodeType="withEffect">
                                  <p:stCondLst>
                                    <p:cond delay="268"/>
                                  </p:stCondLst>
                                  <p:childTnLst>
                                    <p:animScale>
                                      <p:cBhvr>
                                        <p:cTn id="130" dur="200" fill="hold"/>
                                        <p:tgtEl>
                                          <p:spTgt spid="1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2" nodeType="withEffect">
                                  <p:stCondLst>
                                    <p:cond delay="36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10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ntr" presetSubtype="528" decel="100000" fill="hold" grpId="0" nodeType="withEffect">
                                  <p:stCondLst>
                                    <p:cond delay="67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379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79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79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79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8" presetClass="emph" presetSubtype="0" fill="hold" grpId="1" nodeType="withEffect">
                                  <p:stCondLst>
                                    <p:cond delay="67"/>
                                  </p:stCondLst>
                                  <p:childTnLst>
                                    <p:animRot by="-2700000">
                                      <p:cBhvr>
                                        <p:cTn id="141" dur="48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143" dur="200" fill="hold"/>
                                        <p:tgtEl>
                                          <p:spTgt spid="1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0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3" presetClass="entr" presetSubtype="528" decel="100000" fill="hold" grpId="0" nodeType="withEffect">
                                  <p:stCondLst>
                                    <p:cond delay="66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374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74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74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374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8" presetClass="emph" presetSubtype="0" fill="hold" grpId="1" nodeType="withEffect">
                                  <p:stCondLst>
                                    <p:cond delay="66"/>
                                  </p:stCondLst>
                                  <p:childTnLst>
                                    <p:animRot by="-1740000">
                                      <p:cBhvr>
                                        <p:cTn id="154" dur="473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6" presetClass="emph" presetSubtype="0" accel="76000" fill="hold" grpId="2" nodeType="withEffect">
                                  <p:stCondLst>
                                    <p:cond delay="352"/>
                                  </p:stCondLst>
                                  <p:childTnLst>
                                    <p:animScale>
                                      <p:cBhvr>
                                        <p:cTn id="156" dur="200" fill="hold"/>
                                        <p:tgtEl>
                                          <p:spTgt spid="1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3" nodeType="withEffect">
                                  <p:stCondLst>
                                    <p:cond delay="45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10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3" presetClass="entr" presetSubtype="528" decel="100000" fill="hold" grpId="0" nodeType="withEffect">
                                  <p:stCondLst>
                                    <p:cond delay="71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399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99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99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99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8" presetClass="emph" presetSubtype="0" fill="hold" grpId="1" nodeType="withEffect">
                                  <p:stCondLst>
                                    <p:cond delay="71"/>
                                  </p:stCondLst>
                                  <p:childTnLst>
                                    <p:animRot by="-3900000">
                                      <p:cBhvr>
                                        <p:cTn id="167" dur="50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8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169" dur="200" fill="hold"/>
                                        <p:tgtEl>
                                          <p:spTgt spid="1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10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16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2.08333E-7 -1.11111E-6 L 0.05352 0.03218 " pathEditMode="relative" rAng="0" ptsTypes="AA">
                                      <p:cBhvr>
                                        <p:cTn id="177" dur="40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9" y="1597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22" presetClass="exit" presetSubtype="8" fill="hold" nodeType="withEffect">
                                  <p:stCondLst>
                                    <p:cond delay="267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9" dur="24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484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484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484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484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000000">
                                      <p:cBhvr>
                                        <p:cTn id="188" dur="60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9" presetID="6" presetClass="emph" presetSubtype="0" fill="hold" grpId="2" nodeType="withEffect">
                                  <p:stCondLst>
                                    <p:cond delay="418"/>
                                  </p:stCondLst>
                                  <p:childTnLst>
                                    <p:animScale>
                                      <p:cBhvr>
                                        <p:cTn id="190" dur="200" fill="hold"/>
                                        <p:tgtEl>
                                          <p:spTgt spid="21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grpId="3" nodeType="withEffect">
                                  <p:stCondLst>
                                    <p:cond delay="51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10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468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468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468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468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7200000">
                                      <p:cBhvr>
                                        <p:cTn id="201" dur="582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2" presetID="6" presetClass="emph" presetSubtype="0" accel="100000" fill="hold" grpId="2" nodeType="withEffect">
                                  <p:stCondLst>
                                    <p:cond delay="430"/>
                                  </p:stCondLst>
                                  <p:childTnLst>
                                    <p:animScale>
                                      <p:cBhvr>
                                        <p:cTn id="203" dur="200" fill="hold"/>
                                        <p:tgtEl>
                                          <p:spTgt spid="1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grpId="3" nodeType="withEffect">
                                  <p:stCondLst>
                                    <p:cond delay="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10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468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468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468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468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6" presetClass="emph" presetSubtype="0" accel="76000" fill="hold" grpId="1" nodeType="withEffect">
                                  <p:stCondLst>
                                    <p:cond delay="418"/>
                                  </p:stCondLst>
                                  <p:childTnLst>
                                    <p:animScale>
                                      <p:cBhvr>
                                        <p:cTn id="214" dur="200" fill="hold"/>
                                        <p:tgtEl>
                                          <p:spTgt spid="2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10" presetClass="exit" presetSubtype="0" fill="hold" grpId="2" nodeType="withEffect">
                                  <p:stCondLst>
                                    <p:cond delay="51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304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304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304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304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4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600000">
                                      <p:cBhvr>
                                        <p:cTn id="225" dur="405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6" presetID="6" presetClass="emph" presetSubtype="0" accel="76000" fill="hold" grpId="2" nodeType="withEffect">
                                  <p:stCondLst>
                                    <p:cond delay="282"/>
                                  </p:stCondLst>
                                  <p:childTnLst>
                                    <p:animScale>
                                      <p:cBhvr>
                                        <p:cTn id="227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grpId="3" nodeType="withEffect">
                                  <p:stCondLst>
                                    <p:cond delay="38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10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3" dur="214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-1.66667E-6 4.44444E-6 L 0.078 -0.07477 " pathEditMode="relative" rAng="0" ptsTypes="AA">
                                      <p:cBhvr>
                                        <p:cTn id="235" dur="40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-3750"/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22" presetClass="exit" presetSubtype="8" fill="hold" nodeType="withEffect">
                                  <p:stCondLst>
                                    <p:cond delay="428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37" dur="134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133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7" grpId="3" animBg="1"/>
      <p:bldP spid="38" grpId="0" animBg="1"/>
      <p:bldP spid="38" grpId="1" animBg="1"/>
      <p:bldP spid="38" grpId="2" animBg="1"/>
      <p:bldP spid="38" grpId="3" animBg="1"/>
      <p:bldP spid="39" grpId="0" animBg="1"/>
      <p:bldP spid="39" grpId="1" animBg="1"/>
      <p:bldP spid="39" grpId="2" animBg="1"/>
      <p:bldP spid="39" grpId="3" animBg="1"/>
      <p:bldP spid="41" grpId="0" animBg="1"/>
      <p:bldP spid="41" grpId="1" animBg="1"/>
      <p:bldP spid="41" grpId="2" animBg="1"/>
      <p:bldP spid="41" grpId="3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3" grpId="3" animBg="1"/>
      <p:bldP spid="44" grpId="0" animBg="1"/>
      <p:bldP spid="44" grpId="1" animBg="1"/>
      <p:bldP spid="44" grpId="2" animBg="1"/>
      <p:bldP spid="44" grpId="3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5" grpId="3" animBg="1"/>
      <p:bldP spid="16" grpId="0" animBg="1"/>
      <p:bldP spid="16" grpId="1" animBg="1"/>
      <p:bldP spid="16" grpId="2" animBg="1"/>
      <p:bldP spid="16" grpId="3" animBg="1"/>
      <p:bldP spid="17" grpId="0" animBg="1"/>
      <p:bldP spid="17" grpId="1" animBg="1"/>
      <p:bldP spid="17" grpId="2" animBg="1"/>
      <p:bldP spid="17" grpId="3" animBg="1"/>
      <p:bldP spid="19" grpId="0" animBg="1"/>
      <p:bldP spid="19" grpId="1" animBg="1"/>
      <p:bldP spid="19" grpId="2" animBg="1"/>
      <p:bldP spid="19" grpId="3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1" grpId="3" animBg="1"/>
      <p:bldP spid="22" grpId="0" animBg="1"/>
      <p:bldP spid="22" grpId="1" animBg="1"/>
      <p:bldP spid="22" grpId="2" animBg="1"/>
      <p:bldP spid="22" grpId="3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D369789-E8B0-49D3-8999-C2D5CA7979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3" y="-204332"/>
            <a:ext cx="12167508" cy="7482510"/>
          </a:xfrm>
          <a:prstGeom prst="rect">
            <a:avLst/>
          </a:prstGeom>
        </p:spPr>
      </p:pic>
      <p:sp>
        <p:nvSpPr>
          <p:cNvPr id="6" name="椭圆 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6536B970-3FCD-4CF4-B920-9316AC6E3C2F}"/>
              </a:ext>
            </a:extLst>
          </p:cNvPr>
          <p:cNvSpPr/>
          <p:nvPr/>
        </p:nvSpPr>
        <p:spPr>
          <a:xfrm>
            <a:off x="7258726" y="340498"/>
            <a:ext cx="269963" cy="269963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椭圆 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9F1633F-E32F-4AEC-891A-B832C7CCE076}"/>
              </a:ext>
            </a:extLst>
          </p:cNvPr>
          <p:cNvSpPr/>
          <p:nvPr/>
        </p:nvSpPr>
        <p:spPr>
          <a:xfrm>
            <a:off x="8086628" y="241288"/>
            <a:ext cx="167434" cy="16743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椭圆 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8CC7D64-AEB1-431D-9316-83AB00DA09B6}"/>
              </a:ext>
            </a:extLst>
          </p:cNvPr>
          <p:cNvSpPr/>
          <p:nvPr/>
        </p:nvSpPr>
        <p:spPr>
          <a:xfrm>
            <a:off x="8827694" y="434254"/>
            <a:ext cx="191448" cy="19144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椭圆 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695A0B4-195E-425A-BA18-85AA1AA1A446}"/>
              </a:ext>
            </a:extLst>
          </p:cNvPr>
          <p:cNvSpPr/>
          <p:nvPr/>
        </p:nvSpPr>
        <p:spPr>
          <a:xfrm>
            <a:off x="9351830" y="625700"/>
            <a:ext cx="159998" cy="15999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椭圆 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076869E2-5FB9-483B-BE24-1E9C1A9E47EC}"/>
              </a:ext>
            </a:extLst>
          </p:cNvPr>
          <p:cNvSpPr/>
          <p:nvPr/>
        </p:nvSpPr>
        <p:spPr>
          <a:xfrm>
            <a:off x="9653993" y="965020"/>
            <a:ext cx="176042" cy="176040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椭圆 1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B2B9407-A332-49A8-86F8-607FDFFDB01E}"/>
              </a:ext>
            </a:extLst>
          </p:cNvPr>
          <p:cNvSpPr/>
          <p:nvPr/>
        </p:nvSpPr>
        <p:spPr>
          <a:xfrm>
            <a:off x="9865575" y="1315538"/>
            <a:ext cx="79218" cy="79218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椭圆 1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1267840-6D7F-4169-9B8B-5483A47214B2}"/>
              </a:ext>
            </a:extLst>
          </p:cNvPr>
          <p:cNvSpPr/>
          <p:nvPr/>
        </p:nvSpPr>
        <p:spPr>
          <a:xfrm>
            <a:off x="10242052" y="1493304"/>
            <a:ext cx="121168" cy="12116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椭圆 1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3696271A-6834-42ED-817D-5D6DF24F28D6}"/>
              </a:ext>
            </a:extLst>
          </p:cNvPr>
          <p:cNvSpPr/>
          <p:nvPr/>
        </p:nvSpPr>
        <p:spPr>
          <a:xfrm>
            <a:off x="10165958" y="1856742"/>
            <a:ext cx="242392" cy="242394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椭圆 1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EFB84A47-59F8-4985-8230-D079F7576C72}"/>
              </a:ext>
            </a:extLst>
          </p:cNvPr>
          <p:cNvSpPr/>
          <p:nvPr/>
        </p:nvSpPr>
        <p:spPr>
          <a:xfrm>
            <a:off x="10450296" y="3178262"/>
            <a:ext cx="113147" cy="11314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椭圆 1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6C5ADFF-9B2B-4F3D-9D66-DD99FA40DD94}"/>
              </a:ext>
            </a:extLst>
          </p:cNvPr>
          <p:cNvSpPr/>
          <p:nvPr/>
        </p:nvSpPr>
        <p:spPr>
          <a:xfrm>
            <a:off x="10204924" y="3524048"/>
            <a:ext cx="82423" cy="8242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椭圆 1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F02CD78-BB41-4BC2-B41F-37C3BA752FC4}"/>
              </a:ext>
            </a:extLst>
          </p:cNvPr>
          <p:cNvSpPr/>
          <p:nvPr/>
        </p:nvSpPr>
        <p:spPr>
          <a:xfrm>
            <a:off x="10009354" y="3868072"/>
            <a:ext cx="261837" cy="261837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椭圆 1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952B27F-1510-4EA9-A96E-E531626071AF}"/>
              </a:ext>
            </a:extLst>
          </p:cNvPr>
          <p:cNvSpPr/>
          <p:nvPr/>
        </p:nvSpPr>
        <p:spPr>
          <a:xfrm>
            <a:off x="9535193" y="4110491"/>
            <a:ext cx="163171" cy="163171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椭圆 1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978751A-3719-47DD-9C72-D237C39BA3CD}"/>
              </a:ext>
            </a:extLst>
          </p:cNvPr>
          <p:cNvSpPr/>
          <p:nvPr/>
        </p:nvSpPr>
        <p:spPr>
          <a:xfrm>
            <a:off x="9415642" y="4708244"/>
            <a:ext cx="90471" cy="90471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椭圆 1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6AAC5B3-AF76-46EE-9735-BCFC7E7ADE53}"/>
              </a:ext>
            </a:extLst>
          </p:cNvPr>
          <p:cNvSpPr/>
          <p:nvPr/>
        </p:nvSpPr>
        <p:spPr>
          <a:xfrm>
            <a:off x="8648257" y="4640389"/>
            <a:ext cx="163171" cy="163171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椭圆 1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C8E6202-0B23-493B-B278-E7C901D58E3D}"/>
              </a:ext>
            </a:extLst>
          </p:cNvPr>
          <p:cNvSpPr/>
          <p:nvPr/>
        </p:nvSpPr>
        <p:spPr>
          <a:xfrm>
            <a:off x="7833299" y="4798715"/>
            <a:ext cx="237516" cy="23751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椭圆 2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35271E4-1606-4062-8969-9550EC272BCB}"/>
              </a:ext>
            </a:extLst>
          </p:cNvPr>
          <p:cNvSpPr/>
          <p:nvPr/>
        </p:nvSpPr>
        <p:spPr>
          <a:xfrm>
            <a:off x="7037556" y="4549921"/>
            <a:ext cx="147013" cy="147013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椭圆 2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3D27090B-69E7-4BB3-A986-210907B625B9}"/>
              </a:ext>
            </a:extLst>
          </p:cNvPr>
          <p:cNvSpPr/>
          <p:nvPr/>
        </p:nvSpPr>
        <p:spPr>
          <a:xfrm>
            <a:off x="6359719" y="4352823"/>
            <a:ext cx="175404" cy="17540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椭圆 2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7ACF515-2548-41D2-B389-2E91E1D9E34D}"/>
              </a:ext>
            </a:extLst>
          </p:cNvPr>
          <p:cNvSpPr/>
          <p:nvPr/>
        </p:nvSpPr>
        <p:spPr>
          <a:xfrm>
            <a:off x="6099616" y="3703371"/>
            <a:ext cx="175404" cy="17540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椭圆 2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8F62539-E9A1-45DB-85F7-9248C404B6C1}"/>
              </a:ext>
            </a:extLst>
          </p:cNvPr>
          <p:cNvSpPr/>
          <p:nvPr/>
        </p:nvSpPr>
        <p:spPr>
          <a:xfrm>
            <a:off x="5733117" y="3114629"/>
            <a:ext cx="253639" cy="25363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椭圆 2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2890F31-69D9-4213-8AE2-775C41B7E1C7}"/>
              </a:ext>
            </a:extLst>
          </p:cNvPr>
          <p:cNvSpPr/>
          <p:nvPr/>
        </p:nvSpPr>
        <p:spPr>
          <a:xfrm>
            <a:off x="5721591" y="2125585"/>
            <a:ext cx="92740" cy="92738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椭圆 2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401EA59-749F-4D7D-ACC9-966C224B6167}"/>
              </a:ext>
            </a:extLst>
          </p:cNvPr>
          <p:cNvSpPr/>
          <p:nvPr/>
        </p:nvSpPr>
        <p:spPr>
          <a:xfrm>
            <a:off x="5861707" y="1917700"/>
            <a:ext cx="120480" cy="120478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椭圆 2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8956C19-33F9-4248-B83B-53D391881B83}"/>
              </a:ext>
            </a:extLst>
          </p:cNvPr>
          <p:cNvSpPr/>
          <p:nvPr/>
        </p:nvSpPr>
        <p:spPr>
          <a:xfrm>
            <a:off x="5918437" y="1358481"/>
            <a:ext cx="295944" cy="295940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椭圆 2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DBAE7C99-0C20-411E-9F19-82EC80724FFC}"/>
              </a:ext>
            </a:extLst>
          </p:cNvPr>
          <p:cNvSpPr/>
          <p:nvPr/>
        </p:nvSpPr>
        <p:spPr>
          <a:xfrm>
            <a:off x="6572156" y="1011172"/>
            <a:ext cx="139264" cy="13926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椭圆 2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81CE1FC-9FFD-45C0-9BD7-D67E4BFA05DA}"/>
              </a:ext>
            </a:extLst>
          </p:cNvPr>
          <p:cNvSpPr/>
          <p:nvPr/>
        </p:nvSpPr>
        <p:spPr>
          <a:xfrm>
            <a:off x="6923338" y="691167"/>
            <a:ext cx="69676" cy="69674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30" name="直接连接符 2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6DF6B44-D656-4CB3-85CC-189C84A6A3FE}"/>
              </a:ext>
            </a:extLst>
          </p:cNvPr>
          <p:cNvCxnSpPr/>
          <p:nvPr/>
        </p:nvCxnSpPr>
        <p:spPr>
          <a:xfrm>
            <a:off x="8186057" y="610461"/>
            <a:ext cx="0" cy="679235"/>
          </a:xfrm>
          <a:prstGeom prst="line">
            <a:avLst/>
          </a:prstGeom>
          <a:noFill/>
          <a:ln w="57150" cap="rnd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31" name="直接连接符 3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A3D2198-0D74-4919-BA6A-5C27A6639361}"/>
              </a:ext>
            </a:extLst>
          </p:cNvPr>
          <p:cNvCxnSpPr/>
          <p:nvPr/>
        </p:nvCxnSpPr>
        <p:spPr>
          <a:xfrm>
            <a:off x="6335739" y="1301134"/>
            <a:ext cx="644303" cy="371989"/>
          </a:xfrm>
          <a:prstGeom prst="line">
            <a:avLst/>
          </a:prstGeom>
          <a:noFill/>
          <a:ln w="57150" cap="rnd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32" name="直接连接符 3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939AA04-5B6E-4882-B317-2E76729EE5BF}"/>
              </a:ext>
            </a:extLst>
          </p:cNvPr>
          <p:cNvCxnSpPr/>
          <p:nvPr/>
        </p:nvCxnSpPr>
        <p:spPr>
          <a:xfrm flipV="1">
            <a:off x="7127250" y="3700307"/>
            <a:ext cx="473761" cy="820578"/>
          </a:xfrm>
          <a:prstGeom prst="line">
            <a:avLst/>
          </a:prstGeom>
          <a:noFill/>
          <a:ln w="57150" cap="rnd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33" name="直接连接符 3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35189948-775C-4D98-8A58-23C473D44C63}"/>
              </a:ext>
            </a:extLst>
          </p:cNvPr>
          <p:cNvCxnSpPr/>
          <p:nvPr/>
        </p:nvCxnSpPr>
        <p:spPr>
          <a:xfrm flipH="1" flipV="1">
            <a:off x="8799271" y="3700306"/>
            <a:ext cx="478070" cy="828041"/>
          </a:xfrm>
          <a:prstGeom prst="line">
            <a:avLst/>
          </a:prstGeom>
          <a:noFill/>
          <a:ln w="57150" cap="rnd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34" name="直接连接符 3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4E1DB2F1-3F9E-49A8-9112-6DB7ECFE4117}"/>
              </a:ext>
            </a:extLst>
          </p:cNvPr>
          <p:cNvCxnSpPr/>
          <p:nvPr/>
        </p:nvCxnSpPr>
        <p:spPr>
          <a:xfrm flipH="1">
            <a:off x="9212554" y="1673774"/>
            <a:ext cx="693006" cy="400107"/>
          </a:xfrm>
          <a:prstGeom prst="line">
            <a:avLst/>
          </a:prstGeom>
          <a:noFill/>
          <a:ln w="57150" cap="rnd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96971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3" presetClass="entr" presetSubtype="528" decel="100000" fill="hold" grpId="0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3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3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accel="68000" fill="hold" grpId="1" nodeType="withEffect">
                                  <p:stCondLst>
                                    <p:cond delay="397"/>
                                  </p:stCondLst>
                                  <p:childTnLst>
                                    <p:animScale>
                                      <p:cBhvr>
                                        <p:cTn id="14" dur="221" fill="hold"/>
                                        <p:tgtEl>
                                          <p:spTgt spid="7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2" nodeType="withEffect">
                                  <p:stCondLst>
                                    <p:cond delay="50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3" presetClass="entr" presetSubtype="528" decel="100000" fill="hold" grpId="0" nodeType="withEffect">
                                  <p:stCondLst>
                                    <p:cond delay="214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1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1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1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1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" presetClass="emph" presetSubtype="0" accel="100000" fill="hold" grpId="1" nodeType="withEffect">
                                  <p:stCondLst>
                                    <p:cond delay="632"/>
                                  </p:stCondLst>
                                  <p:childTnLst>
                                    <p:animScale>
                                      <p:cBhvr>
                                        <p:cTn id="25" dur="221" fill="hold"/>
                                        <p:tgtEl>
                                          <p:spTgt spid="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2" nodeType="withEffect">
                                  <p:stCondLst>
                                    <p:cond delay="7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ntr" presetSubtype="528" decel="100000" fill="hold" grpId="0" nodeType="withEffect">
                                  <p:stCondLst>
                                    <p:cond delay="214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1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1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1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1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36" dur="221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3" presetClass="entr" presetSubtype="528" decel="100000" fill="hold" grpId="0" nodeType="withEffect">
                                  <p:stCondLst>
                                    <p:cond delay="208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8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8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8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8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6" presetClass="emph" presetSubtype="0" fill="hold" grpId="1" nodeType="withEffect">
                                  <p:stCondLst>
                                    <p:cond delay="508"/>
                                  </p:stCondLst>
                                  <p:childTnLst>
                                    <p:animScale>
                                      <p:cBhvr>
                                        <p:cTn id="47" dur="221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2" nodeType="withEffect">
                                  <p:stCondLst>
                                    <p:cond delay="61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3" presetClass="entr" presetSubtype="528" decel="100000" fill="hold" grpId="0" nodeType="withEffect">
                                  <p:stCondLst>
                                    <p:cond delay="203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6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6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6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6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" presetClass="emph" presetSubtype="0" accel="76000" fill="hold" grpId="1" nodeType="withEffect">
                                  <p:stCondLst>
                                    <p:cond delay="574"/>
                                  </p:stCondLst>
                                  <p:childTnLst>
                                    <p:animScale>
                                      <p:cBhvr>
                                        <p:cTn id="58" dur="221" fill="hold"/>
                                        <p:tgtEl>
                                          <p:spTgt spid="1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68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3" presetClass="entr" presetSubtype="528" decel="100000" fill="hold" grpId="0" nodeType="withEffect">
                                  <p:stCondLst>
                                    <p:cond delay="198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32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32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32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32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69" dur="221" fill="hold"/>
                                        <p:tgtEl>
                                          <p:spTgt spid="1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ntr" presetSubtype="528" decel="100000" fill="hold" grpId="0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9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9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9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9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80" dur="221" fill="hold"/>
                                        <p:tgtEl>
                                          <p:spTgt spid="1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3" presetClass="entr" presetSubtype="528" decel="100000" fill="hold" grpId="0" nodeType="withEffect">
                                  <p:stCondLst>
                                    <p:cond delay="212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91" dur="221" fill="hold"/>
                                        <p:tgtEl>
                                          <p:spTgt spid="1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ntr" presetSubtype="528" decel="100000" fill="hold" grpId="0" nodeType="withEffect">
                                  <p:stCondLst>
                                    <p:cond delay="206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75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75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75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475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102" dur="221" fill="hold"/>
                                        <p:tgtEl>
                                          <p:spTgt spid="1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3" presetClass="entr" presetSubtype="528" decel="100000" fill="hold" grpId="0" nodeType="withEffect">
                                  <p:stCondLst>
                                    <p:cond delay="219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3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3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3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3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113" dur="221" fill="hold"/>
                                        <p:tgtEl>
                                          <p:spTgt spid="1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3" presetClass="entr" presetSubtype="528" decel="100000" fill="hold" grpId="0" nodeType="withEffect">
                                  <p:stCondLst>
                                    <p:cond delay="201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45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5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45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45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124" dur="221" fill="hold"/>
                                        <p:tgtEl>
                                          <p:spTgt spid="1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ntr" presetSubtype="528" decel="100000" fill="hold" grpId="0" nodeType="withEffect">
                                  <p:stCondLst>
                                    <p:cond delay="194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417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417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417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417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135" dur="221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3" presetClass="entr" presetSubtype="528" decel="100000" fill="hold" grpId="0" nodeType="withEffect">
                                  <p:stCondLst>
                                    <p:cond delay="182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355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55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55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55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6" presetClass="emph" presetSubtype="0" accel="76000" fill="hold" grpId="1" nodeType="withEffect">
                                  <p:stCondLst>
                                    <p:cond delay="464"/>
                                  </p:stCondLst>
                                  <p:childTnLst>
                                    <p:animScale>
                                      <p:cBhvr>
                                        <p:cTn id="146" dur="221" fill="hold"/>
                                        <p:tgtEl>
                                          <p:spTgt spid="1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grpId="2" nodeType="withEffect">
                                  <p:stCondLst>
                                    <p:cond delay="57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1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3" presetClass="entr" presetSubtype="528" decel="100000" fill="hold" grpId="0" nodeType="withEffect">
                                  <p:stCondLst>
                                    <p:cond delay="205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4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4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4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4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6" presetClass="emph" presetSubtype="0" accel="76000" fill="hold" grpId="1" nodeType="withEffect">
                                  <p:stCondLst>
                                    <p:cond delay="574"/>
                                  </p:stCondLst>
                                  <p:childTnLst>
                                    <p:animScale>
                                      <p:cBhvr>
                                        <p:cTn id="157" dur="221" fill="hold"/>
                                        <p:tgtEl>
                                          <p:spTgt spid="2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2" nodeType="withEffect">
                                  <p:stCondLst>
                                    <p:cond delay="68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1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3" presetClass="entr" presetSubtype="528" decel="100000" fill="hold" grpId="0" nodeType="withEffect">
                                  <p:stCondLst>
                                    <p:cond delay="184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365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65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65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65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6" presetClass="emph" presetSubtype="0" accel="76000" fill="hold" grpId="1" nodeType="withEffect">
                                  <p:stCondLst>
                                    <p:cond delay="486"/>
                                  </p:stCondLst>
                                  <p:childTnLst>
                                    <p:animScale>
                                      <p:cBhvr>
                                        <p:cTn id="168" dur="221" fill="hold"/>
                                        <p:tgtEl>
                                          <p:spTgt spid="2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2" nodeType="withEffect">
                                  <p:stCondLst>
                                    <p:cond delay="59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3" presetClass="entr" presetSubtype="528" decel="100000" fill="hold" grpId="0" nodeType="withEffect">
                                  <p:stCondLst>
                                    <p:cond delay="194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417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417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417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417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179" dur="221" fill="hold"/>
                                        <p:tgtEl>
                                          <p:spTgt spid="2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3" presetClass="entr" presetSubtype="528" decel="100000" fill="hold" grpId="0" nodeType="withEffect">
                                  <p:stCondLst>
                                    <p:cond delay="199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43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43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43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43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190" dur="221" fill="hold"/>
                                        <p:tgtEl>
                                          <p:spTgt spid="2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1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ntr" presetSubtype="528" decel="100000" fill="hold" grpId="0" nodeType="withEffect">
                                  <p:stCondLst>
                                    <p:cond delay="188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385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85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385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385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6" presetClass="emph" presetSubtype="0" accel="76000" fill="hold" grpId="1" nodeType="withEffect">
                                  <p:stCondLst>
                                    <p:cond delay="486"/>
                                  </p:stCondLst>
                                  <p:childTnLst>
                                    <p:animScale>
                                      <p:cBhvr>
                                        <p:cTn id="201" dur="221" fill="hold"/>
                                        <p:tgtEl>
                                          <p:spTgt spid="2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grpId="2" nodeType="withEffect">
                                  <p:stCondLst>
                                    <p:cond delay="59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3" presetClass="entr" presetSubtype="528" decel="100000" fill="hold" grpId="0" nodeType="withEffect">
                                  <p:stCondLst>
                                    <p:cond delay="194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4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4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4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4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212" dur="221" fill="hold"/>
                                        <p:tgtEl>
                                          <p:spTgt spid="2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1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23" presetClass="entr" presetSubtype="528" decel="100000" fill="hold" grpId="0" nodeType="withEffect">
                                  <p:stCondLst>
                                    <p:cond delay="192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409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409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409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409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223" dur="221" fill="hold"/>
                                        <p:tgtEl>
                                          <p:spTgt spid="2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1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23" presetClass="entr" presetSubtype="52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444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444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444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444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6" presetClass="emph" presetSubtype="0" accel="76000" fill="hold" grpId="1" nodeType="withEffect">
                                  <p:stCondLst>
                                    <p:cond delay="535"/>
                                  </p:stCondLst>
                                  <p:childTnLst>
                                    <p:animScale>
                                      <p:cBhvr>
                                        <p:cTn id="234" dur="221" fill="hold"/>
                                        <p:tgtEl>
                                          <p:spTgt spid="2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grpId="2" nodeType="withEffect">
                                  <p:stCondLst>
                                    <p:cond delay="64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23" presetClass="entr" presetSubtype="528" decel="100000" fill="hold" grpId="0" nodeType="withEffect">
                                  <p:stCondLst>
                                    <p:cond delay="196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426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426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426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426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4" presetID="6" presetClass="emph" presetSubtype="0" accel="76000" fill="hold" grpId="1" nodeType="withEffect">
                                  <p:stCondLst>
                                    <p:cond delay="539"/>
                                  </p:stCondLst>
                                  <p:childTnLst>
                                    <p:animScale>
                                      <p:cBhvr>
                                        <p:cTn id="245" dur="221" fill="hold"/>
                                        <p:tgtEl>
                                          <p:spTgt spid="2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grpId="2" nodeType="withEffect">
                                  <p:stCondLst>
                                    <p:cond delay="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23" presetClass="entr" presetSubtype="528" decel="100000" fill="hold" grpId="0" nodeType="withEffect">
                                  <p:stCondLst>
                                    <p:cond delay="217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33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33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33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33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6" presetClass="emph" presetSubtype="0" accel="76000" fill="hold" grpId="1" nodeType="withEffect">
                                  <p:stCondLst>
                                    <p:cond delay="641"/>
                                  </p:stCondLst>
                                  <p:childTnLst>
                                    <p:animScale>
                                      <p:cBhvr>
                                        <p:cTn id="256" dur="221" fill="hold"/>
                                        <p:tgtEl>
                                          <p:spTgt spid="2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1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23" presetClass="entr" presetSubtype="528" decel="100000" fill="hold" grpId="0" nodeType="withEffect">
                                  <p:stCondLst>
                                    <p:cond delay="201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45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45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45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45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6" presetID="6" presetClass="emph" presetSubtype="0" fill="hold" grpId="1" nodeType="withEffect">
                                  <p:stCondLst>
                                    <p:cond delay="526"/>
                                  </p:stCondLst>
                                  <p:childTnLst>
                                    <p:animScale>
                                      <p:cBhvr>
                                        <p:cTn id="267" dur="221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grpId="2" nodeType="withEffect">
                                  <p:stCondLst>
                                    <p:cond delay="635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1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22" presetClass="entr" presetSubtype="4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3" dur="159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64" presetClass="path" presetSubtype="0" accel="38889" decel="6111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animMotion origin="layout" path="M -4.375E-6 4.07407E-6 L -4.375E-6 -0.13843 " pathEditMode="relative" rAng="0" ptsTypes="AA">
                                      <p:cBhvr>
                                        <p:cTn id="275" dur="317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276" presetID="22" presetClass="exit" presetSubtype="4" fill="hold" nodeType="withEffect">
                                  <p:stCondLst>
                                    <p:cond delay="29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7" dur="159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22" presetClass="entr" presetSubtype="2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1" dur="159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64" presetClass="path" presetSubtype="0" accel="38889" decel="6111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animMotion origin="layout" path="M -3.75E-6 1.85185E-6 L -0.03437 -0.0419 " pathEditMode="relative" rAng="0" ptsTypes="AA">
                                      <p:cBhvr>
                                        <p:cTn id="283" dur="317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9" y="-2106"/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22" presetClass="exit" presetSubtype="2" fill="hold" nodeType="withEffect">
                                  <p:stCondLst>
                                    <p:cond delay="322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85" dur="159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22" presetClass="entr" presetSubtype="1" fill="hold" nodeType="withEffect">
                                  <p:stCondLst>
                                    <p:cond delay="227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9" dur="159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64" presetClass="path" presetSubtype="0" accel="38889" decel="61111" fill="hold" nodeType="withEffect">
                                  <p:stCondLst>
                                    <p:cond delay="227"/>
                                  </p:stCondLst>
                                  <p:childTnLst>
                                    <p:animMotion origin="layout" path="M 3.54167E-6 4.44444E-6 L -0.0194 0.05995 " pathEditMode="relative" rAng="0" ptsTypes="AA">
                                      <p:cBhvr>
                                        <p:cTn id="291" dur="317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" y="2986"/>
                                    </p:animMotion>
                                  </p:childTnLst>
                                </p:cTn>
                              </p:par>
                              <p:par>
                                <p:cTn id="292" presetID="22" presetClass="exit" presetSubtype="1" fill="hold" nodeType="withEffect">
                                  <p:stCondLst>
                                    <p:cond delay="387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93" dur="159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22" presetClass="entr" presetSubtype="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7" dur="159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64" presetClass="path" presetSubtype="0" accel="38889" decel="6111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animMotion origin="layout" path="M 3.95833E-6 1.11022E-16 L 0.02578 0.08079 " pathEditMode="relative" rAng="0" ptsTypes="AA">
                                      <p:cBhvr>
                                        <p:cTn id="299" dur="317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" y="4028"/>
                                    </p:animMotion>
                                  </p:childTnLst>
                                </p:cTn>
                              </p:par>
                              <p:par>
                                <p:cTn id="300" presetID="22" presetClass="exit" presetSubtype="1" fill="hold" nodeType="withEffect">
                                  <p:stCondLst>
                                    <p:cond delay="317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1" dur="159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22" presetClass="entr" presetSubtype="8" fill="hold" nodeType="withEffect">
                                  <p:stCondLst>
                                    <p:cond delay="191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5" dur="159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64" presetClass="path" presetSubtype="0" accel="38889" decel="61111" fill="hold" nodeType="withEffect">
                                  <p:stCondLst>
                                    <p:cond delay="191"/>
                                  </p:stCondLst>
                                  <p:childTnLst>
                                    <p:animMotion origin="layout" path="M -4.375E-6 1.85185E-6 L 0.07995 -0.08125 " pathEditMode="relative" rAng="0" ptsTypes="AA">
                                      <p:cBhvr>
                                        <p:cTn id="307" dur="317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7" y="-4074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22" presetClass="exit" presetSubtype="8" fill="hold" nodeType="withEffect">
                                  <p:stCondLst>
                                    <p:cond delay="349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9" dur="159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D369789-E8B0-49D3-8999-C2D5CA7979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" y="-963113"/>
            <a:ext cx="12183723" cy="8111871"/>
          </a:xfrm>
          <a:prstGeom prst="rect">
            <a:avLst/>
          </a:prstGeom>
        </p:spPr>
      </p:pic>
      <p:sp>
        <p:nvSpPr>
          <p:cNvPr id="36" name="椭圆 3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AB704B5D-596C-4D95-9B6A-CC10E360926C}"/>
              </a:ext>
            </a:extLst>
          </p:cNvPr>
          <p:cNvSpPr/>
          <p:nvPr/>
        </p:nvSpPr>
        <p:spPr>
          <a:xfrm>
            <a:off x="7820396" y="5093830"/>
            <a:ext cx="113530" cy="113530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等腰三角形 3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D744F07-2757-4166-8CB9-E4E14C494A38}"/>
              </a:ext>
            </a:extLst>
          </p:cNvPr>
          <p:cNvSpPr/>
          <p:nvPr/>
        </p:nvSpPr>
        <p:spPr>
          <a:xfrm rot="20030193">
            <a:off x="7249371" y="4511285"/>
            <a:ext cx="243656" cy="189707"/>
          </a:xfrm>
          <a:prstGeom prst="triangl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等腰三角形 3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050DE378-2432-4D53-A322-B82463AFC4AD}"/>
              </a:ext>
            </a:extLst>
          </p:cNvPr>
          <p:cNvSpPr/>
          <p:nvPr/>
        </p:nvSpPr>
        <p:spPr>
          <a:xfrm>
            <a:off x="6656016" y="4467285"/>
            <a:ext cx="254142" cy="219089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菱形 3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43B541C-2D20-4D39-8D38-D3B8604B4C2F}"/>
              </a:ext>
            </a:extLst>
          </p:cNvPr>
          <p:cNvSpPr/>
          <p:nvPr/>
        </p:nvSpPr>
        <p:spPr>
          <a:xfrm rot="1531300">
            <a:off x="7830662" y="4048124"/>
            <a:ext cx="194632" cy="194632"/>
          </a:xfrm>
          <a:prstGeom prst="diamond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0" name="直接连接符 3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6F87035C-DA7C-4554-BEF0-E95789DA2DF3}"/>
              </a:ext>
            </a:extLst>
          </p:cNvPr>
          <p:cNvCxnSpPr/>
          <p:nvPr/>
        </p:nvCxnSpPr>
        <p:spPr>
          <a:xfrm flipH="1" flipV="1">
            <a:off x="7330259" y="4215786"/>
            <a:ext cx="762929" cy="251499"/>
          </a:xfrm>
          <a:prstGeom prst="lin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</p:cxnSp>
      <p:sp>
        <p:nvSpPr>
          <p:cNvPr id="41" name="十字形 4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4BC1C3D8-CC3B-4823-8C03-76EC6F248758}"/>
              </a:ext>
            </a:extLst>
          </p:cNvPr>
          <p:cNvSpPr/>
          <p:nvPr/>
        </p:nvSpPr>
        <p:spPr>
          <a:xfrm rot="21191365">
            <a:off x="7097601" y="2347912"/>
            <a:ext cx="259146" cy="259146"/>
          </a:xfrm>
          <a:prstGeom prst="plus">
            <a:avLst>
              <a:gd name="adj" fmla="val 39595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椭圆 4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188F4F0-0FE0-4E3C-83EE-E8DDEB090D77}"/>
              </a:ext>
            </a:extLst>
          </p:cNvPr>
          <p:cNvSpPr/>
          <p:nvPr/>
        </p:nvSpPr>
        <p:spPr>
          <a:xfrm>
            <a:off x="8165079" y="3056962"/>
            <a:ext cx="71512" cy="7151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" name="等腰三角形 4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0924C147-12E6-49B4-B986-FE683D0B5251}"/>
              </a:ext>
            </a:extLst>
          </p:cNvPr>
          <p:cNvSpPr/>
          <p:nvPr/>
        </p:nvSpPr>
        <p:spPr>
          <a:xfrm rot="20968342">
            <a:off x="8545924" y="2312668"/>
            <a:ext cx="254142" cy="219089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菱形 4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8784904-8508-4200-8B48-244C1B92E944}"/>
              </a:ext>
            </a:extLst>
          </p:cNvPr>
          <p:cNvSpPr/>
          <p:nvPr/>
        </p:nvSpPr>
        <p:spPr>
          <a:xfrm rot="19890818">
            <a:off x="7995872" y="2742752"/>
            <a:ext cx="194632" cy="194632"/>
          </a:xfrm>
          <a:prstGeom prst="diamond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5" name="直接连接符 4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CAD9BBA-4161-4F4A-8225-63B9B97FAA94}"/>
              </a:ext>
            </a:extLst>
          </p:cNvPr>
          <p:cNvCxnSpPr>
            <a:cxnSpLocks/>
          </p:cNvCxnSpPr>
          <p:nvPr/>
        </p:nvCxnSpPr>
        <p:spPr>
          <a:xfrm flipV="1">
            <a:off x="7509286" y="2308286"/>
            <a:ext cx="583902" cy="648629"/>
          </a:xfrm>
          <a:prstGeom prst="lin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</p:cxnSp>
      <p:sp>
        <p:nvSpPr>
          <p:cNvPr id="14" name="椭圆 1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65D8C47C-6682-4B67-876E-85F7BD33C406}"/>
              </a:ext>
            </a:extLst>
          </p:cNvPr>
          <p:cNvSpPr/>
          <p:nvPr/>
        </p:nvSpPr>
        <p:spPr>
          <a:xfrm flipH="1">
            <a:off x="4351255" y="4980300"/>
            <a:ext cx="113530" cy="113530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等腰三角形 1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D02B67F-B859-482E-89C2-7D614EBBC9F9}"/>
              </a:ext>
            </a:extLst>
          </p:cNvPr>
          <p:cNvSpPr/>
          <p:nvPr/>
        </p:nvSpPr>
        <p:spPr>
          <a:xfrm rot="1569807" flipH="1">
            <a:off x="3780230" y="4397755"/>
            <a:ext cx="243656" cy="189707"/>
          </a:xfrm>
          <a:prstGeom prst="triangl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等腰三角形 1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8F2F7A05-085A-4981-B91D-4714C9C81938}"/>
              </a:ext>
            </a:extLst>
          </p:cNvPr>
          <p:cNvSpPr/>
          <p:nvPr/>
        </p:nvSpPr>
        <p:spPr>
          <a:xfrm flipH="1">
            <a:off x="3186875" y="4353755"/>
            <a:ext cx="254142" cy="219089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菱形 1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A269E7D-D14B-4F63-994C-62208BB00ED1}"/>
              </a:ext>
            </a:extLst>
          </p:cNvPr>
          <p:cNvSpPr/>
          <p:nvPr/>
        </p:nvSpPr>
        <p:spPr>
          <a:xfrm rot="20068700" flipH="1">
            <a:off x="4361521" y="3934594"/>
            <a:ext cx="194632" cy="194632"/>
          </a:xfrm>
          <a:prstGeom prst="diamond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8" name="直接连接符 1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FEFE5B4-FF20-4CA0-B938-E63EB0C438FE}"/>
              </a:ext>
            </a:extLst>
          </p:cNvPr>
          <p:cNvCxnSpPr>
            <a:cxnSpLocks/>
          </p:cNvCxnSpPr>
          <p:nvPr/>
        </p:nvCxnSpPr>
        <p:spPr>
          <a:xfrm flipV="1">
            <a:off x="3861118" y="4102256"/>
            <a:ext cx="762929" cy="251499"/>
          </a:xfrm>
          <a:prstGeom prst="lin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</p:cxnSp>
      <p:sp>
        <p:nvSpPr>
          <p:cNvPr id="19" name="十字形 1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31746BC-3684-4B7A-A26C-7AAFA795B8DD}"/>
              </a:ext>
            </a:extLst>
          </p:cNvPr>
          <p:cNvSpPr/>
          <p:nvPr/>
        </p:nvSpPr>
        <p:spPr>
          <a:xfrm rot="408635" flipH="1">
            <a:off x="3628460" y="2234382"/>
            <a:ext cx="259146" cy="259146"/>
          </a:xfrm>
          <a:prstGeom prst="plus">
            <a:avLst>
              <a:gd name="adj" fmla="val 39595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椭圆 1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D27120F-AC8E-45E0-9A18-87E5CC3BC16A}"/>
              </a:ext>
            </a:extLst>
          </p:cNvPr>
          <p:cNvSpPr/>
          <p:nvPr/>
        </p:nvSpPr>
        <p:spPr>
          <a:xfrm flipH="1">
            <a:off x="4695938" y="2943432"/>
            <a:ext cx="71512" cy="7151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等腰三角形 2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88CF4131-E825-4F12-9F93-306E772E21DF}"/>
              </a:ext>
            </a:extLst>
          </p:cNvPr>
          <p:cNvSpPr/>
          <p:nvPr/>
        </p:nvSpPr>
        <p:spPr>
          <a:xfrm rot="631658" flipH="1">
            <a:off x="5076783" y="2199138"/>
            <a:ext cx="254142" cy="219089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菱形 2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BE394B11-977A-4BEC-A68C-7D8222AF71C3}"/>
              </a:ext>
            </a:extLst>
          </p:cNvPr>
          <p:cNvSpPr/>
          <p:nvPr/>
        </p:nvSpPr>
        <p:spPr>
          <a:xfrm rot="1709182" flipH="1">
            <a:off x="4526731" y="2629222"/>
            <a:ext cx="194632" cy="194632"/>
          </a:xfrm>
          <a:prstGeom prst="diamond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23" name="直接连接符 2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7F78A14-B118-4370-9C61-353333E31F7A}"/>
              </a:ext>
            </a:extLst>
          </p:cNvPr>
          <p:cNvCxnSpPr>
            <a:cxnSpLocks/>
          </p:cNvCxnSpPr>
          <p:nvPr/>
        </p:nvCxnSpPr>
        <p:spPr>
          <a:xfrm flipH="1" flipV="1">
            <a:off x="4040145" y="2194756"/>
            <a:ext cx="583902" cy="648629"/>
          </a:xfrm>
          <a:prstGeom prst="lin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</p:cxnSp>
    </p:spTree>
    <p:extLst>
      <p:ext uri="{BB962C8B-B14F-4D97-AF65-F5344CB8AC3E}">
        <p14:creationId xmlns:p14="http://schemas.microsoft.com/office/powerpoint/2010/main" val="362403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13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13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13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13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accel="76000" fill="hold" grpId="1" nodeType="withEffect">
                                  <p:stCondLst>
                                    <p:cond delay="268"/>
                                  </p:stCondLst>
                                  <p:childTnLst>
                                    <p:animScale>
                                      <p:cBhvr>
                                        <p:cTn id="14" dur="200" fill="hold"/>
                                        <p:tgtEl>
                                          <p:spTgt spid="3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2" nodeType="withEffect">
                                  <p:stCondLst>
                                    <p:cond delay="36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3" presetClass="entr" presetSubtype="528" decel="100000" fill="hold" grpId="0" nodeType="withEffect">
                                  <p:stCondLst>
                                    <p:cond delay="67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79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79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79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79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8" presetClass="emph" presetSubtype="0" fill="hold" grpId="1" nodeType="withEffect">
                                  <p:stCondLst>
                                    <p:cond delay="67"/>
                                  </p:stCondLst>
                                  <p:childTnLst>
                                    <p:animRot by="-2700000">
                                      <p:cBhvr>
                                        <p:cTn id="25" dur="481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27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3" presetClass="entr" presetSubtype="528" decel="100000" fill="hold" grpId="0" nodeType="withEffect">
                                  <p:stCondLst>
                                    <p:cond delay="66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74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74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74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74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66"/>
                                  </p:stCondLst>
                                  <p:childTnLst>
                                    <p:animRot by="-1740000">
                                      <p:cBhvr>
                                        <p:cTn id="38" dur="473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6" presetClass="emph" presetSubtype="0" accel="76000" fill="hold" grpId="2" nodeType="withEffect">
                                  <p:stCondLst>
                                    <p:cond delay="352"/>
                                  </p:stCondLst>
                                  <p:childTnLst>
                                    <p:animScale>
                                      <p:cBhvr>
                                        <p:cTn id="40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3" nodeType="withEffect">
                                  <p:stCondLst>
                                    <p:cond delay="45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3" presetClass="entr" presetSubtype="528" decel="100000" fill="hold" grpId="0" nodeType="withEffect">
                                  <p:stCondLst>
                                    <p:cond delay="71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9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9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9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9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1" nodeType="withEffect">
                                  <p:stCondLst>
                                    <p:cond delay="71"/>
                                  </p:stCondLst>
                                  <p:childTnLst>
                                    <p:animRot by="-3900000">
                                      <p:cBhvr>
                                        <p:cTn id="51" dur="50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53" dur="200" fill="hold"/>
                                        <p:tgtEl>
                                          <p:spTgt spid="3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6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-1.875E-6 -1.85185E-6 L 0.05352 0.03218 " pathEditMode="relative" rAng="0" ptsTypes="AA">
                                      <p:cBhvr>
                                        <p:cTn id="61" dur="401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9" y="1597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22" presetClass="exit" presetSubtype="8" fill="hold" nodeType="withEffect">
                                  <p:stCondLst>
                                    <p:cond delay="267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3" dur="24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84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84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84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84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000000">
                                      <p:cBhvr>
                                        <p:cTn id="72" dur="60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6" presetClass="emph" presetSubtype="0" fill="hold" grpId="2" nodeType="withEffect">
                                  <p:stCondLst>
                                    <p:cond delay="418"/>
                                  </p:stCondLst>
                                  <p:childTnLst>
                                    <p:animScale>
                                      <p:cBhvr>
                                        <p:cTn id="74" dur="200" fill="hold"/>
                                        <p:tgtEl>
                                          <p:spTgt spid="43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3" nodeType="withEffect">
                                  <p:stCondLst>
                                    <p:cond delay="51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468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68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68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68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7200000">
                                      <p:cBhvr>
                                        <p:cTn id="85" dur="582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6" presetClass="emph" presetSubtype="0" accel="100000" fill="hold" grpId="2" nodeType="withEffect">
                                  <p:stCondLst>
                                    <p:cond delay="430"/>
                                  </p:stCondLst>
                                  <p:childTnLst>
                                    <p:animScale>
                                      <p:cBhvr>
                                        <p:cTn id="87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3" nodeType="withEffect">
                                  <p:stCondLst>
                                    <p:cond delay="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468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468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68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68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6" presetClass="emph" presetSubtype="0" accel="76000" fill="hold" grpId="1" nodeType="withEffect">
                                  <p:stCondLst>
                                    <p:cond delay="418"/>
                                  </p:stCondLst>
                                  <p:childTnLst>
                                    <p:animScale>
                                      <p:cBhvr>
                                        <p:cTn id="98" dur="200" fill="hold"/>
                                        <p:tgtEl>
                                          <p:spTgt spid="4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2" nodeType="withEffect">
                                  <p:stCondLst>
                                    <p:cond delay="51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0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304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4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4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04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600000">
                                      <p:cBhvr>
                                        <p:cTn id="109" dur="405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6" presetClass="emph" presetSubtype="0" accel="76000" fill="hold" grpId="2" nodeType="withEffect">
                                  <p:stCondLst>
                                    <p:cond delay="282"/>
                                  </p:stCondLst>
                                  <p:childTnLst>
                                    <p:animScale>
                                      <p:cBhvr>
                                        <p:cTn id="111" dur="200" fill="hold"/>
                                        <p:tgtEl>
                                          <p:spTgt spid="4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3" nodeType="withEffect">
                                  <p:stCondLst>
                                    <p:cond delay="38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214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-3.75E-6 3.7037E-6 L 0.078 -0.07477 " pathEditMode="relative" rAng="0" ptsTypes="AA">
                                      <p:cBhvr>
                                        <p:cTn id="119" dur="40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-375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22" presetClass="exit" presetSubtype="8" fill="hold" nodeType="withEffect">
                                  <p:stCondLst>
                                    <p:cond delay="428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1" dur="134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33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31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1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1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1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6" presetClass="emph" presetSubtype="0" accel="76000" fill="hold" grpId="1" nodeType="withEffect">
                                  <p:stCondLst>
                                    <p:cond delay="268"/>
                                  </p:stCondLst>
                                  <p:childTnLst>
                                    <p:animScale>
                                      <p:cBhvr>
                                        <p:cTn id="130" dur="200" fill="hold"/>
                                        <p:tgtEl>
                                          <p:spTgt spid="1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2" nodeType="withEffect">
                                  <p:stCondLst>
                                    <p:cond delay="36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10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ntr" presetSubtype="528" decel="100000" fill="hold" grpId="0" nodeType="withEffect">
                                  <p:stCondLst>
                                    <p:cond delay="67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379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79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79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79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8" presetClass="emph" presetSubtype="0" fill="hold" grpId="1" nodeType="withEffect">
                                  <p:stCondLst>
                                    <p:cond delay="67"/>
                                  </p:stCondLst>
                                  <p:childTnLst>
                                    <p:animRot by="-2700000">
                                      <p:cBhvr>
                                        <p:cTn id="141" dur="48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143" dur="200" fill="hold"/>
                                        <p:tgtEl>
                                          <p:spTgt spid="1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0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3" presetClass="entr" presetSubtype="528" decel="100000" fill="hold" grpId="0" nodeType="withEffect">
                                  <p:stCondLst>
                                    <p:cond delay="66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374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74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74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374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8" presetClass="emph" presetSubtype="0" fill="hold" grpId="1" nodeType="withEffect">
                                  <p:stCondLst>
                                    <p:cond delay="66"/>
                                  </p:stCondLst>
                                  <p:childTnLst>
                                    <p:animRot by="-1740000">
                                      <p:cBhvr>
                                        <p:cTn id="154" dur="473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6" presetClass="emph" presetSubtype="0" accel="76000" fill="hold" grpId="2" nodeType="withEffect">
                                  <p:stCondLst>
                                    <p:cond delay="352"/>
                                  </p:stCondLst>
                                  <p:childTnLst>
                                    <p:animScale>
                                      <p:cBhvr>
                                        <p:cTn id="156" dur="200" fill="hold"/>
                                        <p:tgtEl>
                                          <p:spTgt spid="1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3" nodeType="withEffect">
                                  <p:stCondLst>
                                    <p:cond delay="45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10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3" presetClass="entr" presetSubtype="528" decel="100000" fill="hold" grpId="0" nodeType="withEffect">
                                  <p:stCondLst>
                                    <p:cond delay="71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399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99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99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99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8" presetClass="emph" presetSubtype="0" fill="hold" grpId="1" nodeType="withEffect">
                                  <p:stCondLst>
                                    <p:cond delay="71"/>
                                  </p:stCondLst>
                                  <p:childTnLst>
                                    <p:animRot by="-3900000">
                                      <p:cBhvr>
                                        <p:cTn id="167" dur="50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8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169" dur="200" fill="hold"/>
                                        <p:tgtEl>
                                          <p:spTgt spid="1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10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16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3.33333E-6 4.81481E-6 L 0.05351 0.03217 " pathEditMode="relative" rAng="0" ptsTypes="AA">
                                      <p:cBhvr>
                                        <p:cTn id="177" dur="40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9" y="1597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22" presetClass="exit" presetSubtype="8" fill="hold" nodeType="withEffect">
                                  <p:stCondLst>
                                    <p:cond delay="267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9" dur="24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484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484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484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484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000000">
                                      <p:cBhvr>
                                        <p:cTn id="188" dur="60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9" presetID="6" presetClass="emph" presetSubtype="0" fill="hold" grpId="2" nodeType="withEffect">
                                  <p:stCondLst>
                                    <p:cond delay="418"/>
                                  </p:stCondLst>
                                  <p:childTnLst>
                                    <p:animScale>
                                      <p:cBhvr>
                                        <p:cTn id="190" dur="200" fill="hold"/>
                                        <p:tgtEl>
                                          <p:spTgt spid="21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grpId="3" nodeType="withEffect">
                                  <p:stCondLst>
                                    <p:cond delay="51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10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468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468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468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468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7200000">
                                      <p:cBhvr>
                                        <p:cTn id="201" dur="582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2" presetID="6" presetClass="emph" presetSubtype="0" accel="100000" fill="hold" grpId="2" nodeType="withEffect">
                                  <p:stCondLst>
                                    <p:cond delay="430"/>
                                  </p:stCondLst>
                                  <p:childTnLst>
                                    <p:animScale>
                                      <p:cBhvr>
                                        <p:cTn id="203" dur="200" fill="hold"/>
                                        <p:tgtEl>
                                          <p:spTgt spid="1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grpId="3" nodeType="withEffect">
                                  <p:stCondLst>
                                    <p:cond delay="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10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468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468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468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468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6" presetClass="emph" presetSubtype="0" accel="76000" fill="hold" grpId="1" nodeType="withEffect">
                                  <p:stCondLst>
                                    <p:cond delay="418"/>
                                  </p:stCondLst>
                                  <p:childTnLst>
                                    <p:animScale>
                                      <p:cBhvr>
                                        <p:cTn id="214" dur="200" fill="hold"/>
                                        <p:tgtEl>
                                          <p:spTgt spid="2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10" presetClass="exit" presetSubtype="0" fill="hold" grpId="2" nodeType="withEffect">
                                  <p:stCondLst>
                                    <p:cond delay="51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304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304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304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304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4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600000">
                                      <p:cBhvr>
                                        <p:cTn id="225" dur="405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6" presetID="6" presetClass="emph" presetSubtype="0" accel="76000" fill="hold" grpId="2" nodeType="withEffect">
                                  <p:stCondLst>
                                    <p:cond delay="282"/>
                                  </p:stCondLst>
                                  <p:childTnLst>
                                    <p:animScale>
                                      <p:cBhvr>
                                        <p:cTn id="227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grpId="3" nodeType="withEffect">
                                  <p:stCondLst>
                                    <p:cond delay="38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10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3" dur="214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1.45833E-6 -1.11111E-6 L 0.07799 -0.07477 " pathEditMode="relative" rAng="0" ptsTypes="AA">
                                      <p:cBhvr>
                                        <p:cTn id="235" dur="40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-3750"/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22" presetClass="exit" presetSubtype="8" fill="hold" nodeType="withEffect">
                                  <p:stCondLst>
                                    <p:cond delay="428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37" dur="134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133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7" grpId="3" animBg="1"/>
      <p:bldP spid="38" grpId="0" animBg="1"/>
      <p:bldP spid="38" grpId="1" animBg="1"/>
      <p:bldP spid="38" grpId="2" animBg="1"/>
      <p:bldP spid="38" grpId="3" animBg="1"/>
      <p:bldP spid="39" grpId="0" animBg="1"/>
      <p:bldP spid="39" grpId="1" animBg="1"/>
      <p:bldP spid="39" grpId="2" animBg="1"/>
      <p:bldP spid="39" grpId="3" animBg="1"/>
      <p:bldP spid="41" grpId="0" animBg="1"/>
      <p:bldP spid="41" grpId="1" animBg="1"/>
      <p:bldP spid="41" grpId="2" animBg="1"/>
      <p:bldP spid="41" grpId="3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3" grpId="3" animBg="1"/>
      <p:bldP spid="44" grpId="0" animBg="1"/>
      <p:bldP spid="44" grpId="1" animBg="1"/>
      <p:bldP spid="44" grpId="2" animBg="1"/>
      <p:bldP spid="44" grpId="3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5" grpId="3" animBg="1"/>
      <p:bldP spid="16" grpId="0" animBg="1"/>
      <p:bldP spid="16" grpId="1" animBg="1"/>
      <p:bldP spid="16" grpId="2" animBg="1"/>
      <p:bldP spid="16" grpId="3" animBg="1"/>
      <p:bldP spid="17" grpId="0" animBg="1"/>
      <p:bldP spid="17" grpId="1" animBg="1"/>
      <p:bldP spid="17" grpId="2" animBg="1"/>
      <p:bldP spid="17" grpId="3" animBg="1"/>
      <p:bldP spid="19" grpId="0" animBg="1"/>
      <p:bldP spid="19" grpId="1" animBg="1"/>
      <p:bldP spid="19" grpId="2" animBg="1"/>
      <p:bldP spid="19" grpId="3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1" grpId="3" animBg="1"/>
      <p:bldP spid="22" grpId="0" animBg="1"/>
      <p:bldP spid="22" grpId="1" animBg="1"/>
      <p:bldP spid="22" grpId="2" animBg="1"/>
      <p:bldP spid="22" grpId="3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D369789-E8B0-49D3-8999-C2D5CA7979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3" y="-1069890"/>
            <a:ext cx="12167508" cy="8111670"/>
          </a:xfrm>
          <a:prstGeom prst="rect">
            <a:avLst/>
          </a:prstGeom>
        </p:spPr>
      </p:pic>
      <p:sp>
        <p:nvSpPr>
          <p:cNvPr id="6" name="椭圆 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6536B970-3FCD-4CF4-B920-9316AC6E3C2F}"/>
              </a:ext>
            </a:extLst>
          </p:cNvPr>
          <p:cNvSpPr/>
          <p:nvPr/>
        </p:nvSpPr>
        <p:spPr>
          <a:xfrm>
            <a:off x="5168669" y="1102498"/>
            <a:ext cx="269963" cy="269963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椭圆 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9F1633F-E32F-4AEC-891A-B832C7CCE076}"/>
              </a:ext>
            </a:extLst>
          </p:cNvPr>
          <p:cNvSpPr/>
          <p:nvPr/>
        </p:nvSpPr>
        <p:spPr>
          <a:xfrm>
            <a:off x="5996571" y="1003288"/>
            <a:ext cx="167434" cy="16743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椭圆 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8CC7D64-AEB1-431D-9316-83AB00DA09B6}"/>
              </a:ext>
            </a:extLst>
          </p:cNvPr>
          <p:cNvSpPr/>
          <p:nvPr/>
        </p:nvSpPr>
        <p:spPr>
          <a:xfrm>
            <a:off x="6737637" y="1196254"/>
            <a:ext cx="191448" cy="19144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椭圆 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695A0B4-195E-425A-BA18-85AA1AA1A446}"/>
              </a:ext>
            </a:extLst>
          </p:cNvPr>
          <p:cNvSpPr/>
          <p:nvPr/>
        </p:nvSpPr>
        <p:spPr>
          <a:xfrm>
            <a:off x="7261773" y="1387700"/>
            <a:ext cx="159998" cy="15999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椭圆 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076869E2-5FB9-483B-BE24-1E9C1A9E47EC}"/>
              </a:ext>
            </a:extLst>
          </p:cNvPr>
          <p:cNvSpPr/>
          <p:nvPr/>
        </p:nvSpPr>
        <p:spPr>
          <a:xfrm>
            <a:off x="7563936" y="1727020"/>
            <a:ext cx="176042" cy="176040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椭圆 1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B2B9407-A332-49A8-86F8-607FDFFDB01E}"/>
              </a:ext>
            </a:extLst>
          </p:cNvPr>
          <p:cNvSpPr/>
          <p:nvPr/>
        </p:nvSpPr>
        <p:spPr>
          <a:xfrm>
            <a:off x="7775518" y="2077538"/>
            <a:ext cx="79218" cy="79218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椭圆 1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1267840-6D7F-4169-9B8B-5483A47214B2}"/>
              </a:ext>
            </a:extLst>
          </p:cNvPr>
          <p:cNvSpPr/>
          <p:nvPr/>
        </p:nvSpPr>
        <p:spPr>
          <a:xfrm>
            <a:off x="8151995" y="2255304"/>
            <a:ext cx="121168" cy="12116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椭圆 1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3696271A-6834-42ED-817D-5D6DF24F28D6}"/>
              </a:ext>
            </a:extLst>
          </p:cNvPr>
          <p:cNvSpPr/>
          <p:nvPr/>
        </p:nvSpPr>
        <p:spPr>
          <a:xfrm>
            <a:off x="8075901" y="2618742"/>
            <a:ext cx="242392" cy="242394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椭圆 1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EFB84A47-59F8-4985-8230-D079F7576C72}"/>
              </a:ext>
            </a:extLst>
          </p:cNvPr>
          <p:cNvSpPr/>
          <p:nvPr/>
        </p:nvSpPr>
        <p:spPr>
          <a:xfrm>
            <a:off x="8360239" y="3940262"/>
            <a:ext cx="113147" cy="11314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椭圆 1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6C5ADFF-9B2B-4F3D-9D66-DD99FA40DD94}"/>
              </a:ext>
            </a:extLst>
          </p:cNvPr>
          <p:cNvSpPr/>
          <p:nvPr/>
        </p:nvSpPr>
        <p:spPr>
          <a:xfrm>
            <a:off x="8114867" y="4286048"/>
            <a:ext cx="82423" cy="8242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椭圆 1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F02CD78-BB41-4BC2-B41F-37C3BA752FC4}"/>
              </a:ext>
            </a:extLst>
          </p:cNvPr>
          <p:cNvSpPr/>
          <p:nvPr/>
        </p:nvSpPr>
        <p:spPr>
          <a:xfrm>
            <a:off x="7919297" y="4630072"/>
            <a:ext cx="261837" cy="261837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椭圆 1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952B27F-1510-4EA9-A96E-E531626071AF}"/>
              </a:ext>
            </a:extLst>
          </p:cNvPr>
          <p:cNvSpPr/>
          <p:nvPr/>
        </p:nvSpPr>
        <p:spPr>
          <a:xfrm>
            <a:off x="7445136" y="4872491"/>
            <a:ext cx="163171" cy="163171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椭圆 1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978751A-3719-47DD-9C72-D237C39BA3CD}"/>
              </a:ext>
            </a:extLst>
          </p:cNvPr>
          <p:cNvSpPr/>
          <p:nvPr/>
        </p:nvSpPr>
        <p:spPr>
          <a:xfrm>
            <a:off x="7325585" y="5470244"/>
            <a:ext cx="90471" cy="90471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椭圆 1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6AAC5B3-AF76-46EE-9735-BCFC7E7ADE53}"/>
              </a:ext>
            </a:extLst>
          </p:cNvPr>
          <p:cNvSpPr/>
          <p:nvPr/>
        </p:nvSpPr>
        <p:spPr>
          <a:xfrm>
            <a:off x="6558200" y="5402389"/>
            <a:ext cx="163171" cy="163171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椭圆 1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2C8E6202-0B23-493B-B278-E7C901D58E3D}"/>
              </a:ext>
            </a:extLst>
          </p:cNvPr>
          <p:cNvSpPr/>
          <p:nvPr/>
        </p:nvSpPr>
        <p:spPr>
          <a:xfrm>
            <a:off x="5743242" y="5560715"/>
            <a:ext cx="237516" cy="23751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椭圆 2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35271E4-1606-4062-8969-9550EC272BCB}"/>
              </a:ext>
            </a:extLst>
          </p:cNvPr>
          <p:cNvSpPr/>
          <p:nvPr/>
        </p:nvSpPr>
        <p:spPr>
          <a:xfrm>
            <a:off x="4947499" y="5311921"/>
            <a:ext cx="147013" cy="147013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椭圆 2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3D27090B-69E7-4BB3-A986-210907B625B9}"/>
              </a:ext>
            </a:extLst>
          </p:cNvPr>
          <p:cNvSpPr/>
          <p:nvPr/>
        </p:nvSpPr>
        <p:spPr>
          <a:xfrm>
            <a:off x="4269662" y="5114823"/>
            <a:ext cx="175404" cy="17540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椭圆 2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7ACF515-2548-41D2-B389-2E91E1D9E34D}"/>
              </a:ext>
            </a:extLst>
          </p:cNvPr>
          <p:cNvSpPr/>
          <p:nvPr/>
        </p:nvSpPr>
        <p:spPr>
          <a:xfrm>
            <a:off x="4009559" y="4465371"/>
            <a:ext cx="175404" cy="17540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椭圆 2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8F62539-E9A1-45DB-85F7-9248C404B6C1}"/>
              </a:ext>
            </a:extLst>
          </p:cNvPr>
          <p:cNvSpPr/>
          <p:nvPr/>
        </p:nvSpPr>
        <p:spPr>
          <a:xfrm>
            <a:off x="3643060" y="3876629"/>
            <a:ext cx="253639" cy="25363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椭圆 2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2890F31-69D9-4213-8AE2-775C41B7E1C7}"/>
              </a:ext>
            </a:extLst>
          </p:cNvPr>
          <p:cNvSpPr/>
          <p:nvPr/>
        </p:nvSpPr>
        <p:spPr>
          <a:xfrm>
            <a:off x="3631534" y="2887585"/>
            <a:ext cx="92740" cy="92738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椭圆 2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401EA59-749F-4D7D-ACC9-966C224B6167}"/>
              </a:ext>
            </a:extLst>
          </p:cNvPr>
          <p:cNvSpPr/>
          <p:nvPr/>
        </p:nvSpPr>
        <p:spPr>
          <a:xfrm>
            <a:off x="3771650" y="2679700"/>
            <a:ext cx="120480" cy="120478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椭圆 2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8956C19-33F9-4248-B83B-53D391881B83}"/>
              </a:ext>
            </a:extLst>
          </p:cNvPr>
          <p:cNvSpPr/>
          <p:nvPr/>
        </p:nvSpPr>
        <p:spPr>
          <a:xfrm>
            <a:off x="3828380" y="2120481"/>
            <a:ext cx="295944" cy="295940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椭圆 2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DBAE7C99-0C20-411E-9F19-82EC80724FFC}"/>
              </a:ext>
            </a:extLst>
          </p:cNvPr>
          <p:cNvSpPr/>
          <p:nvPr/>
        </p:nvSpPr>
        <p:spPr>
          <a:xfrm>
            <a:off x="4482099" y="1773172"/>
            <a:ext cx="139264" cy="13926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椭圆 2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81CE1FC-9FFD-45C0-9BD7-D67E4BFA05DA}"/>
              </a:ext>
            </a:extLst>
          </p:cNvPr>
          <p:cNvSpPr/>
          <p:nvPr/>
        </p:nvSpPr>
        <p:spPr>
          <a:xfrm>
            <a:off x="4833281" y="1453167"/>
            <a:ext cx="69676" cy="69674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30" name="直接连接符 2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6DF6B44-D656-4CB3-85CC-189C84A6A3FE}"/>
              </a:ext>
            </a:extLst>
          </p:cNvPr>
          <p:cNvCxnSpPr/>
          <p:nvPr/>
        </p:nvCxnSpPr>
        <p:spPr>
          <a:xfrm>
            <a:off x="6096000" y="1372461"/>
            <a:ext cx="0" cy="679235"/>
          </a:xfrm>
          <a:prstGeom prst="line">
            <a:avLst/>
          </a:prstGeom>
          <a:noFill/>
          <a:ln w="57150" cap="rnd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31" name="直接连接符 3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A3D2198-0D74-4919-BA6A-5C27A6639361}"/>
              </a:ext>
            </a:extLst>
          </p:cNvPr>
          <p:cNvCxnSpPr/>
          <p:nvPr/>
        </p:nvCxnSpPr>
        <p:spPr>
          <a:xfrm>
            <a:off x="4245682" y="2063134"/>
            <a:ext cx="644303" cy="371989"/>
          </a:xfrm>
          <a:prstGeom prst="line">
            <a:avLst/>
          </a:prstGeom>
          <a:noFill/>
          <a:ln w="57150" cap="rnd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32" name="直接连接符 3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939AA04-5B6E-4882-B317-2E76729EE5BF}"/>
              </a:ext>
            </a:extLst>
          </p:cNvPr>
          <p:cNvCxnSpPr/>
          <p:nvPr/>
        </p:nvCxnSpPr>
        <p:spPr>
          <a:xfrm flipV="1">
            <a:off x="5037193" y="4462307"/>
            <a:ext cx="473761" cy="820578"/>
          </a:xfrm>
          <a:prstGeom prst="line">
            <a:avLst/>
          </a:prstGeom>
          <a:noFill/>
          <a:ln w="57150" cap="rnd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33" name="直接连接符 3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35189948-775C-4D98-8A58-23C473D44C63}"/>
              </a:ext>
            </a:extLst>
          </p:cNvPr>
          <p:cNvCxnSpPr/>
          <p:nvPr/>
        </p:nvCxnSpPr>
        <p:spPr>
          <a:xfrm flipH="1" flipV="1">
            <a:off x="6709214" y="4462306"/>
            <a:ext cx="478070" cy="828041"/>
          </a:xfrm>
          <a:prstGeom prst="line">
            <a:avLst/>
          </a:prstGeom>
          <a:noFill/>
          <a:ln w="57150" cap="rnd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34" name="直接连接符 3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4E1DB2F1-3F9E-49A8-9112-6DB7ECFE4117}"/>
              </a:ext>
            </a:extLst>
          </p:cNvPr>
          <p:cNvCxnSpPr/>
          <p:nvPr/>
        </p:nvCxnSpPr>
        <p:spPr>
          <a:xfrm flipH="1">
            <a:off x="7122497" y="2435774"/>
            <a:ext cx="693006" cy="400107"/>
          </a:xfrm>
          <a:prstGeom prst="line">
            <a:avLst/>
          </a:prstGeom>
          <a:noFill/>
          <a:ln w="57150" cap="rnd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237637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3" presetClass="entr" presetSubtype="528" decel="100000" fill="hold" grpId="0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3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3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accel="68000" fill="hold" grpId="1" nodeType="withEffect">
                                  <p:stCondLst>
                                    <p:cond delay="397"/>
                                  </p:stCondLst>
                                  <p:childTnLst>
                                    <p:animScale>
                                      <p:cBhvr>
                                        <p:cTn id="14" dur="221" fill="hold"/>
                                        <p:tgtEl>
                                          <p:spTgt spid="7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2" nodeType="withEffect">
                                  <p:stCondLst>
                                    <p:cond delay="50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3" presetClass="entr" presetSubtype="528" decel="100000" fill="hold" grpId="0" nodeType="withEffect">
                                  <p:stCondLst>
                                    <p:cond delay="214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1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1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1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1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" presetClass="emph" presetSubtype="0" accel="100000" fill="hold" grpId="1" nodeType="withEffect">
                                  <p:stCondLst>
                                    <p:cond delay="632"/>
                                  </p:stCondLst>
                                  <p:childTnLst>
                                    <p:animScale>
                                      <p:cBhvr>
                                        <p:cTn id="25" dur="221" fill="hold"/>
                                        <p:tgtEl>
                                          <p:spTgt spid="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2" nodeType="withEffect">
                                  <p:stCondLst>
                                    <p:cond delay="7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ntr" presetSubtype="528" decel="100000" fill="hold" grpId="0" nodeType="withEffect">
                                  <p:stCondLst>
                                    <p:cond delay="214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1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1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1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1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36" dur="221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3" presetClass="entr" presetSubtype="528" decel="100000" fill="hold" grpId="0" nodeType="withEffect">
                                  <p:stCondLst>
                                    <p:cond delay="208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8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8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8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8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6" presetClass="emph" presetSubtype="0" fill="hold" grpId="1" nodeType="withEffect">
                                  <p:stCondLst>
                                    <p:cond delay="508"/>
                                  </p:stCondLst>
                                  <p:childTnLst>
                                    <p:animScale>
                                      <p:cBhvr>
                                        <p:cTn id="47" dur="221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2" nodeType="withEffect">
                                  <p:stCondLst>
                                    <p:cond delay="61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3" presetClass="entr" presetSubtype="528" decel="100000" fill="hold" grpId="0" nodeType="withEffect">
                                  <p:stCondLst>
                                    <p:cond delay="203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6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6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6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6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" presetClass="emph" presetSubtype="0" accel="76000" fill="hold" grpId="1" nodeType="withEffect">
                                  <p:stCondLst>
                                    <p:cond delay="574"/>
                                  </p:stCondLst>
                                  <p:childTnLst>
                                    <p:animScale>
                                      <p:cBhvr>
                                        <p:cTn id="58" dur="221" fill="hold"/>
                                        <p:tgtEl>
                                          <p:spTgt spid="1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68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3" presetClass="entr" presetSubtype="528" decel="100000" fill="hold" grpId="0" nodeType="withEffect">
                                  <p:stCondLst>
                                    <p:cond delay="198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32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32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32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32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69" dur="221" fill="hold"/>
                                        <p:tgtEl>
                                          <p:spTgt spid="1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ntr" presetSubtype="528" decel="100000" fill="hold" grpId="0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9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9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9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9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80" dur="221" fill="hold"/>
                                        <p:tgtEl>
                                          <p:spTgt spid="1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3" presetClass="entr" presetSubtype="528" decel="100000" fill="hold" grpId="0" nodeType="withEffect">
                                  <p:stCondLst>
                                    <p:cond delay="212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91" dur="221" fill="hold"/>
                                        <p:tgtEl>
                                          <p:spTgt spid="1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ntr" presetSubtype="528" decel="100000" fill="hold" grpId="0" nodeType="withEffect">
                                  <p:stCondLst>
                                    <p:cond delay="206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75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75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75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475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102" dur="221" fill="hold"/>
                                        <p:tgtEl>
                                          <p:spTgt spid="1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3" presetClass="entr" presetSubtype="528" decel="100000" fill="hold" grpId="0" nodeType="withEffect">
                                  <p:stCondLst>
                                    <p:cond delay="219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3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3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3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3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6" presetClass="emph" presetSubtype="0" accel="76000" fill="hold" grpId="1" nodeType="withEffect">
                                  <p:stCondLst>
                                    <p:cond delay="618"/>
                                  </p:stCondLst>
                                  <p:childTnLst>
                                    <p:animScale>
                                      <p:cBhvr>
                                        <p:cTn id="113" dur="221" fill="hold"/>
                                        <p:tgtEl>
                                          <p:spTgt spid="1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2" nodeType="withEffect">
                                  <p:stCondLst>
                                    <p:cond delay="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3" presetClass="entr" presetSubtype="528" decel="100000" fill="hold" grpId="0" nodeType="withEffect">
                                  <p:stCondLst>
                                    <p:cond delay="201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45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5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45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45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6" presetClass="emph" presetSubtype="0" accel="76000" fill="hold" grpId="1" nodeType="withEffect">
                                  <p:stCondLst>
                                    <p:cond delay="556"/>
                                  </p:stCondLst>
                                  <p:childTnLst>
                                    <p:animScale>
                                      <p:cBhvr>
                                        <p:cTn id="124" dur="221" fill="hold"/>
                                        <p:tgtEl>
                                          <p:spTgt spid="1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2" nodeType="withEffect">
                                  <p:stCondLst>
                                    <p:cond delay="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ntr" presetSubtype="528" decel="100000" fill="hold" grpId="0" nodeType="withEffect">
                                  <p:stCondLst>
                                    <p:cond delay="194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417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417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417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417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135" dur="221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3" presetClass="entr" presetSubtype="528" decel="100000" fill="hold" grpId="0" nodeType="withEffect">
                                  <p:stCondLst>
                                    <p:cond delay="182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355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55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55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55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6" presetClass="emph" presetSubtype="0" accel="76000" fill="hold" grpId="1" nodeType="withEffect">
                                  <p:stCondLst>
                                    <p:cond delay="464"/>
                                  </p:stCondLst>
                                  <p:childTnLst>
                                    <p:animScale>
                                      <p:cBhvr>
                                        <p:cTn id="146" dur="221" fill="hold"/>
                                        <p:tgtEl>
                                          <p:spTgt spid="1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grpId="2" nodeType="withEffect">
                                  <p:stCondLst>
                                    <p:cond delay="57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1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3" presetClass="entr" presetSubtype="528" decel="100000" fill="hold" grpId="0" nodeType="withEffect">
                                  <p:stCondLst>
                                    <p:cond delay="205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4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4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4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4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6" presetClass="emph" presetSubtype="0" accel="76000" fill="hold" grpId="1" nodeType="withEffect">
                                  <p:stCondLst>
                                    <p:cond delay="574"/>
                                  </p:stCondLst>
                                  <p:childTnLst>
                                    <p:animScale>
                                      <p:cBhvr>
                                        <p:cTn id="157" dur="221" fill="hold"/>
                                        <p:tgtEl>
                                          <p:spTgt spid="2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2" nodeType="withEffect">
                                  <p:stCondLst>
                                    <p:cond delay="68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1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3" presetClass="entr" presetSubtype="528" decel="100000" fill="hold" grpId="0" nodeType="withEffect">
                                  <p:stCondLst>
                                    <p:cond delay="184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365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65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65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65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6" presetClass="emph" presetSubtype="0" accel="76000" fill="hold" grpId="1" nodeType="withEffect">
                                  <p:stCondLst>
                                    <p:cond delay="486"/>
                                  </p:stCondLst>
                                  <p:childTnLst>
                                    <p:animScale>
                                      <p:cBhvr>
                                        <p:cTn id="168" dur="221" fill="hold"/>
                                        <p:tgtEl>
                                          <p:spTgt spid="2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2" nodeType="withEffect">
                                  <p:stCondLst>
                                    <p:cond delay="59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3" presetClass="entr" presetSubtype="528" decel="100000" fill="hold" grpId="0" nodeType="withEffect">
                                  <p:stCondLst>
                                    <p:cond delay="194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417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417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417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417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179" dur="221" fill="hold"/>
                                        <p:tgtEl>
                                          <p:spTgt spid="2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3" presetClass="entr" presetSubtype="528" decel="100000" fill="hold" grpId="0" nodeType="withEffect">
                                  <p:stCondLst>
                                    <p:cond delay="199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43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43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43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43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190" dur="221" fill="hold"/>
                                        <p:tgtEl>
                                          <p:spTgt spid="2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1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ntr" presetSubtype="528" decel="100000" fill="hold" grpId="0" nodeType="withEffect">
                                  <p:stCondLst>
                                    <p:cond delay="188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385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85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385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385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6" presetClass="emph" presetSubtype="0" accel="76000" fill="hold" grpId="1" nodeType="withEffect">
                                  <p:stCondLst>
                                    <p:cond delay="486"/>
                                  </p:stCondLst>
                                  <p:childTnLst>
                                    <p:animScale>
                                      <p:cBhvr>
                                        <p:cTn id="201" dur="221" fill="hold"/>
                                        <p:tgtEl>
                                          <p:spTgt spid="2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grpId="2" nodeType="withEffect">
                                  <p:stCondLst>
                                    <p:cond delay="59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3" presetClass="entr" presetSubtype="528" decel="100000" fill="hold" grpId="0" nodeType="withEffect">
                                  <p:stCondLst>
                                    <p:cond delay="194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4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4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4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4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212" dur="221" fill="hold"/>
                                        <p:tgtEl>
                                          <p:spTgt spid="2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1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23" presetClass="entr" presetSubtype="528" decel="100000" fill="hold" grpId="0" nodeType="withEffect">
                                  <p:stCondLst>
                                    <p:cond delay="192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409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409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409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409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6" presetClass="emph" presetSubtype="0" accel="76000" fill="hold" grpId="1" nodeType="withEffect">
                                  <p:stCondLst>
                                    <p:cond delay="530"/>
                                  </p:stCondLst>
                                  <p:childTnLst>
                                    <p:animScale>
                                      <p:cBhvr>
                                        <p:cTn id="223" dur="221" fill="hold"/>
                                        <p:tgtEl>
                                          <p:spTgt spid="2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grpId="2" nodeType="withEffect">
                                  <p:stCondLst>
                                    <p:cond delay="64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1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23" presetClass="entr" presetSubtype="52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444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444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444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444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6" presetClass="emph" presetSubtype="0" accel="76000" fill="hold" grpId="1" nodeType="withEffect">
                                  <p:stCondLst>
                                    <p:cond delay="535"/>
                                  </p:stCondLst>
                                  <p:childTnLst>
                                    <p:animScale>
                                      <p:cBhvr>
                                        <p:cTn id="234" dur="221" fill="hold"/>
                                        <p:tgtEl>
                                          <p:spTgt spid="2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grpId="2" nodeType="withEffect">
                                  <p:stCondLst>
                                    <p:cond delay="64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23" presetClass="entr" presetSubtype="528" decel="100000" fill="hold" grpId="0" nodeType="withEffect">
                                  <p:stCondLst>
                                    <p:cond delay="196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426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426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426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426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4" presetID="6" presetClass="emph" presetSubtype="0" accel="76000" fill="hold" grpId="1" nodeType="withEffect">
                                  <p:stCondLst>
                                    <p:cond delay="539"/>
                                  </p:stCondLst>
                                  <p:childTnLst>
                                    <p:animScale>
                                      <p:cBhvr>
                                        <p:cTn id="245" dur="221" fill="hold"/>
                                        <p:tgtEl>
                                          <p:spTgt spid="2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grpId="2" nodeType="withEffect">
                                  <p:stCondLst>
                                    <p:cond delay="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23" presetClass="entr" presetSubtype="528" decel="100000" fill="hold" grpId="0" nodeType="withEffect">
                                  <p:stCondLst>
                                    <p:cond delay="217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33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33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33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33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6" presetClass="emph" presetSubtype="0" accel="76000" fill="hold" grpId="1" nodeType="withEffect">
                                  <p:stCondLst>
                                    <p:cond delay="641"/>
                                  </p:stCondLst>
                                  <p:childTnLst>
                                    <p:animScale>
                                      <p:cBhvr>
                                        <p:cTn id="256" dur="221" fill="hold"/>
                                        <p:tgtEl>
                                          <p:spTgt spid="2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1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23" presetClass="entr" presetSubtype="528" decel="100000" fill="hold" grpId="0" nodeType="withEffect">
                                  <p:stCondLst>
                                    <p:cond delay="201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45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45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45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45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6" presetID="6" presetClass="emph" presetSubtype="0" fill="hold" grpId="1" nodeType="withEffect">
                                  <p:stCondLst>
                                    <p:cond delay="526"/>
                                  </p:stCondLst>
                                  <p:childTnLst>
                                    <p:animScale>
                                      <p:cBhvr>
                                        <p:cTn id="267" dur="221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grpId="2" nodeType="withEffect">
                                  <p:stCondLst>
                                    <p:cond delay="635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1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22" presetClass="entr" presetSubtype="4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3" dur="159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64" presetClass="path" presetSubtype="0" accel="38889" decel="6111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animMotion origin="layout" path="M 0 2.96296E-6 L 0 -0.13843 " pathEditMode="relative" rAng="0" ptsTypes="AA">
                                      <p:cBhvr>
                                        <p:cTn id="275" dur="317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276" presetID="22" presetClass="exit" presetSubtype="4" fill="hold" nodeType="withEffect">
                                  <p:stCondLst>
                                    <p:cond delay="29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7" dur="159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22" presetClass="entr" presetSubtype="2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1" dur="159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64" presetClass="path" presetSubtype="0" accel="38889" decel="6111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animMotion origin="layout" path="M 6.25E-7 7.40741E-7 L -0.03438 -0.0419 " pathEditMode="relative" rAng="0" ptsTypes="AA">
                                      <p:cBhvr>
                                        <p:cTn id="283" dur="317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9" y="-2106"/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22" presetClass="exit" presetSubtype="2" fill="hold" nodeType="withEffect">
                                  <p:stCondLst>
                                    <p:cond delay="322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85" dur="159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22" presetClass="entr" presetSubtype="1" fill="hold" nodeType="withEffect">
                                  <p:stCondLst>
                                    <p:cond delay="227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9" dur="159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64" presetClass="path" presetSubtype="0" accel="38889" decel="61111" fill="hold" nodeType="withEffect">
                                  <p:stCondLst>
                                    <p:cond delay="227"/>
                                  </p:stCondLst>
                                  <p:childTnLst>
                                    <p:animMotion origin="layout" path="M -2.08333E-6 3.33333E-6 L -0.0194 0.05995 " pathEditMode="relative" rAng="0" ptsTypes="AA">
                                      <p:cBhvr>
                                        <p:cTn id="291" dur="317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" y="2986"/>
                                    </p:animMotion>
                                  </p:childTnLst>
                                </p:cTn>
                              </p:par>
                              <p:par>
                                <p:cTn id="292" presetID="22" presetClass="exit" presetSubtype="1" fill="hold" nodeType="withEffect">
                                  <p:stCondLst>
                                    <p:cond delay="387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93" dur="159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22" presetClass="entr" presetSubtype="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7" dur="159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64" presetClass="path" presetSubtype="0" accel="38889" decel="61111" fill="hold" nodeType="withEffect">
                                  <p:stCondLst>
                                    <p:cond delay="178"/>
                                  </p:stCondLst>
                                  <p:childTnLst>
                                    <p:animMotion origin="layout" path="M -1.66667E-6 -1.11111E-6 L 0.02578 0.08079 " pathEditMode="relative" rAng="0" ptsTypes="AA">
                                      <p:cBhvr>
                                        <p:cTn id="299" dur="317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" y="4028"/>
                                    </p:animMotion>
                                  </p:childTnLst>
                                </p:cTn>
                              </p:par>
                              <p:par>
                                <p:cTn id="300" presetID="22" presetClass="exit" presetSubtype="1" fill="hold" nodeType="withEffect">
                                  <p:stCondLst>
                                    <p:cond delay="317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1" dur="159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22" presetClass="entr" presetSubtype="8" fill="hold" nodeType="withEffect">
                                  <p:stCondLst>
                                    <p:cond delay="191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5" dur="159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64" presetClass="path" presetSubtype="0" accel="38889" decel="61111" fill="hold" nodeType="withEffect">
                                  <p:stCondLst>
                                    <p:cond delay="191"/>
                                  </p:stCondLst>
                                  <p:childTnLst>
                                    <p:animMotion origin="layout" path="M -2.08333E-7 7.40741E-7 L 0.07995 -0.08125 " pathEditMode="relative" rAng="0" ptsTypes="AA">
                                      <p:cBhvr>
                                        <p:cTn id="307" dur="317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7" y="-4074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22" presetClass="exit" presetSubtype="8" fill="hold" nodeType="withEffect">
                                  <p:stCondLst>
                                    <p:cond delay="349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9" dur="159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15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7E98597-2AF3-42C0-8AFF-3CBE79E597EF}"/>
              </a:ext>
            </a:extLst>
          </p:cNvPr>
          <p:cNvSpPr/>
          <p:nvPr/>
        </p:nvSpPr>
        <p:spPr>
          <a:xfrm>
            <a:off x="1290517" y="2430810"/>
            <a:ext cx="1003351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96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今天在亲友见证下</a:t>
            </a:r>
          </a:p>
        </p:txBody>
      </p:sp>
    </p:spTree>
    <p:extLst>
      <p:ext uri="{BB962C8B-B14F-4D97-AF65-F5344CB8AC3E}">
        <p14:creationId xmlns:p14="http://schemas.microsoft.com/office/powerpoint/2010/main" val="171384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>
            <a:extLst>
              <a:ext uri="{FF2B5EF4-FFF2-40B4-BE49-F238E27FC236}">
                <a16:creationId xmlns:a16="http://schemas.microsoft.com/office/drawing/2014/main" id="{56F9C4A5-B02D-4677-A7D8-DDE60130C1C7}"/>
              </a:ext>
            </a:extLst>
          </p:cNvPr>
          <p:cNvSpPr/>
          <p:nvPr/>
        </p:nvSpPr>
        <p:spPr>
          <a:xfrm>
            <a:off x="4601028" y="1934029"/>
            <a:ext cx="2989942" cy="2989942"/>
          </a:xfrm>
          <a:prstGeom prst="ellipse">
            <a:avLst/>
          </a:prstGeom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2238D5B1-82E6-4DDB-AA06-070AC1C4035C}"/>
              </a:ext>
            </a:extLst>
          </p:cNvPr>
          <p:cNvSpPr/>
          <p:nvPr/>
        </p:nvSpPr>
        <p:spPr>
          <a:xfrm>
            <a:off x="4296000" y="1629000"/>
            <a:ext cx="3600000" cy="3600000"/>
          </a:xfrm>
          <a:prstGeom prst="ellips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DAEF9CAA-780C-4A4E-B188-48138E0DAD1C}"/>
              </a:ext>
            </a:extLst>
          </p:cNvPr>
          <p:cNvSpPr/>
          <p:nvPr/>
        </p:nvSpPr>
        <p:spPr>
          <a:xfrm>
            <a:off x="2489200" y="-177800"/>
            <a:ext cx="7213600" cy="7213600"/>
          </a:xfrm>
          <a:prstGeom prst="ellips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C97C9A03-4190-486A-BAA0-720D50F39BF7}"/>
              </a:ext>
            </a:extLst>
          </p:cNvPr>
          <p:cNvSpPr/>
          <p:nvPr/>
        </p:nvSpPr>
        <p:spPr>
          <a:xfrm>
            <a:off x="3057728" y="390728"/>
            <a:ext cx="6076544" cy="6076544"/>
          </a:xfrm>
          <a:prstGeom prst="ellips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15B6DC1-04EE-4053-BB6A-3566C46B77B8}"/>
              </a:ext>
            </a:extLst>
          </p:cNvPr>
          <p:cNvSpPr/>
          <p:nvPr/>
        </p:nvSpPr>
        <p:spPr>
          <a:xfrm>
            <a:off x="3602477" y="935477"/>
            <a:ext cx="4987046" cy="4987046"/>
          </a:xfrm>
          <a:prstGeom prst="ellips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8C7441A2-AF96-4402-9C3D-E9899B7713E2}"/>
              </a:ext>
            </a:extLst>
          </p:cNvPr>
          <p:cNvSpPr/>
          <p:nvPr/>
        </p:nvSpPr>
        <p:spPr>
          <a:xfrm>
            <a:off x="4145604" y="1478604"/>
            <a:ext cx="3900792" cy="3900792"/>
          </a:xfrm>
          <a:prstGeom prst="ellips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A29C9263-1731-4844-BAFF-54530C6DE686}"/>
              </a:ext>
            </a:extLst>
          </p:cNvPr>
          <p:cNvSpPr/>
          <p:nvPr/>
        </p:nvSpPr>
        <p:spPr>
          <a:xfrm>
            <a:off x="895350" y="-1771650"/>
            <a:ext cx="10401300" cy="10401300"/>
          </a:xfrm>
          <a:prstGeom prst="ellips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3E9F4780-6FF7-43E9-BAD2-FAF914259BC6}"/>
              </a:ext>
            </a:extLst>
          </p:cNvPr>
          <p:cNvSpPr/>
          <p:nvPr/>
        </p:nvSpPr>
        <p:spPr>
          <a:xfrm>
            <a:off x="1771650" y="-895350"/>
            <a:ext cx="8648700" cy="8648700"/>
          </a:xfrm>
          <a:prstGeom prst="ellips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065343B1-10D0-4579-BC75-9C0C436D46E4}"/>
              </a:ext>
            </a:extLst>
          </p:cNvPr>
          <p:cNvSpPr/>
          <p:nvPr/>
        </p:nvSpPr>
        <p:spPr>
          <a:xfrm>
            <a:off x="38100" y="-2628900"/>
            <a:ext cx="12115800" cy="12115800"/>
          </a:xfrm>
          <a:prstGeom prst="ellips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12" name="PA-矩形 2">
            <a:extLst>
              <a:ext uri="{FF2B5EF4-FFF2-40B4-BE49-F238E27FC236}">
                <a16:creationId xmlns:a16="http://schemas.microsoft.com/office/drawing/2014/main" id="{028B7017-D426-4E8B-9575-0183ABB8F2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2228671"/>
            <a:ext cx="1219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0" b="1" spc="300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步入婚姻殿堂</a:t>
            </a:r>
          </a:p>
        </p:txBody>
      </p:sp>
    </p:spTree>
    <p:extLst>
      <p:ext uri="{BB962C8B-B14F-4D97-AF65-F5344CB8AC3E}">
        <p14:creationId xmlns:p14="http://schemas.microsoft.com/office/powerpoint/2010/main" val="51838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ccel="75000" decel="25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accel="25000" decel="75000" fill="hold" grpId="1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3" grpId="0" animBg="1"/>
      <p:bldP spid="3" grpId="1" animBg="1"/>
      <p:bldP spid="3" grpId="2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7E98597-2AF3-42C0-8AFF-3CBE79E597EF}"/>
              </a:ext>
            </a:extLst>
          </p:cNvPr>
          <p:cNvSpPr/>
          <p:nvPr/>
        </p:nvSpPr>
        <p:spPr>
          <a:xfrm>
            <a:off x="15244" y="2430810"/>
            <a:ext cx="1217675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0" b="1" dirty="0">
                <a:solidFill>
                  <a:srgbClr val="CD2D50"/>
                </a:solidFill>
                <a:latin typeface="迷你简秀英" panose="02010609000101010101" pitchFamily="49" charset="-122"/>
                <a:ea typeface="迷你简秀英" panose="02010609000101010101" pitchFamily="49" charset="-122"/>
              </a:rPr>
              <a:t>婚礼正式开始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57D72160-E841-4446-B19C-B282F38EEA78}"/>
              </a:ext>
            </a:extLst>
          </p:cNvPr>
          <p:cNvCxnSpPr>
            <a:cxnSpLocks/>
          </p:cNvCxnSpPr>
          <p:nvPr/>
        </p:nvCxnSpPr>
        <p:spPr>
          <a:xfrm flipV="1">
            <a:off x="9572661" y="4607955"/>
            <a:ext cx="122199" cy="113818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</a:ln>
          <a:effectLst/>
        </p:spPr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A1421CFD-99ED-4B73-B4F8-703656BB35C3}"/>
              </a:ext>
            </a:extLst>
          </p:cNvPr>
          <p:cNvCxnSpPr>
            <a:cxnSpLocks/>
          </p:cNvCxnSpPr>
          <p:nvPr/>
        </p:nvCxnSpPr>
        <p:spPr>
          <a:xfrm flipH="1" flipV="1">
            <a:off x="9032913" y="4612720"/>
            <a:ext cx="122199" cy="113818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</a:ln>
          <a:effectLst/>
        </p:spPr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D53869B-76C0-4CA5-8DDC-53E7C3E5871B}"/>
              </a:ext>
            </a:extLst>
          </p:cNvPr>
          <p:cNvCxnSpPr>
            <a:cxnSpLocks/>
          </p:cNvCxnSpPr>
          <p:nvPr/>
        </p:nvCxnSpPr>
        <p:spPr>
          <a:xfrm flipH="1" flipV="1">
            <a:off x="9556788" y="5158820"/>
            <a:ext cx="122199" cy="113818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</a:ln>
          <a:effectLst/>
        </p:spPr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980BFE7C-A8AB-429C-A53B-27D71C6090CD}"/>
              </a:ext>
            </a:extLst>
          </p:cNvPr>
          <p:cNvCxnSpPr>
            <a:cxnSpLocks/>
          </p:cNvCxnSpPr>
          <p:nvPr/>
        </p:nvCxnSpPr>
        <p:spPr>
          <a:xfrm flipV="1">
            <a:off x="9020213" y="5139770"/>
            <a:ext cx="122199" cy="113818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</a:ln>
          <a:effectLst/>
        </p:spPr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84950E9-FACA-4FA3-81A4-137DCC3DA6B4}"/>
              </a:ext>
            </a:extLst>
          </p:cNvPr>
          <p:cNvCxnSpPr>
            <a:cxnSpLocks/>
          </p:cNvCxnSpPr>
          <p:nvPr/>
        </p:nvCxnSpPr>
        <p:spPr>
          <a:xfrm flipV="1">
            <a:off x="9363113" y="4488895"/>
            <a:ext cx="0" cy="180734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</a:ln>
          <a:effectLst/>
        </p:spPr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09E44580-1A5F-44C1-AEE0-98C14D11DE24}"/>
              </a:ext>
            </a:extLst>
          </p:cNvPr>
          <p:cNvCxnSpPr>
            <a:cxnSpLocks/>
          </p:cNvCxnSpPr>
          <p:nvPr/>
        </p:nvCxnSpPr>
        <p:spPr>
          <a:xfrm flipV="1">
            <a:off x="9363113" y="5165170"/>
            <a:ext cx="0" cy="180734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</a:ln>
          <a:effectLst/>
        </p:spPr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0FA0854E-15D3-4B61-8AE9-4581E5EFF342}"/>
              </a:ext>
            </a:extLst>
          </p:cNvPr>
          <p:cNvCxnSpPr>
            <a:cxnSpLocks/>
          </p:cNvCxnSpPr>
          <p:nvPr/>
        </p:nvCxnSpPr>
        <p:spPr>
          <a:xfrm flipH="1">
            <a:off x="9617887" y="4917520"/>
            <a:ext cx="241994" cy="1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</a:ln>
          <a:effectLst/>
        </p:spPr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2EE3BCC7-3D47-4D17-A7E6-62B95E13870D}"/>
              </a:ext>
            </a:extLst>
          </p:cNvPr>
          <p:cNvCxnSpPr>
            <a:cxnSpLocks/>
          </p:cNvCxnSpPr>
          <p:nvPr/>
        </p:nvCxnSpPr>
        <p:spPr>
          <a:xfrm flipH="1">
            <a:off x="8832074" y="4917520"/>
            <a:ext cx="241994" cy="1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</a:ln>
          <a:effectLst/>
        </p:spPr>
      </p:cxnSp>
      <p:sp>
        <p:nvSpPr>
          <p:cNvPr id="12" name="圆角矩形 234">
            <a:extLst>
              <a:ext uri="{FF2B5EF4-FFF2-40B4-BE49-F238E27FC236}">
                <a16:creationId xmlns:a16="http://schemas.microsoft.com/office/drawing/2014/main" id="{274008FC-3536-4D68-8699-0701879CC8F1}"/>
              </a:ext>
            </a:extLst>
          </p:cNvPr>
          <p:cNvSpPr/>
          <p:nvPr/>
        </p:nvSpPr>
        <p:spPr>
          <a:xfrm>
            <a:off x="2441258" y="5241084"/>
            <a:ext cx="45719" cy="367506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0DC6E94B-8AEB-422C-8034-BC11C3834F2A}"/>
              </a:ext>
            </a:extLst>
          </p:cNvPr>
          <p:cNvCxnSpPr/>
          <p:nvPr/>
        </p:nvCxnSpPr>
        <p:spPr>
          <a:xfrm flipV="1">
            <a:off x="2683316" y="4265987"/>
            <a:ext cx="122199" cy="113818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</a:ln>
          <a:effectLst/>
        </p:spPr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8A6F2ED0-B083-4EB2-B56C-0ABBCADE2E12}"/>
              </a:ext>
            </a:extLst>
          </p:cNvPr>
          <p:cNvCxnSpPr/>
          <p:nvPr/>
        </p:nvCxnSpPr>
        <p:spPr>
          <a:xfrm flipH="1" flipV="1">
            <a:off x="2124516" y="4285037"/>
            <a:ext cx="122199" cy="113818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</a:ln>
          <a:effectLst/>
        </p:spPr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C75F6DCB-CE92-4D66-B93E-1998BD675169}"/>
              </a:ext>
            </a:extLst>
          </p:cNvPr>
          <p:cNvCxnSpPr/>
          <p:nvPr/>
        </p:nvCxnSpPr>
        <p:spPr>
          <a:xfrm flipH="1" flipV="1">
            <a:off x="2648391" y="4831137"/>
            <a:ext cx="122199" cy="113818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</a:ln>
          <a:effectLst/>
        </p:spPr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A1607BD2-8B13-4F31-AB36-09DE743EE2AE}"/>
              </a:ext>
            </a:extLst>
          </p:cNvPr>
          <p:cNvCxnSpPr/>
          <p:nvPr/>
        </p:nvCxnSpPr>
        <p:spPr>
          <a:xfrm flipV="1">
            <a:off x="2111816" y="4812087"/>
            <a:ext cx="122199" cy="113818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</a:ln>
          <a:effectLst/>
        </p:spPr>
      </p:cxnSp>
      <p:sp>
        <p:nvSpPr>
          <p:cNvPr id="17" name="圆角矩形 239">
            <a:extLst>
              <a:ext uri="{FF2B5EF4-FFF2-40B4-BE49-F238E27FC236}">
                <a16:creationId xmlns:a16="http://schemas.microsoft.com/office/drawing/2014/main" id="{A12C1C33-5D5E-4252-92A6-64A848E11206}"/>
              </a:ext>
            </a:extLst>
          </p:cNvPr>
          <p:cNvSpPr/>
          <p:nvPr/>
        </p:nvSpPr>
        <p:spPr>
          <a:xfrm rot="5400000" flipV="1">
            <a:off x="3273083" y="4409260"/>
            <a:ext cx="45719" cy="367506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18" name="圆角矩形 240">
            <a:extLst>
              <a:ext uri="{FF2B5EF4-FFF2-40B4-BE49-F238E27FC236}">
                <a16:creationId xmlns:a16="http://schemas.microsoft.com/office/drawing/2014/main" id="{2223F423-C710-4299-87A1-B822BEDA7F4B}"/>
              </a:ext>
            </a:extLst>
          </p:cNvPr>
          <p:cNvSpPr/>
          <p:nvPr/>
        </p:nvSpPr>
        <p:spPr>
          <a:xfrm rot="5400000" flipV="1">
            <a:off x="1681440" y="4409260"/>
            <a:ext cx="45719" cy="367506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19" name="圆角矩形 360">
            <a:extLst>
              <a:ext uri="{FF2B5EF4-FFF2-40B4-BE49-F238E27FC236}">
                <a16:creationId xmlns:a16="http://schemas.microsoft.com/office/drawing/2014/main" id="{1EB0F1AF-65DC-4906-8CDE-DAAAC275A0AC}"/>
              </a:ext>
            </a:extLst>
          </p:cNvPr>
          <p:cNvSpPr/>
          <p:nvPr/>
        </p:nvSpPr>
        <p:spPr>
          <a:xfrm>
            <a:off x="9971206" y="4340708"/>
            <a:ext cx="45719" cy="367506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20" name="菱形 19">
            <a:extLst>
              <a:ext uri="{FF2B5EF4-FFF2-40B4-BE49-F238E27FC236}">
                <a16:creationId xmlns:a16="http://schemas.microsoft.com/office/drawing/2014/main" id="{C6412491-48BF-4B18-A34D-63F8BDE83372}"/>
              </a:ext>
            </a:extLst>
          </p:cNvPr>
          <p:cNvSpPr/>
          <p:nvPr/>
        </p:nvSpPr>
        <p:spPr>
          <a:xfrm flipH="1">
            <a:off x="9075602" y="1525472"/>
            <a:ext cx="45719" cy="297174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21" name="菱形 20">
            <a:extLst>
              <a:ext uri="{FF2B5EF4-FFF2-40B4-BE49-F238E27FC236}">
                <a16:creationId xmlns:a16="http://schemas.microsoft.com/office/drawing/2014/main" id="{392F647B-5B90-4765-B7FA-DBC273F0F587}"/>
              </a:ext>
            </a:extLst>
          </p:cNvPr>
          <p:cNvSpPr/>
          <p:nvPr/>
        </p:nvSpPr>
        <p:spPr>
          <a:xfrm flipH="1">
            <a:off x="9075602" y="2168410"/>
            <a:ext cx="45719" cy="297174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22" name="菱形 21">
            <a:extLst>
              <a:ext uri="{FF2B5EF4-FFF2-40B4-BE49-F238E27FC236}">
                <a16:creationId xmlns:a16="http://schemas.microsoft.com/office/drawing/2014/main" id="{4C983877-6C0E-43A1-9916-47CC6BBF8182}"/>
              </a:ext>
            </a:extLst>
          </p:cNvPr>
          <p:cNvSpPr/>
          <p:nvPr/>
        </p:nvSpPr>
        <p:spPr>
          <a:xfrm rot="16200000" flipV="1">
            <a:off x="9400402" y="1864404"/>
            <a:ext cx="45719" cy="297174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23" name="菱形 22">
            <a:extLst>
              <a:ext uri="{FF2B5EF4-FFF2-40B4-BE49-F238E27FC236}">
                <a16:creationId xmlns:a16="http://schemas.microsoft.com/office/drawing/2014/main" id="{AD56907C-FC7B-4535-ADDD-AF0E5F9E5ACB}"/>
              </a:ext>
            </a:extLst>
          </p:cNvPr>
          <p:cNvSpPr/>
          <p:nvPr/>
        </p:nvSpPr>
        <p:spPr>
          <a:xfrm rot="16200000" flipV="1">
            <a:off x="8766988" y="1851704"/>
            <a:ext cx="45719" cy="297174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24" name="菱形 23">
            <a:extLst>
              <a:ext uri="{FF2B5EF4-FFF2-40B4-BE49-F238E27FC236}">
                <a16:creationId xmlns:a16="http://schemas.microsoft.com/office/drawing/2014/main" id="{358F1AAC-5260-4750-9398-E62498147379}"/>
              </a:ext>
            </a:extLst>
          </p:cNvPr>
          <p:cNvSpPr/>
          <p:nvPr/>
        </p:nvSpPr>
        <p:spPr>
          <a:xfrm rot="3600000" flipV="1">
            <a:off x="9359728" y="1724605"/>
            <a:ext cx="45719" cy="297174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25" name="菱形 24">
            <a:extLst>
              <a:ext uri="{FF2B5EF4-FFF2-40B4-BE49-F238E27FC236}">
                <a16:creationId xmlns:a16="http://schemas.microsoft.com/office/drawing/2014/main" id="{3930D97E-2AEF-4C55-B11A-045A066C8FE9}"/>
              </a:ext>
            </a:extLst>
          </p:cNvPr>
          <p:cNvSpPr/>
          <p:nvPr/>
        </p:nvSpPr>
        <p:spPr>
          <a:xfrm rot="2400000" flipV="1">
            <a:off x="9273092" y="1596087"/>
            <a:ext cx="45719" cy="297174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26" name="菱形 25">
            <a:extLst>
              <a:ext uri="{FF2B5EF4-FFF2-40B4-BE49-F238E27FC236}">
                <a16:creationId xmlns:a16="http://schemas.microsoft.com/office/drawing/2014/main" id="{3BC8FC84-8580-4AA9-86CD-B1D0103C6101}"/>
              </a:ext>
            </a:extLst>
          </p:cNvPr>
          <p:cNvSpPr/>
          <p:nvPr/>
        </p:nvSpPr>
        <p:spPr>
          <a:xfrm rot="19200000" flipH="1" flipV="1">
            <a:off x="8889862" y="1587618"/>
            <a:ext cx="45719" cy="297174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27" name="菱形 26">
            <a:extLst>
              <a:ext uri="{FF2B5EF4-FFF2-40B4-BE49-F238E27FC236}">
                <a16:creationId xmlns:a16="http://schemas.microsoft.com/office/drawing/2014/main" id="{45BAE47E-29CF-429F-B196-953A2D23ED1B}"/>
              </a:ext>
            </a:extLst>
          </p:cNvPr>
          <p:cNvSpPr/>
          <p:nvPr/>
        </p:nvSpPr>
        <p:spPr>
          <a:xfrm rot="18000000" flipH="1" flipV="1">
            <a:off x="8799785" y="1702877"/>
            <a:ext cx="45719" cy="297174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28" name="菱形 27">
            <a:extLst>
              <a:ext uri="{FF2B5EF4-FFF2-40B4-BE49-F238E27FC236}">
                <a16:creationId xmlns:a16="http://schemas.microsoft.com/office/drawing/2014/main" id="{C9580505-95D5-4B2A-9D98-0BB281293D2B}"/>
              </a:ext>
            </a:extLst>
          </p:cNvPr>
          <p:cNvSpPr/>
          <p:nvPr/>
        </p:nvSpPr>
        <p:spPr>
          <a:xfrm rot="18000000">
            <a:off x="9356553" y="2023053"/>
            <a:ext cx="45719" cy="297174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29" name="菱形 28">
            <a:extLst>
              <a:ext uri="{FF2B5EF4-FFF2-40B4-BE49-F238E27FC236}">
                <a16:creationId xmlns:a16="http://schemas.microsoft.com/office/drawing/2014/main" id="{F3B50B29-556D-47D8-80C7-2585189DC00B}"/>
              </a:ext>
            </a:extLst>
          </p:cNvPr>
          <p:cNvSpPr/>
          <p:nvPr/>
        </p:nvSpPr>
        <p:spPr>
          <a:xfrm rot="19200000">
            <a:off x="9246105" y="2126670"/>
            <a:ext cx="45719" cy="297174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30" name="菱形 29">
            <a:extLst>
              <a:ext uri="{FF2B5EF4-FFF2-40B4-BE49-F238E27FC236}">
                <a16:creationId xmlns:a16="http://schemas.microsoft.com/office/drawing/2014/main" id="{B1E9AB68-2481-4956-8E0D-B1BACC1398FF}"/>
              </a:ext>
            </a:extLst>
          </p:cNvPr>
          <p:cNvSpPr/>
          <p:nvPr/>
        </p:nvSpPr>
        <p:spPr>
          <a:xfrm rot="3600000" flipH="1">
            <a:off x="8797017" y="1998150"/>
            <a:ext cx="45719" cy="297174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31" name="菱形 30">
            <a:extLst>
              <a:ext uri="{FF2B5EF4-FFF2-40B4-BE49-F238E27FC236}">
                <a16:creationId xmlns:a16="http://schemas.microsoft.com/office/drawing/2014/main" id="{43F6EC39-347F-4B53-9D86-D1CDD4467EE2}"/>
              </a:ext>
            </a:extLst>
          </p:cNvPr>
          <p:cNvSpPr/>
          <p:nvPr/>
        </p:nvSpPr>
        <p:spPr>
          <a:xfrm rot="2400000" flipV="1">
            <a:off x="8889863" y="2124194"/>
            <a:ext cx="45719" cy="297174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32" name="菱形 31">
            <a:extLst>
              <a:ext uri="{FF2B5EF4-FFF2-40B4-BE49-F238E27FC236}">
                <a16:creationId xmlns:a16="http://schemas.microsoft.com/office/drawing/2014/main" id="{44DCED78-0ACB-4864-B78E-53B9300A2FA3}"/>
              </a:ext>
            </a:extLst>
          </p:cNvPr>
          <p:cNvSpPr/>
          <p:nvPr/>
        </p:nvSpPr>
        <p:spPr>
          <a:xfrm flipH="1">
            <a:off x="1584243" y="716821"/>
            <a:ext cx="45719" cy="297174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33" name="菱形 32">
            <a:extLst>
              <a:ext uri="{FF2B5EF4-FFF2-40B4-BE49-F238E27FC236}">
                <a16:creationId xmlns:a16="http://schemas.microsoft.com/office/drawing/2014/main" id="{944C230B-DA1F-4739-8A83-DCF710D4903B}"/>
              </a:ext>
            </a:extLst>
          </p:cNvPr>
          <p:cNvSpPr/>
          <p:nvPr/>
        </p:nvSpPr>
        <p:spPr>
          <a:xfrm flipH="1">
            <a:off x="1584243" y="1359759"/>
            <a:ext cx="45719" cy="297174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34" name="菱形 33">
            <a:extLst>
              <a:ext uri="{FF2B5EF4-FFF2-40B4-BE49-F238E27FC236}">
                <a16:creationId xmlns:a16="http://schemas.microsoft.com/office/drawing/2014/main" id="{27E7EACE-311F-408A-BDEA-6FA9B2707AAC}"/>
              </a:ext>
            </a:extLst>
          </p:cNvPr>
          <p:cNvSpPr/>
          <p:nvPr/>
        </p:nvSpPr>
        <p:spPr>
          <a:xfrm rot="16200000" flipV="1">
            <a:off x="1909043" y="1055753"/>
            <a:ext cx="45719" cy="297174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35" name="菱形 34">
            <a:extLst>
              <a:ext uri="{FF2B5EF4-FFF2-40B4-BE49-F238E27FC236}">
                <a16:creationId xmlns:a16="http://schemas.microsoft.com/office/drawing/2014/main" id="{38486161-5F1E-4AAC-9EB4-6C3B53526AF2}"/>
              </a:ext>
            </a:extLst>
          </p:cNvPr>
          <p:cNvSpPr/>
          <p:nvPr/>
        </p:nvSpPr>
        <p:spPr>
          <a:xfrm rot="16200000" flipV="1">
            <a:off x="1275629" y="1043053"/>
            <a:ext cx="45719" cy="297174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36" name="菱形 35">
            <a:extLst>
              <a:ext uri="{FF2B5EF4-FFF2-40B4-BE49-F238E27FC236}">
                <a16:creationId xmlns:a16="http://schemas.microsoft.com/office/drawing/2014/main" id="{E65833CF-B80B-4F5A-8A05-C5B8A86F3129}"/>
              </a:ext>
            </a:extLst>
          </p:cNvPr>
          <p:cNvSpPr/>
          <p:nvPr/>
        </p:nvSpPr>
        <p:spPr>
          <a:xfrm rot="3600000" flipV="1">
            <a:off x="1868369" y="915954"/>
            <a:ext cx="45719" cy="297174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37" name="菱形 36">
            <a:extLst>
              <a:ext uri="{FF2B5EF4-FFF2-40B4-BE49-F238E27FC236}">
                <a16:creationId xmlns:a16="http://schemas.microsoft.com/office/drawing/2014/main" id="{6EE2FAEF-B149-41A2-AD24-C4C77E7246F3}"/>
              </a:ext>
            </a:extLst>
          </p:cNvPr>
          <p:cNvSpPr/>
          <p:nvPr/>
        </p:nvSpPr>
        <p:spPr>
          <a:xfrm rot="2400000" flipV="1">
            <a:off x="1781733" y="787436"/>
            <a:ext cx="45719" cy="297174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38" name="菱形 37">
            <a:extLst>
              <a:ext uri="{FF2B5EF4-FFF2-40B4-BE49-F238E27FC236}">
                <a16:creationId xmlns:a16="http://schemas.microsoft.com/office/drawing/2014/main" id="{409F43F2-88AD-42C7-8755-81EF95F7121C}"/>
              </a:ext>
            </a:extLst>
          </p:cNvPr>
          <p:cNvSpPr/>
          <p:nvPr/>
        </p:nvSpPr>
        <p:spPr>
          <a:xfrm rot="19200000" flipH="1" flipV="1">
            <a:off x="1398503" y="778967"/>
            <a:ext cx="45719" cy="297174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39" name="菱形 38">
            <a:extLst>
              <a:ext uri="{FF2B5EF4-FFF2-40B4-BE49-F238E27FC236}">
                <a16:creationId xmlns:a16="http://schemas.microsoft.com/office/drawing/2014/main" id="{5D702A0F-A8A5-4AB1-A821-738C1D2A4496}"/>
              </a:ext>
            </a:extLst>
          </p:cNvPr>
          <p:cNvSpPr/>
          <p:nvPr/>
        </p:nvSpPr>
        <p:spPr>
          <a:xfrm rot="18000000" flipH="1" flipV="1">
            <a:off x="1308426" y="894226"/>
            <a:ext cx="45719" cy="297174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40" name="菱形 39">
            <a:extLst>
              <a:ext uri="{FF2B5EF4-FFF2-40B4-BE49-F238E27FC236}">
                <a16:creationId xmlns:a16="http://schemas.microsoft.com/office/drawing/2014/main" id="{C2CCEF64-0B8E-4275-847E-90B85E55B744}"/>
              </a:ext>
            </a:extLst>
          </p:cNvPr>
          <p:cNvSpPr/>
          <p:nvPr/>
        </p:nvSpPr>
        <p:spPr>
          <a:xfrm rot="18000000">
            <a:off x="1865194" y="1214402"/>
            <a:ext cx="45719" cy="297174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41" name="菱形 40">
            <a:extLst>
              <a:ext uri="{FF2B5EF4-FFF2-40B4-BE49-F238E27FC236}">
                <a16:creationId xmlns:a16="http://schemas.microsoft.com/office/drawing/2014/main" id="{4EE2E5FD-BE63-47A2-B428-6006B3AFEFF0}"/>
              </a:ext>
            </a:extLst>
          </p:cNvPr>
          <p:cNvSpPr/>
          <p:nvPr/>
        </p:nvSpPr>
        <p:spPr>
          <a:xfrm rot="19200000">
            <a:off x="1754746" y="1318019"/>
            <a:ext cx="45719" cy="297174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42" name="菱形 41">
            <a:extLst>
              <a:ext uri="{FF2B5EF4-FFF2-40B4-BE49-F238E27FC236}">
                <a16:creationId xmlns:a16="http://schemas.microsoft.com/office/drawing/2014/main" id="{65F53F3A-78F2-415A-9917-BBCE279D6F59}"/>
              </a:ext>
            </a:extLst>
          </p:cNvPr>
          <p:cNvSpPr/>
          <p:nvPr/>
        </p:nvSpPr>
        <p:spPr>
          <a:xfrm rot="3600000" flipH="1">
            <a:off x="1305658" y="1189499"/>
            <a:ext cx="45719" cy="297174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43" name="菱形 42">
            <a:extLst>
              <a:ext uri="{FF2B5EF4-FFF2-40B4-BE49-F238E27FC236}">
                <a16:creationId xmlns:a16="http://schemas.microsoft.com/office/drawing/2014/main" id="{82FF3625-C49B-4BAD-BF58-A4F91F95A724}"/>
              </a:ext>
            </a:extLst>
          </p:cNvPr>
          <p:cNvSpPr/>
          <p:nvPr/>
        </p:nvSpPr>
        <p:spPr>
          <a:xfrm rot="2400000" flipV="1">
            <a:off x="1398504" y="1315543"/>
            <a:ext cx="45719" cy="297174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52" name="菱形 51">
            <a:extLst>
              <a:ext uri="{FF2B5EF4-FFF2-40B4-BE49-F238E27FC236}">
                <a16:creationId xmlns:a16="http://schemas.microsoft.com/office/drawing/2014/main" id="{65BADCE1-9157-489A-8C92-4E8150762CC3}"/>
              </a:ext>
            </a:extLst>
          </p:cNvPr>
          <p:cNvSpPr/>
          <p:nvPr/>
        </p:nvSpPr>
        <p:spPr>
          <a:xfrm flipH="1">
            <a:off x="5716669" y="4712012"/>
            <a:ext cx="150166" cy="976102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53" name="菱形 52">
            <a:extLst>
              <a:ext uri="{FF2B5EF4-FFF2-40B4-BE49-F238E27FC236}">
                <a16:creationId xmlns:a16="http://schemas.microsoft.com/office/drawing/2014/main" id="{D192837C-CABB-4AE8-A595-255D4248C6AA}"/>
              </a:ext>
            </a:extLst>
          </p:cNvPr>
          <p:cNvSpPr/>
          <p:nvPr/>
        </p:nvSpPr>
        <p:spPr>
          <a:xfrm flipH="1">
            <a:off x="5716669" y="5354950"/>
            <a:ext cx="150166" cy="976102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54" name="菱形 53">
            <a:extLst>
              <a:ext uri="{FF2B5EF4-FFF2-40B4-BE49-F238E27FC236}">
                <a16:creationId xmlns:a16="http://schemas.microsoft.com/office/drawing/2014/main" id="{1305E0A1-12BB-4BC1-8BCB-83B2462A2200}"/>
              </a:ext>
            </a:extLst>
          </p:cNvPr>
          <p:cNvSpPr/>
          <p:nvPr/>
        </p:nvSpPr>
        <p:spPr>
          <a:xfrm rot="16200000" flipV="1">
            <a:off x="6041468" y="5050951"/>
            <a:ext cx="150170" cy="976088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55" name="菱形 54">
            <a:extLst>
              <a:ext uri="{FF2B5EF4-FFF2-40B4-BE49-F238E27FC236}">
                <a16:creationId xmlns:a16="http://schemas.microsoft.com/office/drawing/2014/main" id="{650293A0-64FE-4916-9B49-6549BCCAB7A4}"/>
              </a:ext>
            </a:extLst>
          </p:cNvPr>
          <p:cNvSpPr/>
          <p:nvPr/>
        </p:nvSpPr>
        <p:spPr>
          <a:xfrm rot="16200000" flipV="1">
            <a:off x="5408054" y="5038251"/>
            <a:ext cx="150170" cy="976088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56" name="菱形 55">
            <a:extLst>
              <a:ext uri="{FF2B5EF4-FFF2-40B4-BE49-F238E27FC236}">
                <a16:creationId xmlns:a16="http://schemas.microsoft.com/office/drawing/2014/main" id="{4E8C7870-0026-45D6-9489-7EA13320FFE4}"/>
              </a:ext>
            </a:extLst>
          </p:cNvPr>
          <p:cNvSpPr/>
          <p:nvPr/>
        </p:nvSpPr>
        <p:spPr>
          <a:xfrm rot="3600000" flipV="1">
            <a:off x="6000797" y="4911152"/>
            <a:ext cx="150164" cy="976088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57" name="菱形 56">
            <a:extLst>
              <a:ext uri="{FF2B5EF4-FFF2-40B4-BE49-F238E27FC236}">
                <a16:creationId xmlns:a16="http://schemas.microsoft.com/office/drawing/2014/main" id="{54F061B8-803F-43B5-B8A3-45016636D676}"/>
              </a:ext>
            </a:extLst>
          </p:cNvPr>
          <p:cNvSpPr/>
          <p:nvPr/>
        </p:nvSpPr>
        <p:spPr>
          <a:xfrm rot="2400000" flipV="1">
            <a:off x="5914159" y="4782642"/>
            <a:ext cx="150168" cy="976072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58" name="菱形 57">
            <a:extLst>
              <a:ext uri="{FF2B5EF4-FFF2-40B4-BE49-F238E27FC236}">
                <a16:creationId xmlns:a16="http://schemas.microsoft.com/office/drawing/2014/main" id="{89A0007C-7934-4B37-8B4E-90AAA9B8FFC8}"/>
              </a:ext>
            </a:extLst>
          </p:cNvPr>
          <p:cNvSpPr/>
          <p:nvPr/>
        </p:nvSpPr>
        <p:spPr>
          <a:xfrm rot="19200000" flipH="1" flipV="1">
            <a:off x="5530929" y="4774158"/>
            <a:ext cx="150166" cy="976102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59" name="菱形 58">
            <a:extLst>
              <a:ext uri="{FF2B5EF4-FFF2-40B4-BE49-F238E27FC236}">
                <a16:creationId xmlns:a16="http://schemas.microsoft.com/office/drawing/2014/main" id="{D9A84365-F80F-4134-A50D-120BACD70C5B}"/>
              </a:ext>
            </a:extLst>
          </p:cNvPr>
          <p:cNvSpPr/>
          <p:nvPr/>
        </p:nvSpPr>
        <p:spPr>
          <a:xfrm rot="18000000" flipH="1" flipV="1">
            <a:off x="5440853" y="4889424"/>
            <a:ext cx="150164" cy="976088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60" name="菱形 59">
            <a:extLst>
              <a:ext uri="{FF2B5EF4-FFF2-40B4-BE49-F238E27FC236}">
                <a16:creationId xmlns:a16="http://schemas.microsoft.com/office/drawing/2014/main" id="{F11ACFA4-5C9B-4D8E-A290-EF2185665DFC}"/>
              </a:ext>
            </a:extLst>
          </p:cNvPr>
          <p:cNvSpPr/>
          <p:nvPr/>
        </p:nvSpPr>
        <p:spPr>
          <a:xfrm rot="18000000">
            <a:off x="5997619" y="5209600"/>
            <a:ext cx="150170" cy="976088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61" name="菱形 60">
            <a:extLst>
              <a:ext uri="{FF2B5EF4-FFF2-40B4-BE49-F238E27FC236}">
                <a16:creationId xmlns:a16="http://schemas.microsoft.com/office/drawing/2014/main" id="{FEA17CCE-6FD1-4A5E-856F-9014BFB8CFD7}"/>
              </a:ext>
            </a:extLst>
          </p:cNvPr>
          <p:cNvSpPr/>
          <p:nvPr/>
        </p:nvSpPr>
        <p:spPr>
          <a:xfrm rot="19200000">
            <a:off x="5887172" y="5313225"/>
            <a:ext cx="150168" cy="976072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62" name="菱形 61">
            <a:extLst>
              <a:ext uri="{FF2B5EF4-FFF2-40B4-BE49-F238E27FC236}">
                <a16:creationId xmlns:a16="http://schemas.microsoft.com/office/drawing/2014/main" id="{9B4DC0E3-AA74-4F70-B672-0A40F99D7727}"/>
              </a:ext>
            </a:extLst>
          </p:cNvPr>
          <p:cNvSpPr/>
          <p:nvPr/>
        </p:nvSpPr>
        <p:spPr>
          <a:xfrm rot="3600000" flipH="1">
            <a:off x="5438082" y="5184697"/>
            <a:ext cx="150170" cy="976088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63" name="菱形 62">
            <a:extLst>
              <a:ext uri="{FF2B5EF4-FFF2-40B4-BE49-F238E27FC236}">
                <a16:creationId xmlns:a16="http://schemas.microsoft.com/office/drawing/2014/main" id="{C80E8F30-16C0-413C-8156-C4E15691855D}"/>
              </a:ext>
            </a:extLst>
          </p:cNvPr>
          <p:cNvSpPr/>
          <p:nvPr/>
        </p:nvSpPr>
        <p:spPr>
          <a:xfrm rot="2400000" flipV="1">
            <a:off x="5530930" y="5310749"/>
            <a:ext cx="150168" cy="976072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64" name="椭圆 6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307BD388-CCF4-4B03-BB18-CCDE05A9FD3F}"/>
              </a:ext>
            </a:extLst>
          </p:cNvPr>
          <p:cNvSpPr/>
          <p:nvPr/>
        </p:nvSpPr>
        <p:spPr>
          <a:xfrm>
            <a:off x="4662718" y="2741280"/>
            <a:ext cx="113530" cy="113530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65" name="等腰三角形 6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CF38914-9FE2-4986-A9B0-24C8E05B37C9}"/>
              </a:ext>
            </a:extLst>
          </p:cNvPr>
          <p:cNvSpPr/>
          <p:nvPr/>
        </p:nvSpPr>
        <p:spPr>
          <a:xfrm rot="20030193">
            <a:off x="4091693" y="2158735"/>
            <a:ext cx="243656" cy="189707"/>
          </a:xfrm>
          <a:prstGeom prst="triangl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66" name="等腰三角形 6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D9C3E10F-B96B-4408-A5AC-9FE094ED9281}"/>
              </a:ext>
            </a:extLst>
          </p:cNvPr>
          <p:cNvSpPr/>
          <p:nvPr/>
        </p:nvSpPr>
        <p:spPr>
          <a:xfrm>
            <a:off x="3498338" y="2114735"/>
            <a:ext cx="254142" cy="219089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67" name="菱形 6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E3D75761-77CD-435C-BA5B-048F7B395810}"/>
              </a:ext>
            </a:extLst>
          </p:cNvPr>
          <p:cNvSpPr/>
          <p:nvPr/>
        </p:nvSpPr>
        <p:spPr>
          <a:xfrm rot="1531300">
            <a:off x="4672984" y="1695574"/>
            <a:ext cx="194632" cy="194632"/>
          </a:xfrm>
          <a:prstGeom prst="diamond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cxnSp>
        <p:nvCxnSpPr>
          <p:cNvPr id="68" name="直接连接符 6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44A1C53-345D-4B2D-96CE-B36282647223}"/>
              </a:ext>
            </a:extLst>
          </p:cNvPr>
          <p:cNvCxnSpPr/>
          <p:nvPr/>
        </p:nvCxnSpPr>
        <p:spPr>
          <a:xfrm flipH="1" flipV="1">
            <a:off x="4172581" y="1863236"/>
            <a:ext cx="762929" cy="251499"/>
          </a:xfrm>
          <a:prstGeom prst="lin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</p:cxnSp>
      <p:sp>
        <p:nvSpPr>
          <p:cNvPr id="69" name="十字形 6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8E8EC822-7E92-42C8-9EE0-A8A074027AFF}"/>
              </a:ext>
            </a:extLst>
          </p:cNvPr>
          <p:cNvSpPr/>
          <p:nvPr/>
        </p:nvSpPr>
        <p:spPr>
          <a:xfrm rot="21191365">
            <a:off x="5637670" y="1463406"/>
            <a:ext cx="259146" cy="259146"/>
          </a:xfrm>
          <a:prstGeom prst="plus">
            <a:avLst>
              <a:gd name="adj" fmla="val 39595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70" name="椭圆 6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0F6ED8E-3D81-4F50-83AC-1FA763FE6242}"/>
              </a:ext>
            </a:extLst>
          </p:cNvPr>
          <p:cNvSpPr/>
          <p:nvPr/>
        </p:nvSpPr>
        <p:spPr>
          <a:xfrm>
            <a:off x="5007401" y="704412"/>
            <a:ext cx="71512" cy="7151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71" name="等腰三角形 7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C6DE1A8C-97AA-4F30-A9F7-28F4F914847A}"/>
              </a:ext>
            </a:extLst>
          </p:cNvPr>
          <p:cNvSpPr/>
          <p:nvPr/>
        </p:nvSpPr>
        <p:spPr>
          <a:xfrm rot="20968342">
            <a:off x="7085993" y="1428162"/>
            <a:ext cx="254142" cy="219089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72" name="菱形 7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51125FC2-7216-4347-913F-BF82FDAE1A60}"/>
              </a:ext>
            </a:extLst>
          </p:cNvPr>
          <p:cNvSpPr/>
          <p:nvPr/>
        </p:nvSpPr>
        <p:spPr>
          <a:xfrm rot="19890818">
            <a:off x="6535941" y="1858246"/>
            <a:ext cx="194632" cy="194632"/>
          </a:xfrm>
          <a:prstGeom prst="diamond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cxnSp>
        <p:nvCxnSpPr>
          <p:cNvPr id="73" name="直接连接符 7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7E2B2C3-56DC-4E6E-B519-847BB71FB6F1}"/>
              </a:ext>
            </a:extLst>
          </p:cNvPr>
          <p:cNvCxnSpPr>
            <a:cxnSpLocks/>
          </p:cNvCxnSpPr>
          <p:nvPr/>
        </p:nvCxnSpPr>
        <p:spPr>
          <a:xfrm flipV="1">
            <a:off x="6049355" y="1423780"/>
            <a:ext cx="583902" cy="648629"/>
          </a:xfrm>
          <a:prstGeom prst="lin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</p:cxnSp>
      <p:sp>
        <p:nvSpPr>
          <p:cNvPr id="74" name="椭圆 73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7D34EDC1-C636-47B3-A284-8B02665A59A9}"/>
              </a:ext>
            </a:extLst>
          </p:cNvPr>
          <p:cNvSpPr/>
          <p:nvPr/>
        </p:nvSpPr>
        <p:spPr>
          <a:xfrm>
            <a:off x="4662718" y="1535068"/>
            <a:ext cx="113530" cy="113530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75" name="等腰三角形 74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E56207A6-FBBC-4958-9642-CE3C0ED91D9F}"/>
              </a:ext>
            </a:extLst>
          </p:cNvPr>
          <p:cNvSpPr/>
          <p:nvPr/>
        </p:nvSpPr>
        <p:spPr>
          <a:xfrm rot="20030193">
            <a:off x="4091693" y="952523"/>
            <a:ext cx="243656" cy="189707"/>
          </a:xfrm>
          <a:prstGeom prst="triangl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76" name="等腰三角形 75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8019F170-9149-4563-93FF-7A3ABDDA05A3}"/>
              </a:ext>
            </a:extLst>
          </p:cNvPr>
          <p:cNvSpPr/>
          <p:nvPr/>
        </p:nvSpPr>
        <p:spPr>
          <a:xfrm>
            <a:off x="3498338" y="908523"/>
            <a:ext cx="254142" cy="219089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77" name="菱形 76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66E6D29D-E11A-4119-80C9-9BF9446114E7}"/>
              </a:ext>
            </a:extLst>
          </p:cNvPr>
          <p:cNvSpPr/>
          <p:nvPr/>
        </p:nvSpPr>
        <p:spPr>
          <a:xfrm rot="1531300">
            <a:off x="4672984" y="489362"/>
            <a:ext cx="194632" cy="194632"/>
          </a:xfrm>
          <a:prstGeom prst="diamond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cxnSp>
        <p:nvCxnSpPr>
          <p:cNvPr id="78" name="直接连接符 77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02831053-9CB7-4528-BFDC-04E4226C0C22}"/>
              </a:ext>
            </a:extLst>
          </p:cNvPr>
          <p:cNvCxnSpPr/>
          <p:nvPr/>
        </p:nvCxnSpPr>
        <p:spPr>
          <a:xfrm flipH="1" flipV="1">
            <a:off x="4172581" y="657024"/>
            <a:ext cx="762929" cy="251499"/>
          </a:xfrm>
          <a:prstGeom prst="lin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</p:cxnSp>
      <p:sp>
        <p:nvSpPr>
          <p:cNvPr id="79" name="十字形 78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F1C2D359-B2DC-4347-ACB8-BED9B77DDB33}"/>
              </a:ext>
            </a:extLst>
          </p:cNvPr>
          <p:cNvSpPr/>
          <p:nvPr/>
        </p:nvSpPr>
        <p:spPr>
          <a:xfrm rot="21191365">
            <a:off x="5637670" y="257194"/>
            <a:ext cx="259146" cy="259146"/>
          </a:xfrm>
          <a:prstGeom prst="plus">
            <a:avLst>
              <a:gd name="adj" fmla="val 39595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80" name="椭圆 79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46FDCAE-0D19-4A26-9698-000FABBA5707}"/>
              </a:ext>
            </a:extLst>
          </p:cNvPr>
          <p:cNvSpPr/>
          <p:nvPr/>
        </p:nvSpPr>
        <p:spPr>
          <a:xfrm>
            <a:off x="6705148" y="966244"/>
            <a:ext cx="71512" cy="7151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81" name="等腰三角形 80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931EF64B-487B-4E99-AD7B-377929F81B0B}"/>
              </a:ext>
            </a:extLst>
          </p:cNvPr>
          <p:cNvSpPr/>
          <p:nvPr/>
        </p:nvSpPr>
        <p:spPr>
          <a:xfrm rot="20968342">
            <a:off x="7085993" y="221950"/>
            <a:ext cx="254142" cy="219089"/>
          </a:xfrm>
          <a:prstGeom prst="triangl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sp>
        <p:nvSpPr>
          <p:cNvPr id="82" name="菱形 81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26E14E4-3E6A-4949-B0CC-FA5EFCC5BEE8}"/>
              </a:ext>
            </a:extLst>
          </p:cNvPr>
          <p:cNvSpPr/>
          <p:nvPr/>
        </p:nvSpPr>
        <p:spPr>
          <a:xfrm rot="19890818">
            <a:off x="6535941" y="652034"/>
            <a:ext cx="194632" cy="194632"/>
          </a:xfrm>
          <a:prstGeom prst="diamond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CD2D50"/>
              </a:solidFill>
              <a:effectLst/>
              <a:uLnTx/>
              <a:uFillTx/>
              <a:latin typeface="迷你简秀英" panose="02010609000101010101" pitchFamily="49" charset="-122"/>
              <a:ea typeface="迷你简秀英" panose="02010609000101010101" pitchFamily="49" charset="-122"/>
            </a:endParaRPr>
          </a:p>
        </p:txBody>
      </p:sp>
      <p:cxnSp>
        <p:nvCxnSpPr>
          <p:cNvPr id="83" name="直接连接符 82" descr="e7d195523061f1c06526803b853d33da37c806682655e537E2A928F3AEA1D11B2C74CA1ADE48C493B3BE6AAFC7DC1413F1D3DE5144BCB5B8EB55459D8BD2DD86CA978BCF0EF961A7AF6DF4AA15BE192775A88C187732EB70B483949ECE849FCDD18FB92BAA2790601969A217C5431C93F549E39EBF67E6A38789ABB31749D15335941818B49350BD">
            <a:extLst>
              <a:ext uri="{FF2B5EF4-FFF2-40B4-BE49-F238E27FC236}">
                <a16:creationId xmlns:a16="http://schemas.microsoft.com/office/drawing/2014/main" id="{12A7920E-3C8B-4593-9EE6-A1B2210A7CA7}"/>
              </a:ext>
            </a:extLst>
          </p:cNvPr>
          <p:cNvCxnSpPr>
            <a:cxnSpLocks/>
          </p:cNvCxnSpPr>
          <p:nvPr/>
        </p:nvCxnSpPr>
        <p:spPr>
          <a:xfrm flipV="1">
            <a:off x="6049355" y="217568"/>
            <a:ext cx="583902" cy="648629"/>
          </a:xfrm>
          <a:prstGeom prst="line">
            <a:avLst/>
          </a:prstGeom>
          <a:noFill/>
          <a:ln w="28575" cap="rnd" cmpd="sng" algn="ctr">
            <a:solidFill>
              <a:sysClr val="window" lastClr="FFFFFF"/>
            </a:solidFill>
            <a:prstDash val="solid"/>
            <a:round/>
          </a:ln>
          <a:effectLst/>
        </p:spPr>
      </p:cxnSp>
    </p:spTree>
    <p:extLst>
      <p:ext uri="{BB962C8B-B14F-4D97-AF65-F5344CB8AC3E}">
        <p14:creationId xmlns:p14="http://schemas.microsoft.com/office/powerpoint/2010/main" val="396993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"/>
    </mc:Choice>
    <mc:Fallback xmlns="">
      <p:transition spd="slow" advClick="0" advTm="1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1.25E-6 -2.59259E-6 L 1.25E-6 0.0632 " pathEditMode="relative" rAng="0" ptsTypes="AA">
                                      <p:cBhvr>
                                        <p:cTn id="12" dur="2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4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xit" presetSubtype="4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3" presetClass="entr" presetSubtype="52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path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4.16667E-6 -2.59259E-6 L -0.02148 0.04977 " pathEditMode="relative" rAng="0" ptsTypes="AA">
                                      <p:cBhvr>
                                        <p:cTn id="23" dur="2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1" y="2477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2" presetClass="exit" presetSubtype="4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5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3" presetClass="entr" presetSubtype="52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path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1.875E-6 3.7037E-7 L -0.03542 -0.00255 " pathEditMode="relative" rAng="0" ptsTypes="AA">
                                      <p:cBhvr>
                                        <p:cTn id="34" dur="2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-13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2" presetClass="exit" presetSubtype="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3" presetClass="entr" presetSubtype="52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path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2.08333E-6 3.33333E-6 L -0.01771 -0.05278 " pathEditMode="relative" rAng="0" ptsTypes="AA">
                                      <p:cBhvr>
                                        <p:cTn id="45" dur="2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-263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2" presetClass="exit" presetSubtype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7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3" presetClass="entr" presetSubtype="52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path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1.25E-6 -3.7037E-6 L 1.25E-6 -0.06041 " pathEditMode="relative" rAng="0" ptsTypes="AA">
                                      <p:cBhvr>
                                        <p:cTn id="56" dur="2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3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22" presetClass="exit" presetSubtype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8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3" presetClass="entr" presetSubtype="52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path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1.66667E-6 1.11111E-6 L 0.02031 -0.05116 " pathEditMode="relative" rAng="0" ptsTypes="AA">
                                      <p:cBhvr>
                                        <p:cTn id="67" dur="2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6" y="-2569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22" presetClass="exit" presetSubtype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9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3" presetClass="entr" presetSubtype="52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path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5E-6 3.7037E-7 L 0.03321 0.00069 " pathEditMode="relative" rAng="0" ptsTypes="AA">
                                      <p:cBhvr>
                                        <p:cTn id="78" dur="2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4" y="23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22" presetClass="exit" presetSubtype="2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0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3" presetClass="entr" presetSubtype="52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path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3.33333E-6 2.96296E-6 L 0.02982 0.0287 " pathEditMode="relative" rAng="0" ptsTypes="AA">
                                      <p:cBhvr>
                                        <p:cTn id="89" dur="2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4" y="1435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22" presetClass="exit" presetSubtype="2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1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3" presetClass="entr" presetSubtype="52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2.77556E-17 -4.07407E-6 L -0.02773 0.04885 " pathEditMode="relative" rAng="0" ptsTypes="AA">
                                      <p:cBhvr>
                                        <p:cTn id="100" dur="2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3" y="2431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22" presetClass="exit" presetSubtype="4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3" presetClass="entr" presetSubtype="52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pat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4.07407E-6 L -0.08958 0.00115 " pathEditMode="relative" rAng="0" ptsTypes="AA">
                                      <p:cBhvr>
                                        <p:cTn id="111" dur="2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79" y="46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22" presetClass="exit" presetSubtype="8" fill="hold" grpId="2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3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3" presetClass="entr" presetSubtype="52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58333E-6 -1.48148E-6 L -0.02448 -0.05463 " pathEditMode="relative" rAng="0" ptsTypes="AA">
                                      <p:cBhvr>
                                        <p:cTn id="122" dur="2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4" y="-2731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22" presetClass="exit" presetSubtype="1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24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3" presetClass="entr" presetSubtype="52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pat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33333E-6 -2.22222E-6 L -3.33333E-6 -0.15856 " pathEditMode="relative" rAng="0" ptsTypes="AA">
                                      <p:cBhvr>
                                        <p:cTn id="133" dur="2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940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22" presetClass="exit" presetSubtype="1" fill="hold" grpId="2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35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3" presetClass="entr" presetSubtype="52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2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5E-6 -3.7037E-6 L 0.02761 -0.04838 " pathEditMode="relative" rAng="0" ptsTypes="AA">
                                      <p:cBhvr>
                                        <p:cTn id="144" dur="2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0" y="-2431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22" presetClass="exit" presetSubtype="1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6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3" presetClass="entr" presetSubtype="52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42" presetClass="pat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54167E-6 4.07407E-6 L 0.0819 -0.00024 " pathEditMode="relative" rAng="0" ptsTypes="AA">
                                      <p:cBhvr>
                                        <p:cTn id="155" dur="2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9" y="-23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22" presetClass="exit" presetSubtype="2" fill="hold" grpId="2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3" presetClass="entr" presetSubtype="52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1.85185E-6 L 0.02877 0.04468 " pathEditMode="relative" rAng="0" ptsTypes="AA">
                                      <p:cBhvr>
                                        <p:cTn id="166" dur="2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" y="2222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22" presetClass="exit" presetSubtype="2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42" presetClass="pat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1.45833E-6 -2.22222E-6 L -1.45833E-6 -0.15856 " pathEditMode="relative" rAng="0" ptsTypes="AA">
                                      <p:cBhvr>
                                        <p:cTn id="177" dur="2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940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22" presetClass="exit" presetSubtype="1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79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3.95833E-6 -1.48148E-6 L -3.95833E-6 0.0632 " pathEditMode="relative" rAng="0" ptsTypes="AA">
                                      <p:cBhvr>
                                        <p:cTn id="188" dur="2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48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22" presetClass="exit" presetSubtype="4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0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2.08333E-7 1.85185E-6 L -0.02148 0.04977 " pathEditMode="relative" rAng="0" ptsTypes="AA">
                                      <p:cBhvr>
                                        <p:cTn id="199" dur="2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1" y="2477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22" presetClass="exit" presetSubtype="4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1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1.25E-6 1.85185E-6 L -0.03112 0.02477 " pathEditMode="relative" rAng="0" ptsTypes="AA">
                                      <p:cBhvr>
                                        <p:cTn id="210" dur="2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3" y="1227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22" presetClass="exit" presetSubtype="4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2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3.33333E-6 1.48148E-6 L -0.03542 -0.00255 " pathEditMode="relative" rAng="0" ptsTypes="AA">
                                      <p:cBhvr>
                                        <p:cTn id="221" dur="2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-139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22" presetClass="exit" presetSubtype="8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3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8.33333E-7 3.33333E-6 L -0.03073 -0.03334 " pathEditMode="relative" rAng="0" ptsTypes="AA">
                                      <p:cBhvr>
                                        <p:cTn id="232" dur="20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-1667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22" presetClass="exit" presetSubtype="8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34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2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3.75E-6 -2.96296E-6 L -0.01771 -0.05277 " pathEditMode="relative" rAng="0" ptsTypes="AA">
                                      <p:cBhvr>
                                        <p:cTn id="243" dur="2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-2639"/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22" presetClass="exit" presetSubtype="1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45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3.95833E-6 -1.48148E-6 L -3.95833E-6 -0.06042 " pathEditMode="relative" rAng="0" ptsTypes="AA">
                                      <p:cBhvr>
                                        <p:cTn id="254" dur="2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32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22" presetClass="exit" presetSubtype="1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56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4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4.16667E-7 5.55112E-17 L 0.02031 -0.05116 " pathEditMode="relative" rAng="0" ptsTypes="AA">
                                      <p:cBhvr>
                                        <p:cTn id="265" dur="2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6" y="-2569"/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22" presetClass="exit" presetSubtype="1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67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2.70833E-6 -2.96296E-6 L 0.03073 -0.02685 " pathEditMode="relative" rAng="0" ptsTypes="AA">
                                      <p:cBhvr>
                                        <p:cTn id="276" dur="2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6" y="-1343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22" presetClass="exit" presetSubtype="2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78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6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3.54167E-6 3.33333E-6 L 0.03321 0.00069 " pathEditMode="relative" rAng="0" ptsTypes="AA">
                                      <p:cBhvr>
                                        <p:cTn id="287" dur="2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4" y="23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22" presetClass="exit" presetSubtype="2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89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2.29167E-6 2.59259E-6 L 0.02982 0.0287 " pathEditMode="relative" rAng="0" ptsTypes="AA">
                                      <p:cBhvr>
                                        <p:cTn id="298" dur="2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4" y="1435"/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22" presetClass="exit" presetSubtype="2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00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4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8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4.16667E-7 7.40741E-7 L 0.02031 0.05069 " pathEditMode="relative" rAng="0" ptsTypes="AA">
                                      <p:cBhvr>
                                        <p:cTn id="309" dur="2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6" y="2523"/>
                                    </p:animMotion>
                                  </p:childTnLst>
                                </p:cTn>
                              </p:par>
                              <p:par>
                                <p:cTn id="310" presetID="22" presetClass="exit" presetSubtype="4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1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5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9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8.33333E-7 2.59259E-6 L -8.33333E-7 0.06319 " pathEditMode="relative" rAng="0" ptsTypes="AA">
                                      <p:cBhvr>
                                        <p:cTn id="320" dur="2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48"/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22" presetClass="exit" presetSubtype="4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22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6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0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3.33333E-6 -2.59259E-6 L -0.02149 0.04977 " pathEditMode="relative" rAng="0" ptsTypes="AA">
                                      <p:cBhvr>
                                        <p:cTn id="331" dur="2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1" y="2477"/>
                                    </p:animMotion>
                                  </p:childTnLst>
                                </p:cTn>
                              </p:par>
                              <p:par>
                                <p:cTn id="332" presetID="22" presetClass="exit" presetSubtype="4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3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7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1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1.875E-6 -2.59259E-6 L -0.03112 0.02477 " pathEditMode="relative" rAng="0" ptsTypes="AA">
                                      <p:cBhvr>
                                        <p:cTn id="342" dur="2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3" y="1227"/>
                                    </p:animMotion>
                                  </p:childTnLst>
                                </p:cTn>
                              </p:par>
                              <p:par>
                                <p:cTn id="343" presetID="22" presetClass="exit" presetSubtype="4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4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2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3.54167E-6 -2.96296E-6 L -0.03541 -0.00254 " pathEditMode="relative" rAng="0" ptsTypes="AA">
                                      <p:cBhvr>
                                        <p:cTn id="353" dur="2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-139"/>
                                    </p:animMotion>
                                  </p:childTnLst>
                                </p:cTn>
                              </p:par>
                              <p:par>
                                <p:cTn id="354" presetID="22" presetClass="exit" presetSubtype="8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55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3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2.29167E-6 -1.11111E-6 L -0.03073 -0.03333 " pathEditMode="relative" rAng="0" ptsTypes="AA">
                                      <p:cBhvr>
                                        <p:cTn id="364" dur="2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-1667"/>
                                    </p:animMotion>
                                  </p:childTnLst>
                                </p:cTn>
                              </p:par>
                              <p:par>
                                <p:cTn id="365" presetID="22" presetClass="exit" presetSubtype="8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6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0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" presetID="6" presetClass="emph" presetSubtype="0" autoRev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375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76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3.125E-6 2.59259E-6 L -0.01771 -0.05278 " pathEditMode="relative" rAng="0" ptsTypes="AA">
                                      <p:cBhvr>
                                        <p:cTn id="377" dur="2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-2639"/>
                                    </p:animMotion>
                                  </p:childTnLst>
                                </p:cTn>
                              </p:par>
                              <p:par>
                                <p:cTn id="378" presetID="22" presetClass="exit" presetSubtype="1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9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3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7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8.33333E-7 2.59259E-6 L -8.33333E-7 -0.06042 " pathEditMode="relative" rAng="0" ptsTypes="AA">
                                      <p:cBhvr>
                                        <p:cTn id="388" dur="2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32"/>
                                    </p:animMotion>
                                  </p:childTnLst>
                                </p:cTn>
                              </p:par>
                              <p:par>
                                <p:cTn id="389" presetID="22" presetClass="exit" presetSubtype="1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9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4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8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3.54167E-6 4.07407E-6 L 0.02031 -0.05116 " pathEditMode="relative" rAng="0" ptsTypes="AA">
                                      <p:cBhvr>
                                        <p:cTn id="399" dur="2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6" y="-2569"/>
                                    </p:animMotion>
                                  </p:childTnLst>
                                </p:cTn>
                              </p:par>
                              <p:par>
                                <p:cTn id="400" presetID="22" presetClass="exit" presetSubtype="1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01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5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9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59259E-6 L 0.03073 -0.02685 " pathEditMode="relative" rAng="0" ptsTypes="AA">
                                      <p:cBhvr>
                                        <p:cTn id="410" dur="2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6" y="-1343"/>
                                    </p:animMotion>
                                  </p:childTnLst>
                                </p:cTn>
                              </p:par>
                              <p:par>
                                <p:cTn id="411" presetID="22" presetClass="exit" presetSubtype="2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12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6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9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0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7 -1.11111E-6 L 0.0332 0.0007 " pathEditMode="relative" rAng="0" ptsTypes="AA">
                                      <p:cBhvr>
                                        <p:cTn id="421" dur="2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4" y="23"/>
                                    </p:animMotion>
                                  </p:childTnLst>
                                </p:cTn>
                              </p:par>
                              <p:par>
                                <p:cTn id="422" presetID="22" presetClass="exit" presetSubtype="2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23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7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0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1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58333E-6 -1.85185E-6 L 0.02982 0.02871 " pathEditMode="relative" rAng="0" ptsTypes="AA">
                                      <p:cBhvr>
                                        <p:cTn id="432" dur="2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4" y="1435"/>
                                    </p:animMotion>
                                  </p:childTnLst>
                                </p:cTn>
                              </p:par>
                              <p:par>
                                <p:cTn id="433" presetID="22" presetClass="exit" presetSubtype="2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34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8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2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3.54167E-6 4.81481E-6 L 0.02031 0.05069 " pathEditMode="relative" rAng="0" ptsTypes="AA">
                                      <p:cBhvr>
                                        <p:cTn id="443" dur="2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6" y="2523"/>
                                    </p:animMotion>
                                  </p:childTnLst>
                                </p:cTn>
                              </p:par>
                              <p:par>
                                <p:cTn id="444" presetID="22" presetClass="exit" presetSubtype="4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45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9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1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2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3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112E-17 -1.85185E-6 L 5.55112E-17 0.0632 " pathEditMode="relative" rAng="0" ptsTypes="AA">
                                      <p:cBhvr>
                                        <p:cTn id="454" dur="200" spd="-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48"/>
                                    </p:animMotion>
                                  </p:childTnLst>
                                </p:cTn>
                              </p:par>
                              <p:par>
                                <p:cTn id="455" presetID="22" presetClass="exit" presetSubtype="4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6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0" dur="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" dur="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3" dur="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4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4.16667E-6 1.48148E-6 L -0.02149 0.04977 " pathEditMode="relative" rAng="0" ptsTypes="AA">
                                      <p:cBhvr>
                                        <p:cTn id="465" dur="200" spd="-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1" y="2477"/>
                                    </p:animMotion>
                                  </p:childTnLst>
                                </p:cTn>
                              </p:par>
                              <p:par>
                                <p:cTn id="466" presetID="22" presetClass="exit" presetSubtype="4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7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1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2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3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5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2.70833E-6 1.48148E-6 L -0.03112 0.02477 " pathEditMode="relative" rAng="0" ptsTypes="AA">
                                      <p:cBhvr>
                                        <p:cTn id="476" dur="200" spd="-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3" y="1227"/>
                                    </p:animMotion>
                                  </p:childTnLst>
                                </p:cTn>
                              </p:par>
                              <p:par>
                                <p:cTn id="477" presetID="22" presetClass="exit" presetSubtype="4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78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2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3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4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5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6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2.70833E-6 1.11111E-6 L -0.03541 -0.00255 " pathEditMode="relative" rAng="0" ptsTypes="AA">
                                      <p:cBhvr>
                                        <p:cTn id="487" dur="200" spd="-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-139"/>
                                    </p:animMotion>
                                  </p:childTnLst>
                                </p:cTn>
                              </p:par>
                              <p:par>
                                <p:cTn id="488" presetID="22" presetClass="exit" presetSubtype="8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89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3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4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7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3.125E-6 2.96296E-6 L -0.03073 -0.03334 " pathEditMode="relative" rAng="0" ptsTypes="AA">
                                      <p:cBhvr>
                                        <p:cTn id="498" dur="200" spd="-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-1667"/>
                                    </p:animMotion>
                                  </p:childTnLst>
                                </p:cTn>
                              </p:par>
                              <p:par>
                                <p:cTn id="499" presetID="22" presetClass="exit" presetSubtype="8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00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2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4" dur="2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" dur="2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6" dur="2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7" dur="2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8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2.29167E-6 -3.33333E-6 L -0.01771 -0.05277 " pathEditMode="relative" rAng="0" ptsTypes="AA">
                                      <p:cBhvr>
                                        <p:cTn id="509" dur="200" spd="-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-2639"/>
                                    </p:animMotion>
                                  </p:childTnLst>
                                </p:cTn>
                              </p:par>
                              <p:par>
                                <p:cTn id="510" presetID="22" presetClass="exit" presetSubtype="1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11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5" dur="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6" dur="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7" dur="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8" dur="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9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112E-17 -1.85185E-6 L 5.55112E-17 -0.06041 " pathEditMode="relative" rAng="0" ptsTypes="AA">
                                      <p:cBhvr>
                                        <p:cTn id="520" dur="20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32"/>
                                    </p:animMotion>
                                  </p:childTnLst>
                                </p:cTn>
                              </p:par>
                              <p:par>
                                <p:cTn id="521" presetID="22" presetClass="exit" presetSubtype="1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22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4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6" dur="2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7" dur="2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8" dur="2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9" dur="2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0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4.375E-6 -3.7037E-7 L 0.02031 -0.05116 " pathEditMode="relative" rAng="0" ptsTypes="AA">
                                      <p:cBhvr>
                                        <p:cTn id="531" dur="200" spd="-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6" y="-2569"/>
                                    </p:animMotion>
                                  </p:childTnLst>
                                </p:cTn>
                              </p:par>
                              <p:par>
                                <p:cTn id="532" presetID="22" presetClass="exit" presetSubtype="1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33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7" dur="2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8" dur="2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9" dur="2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0" dur="2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1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3.54167E-6 -3.33333E-6 L 0.03073 -0.02685 " pathEditMode="relative" rAng="0" ptsTypes="AA">
                                      <p:cBhvr>
                                        <p:cTn id="542" dur="200" spd="-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6" y="-1343"/>
                                    </p:animMotion>
                                  </p:childTnLst>
                                </p:cTn>
                              </p:par>
                              <p:par>
                                <p:cTn id="543" presetID="22" presetClass="exit" presetSubtype="2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44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6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8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9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0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1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2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4.16667E-7 2.96296E-6 L 0.0332 0.00069 " pathEditMode="relative" rAng="0" ptsTypes="AA">
                                      <p:cBhvr>
                                        <p:cTn id="553" dur="200" spd="-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4" y="23"/>
                                    </p:animMotion>
                                  </p:childTnLst>
                                </p:cTn>
                              </p:par>
                              <p:par>
                                <p:cTn id="554" presetID="22" presetClass="exit" presetSubtype="2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55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7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9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0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1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2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3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3.75E-6 2.22222E-6 L 0.02982 0.0287 " pathEditMode="relative" rAng="0" ptsTypes="AA">
                                      <p:cBhvr>
                                        <p:cTn id="564" dur="200" spd="-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4" y="1435"/>
                                    </p:animMotion>
                                  </p:childTnLst>
                                </p:cTn>
                              </p:par>
                              <p:par>
                                <p:cTn id="565" presetID="22" presetClass="exit" presetSubtype="2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66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8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0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1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2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3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4" presetID="42" presetClass="pat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4.375E-6 3.7037E-7 L 0.02031 0.05069 " pathEditMode="relative" rAng="0" ptsTypes="AA">
                                      <p:cBhvr>
                                        <p:cTn id="575" dur="200" spd="-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6" y="2523"/>
                                    </p:animMotion>
                                  </p:childTnLst>
                                </p:cTn>
                              </p:par>
                              <p:par>
                                <p:cTn id="576" presetID="22" presetClass="exit" presetSubtype="4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77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9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1" dur="313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2" dur="313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3" dur="313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4" dur="313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5" presetID="6" presetClass="emph" presetSubtype="0" accel="76000" fill="hold" grpId="1" nodeType="withEffect">
                                  <p:stCondLst>
                                    <p:cond delay="268"/>
                                  </p:stCondLst>
                                  <p:childTnLst>
                                    <p:animScale>
                                      <p:cBhvr>
                                        <p:cTn id="586" dur="200" fill="hold"/>
                                        <p:tgtEl>
                                          <p:spTgt spid="6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587" presetID="10" presetClass="exit" presetSubtype="0" fill="hold" grpId="2" nodeType="withEffect">
                                  <p:stCondLst>
                                    <p:cond delay="36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8" dur="101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0" presetID="23" presetClass="entr" presetSubtype="528" decel="100000" fill="hold" grpId="0" nodeType="withEffect">
                                  <p:stCondLst>
                                    <p:cond delay="67"/>
                                  </p:stCondLst>
                                  <p:childTnLs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2" dur="379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3" dur="379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4" dur="379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5" dur="379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6" presetID="8" presetClass="emph" presetSubtype="0" fill="hold" grpId="1" nodeType="withEffect">
                                  <p:stCondLst>
                                    <p:cond delay="67"/>
                                  </p:stCondLst>
                                  <p:childTnLst>
                                    <p:animRot by="-2700000">
                                      <p:cBhvr>
                                        <p:cTn id="597" dur="481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8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599" dur="200" fill="hold"/>
                                        <p:tgtEl>
                                          <p:spTgt spid="6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600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1" dur="101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3" presetID="23" presetClass="entr" presetSubtype="528" decel="100000" fill="hold" grpId="0" nodeType="withEffect">
                                  <p:stCondLst>
                                    <p:cond delay="66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5" dur="374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6" dur="374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7" dur="374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8" dur="374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9" presetID="8" presetClass="emph" presetSubtype="0" fill="hold" grpId="1" nodeType="withEffect">
                                  <p:stCondLst>
                                    <p:cond delay="66"/>
                                  </p:stCondLst>
                                  <p:childTnLst>
                                    <p:animRot by="-1740000">
                                      <p:cBhvr>
                                        <p:cTn id="610" dur="473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1" presetID="6" presetClass="emph" presetSubtype="0" accel="76000" fill="hold" grpId="2" nodeType="withEffect">
                                  <p:stCondLst>
                                    <p:cond delay="352"/>
                                  </p:stCondLst>
                                  <p:childTnLst>
                                    <p:animScale>
                                      <p:cBhvr>
                                        <p:cTn id="612" dur="200" fill="hold"/>
                                        <p:tgtEl>
                                          <p:spTgt spid="6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613" presetID="10" presetClass="exit" presetSubtype="0" fill="hold" grpId="3" nodeType="withEffect">
                                  <p:stCondLst>
                                    <p:cond delay="45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4" dur="10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6" presetID="23" presetClass="entr" presetSubtype="528" decel="100000" fill="hold" grpId="0" nodeType="withEffect">
                                  <p:stCondLst>
                                    <p:cond delay="71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8" dur="399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9" dur="399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0" dur="399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1" dur="399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2" presetID="8" presetClass="emph" presetSubtype="0" fill="hold" grpId="1" nodeType="withEffect">
                                  <p:stCondLst>
                                    <p:cond delay="71"/>
                                  </p:stCondLst>
                                  <p:childTnLst>
                                    <p:animRot by="-3900000">
                                      <p:cBhvr>
                                        <p:cTn id="623" dur="501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4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625" dur="200" fill="hold"/>
                                        <p:tgtEl>
                                          <p:spTgt spid="6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626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7" dur="101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9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1" dur="16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2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2.5E-6 3.7037E-6 L 0.05351 0.03217 " pathEditMode="relative" rAng="0" ptsTypes="AA">
                                      <p:cBhvr>
                                        <p:cTn id="633" dur="401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9" y="1597"/>
                                    </p:animMotion>
                                  </p:childTnLst>
                                </p:cTn>
                              </p:par>
                              <p:par>
                                <p:cTn id="634" presetID="22" presetClass="exit" presetSubtype="8" fill="hold" nodeType="withEffect">
                                  <p:stCondLst>
                                    <p:cond delay="267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35" dur="241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7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9" dur="484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0" dur="484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1" dur="484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2" dur="484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3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000000">
                                      <p:cBhvr>
                                        <p:cTn id="644" dur="601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5" presetID="6" presetClass="emph" presetSubtype="0" fill="hold" grpId="2" nodeType="withEffect">
                                  <p:stCondLst>
                                    <p:cond delay="418"/>
                                  </p:stCondLst>
                                  <p:childTnLst>
                                    <p:animScale>
                                      <p:cBhvr>
                                        <p:cTn id="646" dur="200" fill="hold"/>
                                        <p:tgtEl>
                                          <p:spTgt spid="71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647" presetID="10" presetClass="exit" presetSubtype="0" fill="hold" grpId="3" nodeType="withEffect">
                                  <p:stCondLst>
                                    <p:cond delay="51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8" dur="10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0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2" dur="468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3" dur="468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4" dur="468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5" dur="468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6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7200000">
                                      <p:cBhvr>
                                        <p:cTn id="657" dur="582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8" presetID="6" presetClass="emph" presetSubtype="0" accel="100000" fill="hold" grpId="2" nodeType="withEffect">
                                  <p:stCondLst>
                                    <p:cond delay="430"/>
                                  </p:stCondLst>
                                  <p:childTnLst>
                                    <p:animScale>
                                      <p:cBhvr>
                                        <p:cTn id="659" dur="200" fill="hold"/>
                                        <p:tgtEl>
                                          <p:spTgt spid="6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660" presetID="10" presetClass="exit" presetSubtype="0" fill="hold" grpId="3" nodeType="withEffect">
                                  <p:stCondLst>
                                    <p:cond delay="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1" dur="10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3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5" dur="468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6" dur="468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7" dur="468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8" dur="468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9" presetID="6" presetClass="emph" presetSubtype="0" accel="76000" fill="hold" grpId="1" nodeType="withEffect">
                                  <p:stCondLst>
                                    <p:cond delay="418"/>
                                  </p:stCondLst>
                                  <p:childTnLst>
                                    <p:animScale>
                                      <p:cBhvr>
                                        <p:cTn id="670" dur="200" fill="hold"/>
                                        <p:tgtEl>
                                          <p:spTgt spid="7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671" presetID="10" presetClass="exit" presetSubtype="0" fill="hold" grpId="2" nodeType="withEffect">
                                  <p:stCondLst>
                                    <p:cond delay="51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2" dur="101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4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6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6" dur="304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7" dur="304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8" dur="304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9" dur="304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0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600000">
                                      <p:cBhvr>
                                        <p:cTn id="681" dur="405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2" presetID="6" presetClass="emph" presetSubtype="0" accel="76000" fill="hold" grpId="2" nodeType="withEffect">
                                  <p:stCondLst>
                                    <p:cond delay="282"/>
                                  </p:stCondLst>
                                  <p:childTnLst>
                                    <p:animScale>
                                      <p:cBhvr>
                                        <p:cTn id="683" dur="200" fill="hold"/>
                                        <p:tgtEl>
                                          <p:spTgt spid="7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684" presetID="10" presetClass="exit" presetSubtype="0" fill="hold" grpId="3" nodeType="withEffect">
                                  <p:stCondLst>
                                    <p:cond delay="38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5" dur="101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7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9" dur="214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0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-2.08333E-6 -1.11111E-6 L 0.078 -0.07477 " pathEditMode="relative" rAng="0" ptsTypes="AA">
                                      <p:cBhvr>
                                        <p:cTn id="691" dur="401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-3750"/>
                                    </p:animMotion>
                                  </p:childTnLst>
                                </p:cTn>
                              </p:par>
                              <p:par>
                                <p:cTn id="692" presetID="22" presetClass="exit" presetSubtype="8" fill="hold" nodeType="withEffect">
                                  <p:stCondLst>
                                    <p:cond delay="428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93" dur="134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133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5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7" dur="313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8" dur="313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9" dur="313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0" dur="313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1" presetID="6" presetClass="emph" presetSubtype="0" accel="76000" fill="hold" grpId="1" nodeType="withEffect">
                                  <p:stCondLst>
                                    <p:cond delay="268"/>
                                  </p:stCondLst>
                                  <p:childTnLst>
                                    <p:animScale>
                                      <p:cBhvr>
                                        <p:cTn id="702" dur="200" fill="hold"/>
                                        <p:tgtEl>
                                          <p:spTgt spid="7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703" presetID="10" presetClass="exit" presetSubtype="0" fill="hold" grpId="2" nodeType="withEffect">
                                  <p:stCondLst>
                                    <p:cond delay="36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4" dur="101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6" presetID="23" presetClass="entr" presetSubtype="528" decel="100000" fill="hold" grpId="0" nodeType="withEffect">
                                  <p:stCondLst>
                                    <p:cond delay="67"/>
                                  </p:stCondLst>
                                  <p:childTnLs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8" dur="379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9" dur="379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0" dur="379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1" dur="379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2" presetID="8" presetClass="emph" presetSubtype="0" fill="hold" grpId="1" nodeType="withEffect">
                                  <p:stCondLst>
                                    <p:cond delay="67"/>
                                  </p:stCondLst>
                                  <p:childTnLst>
                                    <p:animRot by="-2700000">
                                      <p:cBhvr>
                                        <p:cTn id="713" dur="481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4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715" dur="200" fill="hold"/>
                                        <p:tgtEl>
                                          <p:spTgt spid="7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716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7" dur="101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9" presetID="23" presetClass="entr" presetSubtype="528" decel="100000" fill="hold" grpId="0" nodeType="withEffect">
                                  <p:stCondLst>
                                    <p:cond delay="66"/>
                                  </p:stCondLst>
                                  <p:childTnLs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1" dur="374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2" dur="374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3" dur="374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4" dur="374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5" presetID="8" presetClass="emph" presetSubtype="0" fill="hold" grpId="1" nodeType="withEffect">
                                  <p:stCondLst>
                                    <p:cond delay="66"/>
                                  </p:stCondLst>
                                  <p:childTnLst>
                                    <p:animRot by="-1740000">
                                      <p:cBhvr>
                                        <p:cTn id="726" dur="473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7" presetID="6" presetClass="emph" presetSubtype="0" accel="76000" fill="hold" grpId="2" nodeType="withEffect">
                                  <p:stCondLst>
                                    <p:cond delay="352"/>
                                  </p:stCondLst>
                                  <p:childTnLst>
                                    <p:animScale>
                                      <p:cBhvr>
                                        <p:cTn id="728" dur="200" fill="hold"/>
                                        <p:tgtEl>
                                          <p:spTgt spid="7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729" presetID="10" presetClass="exit" presetSubtype="0" fill="hold" grpId="3" nodeType="withEffect">
                                  <p:stCondLst>
                                    <p:cond delay="45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0" dur="101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2" presetID="23" presetClass="entr" presetSubtype="528" decel="100000" fill="hold" grpId="0" nodeType="withEffect">
                                  <p:stCondLst>
                                    <p:cond delay="71"/>
                                  </p:stCondLst>
                                  <p:childTnLs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4" dur="399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5" dur="399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6" dur="399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7" dur="399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8" presetID="8" presetClass="emph" presetSubtype="0" fill="hold" grpId="1" nodeType="withEffect">
                                  <p:stCondLst>
                                    <p:cond delay="71"/>
                                  </p:stCondLst>
                                  <p:childTnLst>
                                    <p:animRot by="-3900000">
                                      <p:cBhvr>
                                        <p:cTn id="739" dur="501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0" presetID="6" presetClass="emph" presetSubtype="0" accel="76000" fill="hold" grpId="2" nodeType="withEffect">
                                  <p:stCondLst>
                                    <p:cond delay="372"/>
                                  </p:stCondLst>
                                  <p:childTnLst>
                                    <p:animScale>
                                      <p:cBhvr>
                                        <p:cTn id="741" dur="200" fill="hold"/>
                                        <p:tgtEl>
                                          <p:spTgt spid="7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742" presetID="10" presetClass="exit" presetSubtype="0" fill="hold" grpId="3" nodeType="withEffect">
                                  <p:stCondLst>
                                    <p:cond delay="47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3" dur="101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5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7" dur="16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8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2.5E-6 -3.7037E-7 L 0.05351 0.03218 " pathEditMode="relative" rAng="0" ptsTypes="AA">
                                      <p:cBhvr>
                                        <p:cTn id="749" dur="401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9" y="1597"/>
                                    </p:animMotion>
                                  </p:childTnLst>
                                </p:cTn>
                              </p:par>
                              <p:par>
                                <p:cTn id="750" presetID="22" presetClass="exit" presetSubtype="8" fill="hold" nodeType="withEffect">
                                  <p:stCondLst>
                                    <p:cond delay="267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51" dur="241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2" dur="1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3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7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5" dur="484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6" dur="484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7" dur="484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8" dur="484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9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000000">
                                      <p:cBhvr>
                                        <p:cTn id="760" dur="601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1" presetID="6" presetClass="emph" presetSubtype="0" fill="hold" grpId="2" nodeType="withEffect">
                                  <p:stCondLst>
                                    <p:cond delay="418"/>
                                  </p:stCondLst>
                                  <p:childTnLst>
                                    <p:animScale>
                                      <p:cBhvr>
                                        <p:cTn id="762" dur="200" fill="hold"/>
                                        <p:tgtEl>
                                          <p:spTgt spid="81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763" presetID="10" presetClass="exit" presetSubtype="0" fill="hold" grpId="3" nodeType="withEffect">
                                  <p:stCondLst>
                                    <p:cond delay="51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4" dur="101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6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7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8" dur="468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9" dur="468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0" dur="468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1" dur="468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2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7200000">
                                      <p:cBhvr>
                                        <p:cTn id="773" dur="582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4" presetID="6" presetClass="emph" presetSubtype="0" accel="100000" fill="hold" grpId="2" nodeType="withEffect">
                                  <p:stCondLst>
                                    <p:cond delay="430"/>
                                  </p:stCondLst>
                                  <p:childTnLst>
                                    <p:animScale>
                                      <p:cBhvr>
                                        <p:cTn id="775" dur="200" fill="hold"/>
                                        <p:tgtEl>
                                          <p:spTgt spid="7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776" presetID="10" presetClass="exit" presetSubtype="0" fill="hold" grpId="3" nodeType="withEffect">
                                  <p:stCondLst>
                                    <p:cond delay="53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7" dur="101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8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9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7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1" dur="468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2" dur="468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3" dur="468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4" dur="468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5" presetID="6" presetClass="emph" presetSubtype="0" accel="76000" fill="hold" grpId="1" nodeType="withEffect">
                                  <p:stCondLst>
                                    <p:cond delay="418"/>
                                  </p:stCondLst>
                                  <p:childTnLst>
                                    <p:animScale>
                                      <p:cBhvr>
                                        <p:cTn id="786" dur="200" fill="hold"/>
                                        <p:tgtEl>
                                          <p:spTgt spid="8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787" presetID="10" presetClass="exit" presetSubtype="0" fill="hold" grpId="2" nodeType="withEffect">
                                  <p:stCondLst>
                                    <p:cond delay="51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8" dur="101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0" presetID="23" presetClass="entr" presetSubtype="528" decel="100000" fill="hold" grpId="0" nodeType="withEffect">
                                  <p:stCondLst>
                                    <p:cond delay="53"/>
                                  </p:stCondLst>
                                  <p:childTnLst>
                                    <p:set>
                                      <p:cBhvr>
                                        <p:cTn id="7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2" dur="304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3" dur="304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4" dur="304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5" dur="304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6" presetID="8" presetClass="emph" presetSubtype="0" fill="hold" grpId="1" nodeType="withEffect">
                                  <p:stCondLst>
                                    <p:cond delay="53"/>
                                  </p:stCondLst>
                                  <p:childTnLst>
                                    <p:animRot by="3600000">
                                      <p:cBhvr>
                                        <p:cTn id="797" dur="405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8" presetID="6" presetClass="emph" presetSubtype="0" accel="76000" fill="hold" grpId="2" nodeType="withEffect">
                                  <p:stCondLst>
                                    <p:cond delay="282"/>
                                  </p:stCondLst>
                                  <p:childTnLst>
                                    <p:animScale>
                                      <p:cBhvr>
                                        <p:cTn id="799" dur="200" fill="hold"/>
                                        <p:tgtEl>
                                          <p:spTgt spid="8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800" presetID="10" presetClass="exit" presetSubtype="0" fill="hold" grpId="3" nodeType="withEffect">
                                  <p:stCondLst>
                                    <p:cond delay="38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1" dur="101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2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3" presetID="22" presetClass="entr" presetSubtype="8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set>
                                      <p:cBhvr>
                                        <p:cTn id="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5" dur="214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6" presetID="42" presetClass="path" presetSubtype="0" accel="50000" fill="hold" nodeType="withEffect">
                                  <p:stCondLst>
                                    <p:cond delay="107"/>
                                  </p:stCondLst>
                                  <p:childTnLst>
                                    <p:animMotion origin="layout" path="M -2.08333E-6 4.81481E-6 L 0.078 -0.07477 " pathEditMode="relative" rAng="0" ptsTypes="AA">
                                      <p:cBhvr>
                                        <p:cTn id="807" dur="401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-3750"/>
                                    </p:animMotion>
                                  </p:childTnLst>
                                </p:cTn>
                              </p:par>
                              <p:par>
                                <p:cTn id="808" presetID="22" presetClass="exit" presetSubtype="8" fill="hold" nodeType="withEffect">
                                  <p:stCondLst>
                                    <p:cond delay="428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09" dur="134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0" dur="1" fill="hold">
                                          <p:stCondLst>
                                            <p:cond delay="133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52" grpId="0" animBg="1"/>
      <p:bldP spid="52" grpId="1" animBg="1"/>
      <p:bldP spid="52" grpId="2" animBg="1"/>
      <p:bldP spid="53" grpId="0" animBg="1"/>
      <p:bldP spid="53" grpId="1" animBg="1"/>
      <p:bldP spid="53" grpId="2" animBg="1"/>
      <p:bldP spid="54" grpId="0" animBg="1"/>
      <p:bldP spid="54" grpId="1" animBg="1"/>
      <p:bldP spid="54" grpId="2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5" grpId="3" animBg="1"/>
      <p:bldP spid="66" grpId="0" animBg="1"/>
      <p:bldP spid="66" grpId="1" animBg="1"/>
      <p:bldP spid="66" grpId="2" animBg="1"/>
      <p:bldP spid="66" grpId="3" animBg="1"/>
      <p:bldP spid="67" grpId="0" animBg="1"/>
      <p:bldP spid="67" grpId="1" animBg="1"/>
      <p:bldP spid="67" grpId="2" animBg="1"/>
      <p:bldP spid="67" grpId="3" animBg="1"/>
      <p:bldP spid="69" grpId="0" animBg="1"/>
      <p:bldP spid="69" grpId="1" animBg="1"/>
      <p:bldP spid="69" grpId="2" animBg="1"/>
      <p:bldP spid="69" grpId="3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1" grpId="3" animBg="1"/>
      <p:bldP spid="72" grpId="0" animBg="1"/>
      <p:bldP spid="72" grpId="1" animBg="1"/>
      <p:bldP spid="72" grpId="2" animBg="1"/>
      <p:bldP spid="72" grpId="3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5" grpId="3" animBg="1"/>
      <p:bldP spid="76" grpId="0" animBg="1"/>
      <p:bldP spid="76" grpId="1" animBg="1"/>
      <p:bldP spid="76" grpId="2" animBg="1"/>
      <p:bldP spid="76" grpId="3" animBg="1"/>
      <p:bldP spid="77" grpId="0" animBg="1"/>
      <p:bldP spid="77" grpId="1" animBg="1"/>
      <p:bldP spid="77" grpId="2" animBg="1"/>
      <p:bldP spid="77" grpId="3" animBg="1"/>
      <p:bldP spid="79" grpId="0" animBg="1"/>
      <p:bldP spid="79" grpId="1" animBg="1"/>
      <p:bldP spid="79" grpId="2" animBg="1"/>
      <p:bldP spid="79" grpId="3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1" grpId="3" animBg="1"/>
      <p:bldP spid="82" grpId="0" animBg="1"/>
      <p:bldP spid="82" grpId="1" animBg="1"/>
      <p:bldP spid="82" grpId="2" animBg="1"/>
      <p:bldP spid="82" grpId="3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6"/>
  <p:tag name="RESOURCELIBID_ANIM" val="44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6"/>
  <p:tag name="RESOURCELIBID_ANIM" val="437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211</Words>
  <Application>Microsoft Office PowerPoint</Application>
  <PresentationFormat>宽屏</PresentationFormat>
  <Paragraphs>110</Paragraphs>
  <Slides>53</Slides>
  <Notes>53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53</vt:i4>
      </vt:variant>
    </vt:vector>
  </HeadingPairs>
  <TitlesOfParts>
    <vt:vector size="63" baseType="lpstr">
      <vt:lpstr>Narkisim</vt:lpstr>
      <vt:lpstr>等线 Light</vt:lpstr>
      <vt:lpstr>迷你简秀英</vt:lpstr>
      <vt:lpstr>宋体</vt:lpstr>
      <vt:lpstr>微软雅黑</vt:lpstr>
      <vt:lpstr>Arial</vt:lpstr>
      <vt:lpstr>Arial Black</vt:lpstr>
      <vt:lpstr>Calibri</vt:lpstr>
      <vt:lpstr>Segoe UI Black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vian</cp:lastModifiedBy>
  <cp:revision>15</cp:revision>
  <dcterms:created xsi:type="dcterms:W3CDTF">2019-07-14T09:14:12Z</dcterms:created>
  <dcterms:modified xsi:type="dcterms:W3CDTF">2022-12-29T09:32:16Z</dcterms:modified>
</cp:coreProperties>
</file>