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62"/>
  </p:notesMasterIdLst>
  <p:handoutMasterIdLst>
    <p:handoutMasterId r:id="rId63"/>
  </p:handoutMasterIdLst>
  <p:sldIdLst>
    <p:sldId id="259" r:id="rId3"/>
    <p:sldId id="403" r:id="rId4"/>
    <p:sldId id="404" r:id="rId5"/>
    <p:sldId id="405" r:id="rId6"/>
    <p:sldId id="406" r:id="rId7"/>
    <p:sldId id="257" r:id="rId8"/>
    <p:sldId id="273" r:id="rId9"/>
    <p:sldId id="274" r:id="rId10"/>
    <p:sldId id="275" r:id="rId11"/>
    <p:sldId id="276" r:id="rId12"/>
    <p:sldId id="277" r:id="rId13"/>
    <p:sldId id="407" r:id="rId14"/>
    <p:sldId id="408" r:id="rId15"/>
    <p:sldId id="409" r:id="rId16"/>
    <p:sldId id="410" r:id="rId17"/>
    <p:sldId id="411" r:id="rId18"/>
    <p:sldId id="281" r:id="rId19"/>
    <p:sldId id="282" r:id="rId20"/>
    <p:sldId id="283" r:id="rId21"/>
    <p:sldId id="284" r:id="rId22"/>
    <p:sldId id="294" r:id="rId23"/>
    <p:sldId id="295" r:id="rId24"/>
    <p:sldId id="296" r:id="rId25"/>
    <p:sldId id="297" r:id="rId26"/>
    <p:sldId id="478" r:id="rId27"/>
    <p:sldId id="303" r:id="rId28"/>
    <p:sldId id="304" r:id="rId29"/>
    <p:sldId id="305" r:id="rId30"/>
    <p:sldId id="306" r:id="rId31"/>
    <p:sldId id="313" r:id="rId32"/>
    <p:sldId id="314" r:id="rId33"/>
    <p:sldId id="315" r:id="rId34"/>
    <p:sldId id="316" r:id="rId35"/>
    <p:sldId id="318" r:id="rId36"/>
    <p:sldId id="319" r:id="rId37"/>
    <p:sldId id="320" r:id="rId38"/>
    <p:sldId id="321" r:id="rId39"/>
    <p:sldId id="322" r:id="rId40"/>
    <p:sldId id="323" r:id="rId41"/>
    <p:sldId id="324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51" r:id="rId53"/>
    <p:sldId id="352" r:id="rId54"/>
    <p:sldId id="353" r:id="rId55"/>
    <p:sldId id="335" r:id="rId56"/>
    <p:sldId id="336" r:id="rId57"/>
    <p:sldId id="337" r:id="rId58"/>
    <p:sldId id="338" r:id="rId59"/>
    <p:sldId id="339" r:id="rId60"/>
    <p:sldId id="340" r:id="rId6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20" y="372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预览图_千图网_编号21460994"/>
          <p:cNvPicPr>
            <a:picLocks noChangeAspect="1"/>
          </p:cNvPicPr>
          <p:nvPr userDrawn="1"/>
        </p:nvPicPr>
        <p:blipFill>
          <a:blip r:embed="rId13"/>
          <a:srcRect l="22400" r="12736"/>
          <a:stretch>
            <a:fillRect/>
          </a:stretch>
        </p:blipFill>
        <p:spPr>
          <a:xfrm>
            <a:off x="0" y="-635"/>
            <a:ext cx="12202160" cy="68586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67415-B7AE-4D0D-AB61-DFC71A0F2A6F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30E12-66DE-45E1-A5F3-E00C507EBB4F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预览图_千图网_编号21460994"/>
          <p:cNvPicPr>
            <a:picLocks noChangeAspect="1"/>
          </p:cNvPicPr>
          <p:nvPr userDrawn="1"/>
        </p:nvPicPr>
        <p:blipFill>
          <a:blip r:embed="rId13"/>
          <a:srcRect l="22400" r="12736"/>
          <a:stretch>
            <a:fillRect/>
          </a:stretch>
        </p:blipFill>
        <p:spPr>
          <a:xfrm>
            <a:off x="0" y="-635"/>
            <a:ext cx="12202160" cy="68586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614107" y="2282423"/>
            <a:ext cx="9216630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抖音快闪老师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自我介绍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61542" y="2543679"/>
            <a:ext cx="586891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倒计时</a:t>
            </a:r>
            <a:r>
              <a:rPr kumimoji="0" lang="en-US" altLang="zh-CN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58696" y="1652428"/>
            <a:ext cx="2074607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9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kumimoji="0" lang="zh-CN" altLang="en-US" sz="239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58696" y="1652428"/>
            <a:ext cx="2074607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9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kumimoji="0" lang="zh-CN" altLang="en-US" sz="239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58696" y="1652428"/>
            <a:ext cx="2074607" cy="377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9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kumimoji="0" lang="zh-CN" altLang="en-US" sz="239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28264" y="2215377"/>
            <a:ext cx="19354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嗨</a:t>
            </a:r>
            <a:endParaRPr kumimoji="0" lang="zh-CN" altLang="zh-CN" sz="138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50920" y="-718153"/>
            <a:ext cx="731520" cy="487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1964" y="2321004"/>
            <a:ext cx="36880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各位</a:t>
            </a:r>
          </a:p>
        </p:txBody>
      </p:sp>
      <p:sp>
        <p:nvSpPr>
          <p:cNvPr id="3" name="矩形 2"/>
          <p:cNvSpPr/>
          <p:nvPr/>
        </p:nvSpPr>
        <p:spPr>
          <a:xfrm>
            <a:off x="3550920" y="-718153"/>
            <a:ext cx="731520" cy="487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1964" y="2321004"/>
            <a:ext cx="36880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同学</a:t>
            </a:r>
          </a:p>
        </p:txBody>
      </p:sp>
      <p:sp>
        <p:nvSpPr>
          <p:cNvPr id="3" name="矩形 2"/>
          <p:cNvSpPr/>
          <p:nvPr/>
        </p:nvSpPr>
        <p:spPr>
          <a:xfrm>
            <a:off x="3550920" y="-718153"/>
            <a:ext cx="731520" cy="487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75664" y="2321004"/>
            <a:ext cx="54406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你们好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1964" y="2321004"/>
            <a:ext cx="36880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我是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23059" y="2497976"/>
            <a:ext cx="8945880" cy="1861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你的新班主任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86959" y="2705725"/>
            <a:ext cx="241808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下面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45759" y="2705725"/>
            <a:ext cx="130048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75759" y="2543679"/>
            <a:ext cx="38404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简单的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46959" y="2543679"/>
            <a:ext cx="74980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介绍下我自己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49098" y="2321004"/>
            <a:ext cx="549381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别眨眼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68688" y="2497976"/>
            <a:ext cx="518160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我叫</a:t>
            </a:r>
            <a:r>
              <a:rPr kumimoji="0" lang="en-US" altLang="zh-CN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XXX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42259" y="1977115"/>
            <a:ext cx="6507480" cy="2646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毕业于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3809" y="2416952"/>
            <a:ext cx="4564380" cy="1861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北师大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69359" y="2705725"/>
            <a:ext cx="465328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英语专业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81555" y="2022818"/>
            <a:ext cx="4399280" cy="2646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喜欢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29256" y="2497976"/>
            <a:ext cx="3103880" cy="1861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旅游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44060" y="2497976"/>
            <a:ext cx="3103880" cy="1861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喜欢</a:t>
            </a:r>
          </a:p>
        </p:txBody>
      </p:sp>
      <p:sp>
        <p:nvSpPr>
          <p:cNvPr id="3" name="矩形 2"/>
          <p:cNvSpPr/>
          <p:nvPr/>
        </p:nvSpPr>
        <p:spPr>
          <a:xfrm>
            <a:off x="4544060" y="2497976"/>
            <a:ext cx="3103880" cy="1861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5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喜欢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3"/>
                                        </p:tgtEl>
                                      </p:cBhvr>
                                      <p:by x="666000" y="66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40911" y="1720736"/>
            <a:ext cx="2710180" cy="3153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9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浪</a:t>
            </a:r>
          </a:p>
        </p:txBody>
      </p:sp>
      <p:sp>
        <p:nvSpPr>
          <p:cNvPr id="2" name="矩形 1"/>
          <p:cNvSpPr/>
          <p:nvPr/>
        </p:nvSpPr>
        <p:spPr>
          <a:xfrm>
            <a:off x="4740911" y="1720736"/>
            <a:ext cx="2710180" cy="3153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9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2"/>
                                        </p:tgtEl>
                                      </p:cBhvr>
                                      <p:by x="666000" y="66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40911" y="1720736"/>
            <a:ext cx="2710180" cy="31534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9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0" y="2644170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英雄</a:t>
            </a:r>
          </a:p>
        </p:txBody>
      </p:sp>
      <p:pic>
        <p:nvPicPr>
          <p:cNvPr id="3" name="图片 2" descr="9154ce35c4b3f94ba8ac706951ff124d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-26035" y="1122680"/>
            <a:ext cx="4811395" cy="4811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47360" y="2828835"/>
            <a:ext cx="109728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828835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狭义</a:t>
            </a:r>
          </a:p>
        </p:txBody>
      </p:sp>
      <p:pic>
        <p:nvPicPr>
          <p:cNvPr id="3" name="图片 2" descr="6711b8a797309c26a2f149b1438cf352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6229350" y="1101090"/>
            <a:ext cx="6096000" cy="609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75761" y="2828835"/>
            <a:ext cx="38404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的化身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学生</a:t>
            </a:r>
          </a:p>
        </p:txBody>
      </p:sp>
      <p:pic>
        <p:nvPicPr>
          <p:cNvPr id="3" name="图片 2" descr="1f0029af7f85bc6a5c8b3e960751d7d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60" y="2731770"/>
            <a:ext cx="4126230" cy="4126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宽容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大度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6161" y="2562617"/>
            <a:ext cx="50596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完成作业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66161" y="2562617"/>
            <a:ext cx="50596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好好学习</a:t>
            </a:r>
          </a:p>
        </p:txBody>
      </p:sp>
      <p:sp>
        <p:nvSpPr>
          <p:cNvPr id="2" name="矩形 1"/>
          <p:cNvSpPr/>
          <p:nvPr/>
        </p:nvSpPr>
        <p:spPr>
          <a:xfrm>
            <a:off x="3566161" y="2562617"/>
            <a:ext cx="50596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好好学习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2"/>
                                        </p:tgtEl>
                                      </p:cBhvr>
                                      <p:by x="666000" y="66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4961" y="2562617"/>
            <a:ext cx="14020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</a:p>
        </p:txBody>
      </p:sp>
      <p:sp>
        <p:nvSpPr>
          <p:cNvPr id="3" name="矩形 2"/>
          <p:cNvSpPr/>
          <p:nvPr/>
        </p:nvSpPr>
        <p:spPr>
          <a:xfrm>
            <a:off x="5394961" y="2562617"/>
            <a:ext cx="14020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3"/>
                                        </p:tgtEl>
                                      </p:cBhvr>
                                      <p:by x="666000" y="66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75761" y="2562617"/>
            <a:ext cx="38404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情况下</a:t>
            </a:r>
          </a:p>
        </p:txBody>
      </p:sp>
      <p:sp>
        <p:nvSpPr>
          <p:cNvPr id="3" name="矩形 2"/>
          <p:cNvSpPr/>
          <p:nvPr/>
        </p:nvSpPr>
        <p:spPr>
          <a:xfrm>
            <a:off x="4139248" y="2562617"/>
            <a:ext cx="38404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情况下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3"/>
                                        </p:tgtEl>
                                      </p:cBhvr>
                                      <p:by x="666000" y="66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不然</a:t>
            </a:r>
          </a:p>
        </p:txBody>
      </p:sp>
      <p:sp>
        <p:nvSpPr>
          <p:cNvPr id="3" name="矩形 2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3"/>
                                        </p:tgtEl>
                                      </p:cBhvr>
                                      <p:by x="666000" y="66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91748" y="2321004"/>
            <a:ext cx="19354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</a:t>
            </a:r>
          </a:p>
        </p:txBody>
      </p:sp>
      <p:sp>
        <p:nvSpPr>
          <p:cNvPr id="2" name="矩形 1"/>
          <p:cNvSpPr/>
          <p:nvPr/>
        </p:nvSpPr>
        <p:spPr>
          <a:xfrm>
            <a:off x="5091748" y="2321004"/>
            <a:ext cx="19354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2"/>
                                        </p:tgtEl>
                                      </p:cBhvr>
                                      <p:by x="666000" y="666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75761" y="2562617"/>
            <a:ext cx="38404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得到的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56561" y="2562617"/>
            <a:ext cx="62788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是我的怒火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我用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6161" y="2562617"/>
            <a:ext cx="50596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愤怒之火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blipFill>
                  <a:blip r:embed="rId2"/>
                  <a:stretch>
                    <a:fillRect/>
                  </a:stretch>
                </a:blip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燃烧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6162" y="2562617"/>
            <a:ext cx="50596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你的青春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62617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哈哈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39468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开个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5361" y="2539468"/>
            <a:ext cx="2621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玩笑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13563" y="2921168"/>
            <a:ext cx="8564880" cy="101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高中三年是人生重要时刻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37361" y="2562617"/>
            <a:ext cx="87172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我会与你们同在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56561" y="2562617"/>
            <a:ext cx="627888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入了我的班</a:t>
            </a:r>
          </a:p>
        </p:txBody>
      </p:sp>
      <p:sp>
        <p:nvSpPr>
          <p:cNvPr id="3" name="矩形 2"/>
          <p:cNvSpPr/>
          <p:nvPr/>
        </p:nvSpPr>
        <p:spPr>
          <a:xfrm>
            <a:off x="185195" y="-196770"/>
            <a:ext cx="879676" cy="115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55865" y="2157504"/>
            <a:ext cx="5933034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咳咳</a:t>
            </a:r>
            <a:r>
              <a:rPr kumimoji="0" lang="en-US" altLang="zh-CN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….</a:t>
            </a:r>
            <a:endParaRPr kumimoji="0" lang="zh-CN" altLang="en-US" sz="138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25742" y="2157504"/>
            <a:ext cx="7193280" cy="2214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你就是我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9862" y="2539469"/>
            <a:ext cx="476504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800" b="1" i="0" u="none" strike="noStrike" kern="100" cap="none" spc="0" normalizeH="0" baseline="0" noProof="0" dirty="0">
                <a:ln>
                  <a:noFill/>
                </a:ln>
                <a:solidFill>
                  <a:srgbClr val="24F4E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XXX</a:t>
            </a:r>
            <a:r>
              <a:rPr kumimoji="0" lang="zh-CN" altLang="en-US" sz="8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78142" y="2539469"/>
            <a:ext cx="688848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在我的带领下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13342" y="2705725"/>
            <a:ext cx="241808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我们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14943" y="2767280"/>
            <a:ext cx="2214880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加油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50"/>
    </mc:Choice>
    <mc:Fallback xmlns="">
      <p:transition spd="slow" advClick="0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188</Words>
  <Application>Microsoft Office PowerPoint</Application>
  <PresentationFormat>宽屏</PresentationFormat>
  <Paragraphs>67</Paragraphs>
  <Slides>59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59</vt:i4>
      </vt:variant>
    </vt:vector>
  </HeadingPairs>
  <TitlesOfParts>
    <vt:vector size="68" baseType="lpstr">
      <vt:lpstr>等线</vt:lpstr>
      <vt:lpstr>等线 Light</vt:lpstr>
      <vt:lpstr>宋体</vt:lpstr>
      <vt:lpstr>微软雅黑</vt:lpstr>
      <vt:lpstr>Arial</vt:lpstr>
      <vt:lpstr>Calibri</vt:lpstr>
      <vt:lpstr>Times New Roman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office2016mac10413</dc:creator>
  <cp:lastModifiedBy>vian</cp:lastModifiedBy>
  <cp:revision>9</cp:revision>
  <dcterms:created xsi:type="dcterms:W3CDTF">2019-09-10T09:05:00Z</dcterms:created>
  <dcterms:modified xsi:type="dcterms:W3CDTF">2022-12-29T09:22:05Z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