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7.xml" ContentType="application/vnd.openxmlformats-officedocument.presentationml.tags+xml"/>
  <Override PartName="/ppt/notesSlides/notesSlide3.xml" ContentType="application/vnd.openxmlformats-officedocument.presentationml.notesSlide+xml"/>
  <Override PartName="/ppt/tags/tag18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9.xml" ContentType="application/vnd.openxmlformats-officedocument.presentationml.tags+xml"/>
  <Override PartName="/ppt/notesSlides/notesSlide11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22.xml" ContentType="application/vnd.openxmlformats-officedocument.presentationml.tags+xml"/>
  <Override PartName="/ppt/notesSlides/notesSlide14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25.xml" ContentType="application/vnd.openxmlformats-officedocument.presentationml.tags+xml"/>
  <Override PartName="/ppt/notesSlides/notesSlide17.xml" ContentType="application/vnd.openxmlformats-officedocument.presentationml.notesSlide+xml"/>
  <Override PartName="/ppt/tags/tag26.xml" ContentType="application/vnd.openxmlformats-officedocument.presentationml.tags+xml"/>
  <Override PartName="/ppt/notesSlides/notesSlide18.xml" ContentType="application/vnd.openxmlformats-officedocument.presentationml.notesSlide+xml"/>
  <Override PartName="/ppt/tags/tag27.xml" ContentType="application/vnd.openxmlformats-officedocument.presentationml.tags+xml"/>
  <Override PartName="/ppt/notesSlides/notesSlide19.xml" ContentType="application/vnd.openxmlformats-officedocument.presentationml.notesSlide+xml"/>
  <Override PartName="/ppt/tags/tag28.xml" ContentType="application/vnd.openxmlformats-officedocument.presentationml.tags+xml"/>
  <Override PartName="/ppt/notesSlides/notesSlide20.xml" ContentType="application/vnd.openxmlformats-officedocument.presentationml.notesSlide+xml"/>
  <Override PartName="/ppt/tags/tag29.xml" ContentType="application/vnd.openxmlformats-officedocument.presentationml.tags+xml"/>
  <Override PartName="/ppt/notesSlides/notesSlide21.xml" ContentType="application/vnd.openxmlformats-officedocument.presentationml.notesSlide+xml"/>
  <Override PartName="/ppt/tags/tag30.xml" ContentType="application/vnd.openxmlformats-officedocument.presentationml.tags+xml"/>
  <Override PartName="/ppt/notesSlides/notesSlide22.xml" ContentType="application/vnd.openxmlformats-officedocument.presentationml.notesSlide+xml"/>
  <Override PartName="/ppt/tags/tag31.xml" ContentType="application/vnd.openxmlformats-officedocument.presentationml.tags+xml"/>
  <Override PartName="/ppt/notesSlides/notesSlide23.xml" ContentType="application/vnd.openxmlformats-officedocument.presentationml.notesSlide+xml"/>
  <Override PartName="/ppt/tags/tag32.xml" ContentType="application/vnd.openxmlformats-officedocument.presentationml.tags+xml"/>
  <Override PartName="/ppt/notesSlides/notesSlide24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25.xml" ContentType="application/vnd.openxmlformats-officedocument.presentationml.notesSlide+xml"/>
  <Override PartName="/ppt/tags/tag35.xml" ContentType="application/vnd.openxmlformats-officedocument.presentationml.tags+xml"/>
  <Override PartName="/ppt/notesSlides/notesSlide26.xml" ContentType="application/vnd.openxmlformats-officedocument.presentationml.notesSlide+xml"/>
  <Override PartName="/ppt/tags/tag36.xml" ContentType="application/vnd.openxmlformats-officedocument.presentationml.tags+xml"/>
  <Override PartName="/ppt/notesSlides/notesSlide27.xml" ContentType="application/vnd.openxmlformats-officedocument.presentationml.notesSlide+xml"/>
  <Override PartName="/ppt/tags/tag37.xml" ContentType="application/vnd.openxmlformats-officedocument.presentationml.tags+xml"/>
  <Override PartName="/ppt/notesSlides/notesSlide28.xml" ContentType="application/vnd.openxmlformats-officedocument.presentationml.notesSlide+xml"/>
  <Override PartName="/ppt/tags/tag38.xml" ContentType="application/vnd.openxmlformats-officedocument.presentationml.tags+xml"/>
  <Override PartName="/ppt/notesSlides/notesSlide29.xml" ContentType="application/vnd.openxmlformats-officedocument.presentationml.notesSlide+xml"/>
  <Override PartName="/ppt/tags/tag39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40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tags/tag41.xml" ContentType="application/vnd.openxmlformats-officedocument.presentationml.tags+xml"/>
  <Override PartName="/ppt/notesSlides/notesSlide34.xml" ContentType="application/vnd.openxmlformats-officedocument.presentationml.notesSlide+xml"/>
  <Override PartName="/ppt/tags/tag42.xml" ContentType="application/vnd.openxmlformats-officedocument.presentationml.tags+xml"/>
  <Override PartName="/ppt/notesSlides/notesSlide35.xml" ContentType="application/vnd.openxmlformats-officedocument.presentationml.notesSlide+xml"/>
  <Override PartName="/ppt/tags/tag43.xml" ContentType="application/vnd.openxmlformats-officedocument.presentationml.tags+xml"/>
  <Override PartName="/ppt/notesSlides/notesSlide36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37.xml" ContentType="application/vnd.openxmlformats-officedocument.presentationml.notesSlide+xml"/>
  <Override PartName="/ppt/tags/tag46.xml" ContentType="application/vnd.openxmlformats-officedocument.presentationml.tags+xml"/>
  <Override PartName="/ppt/notesSlides/notesSlide38.xml" ContentType="application/vnd.openxmlformats-officedocument.presentationml.notesSlide+xml"/>
  <Override PartName="/ppt/tags/tag47.xml" ContentType="application/vnd.openxmlformats-officedocument.presentationml.tags+xml"/>
  <Override PartName="/ppt/notesSlides/notesSlide39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42.xml" ContentType="application/vnd.openxmlformats-officedocument.presentationml.notesSlide+xml"/>
  <Override PartName="/ppt/tags/tag52.xml" ContentType="application/vnd.openxmlformats-officedocument.presentationml.tags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tags/tag53.xml" ContentType="application/vnd.openxmlformats-officedocument.presentationml.tags+xml"/>
  <Override PartName="/ppt/notesSlides/notesSlide45.xml" ContentType="application/vnd.openxmlformats-officedocument.presentationml.notesSlide+xml"/>
  <Override PartName="/ppt/tags/tag54.xml" ContentType="application/vnd.openxmlformats-officedocument.presentationml.tags+xml"/>
  <Override PartName="/ppt/notesSlides/notesSlide46.xml" ContentType="application/vnd.openxmlformats-officedocument.presentationml.notesSlide+xml"/>
  <Override PartName="/ppt/tags/tag55.xml" ContentType="application/vnd.openxmlformats-officedocument.presentationml.tags+xml"/>
  <Override PartName="/ppt/notesSlides/notesSlide47.xml" ContentType="application/vnd.openxmlformats-officedocument.presentationml.notesSlide+xml"/>
  <Override PartName="/ppt/tags/tag56.xml" ContentType="application/vnd.openxmlformats-officedocument.presentationml.tags+xml"/>
  <Override PartName="/ppt/notesSlides/notesSlide48.xml" ContentType="application/vnd.openxmlformats-officedocument.presentationml.notesSlide+xml"/>
  <Override PartName="/ppt/tags/tag57.xml" ContentType="application/vnd.openxmlformats-officedocument.presentationml.tags+xml"/>
  <Override PartName="/ppt/notesSlides/notesSlide49.xml" ContentType="application/vnd.openxmlformats-officedocument.presentationml.notesSlide+xml"/>
  <Override PartName="/ppt/tags/tag58.xml" ContentType="application/vnd.openxmlformats-officedocument.presentationml.tags+xml"/>
  <Override PartName="/ppt/notesSlides/notesSlide50.xml" ContentType="application/vnd.openxmlformats-officedocument.presentationml.notesSlide+xml"/>
  <Override PartName="/ppt/tags/tag59.xml" ContentType="application/vnd.openxmlformats-officedocument.presentationml.tags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3"/>
  </p:notesMasterIdLst>
  <p:sldIdLst>
    <p:sldId id="353" r:id="rId2"/>
    <p:sldId id="256" r:id="rId3"/>
    <p:sldId id="258" r:id="rId4"/>
    <p:sldId id="354" r:id="rId5"/>
    <p:sldId id="355" r:id="rId6"/>
    <p:sldId id="356" r:id="rId7"/>
    <p:sldId id="357" r:id="rId8"/>
    <p:sldId id="358" r:id="rId9"/>
    <p:sldId id="264" r:id="rId10"/>
    <p:sldId id="263" r:id="rId11"/>
    <p:sldId id="359" r:id="rId12"/>
    <p:sldId id="267" r:id="rId13"/>
    <p:sldId id="268" r:id="rId14"/>
    <p:sldId id="270" r:id="rId15"/>
    <p:sldId id="274" r:id="rId16"/>
    <p:sldId id="279" r:id="rId17"/>
    <p:sldId id="288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6" r:id="rId27"/>
    <p:sldId id="307" r:id="rId28"/>
    <p:sldId id="308" r:id="rId29"/>
    <p:sldId id="318" r:id="rId30"/>
    <p:sldId id="319" r:id="rId31"/>
    <p:sldId id="321" r:id="rId32"/>
    <p:sldId id="322" r:id="rId33"/>
    <p:sldId id="323" r:id="rId34"/>
    <p:sldId id="324" r:id="rId35"/>
    <p:sldId id="325" r:id="rId36"/>
    <p:sldId id="327" r:id="rId37"/>
    <p:sldId id="329" r:id="rId38"/>
    <p:sldId id="330" r:id="rId39"/>
    <p:sldId id="331" r:id="rId40"/>
    <p:sldId id="332" r:id="rId41"/>
    <p:sldId id="333" r:id="rId42"/>
    <p:sldId id="343" r:id="rId43"/>
    <p:sldId id="344" r:id="rId44"/>
    <p:sldId id="345" r:id="rId45"/>
    <p:sldId id="346" r:id="rId46"/>
    <p:sldId id="347" r:id="rId47"/>
    <p:sldId id="348" r:id="rId48"/>
    <p:sldId id="349" r:id="rId49"/>
    <p:sldId id="350" r:id="rId50"/>
    <p:sldId id="351" r:id="rId51"/>
    <p:sldId id="352" r:id="rId5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551"/>
    <a:srgbClr val="E59834"/>
    <a:srgbClr val="FDD7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132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A44B5D-3002-4039-91D1-9B3A75343FC5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8ED562-0774-42C5-A233-2BB766EF7F0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94242-1D94-4E38-9070-C51983485A8E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283C1-E57D-4D45-A766-7B9BB93868CF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283C1-E57D-4D45-A766-7B9BB93868CF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94242-1D94-4E38-9070-C51983485A8E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37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38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39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40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41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42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43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44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45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46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47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48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49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50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8ED562-0774-42C5-A233-2BB766EF7F0E}" type="slidenum">
              <a:rPr lang="zh-CN" altLang="en-US" smtClean="0"/>
              <a:t>51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EDB62-C169-4021-8F24-FB05E1AE6237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6ED6-676F-4C0A-85BB-C4B9B32D1C3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EDB62-C169-4021-8F24-FB05E1AE6237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6ED6-676F-4C0A-85BB-C4B9B32D1C3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EDB62-C169-4021-8F24-FB05E1AE6237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6ED6-676F-4C0A-85BB-C4B9B32D1C3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EDB62-C169-4021-8F24-FB05E1AE6237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6ED6-676F-4C0A-85BB-C4B9B32D1C3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EDB62-C169-4021-8F24-FB05E1AE6237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6ED6-676F-4C0A-85BB-C4B9B32D1C3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EDB62-C169-4021-8F24-FB05E1AE6237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6ED6-676F-4C0A-85BB-C4B9B32D1C3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EDB62-C169-4021-8F24-FB05E1AE6237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6ED6-676F-4C0A-85BB-C4B9B32D1C3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EDB62-C169-4021-8F24-FB05E1AE6237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6ED6-676F-4C0A-85BB-C4B9B32D1C3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EDB62-C169-4021-8F24-FB05E1AE6237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6ED6-676F-4C0A-85BB-C4B9B32D1C3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EDB62-C169-4021-8F24-FB05E1AE6237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6ED6-676F-4C0A-85BB-C4B9B32D1C3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EDB62-C169-4021-8F24-FB05E1AE6237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56ED6-676F-4C0A-85BB-C4B9B32D1C3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">
        <p15:prstTrans prst="pageCurlDouble"/>
      </p:transition>
    </mc:Choice>
    <mc:Fallback xmlns="">
      <p:transition spd="slow" advClick="0" advTm="6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EDB62-C169-4021-8F24-FB05E1AE6237}" type="datetimeFigureOut">
              <a:rPr lang="zh-CN" altLang="en-US" smtClean="0"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56ED6-676F-4C0A-85BB-C4B9B32D1C3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6.xml"/><Relationship Id="rId13" Type="http://schemas.openxmlformats.org/officeDocument/2006/relationships/tags" Target="../tags/tag11.xml"/><Relationship Id="rId18" Type="http://schemas.openxmlformats.org/officeDocument/2006/relationships/tags" Target="../tags/tag16.xml"/><Relationship Id="rId3" Type="http://schemas.openxmlformats.org/officeDocument/2006/relationships/tags" Target="../tags/tag1.xml"/><Relationship Id="rId21" Type="http://schemas.openxmlformats.org/officeDocument/2006/relationships/image" Target="../media/image1.jpeg"/><Relationship Id="rId7" Type="http://schemas.openxmlformats.org/officeDocument/2006/relationships/tags" Target="../tags/tag5.xml"/><Relationship Id="rId12" Type="http://schemas.openxmlformats.org/officeDocument/2006/relationships/tags" Target="../tags/tag10.xml"/><Relationship Id="rId17" Type="http://schemas.openxmlformats.org/officeDocument/2006/relationships/tags" Target="../tags/tag15.xml"/><Relationship Id="rId25" Type="http://schemas.openxmlformats.org/officeDocument/2006/relationships/image" Target="../media/image5.png"/><Relationship Id="rId2" Type="http://schemas.openxmlformats.org/officeDocument/2006/relationships/audio" Target="../media/media1.m4a"/><Relationship Id="rId16" Type="http://schemas.openxmlformats.org/officeDocument/2006/relationships/tags" Target="../tags/tag14.xml"/><Relationship Id="rId20" Type="http://schemas.openxmlformats.org/officeDocument/2006/relationships/notesSlide" Target="../notesSlides/notesSlide1.xml"/><Relationship Id="rId1" Type="http://schemas.microsoft.com/office/2007/relationships/media" Target="../media/media1.m4a"/><Relationship Id="rId6" Type="http://schemas.openxmlformats.org/officeDocument/2006/relationships/tags" Target="../tags/tag4.xml"/><Relationship Id="rId11" Type="http://schemas.openxmlformats.org/officeDocument/2006/relationships/tags" Target="../tags/tag9.xml"/><Relationship Id="rId24" Type="http://schemas.openxmlformats.org/officeDocument/2006/relationships/image" Target="../media/image4.png"/><Relationship Id="rId5" Type="http://schemas.openxmlformats.org/officeDocument/2006/relationships/tags" Target="../tags/tag3.xml"/><Relationship Id="rId15" Type="http://schemas.openxmlformats.org/officeDocument/2006/relationships/tags" Target="../tags/tag13.xml"/><Relationship Id="rId23" Type="http://schemas.openxmlformats.org/officeDocument/2006/relationships/image" Target="../media/image3.jpeg"/><Relationship Id="rId10" Type="http://schemas.openxmlformats.org/officeDocument/2006/relationships/tags" Target="../tags/tag8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2.xml"/><Relationship Id="rId9" Type="http://schemas.openxmlformats.org/officeDocument/2006/relationships/tags" Target="../tags/tag7.xml"/><Relationship Id="rId14" Type="http://schemas.openxmlformats.org/officeDocument/2006/relationships/tags" Target="../tags/tag12.xml"/><Relationship Id="rId2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openxmlformats.org/officeDocument/2006/relationships/image" Target="../media/image6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5" Type="http://schemas.openxmlformats.org/officeDocument/2006/relationships/image" Target="../media/image3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9.xml"/><Relationship Id="rId6" Type="http://schemas.openxmlformats.org/officeDocument/2006/relationships/image" Target="../media/image6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image" Target="../media/image6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5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.xml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9.xml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0.xml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4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image" Target="../media/image6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4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2.xml"/><Relationship Id="rId4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3.xml"/><Relationship Id="rId4" Type="http://schemas.openxmlformats.org/officeDocument/2006/relationships/image" Target="../media/image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1" r="10741"/>
          <a:stretch>
            <a:fillRect/>
          </a:stretch>
        </p:blipFill>
        <p:spPr>
          <a:xfrm>
            <a:off x="0" y="0"/>
            <a:ext cx="12192000" cy="7228114"/>
          </a:xfrm>
          <a:prstGeom prst="rect">
            <a:avLst/>
          </a:prstGeom>
        </p:spPr>
      </p:pic>
      <p:pic>
        <p:nvPicPr>
          <p:cNvPr id="2" name="pocket_flash_musice_63659595784214884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0" y="0"/>
            <a:ext cx="127000" cy="127000"/>
          </a:xfrm>
          <a:prstGeom prst="rect">
            <a:avLst/>
          </a:prstGeom>
        </p:spPr>
      </p:pic>
      <p:grpSp>
        <p:nvGrpSpPr>
          <p:cNvPr id="37" name="组合 36"/>
          <p:cNvGrpSpPr/>
          <p:nvPr/>
        </p:nvGrpSpPr>
        <p:grpSpPr>
          <a:xfrm>
            <a:off x="2503956" y="4425461"/>
            <a:ext cx="7340748" cy="161286"/>
            <a:chOff x="3765232" y="3970452"/>
            <a:chExt cx="4595322" cy="100965"/>
          </a:xfrm>
        </p:grpSpPr>
        <p:grpSp>
          <p:nvGrpSpPr>
            <p:cNvPr id="38" name="组合 37"/>
            <p:cNvGrpSpPr/>
            <p:nvPr/>
          </p:nvGrpSpPr>
          <p:grpSpPr>
            <a:xfrm>
              <a:off x="3765232" y="4001475"/>
              <a:ext cx="2259474" cy="55413"/>
              <a:chOff x="3765232" y="4001475"/>
              <a:chExt cx="2259474" cy="55413"/>
            </a:xfrm>
          </p:grpSpPr>
          <p:cxnSp>
            <p:nvCxnSpPr>
              <p:cNvPr id="43" name="直接连接符 42"/>
              <p:cNvCxnSpPr/>
              <p:nvPr/>
            </p:nvCxnSpPr>
            <p:spPr>
              <a:xfrm flipH="1" flipV="1">
                <a:off x="3765232" y="4001475"/>
                <a:ext cx="2224088" cy="14380"/>
              </a:xfrm>
              <a:prstGeom prst="line">
                <a:avLst/>
              </a:prstGeom>
              <a:noFill/>
              <a:ln w="6350">
                <a:gradFill flip="none" rotWithShape="1">
                  <a:gsLst>
                    <a:gs pos="0">
                      <a:srgbClr val="F6E289"/>
                    </a:gs>
                    <a:gs pos="61000">
                      <a:srgbClr val="FFC000"/>
                    </a:gs>
                    <a:gs pos="34000">
                      <a:schemeClr val="accent4">
                        <a:lumMod val="75000"/>
                      </a:schemeClr>
                    </a:gs>
                    <a:gs pos="100000">
                      <a:srgbClr val="733D17">
                        <a:alpha val="0"/>
                      </a:srgbClr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flipH="1">
                <a:off x="4516120" y="4056888"/>
                <a:ext cx="1508586" cy="0"/>
              </a:xfrm>
              <a:prstGeom prst="line">
                <a:avLst/>
              </a:prstGeom>
              <a:noFill/>
              <a:ln w="6350">
                <a:gradFill flip="none" rotWithShape="1">
                  <a:gsLst>
                    <a:gs pos="0">
                      <a:srgbClr val="F6E289"/>
                    </a:gs>
                    <a:gs pos="61000">
                      <a:srgbClr val="FFC000"/>
                    </a:gs>
                    <a:gs pos="34000">
                      <a:schemeClr val="accent4">
                        <a:lumMod val="75000"/>
                      </a:schemeClr>
                    </a:gs>
                    <a:gs pos="100000">
                      <a:srgbClr val="733D17">
                        <a:alpha val="0"/>
                      </a:srgbClr>
                    </a:gs>
                  </a:gsLst>
                  <a:lin ang="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9" name="组合 38"/>
            <p:cNvGrpSpPr/>
            <p:nvPr/>
          </p:nvGrpSpPr>
          <p:grpSpPr>
            <a:xfrm flipH="1">
              <a:off x="6101080" y="4001475"/>
              <a:ext cx="2259474" cy="55407"/>
              <a:chOff x="3765232" y="4001475"/>
              <a:chExt cx="2259474" cy="55407"/>
            </a:xfrm>
          </p:grpSpPr>
          <p:cxnSp>
            <p:nvCxnSpPr>
              <p:cNvPr id="41" name="直接连接符 40"/>
              <p:cNvCxnSpPr/>
              <p:nvPr/>
            </p:nvCxnSpPr>
            <p:spPr>
              <a:xfrm flipH="1" flipV="1">
                <a:off x="3765232" y="4001475"/>
                <a:ext cx="2224088" cy="14380"/>
              </a:xfrm>
              <a:prstGeom prst="line">
                <a:avLst/>
              </a:prstGeom>
              <a:noFill/>
              <a:ln w="6350">
                <a:gradFill>
                  <a:gsLst>
                    <a:gs pos="0">
                      <a:srgbClr val="F6E289"/>
                    </a:gs>
                    <a:gs pos="46000">
                      <a:srgbClr val="FFC000"/>
                    </a:gs>
                    <a:gs pos="28000">
                      <a:schemeClr val="accent4">
                        <a:lumMod val="75000"/>
                      </a:schemeClr>
                    </a:gs>
                    <a:gs pos="73000">
                      <a:srgbClr val="733D17">
                        <a:alpha val="0"/>
                      </a:srgb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 flipH="1">
                <a:off x="4516120" y="4056882"/>
                <a:ext cx="1508586" cy="0"/>
              </a:xfrm>
              <a:prstGeom prst="line">
                <a:avLst/>
              </a:prstGeom>
              <a:noFill/>
              <a:ln w="6350">
                <a:gradFill>
                  <a:gsLst>
                    <a:gs pos="0">
                      <a:srgbClr val="F6E289"/>
                    </a:gs>
                    <a:gs pos="46000">
                      <a:srgbClr val="FFC000"/>
                    </a:gs>
                    <a:gs pos="28000">
                      <a:schemeClr val="accent4">
                        <a:lumMod val="75000"/>
                      </a:schemeClr>
                    </a:gs>
                    <a:gs pos="73000">
                      <a:srgbClr val="733D17">
                        <a:alpha val="0"/>
                      </a:srgb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40" name="任意多边形: 形状 39"/>
            <p:cNvSpPr/>
            <p:nvPr/>
          </p:nvSpPr>
          <p:spPr>
            <a:xfrm>
              <a:off x="5876433" y="3970452"/>
              <a:ext cx="367665" cy="100965"/>
            </a:xfrm>
            <a:custGeom>
              <a:avLst/>
              <a:gdLst>
                <a:gd name="connsiteX0" fmla="*/ 0 w 367665"/>
                <a:gd name="connsiteY0" fmla="*/ 1905 h 100965"/>
                <a:gd name="connsiteX1" fmla="*/ 76200 w 367665"/>
                <a:gd name="connsiteY1" fmla="*/ 1905 h 100965"/>
                <a:gd name="connsiteX2" fmla="*/ 160020 w 367665"/>
                <a:gd name="connsiteY2" fmla="*/ 100965 h 100965"/>
                <a:gd name="connsiteX3" fmla="*/ 215265 w 367665"/>
                <a:gd name="connsiteY3" fmla="*/ 100965 h 100965"/>
                <a:gd name="connsiteX4" fmla="*/ 295275 w 367665"/>
                <a:gd name="connsiteY4" fmla="*/ 0 h 100965"/>
                <a:gd name="connsiteX5" fmla="*/ 367665 w 367665"/>
                <a:gd name="connsiteY5" fmla="*/ 0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7665" h="100965">
                  <a:moveTo>
                    <a:pt x="0" y="1905"/>
                  </a:moveTo>
                  <a:lnTo>
                    <a:pt x="76200" y="1905"/>
                  </a:lnTo>
                  <a:lnTo>
                    <a:pt x="160020" y="100965"/>
                  </a:lnTo>
                  <a:lnTo>
                    <a:pt x="215265" y="100965"/>
                  </a:lnTo>
                  <a:lnTo>
                    <a:pt x="295275" y="0"/>
                  </a:lnTo>
                  <a:lnTo>
                    <a:pt x="367665" y="0"/>
                  </a:lnTo>
                </a:path>
              </a:pathLst>
            </a:custGeom>
            <a:noFill/>
            <a:ln w="6350">
              <a:gradFill>
                <a:gsLst>
                  <a:gs pos="0">
                    <a:srgbClr val="F6E289"/>
                  </a:gs>
                  <a:gs pos="74000">
                    <a:srgbClr val="FFC000"/>
                  </a:gs>
                  <a:gs pos="49802">
                    <a:schemeClr val="accent4">
                      <a:lumMod val="75000"/>
                    </a:schemeClr>
                  </a:gs>
                  <a:gs pos="100000">
                    <a:srgbClr val="E1AB5B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001 32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800214" y="4593466"/>
            <a:ext cx="6769102" cy="7078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25400">
              <a:bevelT w="44450" h="25400"/>
              <a:contourClr>
                <a:srgbClr val="643900"/>
              </a:contourClr>
            </a:sp3d>
          </a:bodyPr>
          <a:lstStyle/>
          <a:p>
            <a:pPr algn="dist"/>
            <a:r>
              <a:rPr lang="en-US" altLang="zh-CN" sz="4000" dirty="0" smtClean="0">
                <a:blipFill dpi="0" rotWithShape="1">
                  <a:blip r:embed="rId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20XX</a:t>
            </a:r>
            <a:r>
              <a:rPr lang="zh-CN" altLang="en-US" sz="4000" dirty="0" smtClean="0">
                <a:blipFill dpi="0" rotWithShape="1">
                  <a:blip r:embed="rId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年</a:t>
            </a:r>
            <a:r>
              <a:rPr lang="zh-CN" altLang="en-US" sz="4000" dirty="0">
                <a:blipFill dpi="0" rotWithShape="1">
                  <a:blip r:embed="rId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会总结颁奖快闪</a:t>
            </a:r>
            <a:r>
              <a:rPr lang="en-US" altLang="zh-CN" sz="4000" dirty="0">
                <a:blipFill dpi="0" rotWithShape="1">
                  <a:blip r:embed="rId2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PPT</a:t>
            </a:r>
            <a:endParaRPr lang="zh-CN" altLang="en-US" sz="4000" dirty="0">
              <a:blipFill dpi="0" rotWithShape="1"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" r="56298" b="48657"/>
          <a:stretch>
            <a:fillRect/>
          </a:stretch>
        </p:blipFill>
        <p:spPr>
          <a:xfrm>
            <a:off x="0" y="1"/>
            <a:ext cx="10792392" cy="3521121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007" y="683815"/>
            <a:ext cx="7883724" cy="3880345"/>
          </a:xfrm>
          <a:prstGeom prst="rect">
            <a:avLst/>
          </a:prstGeom>
        </p:spPr>
      </p:pic>
      <p:grpSp>
        <p:nvGrpSpPr>
          <p:cNvPr id="9" name="PA-组合 14"/>
          <p:cNvGrpSpPr/>
          <p:nvPr>
            <p:custDataLst>
              <p:tags r:id="rId4"/>
            </p:custDataLst>
          </p:nvPr>
        </p:nvGrpSpPr>
        <p:grpSpPr>
          <a:xfrm>
            <a:off x="280670" y="304165"/>
            <a:ext cx="11630660" cy="6249670"/>
            <a:chOff x="279400" y="309245"/>
            <a:chExt cx="11630660" cy="6249670"/>
          </a:xfrm>
        </p:grpSpPr>
        <p:grpSp>
          <p:nvGrpSpPr>
            <p:cNvPr id="10" name="组合 9"/>
            <p:cNvGrpSpPr/>
            <p:nvPr/>
          </p:nvGrpSpPr>
          <p:grpSpPr>
            <a:xfrm>
              <a:off x="344169" y="364490"/>
              <a:ext cx="11132749" cy="6127115"/>
              <a:chOff x="524" y="576"/>
              <a:chExt cx="16490" cy="9649"/>
            </a:xfrm>
          </p:grpSpPr>
          <p:cxnSp>
            <p:nvCxnSpPr>
              <p:cNvPr id="27" name="PA-直接连接符 34"/>
              <p:cNvCxnSpPr/>
              <p:nvPr>
                <p:custDataLst>
                  <p:tags r:id="rId16"/>
                </p:custDataLst>
              </p:nvPr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rgbClr val="F1B55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PA-直接连接符 35"/>
              <p:cNvCxnSpPr/>
              <p:nvPr>
                <p:custDataLst>
                  <p:tags r:id="rId17"/>
                </p:custDataLst>
              </p:nvPr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rgbClr val="F1B55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PA-直接连接符 36"/>
              <p:cNvCxnSpPr/>
              <p:nvPr>
                <p:custDataLst>
                  <p:tags r:id="rId18"/>
                </p:custDataLst>
              </p:nvPr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rgbClr val="F1B55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合 10"/>
            <p:cNvGrpSpPr/>
            <p:nvPr/>
          </p:nvGrpSpPr>
          <p:grpSpPr>
            <a:xfrm>
              <a:off x="991236" y="365125"/>
              <a:ext cx="10873740" cy="6127750"/>
              <a:chOff x="2194" y="575"/>
              <a:chExt cx="16491" cy="9650"/>
            </a:xfrm>
          </p:grpSpPr>
          <p:cxnSp>
            <p:nvCxnSpPr>
              <p:cNvPr id="24" name="PA-直接连接符 31"/>
              <p:cNvCxnSpPr/>
              <p:nvPr>
                <p:custDataLst>
                  <p:tags r:id="rId13"/>
                </p:custDataLst>
              </p:nvPr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rgbClr val="F1B55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PA-直接连接符 32"/>
              <p:cNvCxnSpPr/>
              <p:nvPr>
                <p:custDataLst>
                  <p:tags r:id="rId14"/>
                </p:custDataLst>
              </p:nvPr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rgbClr val="F1B55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PA-直接连接符 33"/>
              <p:cNvCxnSpPr/>
              <p:nvPr>
                <p:custDataLst>
                  <p:tags r:id="rId15"/>
                </p:custDataLst>
              </p:nvPr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rgbClr val="F1B55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11"/>
            <p:cNvGrpSpPr/>
            <p:nvPr/>
          </p:nvGrpSpPr>
          <p:grpSpPr>
            <a:xfrm>
              <a:off x="279400" y="5709920"/>
              <a:ext cx="2044700" cy="777875"/>
              <a:chOff x="440" y="8992"/>
              <a:chExt cx="3220" cy="1225"/>
            </a:xfrm>
          </p:grpSpPr>
          <p:cxnSp>
            <p:nvCxnSpPr>
              <p:cNvPr id="22" name="PA-直接连接符 29"/>
              <p:cNvCxnSpPr/>
              <p:nvPr>
                <p:custDataLst>
                  <p:tags r:id="rId11"/>
                </p:custDataLst>
              </p:nvPr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rgbClr val="F1B55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PA-直接连接符 30"/>
              <p:cNvCxnSpPr/>
              <p:nvPr>
                <p:custDataLst>
                  <p:tags r:id="rId12"/>
                </p:custDataLst>
              </p:nvPr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rgbClr val="F1B55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>
              <a:off x="9865360" y="309245"/>
              <a:ext cx="2044700" cy="777240"/>
              <a:chOff x="15536" y="487"/>
              <a:chExt cx="3220" cy="1224"/>
            </a:xfrm>
          </p:grpSpPr>
          <p:cxnSp>
            <p:nvCxnSpPr>
              <p:cNvPr id="20" name="PA-直接连接符 27"/>
              <p:cNvCxnSpPr/>
              <p:nvPr>
                <p:custDataLst>
                  <p:tags r:id="rId9"/>
                </p:custDataLst>
              </p:nvPr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rgbClr val="F1B55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PA-直接连接符 28"/>
              <p:cNvCxnSpPr/>
              <p:nvPr>
                <p:custDataLst>
                  <p:tags r:id="rId10"/>
                </p:custDataLst>
              </p:nvPr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rgbClr val="F1B55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/>
            <p:cNvGrpSpPr/>
            <p:nvPr/>
          </p:nvGrpSpPr>
          <p:grpSpPr>
            <a:xfrm>
              <a:off x="287020" y="316865"/>
              <a:ext cx="342900" cy="703580"/>
              <a:chOff x="452" y="499"/>
              <a:chExt cx="540" cy="1108"/>
            </a:xfrm>
          </p:grpSpPr>
          <p:cxnSp>
            <p:nvCxnSpPr>
              <p:cNvPr id="18" name="PA-直接连接符 25"/>
              <p:cNvCxnSpPr/>
              <p:nvPr>
                <p:custDataLst>
                  <p:tags r:id="rId7"/>
                </p:custDataLst>
              </p:nvPr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rgbClr val="F1B55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PA-直接连接符 26"/>
              <p:cNvCxnSpPr/>
              <p:nvPr>
                <p:custDataLst>
                  <p:tags r:id="rId8"/>
                </p:custDataLst>
              </p:nvPr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rgbClr val="F1B55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/>
            <p:cNvGrpSpPr/>
            <p:nvPr/>
          </p:nvGrpSpPr>
          <p:grpSpPr>
            <a:xfrm>
              <a:off x="11522075" y="5405755"/>
              <a:ext cx="342900" cy="1153160"/>
              <a:chOff x="18145" y="8513"/>
              <a:chExt cx="540" cy="1816"/>
            </a:xfrm>
          </p:grpSpPr>
          <p:cxnSp>
            <p:nvCxnSpPr>
              <p:cNvPr id="16" name="PA-直接连接符 23"/>
              <p:cNvCxnSpPr/>
              <p:nvPr>
                <p:custDataLst>
                  <p:tags r:id="rId5"/>
                </p:custDataLst>
              </p:nvPr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rgbClr val="F1B55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PA-直接连接符 24"/>
              <p:cNvCxnSpPr/>
              <p:nvPr>
                <p:custDataLst>
                  <p:tags r:id="rId6"/>
                </p:custDataLst>
              </p:nvPr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rgbClr val="F1B55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9" name="文本框 48"/>
          <p:cNvSpPr txBox="1"/>
          <p:nvPr/>
        </p:nvSpPr>
        <p:spPr>
          <a:xfrm>
            <a:off x="3566668" y="3668477"/>
            <a:ext cx="51306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gradFill flip="none" rotWithShape="1">
                  <a:gsLst>
                    <a:gs pos="100000">
                      <a:srgbClr val="F9E1AA"/>
                    </a:gs>
                    <a:gs pos="0">
                      <a:srgbClr val="F3C67B"/>
                    </a:gs>
                    <a:gs pos="50000">
                      <a:srgbClr val="FFFFDE"/>
                    </a:gs>
                  </a:gsLst>
                  <a:lin ang="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60007" dir="5400000" sy="-100000" algn="bl" rotWithShape="0"/>
                </a:effectLst>
                <a:latin typeface="华文隶书" panose="02010800040101010101" pitchFamily="2" charset="-122"/>
                <a:ea typeface="华文隶书" panose="02010800040101010101" pitchFamily="2" charset="-122"/>
                <a:sym typeface="Century Gothic" panose="020B0502020202020204" pitchFamily="34" charset="0"/>
              </a:rPr>
              <a:t>感恩同行   筑梦未来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0"/>
    </mc:Choice>
    <mc:Fallback xmlns="">
      <p:transition spd="slow" advTm="1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7" grpId="0"/>
      <p:bldP spid="4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1" r="10741"/>
          <a:stretch>
            <a:fillRect/>
          </a:stretch>
        </p:blipFill>
        <p:spPr>
          <a:xfrm>
            <a:off x="0" y="20977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09600" y="2466644"/>
            <a:ext cx="11582400" cy="35240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0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9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回首过去的</a:t>
            </a:r>
            <a:r>
              <a:rPr lang="en-US" altLang="zh-CN" sz="9600" b="1" dirty="0" smtClean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endParaRPr lang="zh-CN" altLang="en-US" sz="96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241300" algn="ctr" rotWithShape="0">
                  <a:srgbClr val="FFC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2700" b="1" dirty="0">
              <a:blipFill dpi="0" rotWithShape="1">
                <a:blip r:embed="rId5"/>
                <a:srcRect/>
                <a:tile tx="0" ty="0" sx="100000" sy="100000" flip="none" algn="tl"/>
              </a:blip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"/>
    </mc:Choice>
    <mc:Fallback xmlns="">
      <p:transition spd="slow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9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PA-文本框 3"/>
          <p:cNvSpPr txBox="1"/>
          <p:nvPr>
            <p:custDataLst>
              <p:tags r:id="rId1"/>
            </p:custDataLst>
          </p:nvPr>
        </p:nvSpPr>
        <p:spPr>
          <a:xfrm>
            <a:off x="1245010" y="1905506"/>
            <a:ext cx="12192000" cy="30469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9600" b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我们风雨同舟</a:t>
            </a:r>
            <a:endParaRPr lang="en-US" altLang="zh-CN" sz="9600" b="1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241300" algn="ctr" rotWithShape="0">
                  <a:srgbClr val="FFC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9600" b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劈荆斩刺</a:t>
            </a:r>
            <a:endParaRPr lang="zh-CN" altLang="en-US" sz="11500" b="1" dirty="0">
              <a:blipFill dpi="0" rotWithShape="1">
                <a:blip r:embed="rId6"/>
                <a:srcRect/>
                <a:tile tx="0" ty="0" sx="100000" sy="100000" flip="none" algn="tl"/>
              </a:blipFill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3961" y="3188499"/>
            <a:ext cx="4047707" cy="36695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"/>
    </mc:Choice>
    <mc:Fallback xmlns="">
      <p:transition spd="slow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5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8"/>
                                          </p:val>
                                        </p:tav>
                                        <p:tav tm="90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5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8"/>
                                          </p:val>
                                        </p:tav>
                                        <p:tav tm="90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0" t="4211" r="37424" b="506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-文本框 4"/>
          <p:cNvSpPr txBox="1"/>
          <p:nvPr>
            <p:custDataLst>
              <p:tags r:id="rId1"/>
            </p:custDataLst>
          </p:nvPr>
        </p:nvSpPr>
        <p:spPr>
          <a:xfrm>
            <a:off x="533400" y="1293986"/>
            <a:ext cx="7620000" cy="304698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zh-CN" altLang="en-US" sz="9600" b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赢得了</a:t>
            </a:r>
            <a:endParaRPr lang="en-US" altLang="zh-CN" sz="9600" b="1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241300" algn="ctr" rotWithShape="0">
                  <a:srgbClr val="FFC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600" b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一次次的胜利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"/>
    </mc:Choice>
    <mc:Fallback xmlns="">
      <p:transition spd="slow" advTm="6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5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8"/>
                                          </p:val>
                                        </p:tav>
                                        <p:tav tm="90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5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8"/>
                                          </p:val>
                                        </p:tav>
                                        <p:tav tm="90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1" r="10741"/>
          <a:stretch>
            <a:fillRect/>
          </a:stretch>
        </p:blipFill>
        <p:spPr>
          <a:xfrm>
            <a:off x="0" y="-116114"/>
            <a:ext cx="12192000" cy="699509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04800" y="2390444"/>
            <a:ext cx="11582400" cy="15696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0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9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展望</a:t>
            </a:r>
            <a:r>
              <a:rPr lang="en-US" altLang="zh-CN" sz="9600" b="1" dirty="0" smtClean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endParaRPr lang="zh-CN" altLang="en-US" sz="96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241300" algn="ctr" rotWithShape="0">
                  <a:srgbClr val="FFC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"/>
    </mc:Choice>
    <mc:Fallback xmlns="">
      <p:transition spd="slow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9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1" r="10741"/>
          <a:stretch>
            <a:fillRect/>
          </a:stretch>
        </p:blipFill>
        <p:spPr>
          <a:xfrm>
            <a:off x="0" y="0"/>
            <a:ext cx="12192000" cy="687897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04800" y="1666544"/>
            <a:ext cx="11582400" cy="30469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0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9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我们将</a:t>
            </a:r>
            <a:endParaRPr lang="en-US" altLang="zh-CN" sz="96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241300" algn="ctr" rotWithShape="0">
                  <a:srgbClr val="FFC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继续开拓创新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"/>
    </mc:Choice>
    <mc:Fallback xmlns="">
      <p:transition spd="slow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9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1" r="10741"/>
          <a:stretch>
            <a:fillRect/>
          </a:stretch>
        </p:blipFill>
        <p:spPr>
          <a:xfrm>
            <a:off x="0" y="0"/>
            <a:ext cx="12192000" cy="687897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1723694"/>
            <a:ext cx="11582400" cy="30469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10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9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昂首阔步、谱写</a:t>
            </a:r>
            <a:endParaRPr lang="en-US" altLang="zh-CN" sz="96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241300" algn="ctr" rotWithShape="0">
                  <a:srgbClr val="FFC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新的篇章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"/>
    </mc:Choice>
    <mc:Fallback xmlns="">
      <p:transition spd="slow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9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1" r="10741"/>
          <a:stretch>
            <a:fillRect/>
          </a:stretch>
        </p:blipFill>
        <p:spPr>
          <a:xfrm>
            <a:off x="0" y="-101600"/>
            <a:ext cx="12192000" cy="6980577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2505375" y="1982216"/>
            <a:ext cx="7181250" cy="3529584"/>
            <a:chOff x="2748872" y="2096516"/>
            <a:chExt cx="7181250" cy="3529584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8872" y="2096516"/>
              <a:ext cx="7181250" cy="3529584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5294275" y="2626975"/>
              <a:ext cx="212252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8000" b="1" dirty="0">
                  <a:gradFill>
                    <a:gsLst>
                      <a:gs pos="100000">
                        <a:srgbClr val="F9E1AA"/>
                      </a:gs>
                      <a:gs pos="0">
                        <a:srgbClr val="F3C67B"/>
                      </a:gs>
                      <a:gs pos="50000">
                        <a:srgbClr val="FFFFDE"/>
                      </a:gs>
                    </a:gsLst>
                    <a:lin ang="0" scaled="1"/>
                  </a:gradFill>
                  <a:latin typeface="Century Gothic" panose="020B0502020202020204" pitchFamily="34" charset="0"/>
                  <a:ea typeface="微软雅黑" panose="020B0503020204020204" pitchFamily="34" charset="-122"/>
                  <a:cs typeface="文泉驿等宽微米黑" panose="020B0606030804020204" pitchFamily="34" charset="-122"/>
                  <a:sym typeface="Century Gothic" panose="020B0502020202020204" pitchFamily="34" charset="0"/>
                </a:rPr>
                <a:t>100</a:t>
              </a:r>
              <a:endParaRPr lang="zh-CN" altLang="en-US" sz="8000" b="1" dirty="0">
                <a:gradFill>
                  <a:gsLst>
                    <a:gs pos="100000">
                      <a:srgbClr val="F9E1AA"/>
                    </a:gs>
                    <a:gs pos="0">
                      <a:srgbClr val="F3C67B"/>
                    </a:gs>
                    <a:gs pos="50000">
                      <a:srgbClr val="FFFFDE"/>
                    </a:gs>
                  </a:gsLst>
                  <a:lin ang="0" scaled="1"/>
                </a:gradFill>
                <a:latin typeface="Century Gothic" panose="020B0502020202020204" pitchFamily="34" charset="0"/>
                <a:ea typeface="微软雅黑" panose="020B0503020204020204" pitchFamily="34" charset="-122"/>
                <a:cs typeface="文泉驿等宽微米黑" panose="020B0606030804020204" pitchFamily="34" charset="-122"/>
                <a:sym typeface="Century Gothic" panose="020B0502020202020204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130800" y="3860800"/>
              <a:ext cx="2692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4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cs typeface="文泉驿等宽微米黑" panose="020B0606030804020204" pitchFamily="34" charset="-122"/>
                  <a:sym typeface="Century Gothic" panose="020B0502020202020204" pitchFamily="34" charset="0"/>
                </a:rPr>
                <a:t>20XX</a:t>
              </a:r>
              <a:r>
                <a:rPr lang="zh-CN" altLang="en-US" sz="4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cs typeface="文泉驿等宽微米黑" panose="020B0606030804020204" pitchFamily="34" charset="-122"/>
                  <a:sym typeface="Century Gothic" panose="020B0502020202020204" pitchFamily="34" charset="0"/>
                </a:rPr>
                <a:t>年</a:t>
              </a:r>
              <a:r>
                <a:rPr lang="zh-CN" altLang="en-US" sz="4000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 panose="020B0503020204020204" pitchFamily="34" charset="-122"/>
                  <a:cs typeface="文泉驿等宽微米黑" panose="020B0606030804020204" pitchFamily="34" charset="-122"/>
                  <a:sym typeface="Century Gothic" panose="020B0502020202020204" pitchFamily="34" charset="0"/>
                </a:rPr>
                <a:t>度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537393" y="459189"/>
            <a:ext cx="5117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gradFill>
                  <a:gsLst>
                    <a:gs pos="54000">
                      <a:srgbClr val="FFFFDE"/>
                    </a:gs>
                    <a:gs pos="0">
                      <a:srgbClr val="F3C67B"/>
                    </a:gs>
                    <a:gs pos="100000">
                      <a:srgbClr val="F3C67B"/>
                    </a:gs>
                  </a:gsLst>
                  <a:path path="circle">
                    <a:fillToRect l="50000" t="50000" r="50000" b="50000"/>
                  </a:path>
                </a:gra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2018</a:t>
            </a:r>
            <a:r>
              <a:rPr lang="zh-CN" altLang="en-US" sz="4000" dirty="0">
                <a:gradFill>
                  <a:gsLst>
                    <a:gs pos="54000">
                      <a:srgbClr val="FFFFDE"/>
                    </a:gs>
                    <a:gs pos="0">
                      <a:srgbClr val="F3C67B"/>
                    </a:gs>
                    <a:gs pos="100000">
                      <a:srgbClr val="F3C67B"/>
                    </a:gs>
                  </a:gsLst>
                  <a:path path="circle">
                    <a:fillToRect l="50000" t="50000" r="50000" b="50000"/>
                  </a:path>
                </a:gra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年销售总额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907337" y="2748240"/>
            <a:ext cx="21544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7200" dirty="0">
                <a:gradFill>
                  <a:gsLst>
                    <a:gs pos="100000">
                      <a:srgbClr val="F9E1AA"/>
                    </a:gs>
                    <a:gs pos="0">
                      <a:srgbClr val="F3C67B"/>
                    </a:gs>
                    <a:gs pos="50000">
                      <a:srgbClr val="FFFFDE"/>
                    </a:gs>
                  </a:gsLst>
                  <a:lin ang="0" scaled="1"/>
                </a:gradFill>
                <a:latin typeface="Century Gothic" panose="020B0502020202020204" pitchFamily="34" charset="0"/>
                <a:ea typeface="微软雅黑" panose="020B0503020204020204" pitchFamily="34" charset="-122"/>
                <a:cs typeface="文泉驿等宽微米黑" panose="020B0606030804020204" pitchFamily="34" charset="-122"/>
                <a:sym typeface="Century Gothic" panose="020B0502020202020204" pitchFamily="34" charset="0"/>
              </a:rPr>
              <a:t>突破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390878" y="2753975"/>
            <a:ext cx="13478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7200" b="1" dirty="0">
                <a:gradFill>
                  <a:gsLst>
                    <a:gs pos="100000">
                      <a:srgbClr val="F9E1AA"/>
                    </a:gs>
                    <a:gs pos="0">
                      <a:srgbClr val="F3C67B"/>
                    </a:gs>
                    <a:gs pos="50000">
                      <a:srgbClr val="FFFFDE"/>
                    </a:gs>
                  </a:gsLst>
                  <a:lin ang="0" scaled="1"/>
                </a:gradFill>
                <a:latin typeface="Century Gothic" panose="020B0502020202020204" pitchFamily="34" charset="0"/>
                <a:ea typeface="微软雅黑" panose="020B0503020204020204" pitchFamily="34" charset="-122"/>
                <a:cs typeface="文泉驿等宽微米黑" panose="020B0606030804020204" pitchFamily="34" charset="-122"/>
                <a:sym typeface="Century Gothic" panose="020B0502020202020204" pitchFamily="34" charset="0"/>
              </a:rPr>
              <a:t>亿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fade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desktop\征程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33620" y="5302950"/>
            <a:ext cx="5262980" cy="646331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ctr"/>
            <a:r>
              <a:rPr lang="zh-CN" altLang="en-US" sz="3600" b="1" i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我们团结奋战，共同前行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07968" y="5949281"/>
            <a:ext cx="4968284" cy="307777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/>
          </a:bodyPr>
          <a:lstStyle/>
          <a:p>
            <a:pPr algn="ctr"/>
            <a:r>
              <a:rPr lang="en-US" altLang="zh-CN" sz="1400" b="1" i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6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WE UNITE THE COMMON PROGRESS OF THE BATTLE</a:t>
            </a:r>
            <a:endParaRPr lang="zh-CN" altLang="en-US" sz="1400" b="1" i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68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40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4000" fill="hold"/>
                                        <p:tgtEl>
                                          <p:spTgt spid="409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desktop\风景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688" y="0"/>
            <a:ext cx="1418557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desktop\lo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4" y="1400107"/>
            <a:ext cx="5476875" cy="497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943873" y="991182"/>
            <a:ext cx="6391493" cy="769441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ctr"/>
            <a:r>
              <a:rPr lang="zh-CN" altLang="en-US" sz="4400" b="1" i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我们前程似锦，龙腾世纪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89312" y="1699068"/>
            <a:ext cx="4796955" cy="307777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/>
          </a:bodyPr>
          <a:lstStyle/>
          <a:p>
            <a:pPr algn="ctr"/>
            <a:r>
              <a:rPr lang="en-US" altLang="zh-CN" sz="1400" b="1" i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6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WE HAVE A GOOD FUTURE ,WE DO THE TOP TEAM</a:t>
            </a:r>
            <a:endParaRPr lang="zh-CN" altLang="en-US" sz="1400" b="1" i="1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68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0 L -0.0737 0 " pathEditMode="relative" rAng="0" ptsTypes="AA">
                                      <p:cBhvr>
                                        <p:cTn id="10" dur="4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5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4406E-8 3.33333E-6 L 0.06811 3.33333E-6 " pathEditMode="relative" rAng="0" ptsTypes="AA">
                                      <p:cBhvr>
                                        <p:cTn id="12" dur="4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9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400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1" r="10741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PA-文本框 9"/>
          <p:cNvSpPr txBox="1"/>
          <p:nvPr>
            <p:custDataLst>
              <p:tags r:id="rId1"/>
            </p:custDataLst>
          </p:nvPr>
        </p:nvSpPr>
        <p:spPr>
          <a:xfrm>
            <a:off x="4729809" y="464457"/>
            <a:ext cx="2732379" cy="530914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71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1300" dirty="0">
                <a:blipFill dpi="0" rotWithShape="1">
                  <a:blip r:embed="rId6"/>
                  <a:srcRect/>
                  <a:tile tx="0" ty="0" sx="100000" sy="100000" flip="none" algn="tl"/>
                </a:blipFill>
                <a:latin typeface="+mn-lt"/>
                <a:ea typeface="+mn-ea"/>
                <a:cs typeface="+mn-ea"/>
                <a:sym typeface="+mn-lt"/>
              </a:rPr>
              <a:t>有劳累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0"/>
          <p:cNvSpPr txBox="1"/>
          <p:nvPr>
            <p:custDataLst>
              <p:tags r:id="rId1"/>
            </p:custDataLst>
          </p:nvPr>
        </p:nvSpPr>
        <p:spPr>
          <a:xfrm>
            <a:off x="1016000" y="2313310"/>
            <a:ext cx="10160000" cy="223138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3900">
                <a:solidFill>
                  <a:srgbClr val="000000"/>
                </a:solidFill>
                <a:cs typeface="+mn-ea"/>
                <a:sym typeface="+mn-lt"/>
              </a:rPr>
              <a:t>有成功</a:t>
            </a:r>
          </a:p>
        </p:txBody>
      </p:sp>
      <p:sp>
        <p:nvSpPr>
          <p:cNvPr id="3" name="PA-文本框 10"/>
          <p:cNvSpPr txBox="1"/>
          <p:nvPr>
            <p:custDataLst>
              <p:tags r:id="rId2"/>
            </p:custDataLst>
          </p:nvPr>
        </p:nvSpPr>
        <p:spPr>
          <a:xfrm>
            <a:off x="1016000" y="2313310"/>
            <a:ext cx="10160000" cy="223138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3900">
                <a:solidFill>
                  <a:srgbClr val="000000"/>
                </a:solidFill>
                <a:cs typeface="+mn-ea"/>
                <a:sym typeface="+mn-lt"/>
              </a:rPr>
              <a:t>有成功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0"/>
    </mc:Choice>
    <mc:Fallback xmlns="">
      <p:transition spd="slow" advTm="4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7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7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7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44000" y="144000"/>
                                    </p:animScale>
                                    <p:anim to="" calcmode="lin" valueType="num">
                                      <p:cBhvr>
                                        <p:cTn id="13" dur="20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00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20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44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20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44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20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028870" y="2321004"/>
            <a:ext cx="1752664" cy="221599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3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+mn-lt"/>
                <a:ea typeface="+mn-ea"/>
                <a:cs typeface="+mn-ea"/>
                <a:sym typeface="+mn-lt"/>
              </a:rPr>
              <a:t>有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781534" y="2321004"/>
            <a:ext cx="4381596" cy="221599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3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+mn-lt"/>
                <a:ea typeface="+mn-ea"/>
                <a:cs typeface="+mn-ea"/>
                <a:sym typeface="+mn-lt"/>
              </a:rPr>
              <a:t>失败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"/>
    </mc:Choice>
    <mc:Fallback xmlns="">
      <p:transition spd="slow" advTm="3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>
                                        <p:cTn id="9" dur="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14" dur="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2"/>
          <p:cNvSpPr txBox="1"/>
          <p:nvPr>
            <p:custDataLst>
              <p:tags r:id="rId1"/>
            </p:custDataLst>
          </p:nvPr>
        </p:nvSpPr>
        <p:spPr>
          <a:xfrm>
            <a:off x="2271876" y="1890117"/>
            <a:ext cx="7648249" cy="307776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19400" dirty="0">
                <a:solidFill>
                  <a:srgbClr val="000000"/>
                </a:solidFill>
                <a:cs typeface="+mn-ea"/>
                <a:sym typeface="+mn-lt"/>
              </a:rPr>
              <a:t>有付出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"/>
    </mc:Choice>
    <mc:Fallback xmlns="">
      <p:transition spd="slow" advTm="2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-文本框 12"/>
          <p:cNvSpPr txBox="1"/>
          <p:nvPr>
            <p:custDataLst>
              <p:tags r:id="rId1"/>
            </p:custDataLst>
          </p:nvPr>
        </p:nvSpPr>
        <p:spPr>
          <a:xfrm>
            <a:off x="2887429" y="2136339"/>
            <a:ext cx="6417142" cy="2585323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16200">
                <a:solidFill>
                  <a:srgbClr val="FFFFFF"/>
                </a:solidFill>
                <a:cs typeface="+mn-ea"/>
                <a:sym typeface="+mn-lt"/>
              </a:rPr>
              <a:t>有付出</a:t>
            </a:r>
          </a:p>
        </p:txBody>
      </p:sp>
      <p:sp>
        <p:nvSpPr>
          <p:cNvPr id="3" name="PA-文本框 12"/>
          <p:cNvSpPr txBox="1"/>
          <p:nvPr>
            <p:custDataLst>
              <p:tags r:id="rId2"/>
            </p:custDataLst>
          </p:nvPr>
        </p:nvSpPr>
        <p:spPr>
          <a:xfrm>
            <a:off x="2887429" y="2136339"/>
            <a:ext cx="6417142" cy="2585323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16200" dirty="0">
                <a:blipFill dpi="0" rotWithShape="1">
                  <a:blip r:embed="rId6"/>
                  <a:srcRect/>
                  <a:tile tx="0" ty="0" sx="100000" sy="100000" flip="none" algn="tl"/>
                </a:blipFill>
                <a:cs typeface="+mn-ea"/>
                <a:sym typeface="+mn-lt"/>
              </a:rPr>
              <a:t>有付出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"/>
    </mc:Choice>
    <mc:Fallback xmlns="">
      <p:transition spd="slow" advTm="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3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3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227989" y="227989"/>
                                    </p:animScale>
                                    <p:anim to="" calcmode="lin" valueType="num">
                                      <p:cBhvr>
                                        <p:cTn id="13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00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2.279894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2.279894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241099" y="1951672"/>
            <a:ext cx="2569934" cy="295465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 algn="ctr">
              <a:defRPr sz="18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+mn-lt"/>
                <a:ea typeface="+mn-ea"/>
                <a:cs typeface="+mn-ea"/>
                <a:sym typeface="+mn-lt"/>
              </a:rPr>
              <a:t>有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811033" y="1951672"/>
            <a:ext cx="2569934" cy="295465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 algn="ctr">
              <a:defRPr sz="18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+mn-lt"/>
                <a:ea typeface="+mn-ea"/>
                <a:cs typeface="+mn-ea"/>
                <a:sym typeface="+mn-lt"/>
              </a:rPr>
              <a:t>收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380967" y="1951672"/>
            <a:ext cx="2569934" cy="295465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 algn="ctr">
              <a:defRPr sz="18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+mn-lt"/>
                <a:ea typeface="+mn-ea"/>
                <a:cs typeface="+mn-ea"/>
                <a:sym typeface="+mn-lt"/>
              </a:rPr>
              <a:t>获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0"/>
    </mc:Choice>
    <mc:Fallback xmlns="">
      <p:transition spd="slow" advTm="4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>
                                        <p:cTn id="9" dur="4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18" dur="4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3"/>
          <p:cNvSpPr txBox="1"/>
          <p:nvPr>
            <p:custDataLst>
              <p:tags r:id="rId1"/>
            </p:custDataLst>
          </p:nvPr>
        </p:nvSpPr>
        <p:spPr>
          <a:xfrm>
            <a:off x="3810759" y="2505671"/>
            <a:ext cx="4570482" cy="184665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11400">
                <a:solidFill>
                  <a:srgbClr val="FFFFFF"/>
                </a:solidFill>
                <a:cs typeface="+mn-ea"/>
                <a:sym typeface="+mn-lt"/>
              </a:rPr>
              <a:t>有收获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0"/>
    </mc:Choice>
    <mc:Fallback xmlns="">
      <p:transition spd="slow" advTm="4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4"/>
          <p:cNvSpPr txBox="1"/>
          <p:nvPr>
            <p:custDataLst>
              <p:tags r:id="rId1"/>
            </p:custDataLst>
          </p:nvPr>
        </p:nvSpPr>
        <p:spPr>
          <a:xfrm>
            <a:off x="3810759" y="2505671"/>
            <a:ext cx="4570482" cy="184665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11400" dirty="0">
                <a:blipFill dpi="0" rotWithShape="1">
                  <a:blip r:embed="rId4"/>
                  <a:srcRect/>
                  <a:tile tx="0" ty="0" sx="100000" sy="100000" flip="none" algn="tl"/>
                </a:blipFill>
                <a:cs typeface="+mn-ea"/>
                <a:sym typeface="+mn-lt"/>
              </a:rPr>
              <a:t>有感悟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-文本框 14"/>
          <p:cNvSpPr txBox="1"/>
          <p:nvPr>
            <p:custDataLst>
              <p:tags r:id="rId1"/>
            </p:custDataLst>
          </p:nvPr>
        </p:nvSpPr>
        <p:spPr>
          <a:xfrm>
            <a:off x="3964647" y="2567225"/>
            <a:ext cx="4262706" cy="172354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10600" dirty="0">
                <a:blipFill dpi="0" rotWithShape="1">
                  <a:blip r:embed="rId5"/>
                  <a:srcRect/>
                  <a:tile tx="0" ty="0" sx="100000" sy="100000" flip="none" algn="tl"/>
                </a:blipFill>
                <a:cs typeface="+mn-ea"/>
                <a:sym typeface="+mn-lt"/>
              </a:rPr>
              <a:t>有感悟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"/>
    </mc:Choice>
    <mc:Fallback xmlns="">
      <p:transition spd="slow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-文本框 15"/>
          <p:cNvSpPr txBox="1"/>
          <p:nvPr>
            <p:custDataLst>
              <p:tags r:id="rId1"/>
            </p:custDataLst>
          </p:nvPr>
        </p:nvSpPr>
        <p:spPr>
          <a:xfrm>
            <a:off x="1016000" y="2128644"/>
            <a:ext cx="10160000" cy="260071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6300" dirty="0">
                <a:blipFill dpi="0" rotWithShape="1">
                  <a:blip r:embed="rId5"/>
                  <a:srcRect/>
                  <a:tile tx="0" ty="0" sx="100000" sy="100000" flip="none" algn="tl"/>
                </a:blipFill>
                <a:cs typeface="+mn-ea"/>
                <a:sym typeface="+mn-lt"/>
              </a:rPr>
              <a:t>有心得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0"/>
    </mc:Choice>
    <mc:Fallback xmlns="">
      <p:transition spd="slow" advTm="1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6"/>
          <p:cNvSpPr txBox="1"/>
          <p:nvPr>
            <p:custDataLst>
              <p:tags r:id="rId1"/>
            </p:custDataLst>
          </p:nvPr>
        </p:nvSpPr>
        <p:spPr>
          <a:xfrm>
            <a:off x="0" y="2667253"/>
            <a:ext cx="12192000" cy="186204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500" dirty="0">
                <a:blipFill dpi="0" rotWithShape="1">
                  <a:blip r:embed="rId4"/>
                  <a:srcRect/>
                  <a:tile tx="0" ty="0" sx="100000" sy="100000" flip="none" algn="tl"/>
                </a:blipFill>
                <a:cs typeface="+mn-ea"/>
                <a:sym typeface="+mn-lt"/>
              </a:rPr>
              <a:t>前事不忘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"/>
    </mc:Choice>
    <mc:Fallback xmlns="">
      <p:transition spd="slow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"/>
          <p:cNvSpPr txBox="1"/>
          <p:nvPr>
            <p:custDataLst>
              <p:tags r:id="rId1"/>
            </p:custDataLst>
          </p:nvPr>
        </p:nvSpPr>
        <p:spPr>
          <a:xfrm>
            <a:off x="5949918" y="2744197"/>
            <a:ext cx="292164" cy="136960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23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8300">
                <a:latin typeface="+mn-lt"/>
                <a:ea typeface="+mn-ea"/>
                <a:cs typeface="+mn-ea"/>
                <a:sym typeface="+mn-lt"/>
              </a:rPr>
              <a:t>后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"/>
    </mc:Choice>
    <mc:Fallback xmlns="">
      <p:transition spd="slow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"/>
          <p:cNvSpPr txBox="1"/>
          <p:nvPr>
            <p:custDataLst>
              <p:tags r:id="rId1"/>
            </p:custDataLst>
          </p:nvPr>
        </p:nvSpPr>
        <p:spPr>
          <a:xfrm>
            <a:off x="5949918" y="2744197"/>
            <a:ext cx="292164" cy="136960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23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83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"/>
    </mc:Choice>
    <mc:Fallback xmlns="">
      <p:transition spd="slow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4"/>
          <p:cNvSpPr txBox="1"/>
          <p:nvPr>
            <p:custDataLst>
              <p:tags r:id="rId1"/>
            </p:custDataLst>
          </p:nvPr>
        </p:nvSpPr>
        <p:spPr>
          <a:xfrm>
            <a:off x="5730827" y="2105561"/>
            <a:ext cx="730346" cy="264687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23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8300" dirty="0">
                <a:latin typeface="+mn-lt"/>
                <a:ea typeface="+mn-ea"/>
                <a:cs typeface="+mn-ea"/>
                <a:sym typeface="+mn-lt"/>
              </a:rPr>
              <a:t>之</a:t>
            </a:r>
            <a:r>
              <a:rPr lang="zh-CN" altLang="en-US" sz="8300" dirty="0" smtClean="0">
                <a:latin typeface="+mn-lt"/>
                <a:ea typeface="+mn-ea"/>
                <a:cs typeface="+mn-ea"/>
                <a:sym typeface="+mn-lt"/>
              </a:rPr>
              <a:t>师</a:t>
            </a:r>
            <a:endParaRPr lang="zh-CN" altLang="en-US" sz="8300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"/>
    </mc:Choice>
    <mc:Fallback xmlns="">
      <p:transition spd="slow" advTm="6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05518547"/>
                                          </p:val>
                                        </p:tav>
                                      </p:tavLst>
                                    </p:anim>
                                    <p:anim to="" calcmode="discrete" valueType="num">
                                      <p:cBhvr>
                                        <p:cTn id="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visible"/>
                                          </p:val>
                                        </p:tav>
                                        <p:tav tm="30000">
                                          <p:val>
                                            <p:strVal val="visible"/>
                                          </p:val>
                                        </p:tav>
                                        <p:tav tm="100000">
                                          <p:val>
                                            <p:strVal val="hidden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19"/>
          <p:cNvSpPr txBox="1"/>
          <p:nvPr>
            <p:custDataLst>
              <p:tags r:id="rId1"/>
            </p:custDataLst>
          </p:nvPr>
        </p:nvSpPr>
        <p:spPr>
          <a:xfrm>
            <a:off x="5156136" y="2290226"/>
            <a:ext cx="1879728" cy="227754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7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2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值</a:t>
            </a:r>
          </a:p>
        </p:txBody>
      </p:sp>
      <p:sp>
        <p:nvSpPr>
          <p:cNvPr id="3" name="PA-文本框 19"/>
          <p:cNvSpPr txBox="1"/>
          <p:nvPr>
            <p:custDataLst>
              <p:tags r:id="rId2"/>
            </p:custDataLst>
          </p:nvPr>
        </p:nvSpPr>
        <p:spPr>
          <a:xfrm>
            <a:off x="5156136" y="2290226"/>
            <a:ext cx="1879728" cy="227754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7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200" dirty="0">
                <a:blipFill dpi="0" rotWithShape="1">
                  <a:blip r:embed="rId5"/>
                  <a:srcRect/>
                  <a:tile tx="0" ty="0" sx="100000" sy="100000" flip="none" algn="tl"/>
                </a:blipFill>
                <a:latin typeface="+mn-lt"/>
                <a:ea typeface="+mn-ea"/>
                <a:cs typeface="+mn-ea"/>
                <a:sym typeface="+mn-lt"/>
              </a:rPr>
              <a:t>值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"/>
    </mc:Choice>
    <mc:Fallback xmlns="">
      <p:transition spd="slow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361336" y="361336"/>
                                    </p:animScale>
                                    <p:anim to="" calcmode="lin" valueType="num">
                                      <p:cBhvr>
                                        <p:cTn id="13" dur="2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00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2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3.61336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2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3.61336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0"/>
          <p:cNvSpPr txBox="1"/>
          <p:nvPr>
            <p:custDataLst>
              <p:tags r:id="rId1"/>
            </p:custDataLst>
          </p:nvPr>
        </p:nvSpPr>
        <p:spPr>
          <a:xfrm>
            <a:off x="5156136" y="2290226"/>
            <a:ext cx="1879728" cy="227754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7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200" dirty="0">
                <a:blipFill dpi="0" rotWithShape="1">
                  <a:blip r:embed="rId4"/>
                  <a:srcRect/>
                  <a:tile tx="0" ty="0" sx="100000" sy="100000" flip="none" algn="tl"/>
                </a:blipFill>
                <a:latin typeface="+mn-lt"/>
                <a:ea typeface="+mn-ea"/>
                <a:cs typeface="+mn-ea"/>
                <a:sym typeface="+mn-lt"/>
              </a:rPr>
              <a:t>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"/>
    </mc:Choice>
    <mc:Fallback xmlns="">
      <p:transition spd="slow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9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1"/>
          <p:cNvSpPr txBox="1"/>
          <p:nvPr>
            <p:custDataLst>
              <p:tags r:id="rId1"/>
            </p:custDataLst>
          </p:nvPr>
        </p:nvSpPr>
        <p:spPr>
          <a:xfrm>
            <a:off x="0" y="2744197"/>
            <a:ext cx="12192000" cy="136960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8300" dirty="0">
                <a:blipFill dpi="0" rotWithShape="1">
                  <a:blip r:embed="rId4"/>
                  <a:srcRect/>
                  <a:tile tx="0" ty="0" sx="100000" sy="100000" flip="none" algn="tl"/>
                </a:blipFill>
                <a:cs typeface="+mn-ea"/>
                <a:sym typeface="+mn-lt"/>
              </a:rPr>
              <a:t>岁末更新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0224672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2"/>
                                          </p:val>
                                        </p:tav>
                                      </p:tavLst>
                                    </p:anim>
                                    <p:anim to="" calcmode="discrete" valueType="num">
                                      <p:cBhvr>
                                        <p:cTn id="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visible"/>
                                          </p:val>
                                        </p:tav>
                                        <p:tav tm="30000">
                                          <p:val>
                                            <p:strVal val="visible"/>
                                          </p:val>
                                        </p:tav>
                                        <p:tav tm="100000">
                                          <p:val>
                                            <p:strVal val="hidden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-文本框 22"/>
          <p:cNvSpPr txBox="1"/>
          <p:nvPr>
            <p:custDataLst>
              <p:tags r:id="rId1"/>
            </p:custDataLst>
          </p:nvPr>
        </p:nvSpPr>
        <p:spPr>
          <a:xfrm>
            <a:off x="1531716" y="1548333"/>
            <a:ext cx="7071168" cy="2846933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17900" dirty="0">
                <a:blipFill dpi="0" rotWithShape="1">
                  <a:blip r:embed="rId5"/>
                  <a:srcRect/>
                  <a:tile tx="0" ty="0" sx="100000" sy="100000" flip="none" algn="tl"/>
                </a:blipFill>
                <a:cs typeface="+mn-ea"/>
                <a:sym typeface="+mn-lt"/>
              </a:rPr>
              <a:t>特别将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0"/>
    </mc:Choice>
    <mc:Fallback xmlns="">
      <p:transition spd="slow" advTm="4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4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4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3"/>
          <p:cNvSpPr txBox="1"/>
          <p:nvPr>
            <p:custDataLst>
              <p:tags r:id="rId1"/>
            </p:custDataLst>
          </p:nvPr>
        </p:nvSpPr>
        <p:spPr>
          <a:xfrm>
            <a:off x="1016000" y="2567225"/>
            <a:ext cx="10160000" cy="172354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0600" dirty="0">
                <a:solidFill>
                  <a:srgbClr val="000000"/>
                </a:solidFill>
                <a:cs typeface="+mn-ea"/>
                <a:sym typeface="+mn-lt"/>
              </a:rPr>
              <a:t>这一年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"/>
    </mc:Choice>
    <mc:Fallback xmlns="">
      <p:transition spd="slow" advTm="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4"/>
          <p:cNvSpPr txBox="1"/>
          <p:nvPr>
            <p:custDataLst>
              <p:tags r:id="rId1"/>
            </p:custDataLst>
          </p:nvPr>
        </p:nvSpPr>
        <p:spPr>
          <a:xfrm>
            <a:off x="-40005" y="2282532"/>
            <a:ext cx="12192000" cy="229293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4300" dirty="0">
                <a:blipFill dpi="0" rotWithShape="1">
                  <a:blip r:embed="rId4"/>
                  <a:srcRect/>
                  <a:tile tx="0" ty="0" sx="100000" sy="100000" flip="none" algn="tl"/>
                </a:blipFill>
                <a:cs typeface="+mn-ea"/>
                <a:sym typeface="+mn-lt"/>
              </a:rPr>
              <a:t>成功或失败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"/>
    </mc:Choice>
    <mc:Fallback xmlns="">
      <p:transition spd="slow" advTm="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121054" y="1950773"/>
            <a:ext cx="1308164" cy="167738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0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>
                <a:blipFill dpi="0" rotWithShape="1">
                  <a:blip r:embed="rId4"/>
                  <a:srcRect/>
                  <a:tile tx="0" ty="0" sx="100000" sy="100000" flip="none" algn="tl"/>
                </a:blipFill>
                <a:latin typeface="+mn-lt"/>
                <a:ea typeface="+mn-ea"/>
                <a:cs typeface="+mn-ea"/>
                <a:sym typeface="+mn-lt"/>
              </a:rPr>
              <a:t>作</a:t>
            </a:r>
            <a:endParaRPr lang="zh-CN" altLang="en-US" dirty="0">
              <a:blipFill dpi="0" rotWithShape="1">
                <a:blip r:embed="rId4"/>
                <a:srcRect/>
                <a:tile tx="0" ty="0" sx="100000" sy="100000" flip="none" algn="tl"/>
              </a:blip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429218" y="1950773"/>
            <a:ext cx="1308164" cy="167738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0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blipFill dpi="0" rotWithShape="1">
                  <a:blip r:embed="rId4"/>
                  <a:srcRect/>
                  <a:tile tx="0" ty="0" sx="100000" sy="100000" flip="none" algn="tl"/>
                </a:blipFill>
                <a:latin typeface="+mn-lt"/>
                <a:ea typeface="+mn-ea"/>
                <a:cs typeface="+mn-ea"/>
                <a:sym typeface="+mn-lt"/>
              </a:rPr>
              <a:t>总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737382" y="1950773"/>
            <a:ext cx="1308164" cy="167738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0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blipFill dpi="0" rotWithShape="1">
                  <a:blip r:embed="rId4"/>
                  <a:srcRect/>
                  <a:tile tx="0" ty="0" sx="100000" sy="100000" flip="none" algn="tl"/>
                </a:blipFill>
                <a:latin typeface="+mn-lt"/>
                <a:ea typeface="+mn-ea"/>
                <a:cs typeface="+mn-ea"/>
                <a:sym typeface="+mn-lt"/>
              </a:rPr>
              <a:t>结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"/>
    </mc:Choice>
    <mc:Fallback xmlns="">
      <p:transition spd="slow" advTm="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>
                                        <p:cTn id="9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18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6"/>
          <p:cNvSpPr txBox="1"/>
          <p:nvPr>
            <p:custDataLst>
              <p:tags r:id="rId1"/>
            </p:custDataLst>
          </p:nvPr>
        </p:nvSpPr>
        <p:spPr>
          <a:xfrm>
            <a:off x="1016000" y="2459504"/>
            <a:ext cx="10160000" cy="193899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2000">
                <a:blipFill dpi="0" rotWithShape="1">
                  <a:blip r:embed="rId4"/>
                  <a:srcRect/>
                  <a:tile tx="0" ty="0" sx="100000" sy="100000" flip="none" algn="tl"/>
                </a:blipFill>
                <a:cs typeface="+mn-ea"/>
                <a:sym typeface="+mn-lt"/>
              </a:rPr>
              <a:t>以期望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"/>
    </mc:Choice>
    <mc:Fallback xmlns="">
      <p:transition spd="slow" advTm="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766000" y="2129820"/>
            <a:ext cx="1699289" cy="221599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9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3800" dirty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+mn-lt"/>
                <a:ea typeface="+mn-ea"/>
                <a:cs typeface="+mn-ea"/>
                <a:sym typeface="+mn-lt"/>
              </a:rPr>
              <a:t>在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530061" y="2129820"/>
            <a:ext cx="1699289" cy="221599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9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3800" dirty="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+mn-lt"/>
                <a:ea typeface="+mn-ea"/>
                <a:cs typeface="+mn-ea"/>
                <a:sym typeface="+mn-lt"/>
              </a:rPr>
              <a:t>下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924566" y="2129820"/>
            <a:ext cx="4248134" cy="221599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9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3800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+mn-lt"/>
                <a:ea typeface="+mn-ea"/>
                <a:cs typeface="+mn-ea"/>
                <a:sym typeface="+mn-lt"/>
              </a:rPr>
              <a:t>半年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0"/>
    </mc:Choice>
    <mc:Fallback xmlns="">
      <p:transition spd="slow" advTm="4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>
                                        <p:cTn id="9" dur="4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18" dur="4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9"/>
          <p:cNvSpPr txBox="1"/>
          <p:nvPr>
            <p:custDataLst>
              <p:tags r:id="rId1"/>
            </p:custDataLst>
          </p:nvPr>
        </p:nvSpPr>
        <p:spPr>
          <a:xfrm>
            <a:off x="5308536" y="2321004"/>
            <a:ext cx="1574928" cy="221599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6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3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"/>
    </mc:Choice>
    <mc:Fallback xmlns="">
      <p:transition spd="slow" advTm="1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371373" y="371373"/>
                                    </p:animScale>
                                    <p:anim to="" calcmode="lin" valueType="num">
                                      <p:cBhvr>
                                        <p:cTn id="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29"/>
          <p:cNvSpPr txBox="1"/>
          <p:nvPr>
            <p:custDataLst>
              <p:tags r:id="rId1"/>
            </p:custDataLst>
          </p:nvPr>
        </p:nvSpPr>
        <p:spPr>
          <a:xfrm>
            <a:off x="5308536" y="2321004"/>
            <a:ext cx="1574928" cy="221599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6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3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"/>
    </mc:Choice>
    <mc:Fallback xmlns="">
      <p:transition spd="slow" advTm="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0"/>
          <p:cNvSpPr txBox="1"/>
          <p:nvPr>
            <p:custDataLst>
              <p:tags r:id="rId1"/>
            </p:custDataLst>
          </p:nvPr>
        </p:nvSpPr>
        <p:spPr>
          <a:xfrm>
            <a:off x="5308536" y="2321004"/>
            <a:ext cx="1574928" cy="221599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6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3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长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"/>
    </mc:Choice>
    <mc:Fallback xmlns="">
      <p:transition spd="slow" advTm="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0"/>
          <p:cNvSpPr txBox="1"/>
          <p:nvPr>
            <p:custDataLst>
              <p:tags r:id="rId1"/>
            </p:custDataLst>
          </p:nvPr>
        </p:nvSpPr>
        <p:spPr>
          <a:xfrm>
            <a:off x="5308536" y="2321004"/>
            <a:ext cx="1574928" cy="221599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6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3800">
                <a:latin typeface="+mn-lt"/>
                <a:ea typeface="+mn-ea"/>
                <a:cs typeface="+mn-ea"/>
                <a:sym typeface="+mn-lt"/>
              </a:rPr>
              <a:t>长</a:t>
            </a:r>
          </a:p>
        </p:txBody>
      </p:sp>
      <p:sp>
        <p:nvSpPr>
          <p:cNvPr id="3" name="PA-文本框 30"/>
          <p:cNvSpPr txBox="1"/>
          <p:nvPr>
            <p:custDataLst>
              <p:tags r:id="rId2"/>
            </p:custDataLst>
          </p:nvPr>
        </p:nvSpPr>
        <p:spPr>
          <a:xfrm>
            <a:off x="5308536" y="2321004"/>
            <a:ext cx="1574928" cy="221599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6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3800">
                <a:latin typeface="+mn-lt"/>
                <a:ea typeface="+mn-ea"/>
                <a:cs typeface="+mn-ea"/>
                <a:sym typeface="+mn-lt"/>
              </a:rPr>
              <a:t>长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"/>
    </mc:Choice>
    <mc:Fallback xmlns="">
      <p:transition spd="slow" advTm="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3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3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371373" y="371373"/>
                                    </p:animScale>
                                    <p:anim to="" calcmode="lin" valueType="num">
                                      <p:cBhvr>
                                        <p:cTn id="13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00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3.713733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3.713733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6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1"/>
          <p:cNvSpPr txBox="1"/>
          <p:nvPr>
            <p:custDataLst>
              <p:tags r:id="rId1"/>
            </p:custDataLst>
          </p:nvPr>
        </p:nvSpPr>
        <p:spPr>
          <a:xfrm>
            <a:off x="5308536" y="2321004"/>
            <a:ext cx="1574928" cy="221599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6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3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避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"/>
    </mc:Choice>
    <mc:Fallback xmlns="">
      <p:transition spd="slow" advTm="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4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5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80000">
                                          <p:val>
                                            <p:strVal val="#ppt_w*0.8"/>
                                          </p:val>
                                        </p:tav>
                                        <p:tav tm="90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4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5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80000">
                                          <p:val>
                                            <p:strVal val="#ppt_h*0.8"/>
                                          </p:val>
                                        </p:tav>
                                        <p:tav tm="90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2"/>
          <p:cNvSpPr txBox="1"/>
          <p:nvPr>
            <p:custDataLst>
              <p:tags r:id="rId1"/>
            </p:custDataLst>
          </p:nvPr>
        </p:nvSpPr>
        <p:spPr>
          <a:xfrm>
            <a:off x="5308536" y="2321004"/>
            <a:ext cx="1574928" cy="221599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62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3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"/>
    </mc:Choice>
    <mc:Fallback xmlns="">
      <p:transition spd="slow" advTm="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A-文本框 34"/>
          <p:cNvSpPr txBox="1"/>
          <p:nvPr>
            <p:custDataLst>
              <p:tags r:id="rId1"/>
            </p:custDataLst>
          </p:nvPr>
        </p:nvSpPr>
        <p:spPr>
          <a:xfrm>
            <a:off x="1104836" y="538252"/>
            <a:ext cx="3429128" cy="372409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1800">
                <a:blipFill dpi="0" rotWithShape="1">
                  <a:blip r:embed="rId6"/>
                  <a:srcRect/>
                  <a:tile tx="0" ty="0" sx="100000" sy="100000" flip="none" algn="tl"/>
                </a:blipFill>
                <a:latin typeface="+mn-lt"/>
                <a:ea typeface="+mn-ea"/>
                <a:cs typeface="+mn-ea"/>
                <a:sym typeface="+mn-lt"/>
              </a:rPr>
              <a:t>去劣取优</a:t>
            </a:r>
          </a:p>
        </p:txBody>
      </p:sp>
      <p:sp>
        <p:nvSpPr>
          <p:cNvPr id="3" name="PA-文本框 34"/>
          <p:cNvSpPr txBox="1"/>
          <p:nvPr>
            <p:custDataLst>
              <p:tags r:id="rId2"/>
            </p:custDataLst>
          </p:nvPr>
        </p:nvSpPr>
        <p:spPr>
          <a:xfrm>
            <a:off x="1104836" y="538252"/>
            <a:ext cx="3429128" cy="372409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5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1800">
                <a:blipFill dpi="0" rotWithShape="1">
                  <a:blip r:embed="rId6"/>
                  <a:srcRect/>
                  <a:tile tx="0" ty="0" sx="100000" sy="100000" flip="none" algn="tl"/>
                </a:blipFill>
                <a:latin typeface="+mn-lt"/>
                <a:ea typeface="+mn-ea"/>
                <a:cs typeface="+mn-ea"/>
                <a:sym typeface="+mn-lt"/>
              </a:rPr>
              <a:t>去劣取优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0"/>
    </mc:Choice>
    <mc:Fallback xmlns="">
      <p:transition spd="slow" advTm="4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7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7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7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9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220982" y="220982"/>
                                    </p:animScale>
                                    <p:anim to="" calcmode="lin" valueType="num">
                                      <p:cBhvr>
                                        <p:cTn id="13" dur="20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00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20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2.20982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20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2.209825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20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36731" y="2067089"/>
            <a:ext cx="2377574" cy="2723823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 algn="ctr">
              <a:defRPr sz="17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+mn-lt"/>
                <a:ea typeface="+mn-ea"/>
                <a:cs typeface="+mn-ea"/>
                <a:sym typeface="+mn-lt"/>
              </a:rPr>
              <a:t>尽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714304" y="2067089"/>
            <a:ext cx="2377574" cy="2723823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 algn="ctr">
              <a:defRPr sz="17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+mn-lt"/>
                <a:ea typeface="+mn-ea"/>
                <a:cs typeface="+mn-ea"/>
                <a:sym typeface="+mn-lt"/>
              </a:rPr>
              <a:t>最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091879" y="2067089"/>
            <a:ext cx="6763390" cy="2723823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 algn="ctr">
              <a:defRPr sz="17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+mn-lt"/>
                <a:ea typeface="+mn-ea"/>
                <a:cs typeface="+mn-ea"/>
                <a:sym typeface="+mn-lt"/>
              </a:rPr>
              <a:t>大限度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"/>
    </mc:Choice>
    <mc:Fallback xmlns="">
      <p:transition spd="slow" advTm="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>
                                        <p:cTn id="9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18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6"/>
          <p:cNvSpPr txBox="1"/>
          <p:nvPr>
            <p:custDataLst>
              <p:tags r:id="rId1"/>
            </p:custDataLst>
          </p:nvPr>
        </p:nvSpPr>
        <p:spPr>
          <a:xfrm>
            <a:off x="1016000" y="2413338"/>
            <a:ext cx="10160000" cy="203132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2600">
                <a:solidFill>
                  <a:srgbClr val="000000"/>
                </a:solidFill>
                <a:cs typeface="+mn-ea"/>
                <a:sym typeface="+mn-lt"/>
              </a:rPr>
              <a:t>发挥好</a:t>
            </a:r>
          </a:p>
        </p:txBody>
      </p:sp>
      <p:sp>
        <p:nvSpPr>
          <p:cNvPr id="3" name="PA-文本框 36"/>
          <p:cNvSpPr txBox="1"/>
          <p:nvPr>
            <p:custDataLst>
              <p:tags r:id="rId2"/>
            </p:custDataLst>
          </p:nvPr>
        </p:nvSpPr>
        <p:spPr>
          <a:xfrm>
            <a:off x="1016000" y="2413338"/>
            <a:ext cx="10160000" cy="203132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2600">
                <a:solidFill>
                  <a:srgbClr val="000000"/>
                </a:solidFill>
                <a:cs typeface="+mn-ea"/>
                <a:sym typeface="+mn-lt"/>
              </a:rPr>
              <a:t>发挥好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0"/>
    </mc:Choice>
    <mc:Fallback xmlns="">
      <p:transition spd="slow" advTm="1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4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144000" y="144000"/>
                                    </p:animScale>
                                    <p:anim to="" calcmode="lin" valueType="num">
                                      <p:cBhvr>
                                        <p:cTn id="13" dur="4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3000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4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44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4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44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38"/>
          <p:cNvSpPr txBox="1"/>
          <p:nvPr>
            <p:custDataLst>
              <p:tags r:id="rId1"/>
            </p:custDataLst>
          </p:nvPr>
        </p:nvSpPr>
        <p:spPr>
          <a:xfrm>
            <a:off x="4540186" y="1643896"/>
            <a:ext cx="3111628" cy="357020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49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1300">
                <a:blipFill dpi="0" rotWithShape="1">
                  <a:blip r:embed="rId4"/>
                  <a:srcRect/>
                  <a:tile tx="0" ty="0" sx="100000" sy="100000" flip="none" algn="tl"/>
                </a:blipFill>
                <a:latin typeface="+mn-lt"/>
                <a:ea typeface="+mn-ea"/>
                <a:cs typeface="+mn-ea"/>
                <a:sym typeface="+mn-lt"/>
              </a:rPr>
              <a:t>个人能力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"/>
    </mc:Choice>
    <mc:Fallback xmlns="">
      <p:transition spd="slow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866913" y="2513364"/>
            <a:ext cx="1435164" cy="183127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+mn-lt"/>
                <a:ea typeface="+mn-ea"/>
                <a:cs typeface="+mn-ea"/>
                <a:sym typeface="+mn-lt"/>
              </a:rPr>
              <a:t>个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302077" y="2513364"/>
            <a:ext cx="1435164" cy="183127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+mn-lt"/>
                <a:ea typeface="+mn-ea"/>
                <a:cs typeface="+mn-ea"/>
                <a:sym typeface="+mn-lt"/>
              </a:rPr>
              <a:t>人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737241" y="2513364"/>
            <a:ext cx="3587846" cy="183127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>
            <a:defPPr>
              <a:defRPr lang="zh-CN"/>
            </a:defPPr>
            <a:lvl1pPr algn="ctr">
              <a:defRPr sz="1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>
                <a:blipFill dpi="0" rotWithShape="1">
                  <a:blip r:embed="rId3"/>
                  <a:srcRect/>
                  <a:tile tx="0" ty="0" sx="100000" sy="100000" flip="none" algn="tl"/>
                </a:blipFill>
                <a:latin typeface="+mn-lt"/>
                <a:ea typeface="+mn-ea"/>
                <a:cs typeface="+mn-ea"/>
                <a:sym typeface="+mn-lt"/>
              </a:rPr>
              <a:t>能力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"/>
    </mc:Choice>
    <mc:Fallback xmlns="">
      <p:transition spd="slow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-0.05 0" pathEditMode="relative">
                                      <p:cBhvr>
                                        <p:cTn id="9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  <p:animMotion origin="layout" path="M 0 0 L 0.05 0" pathEditMode="relative">
                                      <p:cBhvr>
                                        <p:cTn id="18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40"/>
          <p:cNvSpPr txBox="1"/>
          <p:nvPr>
            <p:custDataLst>
              <p:tags r:id="rId1"/>
            </p:custDataLst>
          </p:nvPr>
        </p:nvSpPr>
        <p:spPr>
          <a:xfrm>
            <a:off x="2641536" y="1536174"/>
            <a:ext cx="7207314" cy="378565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5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2000">
                <a:blipFill dpi="0" rotWithShape="1">
                  <a:blip r:embed="rId4"/>
                  <a:srcRect/>
                  <a:tile tx="0" ty="0" sx="100000" sy="100000" flip="none" algn="tl"/>
                </a:blipFill>
                <a:latin typeface="+mn-lt"/>
                <a:ea typeface="+mn-ea"/>
                <a:cs typeface="+mn-ea"/>
                <a:sym typeface="+mn-lt"/>
              </a:rPr>
              <a:t>在自己的岗位上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"/>
    </mc:Choice>
    <mc:Fallback xmlns="">
      <p:transition spd="slow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41"/>
          <p:cNvSpPr txBox="1"/>
          <p:nvPr>
            <p:custDataLst>
              <p:tags r:id="rId1"/>
            </p:custDataLst>
          </p:nvPr>
        </p:nvSpPr>
        <p:spPr>
          <a:xfrm>
            <a:off x="2286000" y="2459504"/>
            <a:ext cx="7620000" cy="193899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2000">
                <a:solidFill>
                  <a:srgbClr val="FFFFFF"/>
                </a:solidFill>
                <a:cs typeface="+mn-ea"/>
                <a:sym typeface="+mn-lt"/>
              </a:rPr>
              <a:t>崭露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"/>
    </mc:Choice>
    <mc:Fallback xmlns="">
      <p:transition spd="slow" advTm="6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41"/>
          <p:cNvSpPr txBox="1"/>
          <p:nvPr>
            <p:custDataLst>
              <p:tags r:id="rId1"/>
            </p:custDataLst>
          </p:nvPr>
        </p:nvSpPr>
        <p:spPr>
          <a:xfrm>
            <a:off x="2286000" y="2459504"/>
            <a:ext cx="7620000" cy="193899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2000">
                <a:solidFill>
                  <a:srgbClr val="000000"/>
                </a:solidFill>
                <a:cs typeface="+mn-ea"/>
                <a:sym typeface="+mn-lt"/>
              </a:rPr>
              <a:t>崭露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"/>
    </mc:Choice>
    <mc:Fallback xmlns="">
      <p:transition spd="slow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42"/>
          <p:cNvSpPr txBox="1"/>
          <p:nvPr>
            <p:custDataLst>
              <p:tags r:id="rId1"/>
            </p:custDataLst>
          </p:nvPr>
        </p:nvSpPr>
        <p:spPr>
          <a:xfrm>
            <a:off x="0" y="2667253"/>
            <a:ext cx="12192000" cy="152349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9300">
                <a:solidFill>
                  <a:srgbClr val="FFFFFF"/>
                </a:solidFill>
                <a:cs typeface="+mn-ea"/>
                <a:sym typeface="+mn-lt"/>
              </a:rPr>
              <a:t>新的锋芒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"/>
    </mc:Choice>
    <mc:Fallback xmlns="">
      <p:transition spd="slow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0.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0.9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43"/>
          <p:cNvSpPr txBox="1"/>
          <p:nvPr>
            <p:custDataLst>
              <p:tags r:id="rId1"/>
            </p:custDataLst>
          </p:nvPr>
        </p:nvSpPr>
        <p:spPr>
          <a:xfrm>
            <a:off x="2286000" y="2536448"/>
            <a:ext cx="7620000" cy="178510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1000" dirty="0">
                <a:solidFill>
                  <a:srgbClr val="000000"/>
                </a:solidFill>
                <a:cs typeface="+mn-ea"/>
                <a:sym typeface="+mn-lt"/>
              </a:rPr>
              <a:t>作</a:t>
            </a:r>
            <a:r>
              <a:rPr lang="zh-CN" altLang="en-US" sz="11000" dirty="0" smtClean="0">
                <a:solidFill>
                  <a:srgbClr val="000000"/>
                </a:solidFill>
                <a:cs typeface="+mn-ea"/>
                <a:sym typeface="+mn-lt"/>
              </a:rPr>
              <a:t>出</a:t>
            </a:r>
            <a:endParaRPr lang="zh-CN" altLang="en-US" sz="11000" dirty="0">
              <a:solidFill>
                <a:srgbClr val="0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"/>
    </mc:Choice>
    <mc:Fallback xmlns="">
      <p:transition spd="slow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1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*1.2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44"/>
          <p:cNvSpPr txBox="1"/>
          <p:nvPr>
            <p:custDataLst>
              <p:tags r:id="rId1"/>
            </p:custDataLst>
          </p:nvPr>
        </p:nvSpPr>
        <p:spPr>
          <a:xfrm>
            <a:off x="2286000" y="2367171"/>
            <a:ext cx="7620000" cy="212365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13200">
                <a:solidFill>
                  <a:srgbClr val="FFFFFF"/>
                </a:solidFill>
                <a:cs typeface="+mn-ea"/>
                <a:sym typeface="+mn-lt"/>
              </a:rPr>
              <a:t>更大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"/>
    </mc:Choice>
    <mc:Fallback xmlns="">
      <p:transition spd="slow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文本框 45"/>
          <p:cNvSpPr txBox="1"/>
          <p:nvPr>
            <p:custDataLst>
              <p:tags r:id="rId1"/>
            </p:custDataLst>
          </p:nvPr>
        </p:nvSpPr>
        <p:spPr>
          <a:xfrm>
            <a:off x="0" y="2759586"/>
            <a:ext cx="12192000" cy="133882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8100">
                <a:solidFill>
                  <a:srgbClr val="000000"/>
                </a:solidFill>
                <a:cs typeface="+mn-ea"/>
                <a:sym typeface="+mn-lt"/>
              </a:rPr>
              <a:t>更辉煌的业绩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0"/>
    </mc:Choice>
    <mc:Fallback xmlns="">
      <p:transition spd="slow" advTm="4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4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49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  <p:tag name="SCENESHAPETYPE" val="SceneShape"/>
  <p:tag name="SCENESHAPESUBTYPE" val="ScenePicShape"/>
  <p:tag name="SCENESHAPENAME" val="抖音图形"/>
  <p:tag name="LOOPID" val="636640657887249380"/>
  <p:tag name="SCENECOLOR-LINE" val="Color_Theme"/>
  <p:tag name="SCENECOLOR-LINE-VALUE" val="1"/>
  <p:tag name="RESOURCEID" val="636640657887359387"/>
  <p:tag name="SCENEID" val="Unkown"/>
  <p:tag name="SCENELINKIDS" val="2|23|44|65"/>
  <p:tag name="ANIMSTRING" val="bd1cf8d96bd1daa01138426dbf6166dd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CANEADDTIONSP" val="true"/>
  <p:tag name="SCENESHAPETYPE" val="SceneShape"/>
  <p:tag name="SCENESHAPESUBTYPE" val="ScenePicShape"/>
  <p:tag name="SCENESHAPENAME" val="幻影图形"/>
  <p:tag name="LOOPID" val="636669929117562743"/>
  <p:tag name="RESOURCEID" val="636669929117562743"/>
  <p:tag name="SCENEID" val="Unkown"/>
  <p:tag name="SCENELINKIDS" val="2|3|4|5"/>
  <p:tag name="ANIMSTRING" val="97dc195e9db14a91331b8d825796bfd8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CANEADDTIONSP" val="true"/>
  <p:tag name="SCENESHAPETYPE" val="SceneShape"/>
  <p:tag name="SCENESHAPESUBTYPE" val="ScenePicShape"/>
  <p:tag name="SCENESHAPENAME" val="幻影图形"/>
  <p:tag name="LOOPID" val="636669929117562743"/>
  <p:tag name="RESOURCEID" val="636669929117562743"/>
  <p:tag name="SCENEID" val="Unkown"/>
  <p:tag name="SCENELINKIDS" val="2|3|4|5"/>
  <p:tag name="ANIMSTRING" val="97dc195e9db14a91331b8d825796bfd8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  <p:tag name="SCANEADDTIONSP" val="true"/>
  <p:tag name="SCENESHAPETYPE" val="SceneShape"/>
  <p:tag name="SCENESHAPESUBTYPE" val="ScenePicShape"/>
  <p:tag name="SCENESHAPENAME" val="幻影图形"/>
  <p:tag name="LOOPID" val="636669929117562743"/>
  <p:tag name="RESOURCEID" val="636669929117562743"/>
  <p:tag name="SCENEID" val="Unkown"/>
  <p:tag name="SCENELINKIDS" val="2|3|4|5"/>
  <p:tag name="ANIMSTRING" val="97dc195e9db14a91331b8d825796bfd8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4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4m4jj4tp">
      <a:majorFont>
        <a:latin typeface="Arial"/>
        <a:ea typeface="HYShangWeiShouShuW"/>
        <a:cs typeface=""/>
      </a:majorFont>
      <a:minorFont>
        <a:latin typeface="Arial"/>
        <a:ea typeface="HYShangWeiShouShuW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302</Words>
  <Application>Microsoft Office PowerPoint</Application>
  <PresentationFormat>宽屏</PresentationFormat>
  <Paragraphs>130</Paragraphs>
  <Slides>51</Slides>
  <Notes>51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51</vt:i4>
      </vt:variant>
    </vt:vector>
  </HeadingPairs>
  <TitlesOfParts>
    <vt:vector size="60" baseType="lpstr">
      <vt:lpstr>Century Gothic</vt:lpstr>
      <vt:lpstr>HYShangWeiShouShuW</vt:lpstr>
      <vt:lpstr>等线</vt:lpstr>
      <vt:lpstr>华康俪金黑W8</vt:lpstr>
      <vt:lpstr>华文隶书</vt:lpstr>
      <vt:lpstr>微软雅黑</vt:lpstr>
      <vt:lpstr>文泉驿等宽微米黑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cp:lastModifiedBy>vian</cp:lastModifiedBy>
  <cp:revision>35</cp:revision>
  <dcterms:created xsi:type="dcterms:W3CDTF">2018-07-12T03:50:00Z</dcterms:created>
  <dcterms:modified xsi:type="dcterms:W3CDTF">2022-12-29T09:10:28Z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13</vt:lpwstr>
  </property>
  <property fmtid="{D5CDD505-2E9C-101B-9397-08002B2CF9AE}" pid="3" name="KSOProductBuildVer">
    <vt:lpwstr>2052-10.1.0.7669</vt:lpwstr>
  </property>
</Properties>
</file>